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</p:sldMasterIdLst>
  <p:notesMasterIdLst>
    <p:notesMasterId r:id="rId21"/>
  </p:notesMasterIdLst>
  <p:sldIdLst>
    <p:sldId id="301" r:id="rId4"/>
    <p:sldId id="307" r:id="rId5"/>
    <p:sldId id="296" r:id="rId6"/>
    <p:sldId id="259" r:id="rId7"/>
    <p:sldId id="298" r:id="rId8"/>
    <p:sldId id="260" r:id="rId9"/>
    <p:sldId id="297" r:id="rId10"/>
    <p:sldId id="292" r:id="rId11"/>
    <p:sldId id="261" r:id="rId12"/>
    <p:sldId id="262" r:id="rId13"/>
    <p:sldId id="309" r:id="rId14"/>
    <p:sldId id="310" r:id="rId15"/>
    <p:sldId id="308" r:id="rId16"/>
    <p:sldId id="311" r:id="rId17"/>
    <p:sldId id="303" r:id="rId18"/>
    <p:sldId id="312" r:id="rId19"/>
    <p:sldId id="288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2" autoAdjust="0"/>
    <p:restoredTop sz="94660"/>
  </p:normalViewPr>
  <p:slideViewPr>
    <p:cSldViewPr snapToGrid="0">
      <p:cViewPr varScale="1">
        <p:scale>
          <a:sx n="74" d="100"/>
          <a:sy n="74" d="100"/>
        </p:scale>
        <p:origin x="60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F1CD89-F276-40A6-BD2B-0246957DA868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0A270-589A-45A2-AC1C-6BAB767E0A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2358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DE821D-2D5E-4C37-8FE3-2BD3BB20B7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9245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86346-2C87-3DA3-F664-43C6125CD5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09C37D-7DC3-CCAD-1428-A00DBC4758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4DA28-8A13-D982-F781-C8FADFD9F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616B5-39E0-4A39-875E-C43835650A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C11373-E8EE-C216-FC16-ED4F52484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7B05FC-1B35-18E6-6397-CF06B41A8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8E46-C632-4C93-8A74-12CCE0034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96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AAF51-4B1C-69E0-CF08-1A72BF72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02AF49-8CE8-A038-28B0-F932FFFCA5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829DC7-F088-4E84-7ACD-C2F2AD368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616B5-39E0-4A39-875E-C43835650A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758E01-E76C-0AE0-E34D-F0488B115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D4314-F8EE-E00C-D9D3-07AD96694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8E46-C632-4C93-8A74-12CCE0034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69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4B2751-8D53-22BA-D804-99647233D8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53A64B-09F7-3EEF-1F39-8F75DDEF0B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63E26-EF2D-A8EF-05C3-A1F53C363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616B5-39E0-4A39-875E-C43835650A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25130-B4E5-665B-4DBF-CC2EBB3F6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B41EFF-7728-8798-04B2-8A83EA2E9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8E46-C632-4C93-8A74-12CCE0034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9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Only - White Bkg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789E746-CA58-7241-B348-299A8B80945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C375A3-6754-A643-BE7D-1492105DD2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78192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l - 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E36459-6500-F74A-A031-3A47510D7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49FC-EE39-194E-AD0E-8E6921FEDA7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B747A9-2438-954B-B26D-E4257248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0D4EC-D5FA-934A-97A0-7995AB970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A3B56-ECA4-F246-9394-58426C04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082A8C-83B4-D441-9289-7537A5A65D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16549" y="363292"/>
            <a:ext cx="1820509" cy="352229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F57ABE5-AF3B-EF4F-BB11-B79EA8843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84" y="55380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DB7C6F-7F97-0B43-9321-8B71A45E3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5284" y="1825625"/>
            <a:ext cx="10428516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916DFFC-4F22-D043-9E29-352B0592A660}"/>
              </a:ext>
            </a:extLst>
          </p:cNvPr>
          <p:cNvCxnSpPr/>
          <p:nvPr userDrawn="1"/>
        </p:nvCxnSpPr>
        <p:spPr>
          <a:xfrm>
            <a:off x="1051820" y="730975"/>
            <a:ext cx="943117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39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al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ACC69-DA2A-8840-971A-1F680F2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84" y="55380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23172-C1A0-DC48-B902-8F7AAF0457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5284" y="1825625"/>
            <a:ext cx="498203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0FFE13-7953-BA4A-B4C4-38A81D2C5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49FC-EE39-194E-AD0E-8E6921FEDA7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7D94D6-8847-1340-BECF-95006B88B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C7DEF0-D404-3C45-A592-9BFC70C08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A3B56-ECA4-F246-9394-58426C04E9F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4CCF8E5-BCB7-3743-BFF2-24F9E6F08237}"/>
              </a:ext>
            </a:extLst>
          </p:cNvPr>
          <p:cNvCxnSpPr/>
          <p:nvPr userDrawn="1"/>
        </p:nvCxnSpPr>
        <p:spPr>
          <a:xfrm>
            <a:off x="1051820" y="730975"/>
            <a:ext cx="943117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B0E9315-9A3F-BD4C-B9B2-BAFDF7F9ECC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84686" y="1825625"/>
            <a:ext cx="498203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94BC2C6-4038-DF45-96D3-AC584861B6C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16549" y="363292"/>
            <a:ext cx="1820509" cy="35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39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228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5C0783-18D0-0349-AB71-670B289DCBD0}"/>
              </a:ext>
            </a:extLst>
          </p:cNvPr>
          <p:cNvSpPr/>
          <p:nvPr userDrawn="1"/>
        </p:nvSpPr>
        <p:spPr>
          <a:xfrm>
            <a:off x="0" y="2286000"/>
            <a:ext cx="12192000" cy="457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0D6580-1DA7-8140-B7CC-E56DFF5CF9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16549" y="363292"/>
            <a:ext cx="1820509" cy="352229"/>
          </a:xfrm>
          <a:prstGeom prst="rect">
            <a:avLst/>
          </a:prstGeom>
        </p:spPr>
      </p:pic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3C069062-4F71-0944-826C-6E856E4FBD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0AB49FC-EE39-194E-AD0E-8E6921FEDA7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449805C7-FCDD-7548-8E48-2AB7AFF39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81746B-23B1-6D45-BAF7-8D61830D1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CA3B56-ECA4-F246-9394-58426C04E9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8679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- Standar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5EF02B22-4D38-294A-8E24-C8E34B8A745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8541C9D-F941-FA4B-B048-F72FFBF4B3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25204" y="378822"/>
            <a:ext cx="1782826" cy="343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E36459-6500-F74A-A031-3A47510D7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49FC-EE39-194E-AD0E-8E6921FEDA7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B747A9-2438-954B-B26D-E4257248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0D4EC-D5FA-934A-97A0-7995AB970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A3B56-ECA4-F246-9394-58426C04E9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F57ABE5-AF3B-EF4F-BB11-B79EA88430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84" y="55380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DB7C6F-7F97-0B43-9321-8B71A45E36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5284" y="1825625"/>
            <a:ext cx="10428516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916DFFC-4F22-D043-9E29-352B0592A660}"/>
              </a:ext>
            </a:extLst>
          </p:cNvPr>
          <p:cNvCxnSpPr/>
          <p:nvPr userDrawn="1"/>
        </p:nvCxnSpPr>
        <p:spPr>
          <a:xfrm>
            <a:off x="1051820" y="730975"/>
            <a:ext cx="943117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222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White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219B52B-89C0-9749-9A91-96441FB3844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1ACC69-DA2A-8840-971A-1F680F22BD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5284" y="553807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23172-C1A0-DC48-B902-8F7AAF0457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5284" y="1825625"/>
            <a:ext cx="498203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0FFE13-7953-BA4A-B4C4-38A81D2C5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49FC-EE39-194E-AD0E-8E6921FEDA7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7D94D6-8847-1340-BECF-95006B88B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C7DEF0-D404-3C45-A592-9BFC70C08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A3B56-ECA4-F246-9394-58426C04E9F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4CCF8E5-BCB7-3743-BFF2-24F9E6F08237}"/>
              </a:ext>
            </a:extLst>
          </p:cNvPr>
          <p:cNvCxnSpPr/>
          <p:nvPr userDrawn="1"/>
        </p:nvCxnSpPr>
        <p:spPr>
          <a:xfrm>
            <a:off x="1051820" y="730975"/>
            <a:ext cx="943117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0B0E9315-9A3F-BD4C-B9B2-BAFDF7F9ECC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84686" y="1825625"/>
            <a:ext cx="4982030" cy="4351338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 baseline="0">
                <a:solidFill>
                  <a:schemeClr val="bg1"/>
                </a:solidFill>
              </a:defRPr>
            </a:lvl2pPr>
            <a:lvl3pPr>
              <a:defRPr baseline="0">
                <a:solidFill>
                  <a:schemeClr val="bg1"/>
                </a:solidFill>
              </a:defRPr>
            </a:lvl3pPr>
            <a:lvl4pPr>
              <a:defRPr baseline="0">
                <a:solidFill>
                  <a:schemeClr val="bg1"/>
                </a:solidFill>
              </a:defRPr>
            </a:lvl4pPr>
            <a:lvl5pPr>
              <a:defRPr baseline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A966525-45DC-5242-B8F4-65837E82E7B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25204" y="378822"/>
            <a:ext cx="1782826" cy="3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52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eal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071B4D-05CF-8744-B3E4-AD937A363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49FC-EE39-194E-AD0E-8E6921FEDA7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04DF0-417E-9940-838B-373E25472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6E1335-9E89-6940-A650-7A2852AC9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A3B56-ECA4-F246-9394-58426C04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C14A51-73C9-7246-B365-34F2EC7E9A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16549" y="363292"/>
            <a:ext cx="1820509" cy="35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1435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5F2531E-2543-FE44-9E3D-ECDC6E1E5B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1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071B4D-05CF-8744-B3E4-AD937A363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B49FC-EE39-194E-AD0E-8E6921FEDA7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04DF0-417E-9940-838B-373E254724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6E1335-9E89-6940-A650-7A2852AC9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CA3B56-ECA4-F246-9394-58426C04E9F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3F9229-9A88-414F-B266-E1DB4DDB94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25204" y="378822"/>
            <a:ext cx="1782826" cy="3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25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5CC6E-15A3-0707-4DC6-023BA9AF1E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03DD93-83FC-39D2-1BF1-D2ACD9E4F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F61AE2-BD51-3551-EE8C-C9B8B9302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616B5-39E0-4A39-875E-C43835650A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699B18-A988-E79F-CE34-C51051B32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63CD60-B977-B714-2B32-BD1680832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8E46-C632-4C93-8A74-12CCE0034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7333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Only - White Bkg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789E746-CA58-7241-B348-299A8B80945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C375A3-6754-A643-BE7D-1492105DD2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1404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CFF32D7-1D5C-9144-8C4D-CDCFE914D02C}"/>
              </a:ext>
            </a:extLst>
          </p:cNvPr>
          <p:cNvSpPr/>
          <p:nvPr userDrawn="1"/>
        </p:nvSpPr>
        <p:spPr>
          <a:xfrm>
            <a:off x="9595556" y="248356"/>
            <a:ext cx="2257777" cy="609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8755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789E746-CA58-7241-B348-299A8B80945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8707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" y="2228163"/>
            <a:ext cx="6092191" cy="29911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2121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6096001" y="3"/>
            <a:ext cx="6096000" cy="559190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8469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1D181-281D-8C1F-9DDC-07DB12AA7D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D38362-9F21-C60C-EADA-1F40E7D8C1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902460-63DA-A84E-32E9-5D7568955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4134-4FA3-49F1-B6B0-74048023C4C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E13BD0-9BE4-4533-794B-8D164081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2D3752-63DF-F8A8-7F4C-F81F9C957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D93D6-68C9-428A-9EDD-331F60A6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6115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813A0-ACB6-1D62-AD71-790E64251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C167FD-64B9-E815-204D-8BC5037EB6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0B651-B340-750A-9E75-38E4127C4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4134-4FA3-49F1-B6B0-74048023C4C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77B3CA-0D48-5145-05A4-2BA40E26E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92FAF5-CC3C-4171-BA7C-6E67C9A6F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D93D6-68C9-428A-9EDD-331F60A6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0426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C52D8-E6CF-98D1-7D07-5068570CA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10DD7B-D7A0-ECDB-7DB2-B70EBFFAFE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04A825-07B4-10B8-99AD-6D12E634A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4134-4FA3-49F1-B6B0-74048023C4C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3068CD-7769-BF7C-4052-BABE37666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B77AE0-87DE-B833-A7B0-DF78C4D08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D93D6-68C9-428A-9EDD-331F60A6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787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CBEBD-DD7E-68E2-BAE9-19767E84B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C65882-3A29-9052-2592-4FA127B2F7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354044-F026-B803-5CCC-71A315637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3FEA3B-2487-C803-0E45-674D7734F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4134-4FA3-49F1-B6B0-74048023C4C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F806D-306A-CD5E-7E57-2714212B1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FC5632-8020-5CAC-8E2F-983FB8CCD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D93D6-68C9-428A-9EDD-331F60A6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7669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ADE962-7A96-B214-1329-02DB178B8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63470-7EAB-16E6-BB47-DED6935EC7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F24D8F-D239-F0F5-9BDF-FAC4D41D35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0EFEB5-11C8-D1DD-669D-FA08384196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B1CADB-07D9-D8AF-B249-C9BCB05B36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4C5F9D1-47E8-0492-C644-0A808D878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4134-4FA3-49F1-B6B0-74048023C4C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7750CC-6F08-BCE6-3E47-06362A97F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5E6BDB-DFC4-70F3-484A-62EBBEE5F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D93D6-68C9-428A-9EDD-331F60A6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895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0459F-E031-6797-DDED-A170A242A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9AD8E4-F6BD-AC8B-E832-D2063FD4F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EB4C47-9569-2737-55DA-8F6A67C51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616B5-39E0-4A39-875E-C43835650A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C2A05-4596-7596-C3B6-98B976B77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C8C3B7-746E-F004-E1E3-6D1FCC49E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8E46-C632-4C93-8A74-12CCE0034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1056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7813A-0E86-F2EB-24B1-E25E8E468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BA5909-0FE5-F65D-BB05-184992B59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4134-4FA3-49F1-B6B0-74048023C4C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89D567-088A-43F9-977E-25EF14D40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DC5999-0749-4897-BCD6-1839F1A1C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D93D6-68C9-428A-9EDD-331F60A6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4553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56FE7D-C49A-483B-2E63-B0ACA7EC9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4134-4FA3-49F1-B6B0-74048023C4C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F81E528-96A5-C1C8-6888-6693B1151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1DC1F5-6964-1CD0-93EE-246603A85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D93D6-68C9-428A-9EDD-331F60A6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0447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2222E6-FDA2-5E62-763C-0A5E0044D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70EAEB-FF19-6492-D018-9B82835FAA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02F48C-EAE7-D0BB-0F29-8A901E75CC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6A627-B3DD-17E3-3459-6F38ED31D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4134-4FA3-49F1-B6B0-74048023C4C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AAF690-4FC4-854D-3E37-80B5515E5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8C6A6C-945B-0AB3-B411-ABF2AD06A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D93D6-68C9-428A-9EDD-331F60A6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23580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479BA-585C-082C-B101-6E1397578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21E89C-0BA1-3623-015D-6A4CA82212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65F7D8-A73C-72BC-8423-C7FBED24E3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74D345-0D88-3C5A-CFC8-35B44A1E3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4134-4FA3-49F1-B6B0-74048023C4C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3EBCED-FE42-926B-C417-7F191A2D4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12F230-7FC7-1BF5-5235-C1746A6C2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D93D6-68C9-428A-9EDD-331F60A6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521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DEA0D-3F02-90C9-DA41-E35DB6805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0FC5CC-09BF-BB76-8D71-64FCFAF781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950673-5DB4-2023-244D-F436C4742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4134-4FA3-49F1-B6B0-74048023C4C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A0146D-E92A-593F-A295-BADA834FB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C2E133-FCD7-9B93-FD2E-13773E005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D93D6-68C9-428A-9EDD-331F60A6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184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16C908-6C9C-4E87-5F21-6E0F258820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CBE8DA-7C6B-59A1-F179-F93E85BA97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A94CB-F88A-3E24-055D-ED0BD000E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84134-4FA3-49F1-B6B0-74048023C4C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4ED563-24B9-387F-7B9F-9C07AB299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ECE80-624F-FDF5-6BB3-ECB8DCCE5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D93D6-68C9-428A-9EDD-331F60A6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4863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7330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EC9E0-6ACB-0FB2-0FFC-AB1B4A9B1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8EB79F-AB2D-86CC-C12B-2A1F3596D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86C019-C08C-C4D1-451E-4EFDA4DFC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A9F128-2B1F-F89B-2C77-4976788531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616B5-39E0-4A39-875E-C43835650A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A27946-4E29-E12A-5026-6A5D1BB06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943D2C-8A58-86EE-01E2-59AB85BB2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8E46-C632-4C93-8A74-12CCE0034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512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0D191-75D2-0B9C-ADD8-D788FAB17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01AE37-1158-E17E-3F4D-743BE349F1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950CE3-5E08-D7F6-6D61-0DC4A696A8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A19AC9-660D-D47D-8685-E136B5731B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0A8DD4-96AA-BCA1-4FF6-57BB0881AC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581F56-5283-1EBE-4751-9C1122756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616B5-39E0-4A39-875E-C43835650A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2866B4-493A-BC1D-3933-8699DBD0D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316767-6ED1-C83D-DA8F-D1FF85F03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8E46-C632-4C93-8A74-12CCE0034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963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C2BDE-8A64-69BA-54E4-E6C48C73FE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12315D-EF40-F191-5667-8C54377F8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616B5-39E0-4A39-875E-C43835650A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0326CD-54BD-8980-9E58-DB50278B9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38F721-8FD2-9F20-6995-041A9E187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8E46-C632-4C93-8A74-12CCE0034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453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BDDBFC-2ED0-73FC-FBCF-685425E8A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616B5-39E0-4A39-875E-C43835650A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40EDC1-4049-1F46-EB20-FD5192C43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64D8CF-5F3F-6C71-7D29-B79ACE73F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8E46-C632-4C93-8A74-12CCE0034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847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29026B-3331-FB0E-1FA7-2DD5A94C8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C322D-8CD5-2D38-7BA4-F63046F78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536CA1-4DBE-75AE-A071-A1AF07A1D1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08E3D4-5C6D-94BB-4E19-0A16D91F1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616B5-39E0-4A39-875E-C43835650A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5A426C-1625-CE86-7A22-2E3865E0D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1ADCBB-F73B-B319-D029-EF28DC58A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8E46-C632-4C93-8A74-12CCE0034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806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26FC5-91B5-8B3E-3042-716FB515D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021348-8A73-E891-854A-BE9CE84D44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2BD659-5A6E-2FB2-50D2-29C1E4A1DB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F34F5B-5CFA-42B7-B4E4-EE59BBEC9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616B5-39E0-4A39-875E-C43835650A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6CE776-11EC-08EF-C7E2-9FEB6751C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912D70-A34B-FD2C-4F3A-821C6FBA3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8E46-C632-4C93-8A74-12CCE0034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944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9D90D3-3612-4D4F-4987-07DBBA541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9DB5EC-48E8-09DB-0531-6F75CF08E6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7CEA8F-62AC-F831-55FC-1D190C8415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E4616B5-39E0-4A39-875E-C43835650A5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02CFAD-D1CC-896D-D9B0-7EC956357E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50DDD4-4086-2629-582D-E82BB0A344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6198E46-C632-4C93-8A74-12CCE0034A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278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F33515-0D52-DE4A-8DEC-EE5C7E123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942" y="365125"/>
            <a:ext cx="1039585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5EEAE7-999B-454D-A099-6A62C9521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7942" y="1825625"/>
            <a:ext cx="1039585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E4EA12-ED44-C241-BB32-611F1AB5CE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B49FC-EE39-194E-AD0E-8E6921FEDA7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90AB7-7E0B-C946-825C-51442F4C0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358575-E8B4-944D-A323-71CA59F57E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A3B56-ECA4-F246-9394-58426C04E9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3098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FC22BE-B5FC-C867-AC59-CED5CE202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3B02A1-4C60-9064-5A13-CFCA468715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DA068-931B-6191-DD30-9323E249A7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B84134-4FA3-49F1-B6B0-74048023C4CF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4C2547-7E7C-43E4-2D57-7A11A5DE68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E04D73-AAEC-E7F0-5709-D7486435CF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D2D93D6-68C9-428A-9EDD-331F60A61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81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A5D063F-A7CB-0E8C-A442-C1EF8D54BF87}"/>
              </a:ext>
            </a:extLst>
          </p:cNvPr>
          <p:cNvSpPr/>
          <p:nvPr/>
        </p:nvSpPr>
        <p:spPr>
          <a:xfrm>
            <a:off x="1949116" y="5197642"/>
            <a:ext cx="8582526" cy="16590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576969-4704-2BBA-0A37-B7AAC0E6B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039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D06B59-00C7-0AE9-9DFC-6180D8C3A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73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7441761-E62F-7F52-91F6-BB60A613AD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336" y="325797"/>
            <a:ext cx="6333913" cy="4423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D66EEB-C2CB-C4CD-A836-7A51336C55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3025" y="824577"/>
            <a:ext cx="5582256" cy="57076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BA44BBE-316D-7B79-4195-A5E03D1DAF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3462" y="325797"/>
            <a:ext cx="6921815" cy="5154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057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C82E42-58F4-E818-753C-B42ADE585B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37" y="361117"/>
            <a:ext cx="5285517" cy="3408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0F7C3B-79DA-7E44-6856-5A1BB7027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7920" y="1988005"/>
            <a:ext cx="7736160" cy="2829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E2F1BA-39BF-F1CD-5386-71C2D7DF3F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0588" y="1253832"/>
            <a:ext cx="5250824" cy="5161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77678C3-BD7E-9CD9-9974-18531E7438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5489" y="3367879"/>
            <a:ext cx="9469171" cy="2400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311728E-5DAF-A82F-63CA-C4E1EEF7D0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5226" y="1895255"/>
            <a:ext cx="7849695" cy="3229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5F76C9D-E68B-0FAC-0186-6986277F88E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98543" y="1089486"/>
            <a:ext cx="7678222" cy="4429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2232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15DD9B-5949-9751-37A4-DAA0F5D7F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4598"/>
            <a:ext cx="12192000" cy="5648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86173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E26BDC-908F-3679-BA0C-FE0A53B35B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9934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FBF5E9-59D4-D127-476D-9C331027B1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76400" y="554038"/>
            <a:ext cx="10515600" cy="1325562"/>
          </a:xfrm>
        </p:spPr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367CD0-A51E-C7D6-706D-F0E78325FFB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02530" y="312448"/>
            <a:ext cx="4806105" cy="483179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accent6"/>
                </a:solidFill>
              </a:rPr>
              <a:t>https://copilotplaybook.com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E98584F-B0B0-0227-6CBA-5F1C2BD058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456" y="893415"/>
            <a:ext cx="8176254" cy="5410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9034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BE01D3-B35F-C608-FE18-F74CB2E62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5628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D62F03-984E-7AF4-46BD-6746CA2508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ECD7546-FA7B-D477-DCFD-89DA95310F1F}"/>
              </a:ext>
            </a:extLst>
          </p:cNvPr>
          <p:cNvSpPr txBox="1"/>
          <p:nvPr/>
        </p:nvSpPr>
        <p:spPr>
          <a:xfrm>
            <a:off x="3782839" y="6391747"/>
            <a:ext cx="4626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ken.lince@tdsynnex.com</a:t>
            </a:r>
          </a:p>
        </p:txBody>
      </p:sp>
    </p:spTree>
    <p:extLst>
      <p:ext uri="{BB962C8B-B14F-4D97-AF65-F5344CB8AC3E}">
        <p14:creationId xmlns:p14="http://schemas.microsoft.com/office/powerpoint/2010/main" val="127855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74910B-EF68-987A-2147-D1B95542C0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941"/>
            <a:ext cx="12192000" cy="669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685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93CD3F-EF33-D782-1793-FCB198039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442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68DD60-DA31-F286-D4BC-285FC4BBF9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412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297772-59C6-81EC-41C1-E6E932EB81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224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F11DCA8-8A2F-D4CB-CBE0-8DD93D80E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16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7D00B57-17D0-19AB-07E8-BF8603986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9" y="0"/>
            <a:ext cx="121855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384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DE013C2-CD7E-066D-A4B2-19782FFF41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Placeholder 3">
            <a:extLst>
              <a:ext uri="{FF2B5EF4-FFF2-40B4-BE49-F238E27FC236}">
                <a16:creationId xmlns:a16="http://schemas.microsoft.com/office/drawing/2014/main" id="{B8EE0CB3-145D-2CCA-23A6-AE2725B32A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58" b="658"/>
          <a:stretch/>
        </p:blipFill>
        <p:spPr>
          <a:xfrm>
            <a:off x="0" y="12"/>
            <a:ext cx="12192000" cy="68579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6753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050979-D7A9-278C-195C-A7230B73AC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03093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D SYNNEX Corporate Theme">
  <a:themeElements>
    <a:clrScheme name="TD SYNNEX Color Palette">
      <a:dk1>
        <a:srgbClr val="005758"/>
      </a:dk1>
      <a:lt1>
        <a:srgbClr val="FFFFFF"/>
      </a:lt1>
      <a:dk2>
        <a:srgbClr val="003030"/>
      </a:dk2>
      <a:lt2>
        <a:srgbClr val="00C1D3"/>
      </a:lt2>
      <a:accent1>
        <a:srgbClr val="005758"/>
      </a:accent1>
      <a:accent2>
        <a:srgbClr val="CCD814"/>
      </a:accent2>
      <a:accent3>
        <a:srgbClr val="00C1D3"/>
      </a:accent3>
      <a:accent4>
        <a:srgbClr val="888B8D"/>
      </a:accent4>
      <a:accent5>
        <a:srgbClr val="636669"/>
      </a:accent5>
      <a:accent6>
        <a:srgbClr val="003030"/>
      </a:accent6>
      <a:hlink>
        <a:srgbClr val="CCD814"/>
      </a:hlink>
      <a:folHlink>
        <a:srgbClr val="888B8D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DSYNNEXPowerpointTemplate" id="{36894E8A-3883-8441-A1E7-E5D71D278C60}" vid="{61752F37-9637-0149-9ED0-31E719606C4E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00a63304-6dc1-41cd-bc80-d6d31c0ce590}" enabled="1" method="Privileged" siteId="{7fe14ab6-8f5d-4139-84bf-cd8aed0ee6b9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10894</TotalTime>
  <Words>14</Words>
  <Application>Microsoft Office PowerPoint</Application>
  <PresentationFormat>Widescreen</PresentationFormat>
  <Paragraphs>4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Aptos</vt:lpstr>
      <vt:lpstr>Aptos Display</vt:lpstr>
      <vt:lpstr>Arial</vt:lpstr>
      <vt:lpstr>Office Theme</vt:lpstr>
      <vt:lpstr>TD SYNNEX Corporate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Resources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Lince, Ken</dc:creator>
  <cp:lastModifiedBy>Lince, Ken</cp:lastModifiedBy>
  <cp:revision>2</cp:revision>
  <dcterms:created xsi:type="dcterms:W3CDTF">2026-03-16T00:34:44Z</dcterms:created>
  <dcterms:modified xsi:type="dcterms:W3CDTF">2026-05-19T17:21:47Z</dcterms:modified>
</cp:coreProperties>
</file>