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5.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theme/theme6.xml" ContentType="application/vnd.openxmlformats-officedocument.theme+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theme/theme7.xml" ContentType="application/vnd.openxmlformats-officedocument.theme+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theme/theme8.xml" ContentType="application/vnd.openxmlformats-officedocument.theme+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7FFFFF23_B8A9D0D3.xml" ContentType="application/vnd.ms-powerpoint.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modernComment_7FFFFF22_C4767082.xml" ContentType="application/vnd.ms-powerpoint.comments+xml"/>
  <Override PartName="/ppt/notesSlides/notesSlide13.xml" ContentType="application/vnd.openxmlformats-officedocument.presentationml.notesSlide+xml"/>
  <Override PartName="/ppt/comments/modernComment_7FFFEFFA_3EB93270.xml" ContentType="application/vnd.ms-powerpoint.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omments/modernComment_7FFFFF3C_81FCEAAF.xml" ContentType="application/vnd.ms-powerpoint.comments+xml"/>
  <Override PartName="/ppt/notesSlides/notesSlide21.xml" ContentType="application/vnd.openxmlformats-officedocument.presentationml.notesSlide+xml"/>
  <Override PartName="/ppt/comments/modernComment_7FFFFF20_974FEA55.xml" ContentType="application/vnd.ms-powerpoint.comment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omments/modernComment_7FFFEE84_F17D7A79.xml" ContentType="application/vnd.ms-powerpoint.comment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70" r:id="rId5"/>
    <p:sldMasterId id="2147483897" r:id="rId6"/>
    <p:sldMasterId id="2147483796" r:id="rId7"/>
    <p:sldMasterId id="2147483722" r:id="rId8"/>
    <p:sldMasterId id="2147483898" r:id="rId9"/>
    <p:sldMasterId id="2147483951" r:id="rId10"/>
    <p:sldMasterId id="2147483962" r:id="rId11"/>
    <p:sldMasterId id="2147483976" r:id="rId12"/>
  </p:sldMasterIdLst>
  <p:notesMasterIdLst>
    <p:notesMasterId r:id="rId71"/>
  </p:notesMasterIdLst>
  <p:sldIdLst>
    <p:sldId id="256" r:id="rId13"/>
    <p:sldId id="326" r:id="rId14"/>
    <p:sldId id="325" r:id="rId15"/>
    <p:sldId id="2147483458" r:id="rId16"/>
    <p:sldId id="2147483459" r:id="rId17"/>
    <p:sldId id="2147483447" r:id="rId18"/>
    <p:sldId id="2147483448" r:id="rId19"/>
    <p:sldId id="354" r:id="rId20"/>
    <p:sldId id="2147483435" r:id="rId21"/>
    <p:sldId id="2147483436" r:id="rId22"/>
    <p:sldId id="2147483437" r:id="rId23"/>
    <p:sldId id="2147483465" r:id="rId24"/>
    <p:sldId id="2147483464" r:id="rId25"/>
    <p:sldId id="2147483461" r:id="rId26"/>
    <p:sldId id="2147483466" r:id="rId27"/>
    <p:sldId id="2147479132" r:id="rId28"/>
    <p:sldId id="2147483446" r:id="rId29"/>
    <p:sldId id="2147483406" r:id="rId30"/>
    <p:sldId id="2147483407" r:id="rId31"/>
    <p:sldId id="2147483408" r:id="rId32"/>
    <p:sldId id="2147479134" r:id="rId33"/>
    <p:sldId id="2147483430" r:id="rId34"/>
    <p:sldId id="2147483438" r:id="rId35"/>
    <p:sldId id="2147483428" r:id="rId36"/>
    <p:sldId id="2147483427" r:id="rId37"/>
    <p:sldId id="2147483443" r:id="rId38"/>
    <p:sldId id="2147483440" r:id="rId39"/>
    <p:sldId id="2147483426" r:id="rId40"/>
    <p:sldId id="2147483468" r:id="rId41"/>
    <p:sldId id="2147483463" r:id="rId42"/>
    <p:sldId id="2147479546" r:id="rId43"/>
    <p:sldId id="2147483441" r:id="rId44"/>
    <p:sldId id="2147483444" r:id="rId45"/>
    <p:sldId id="2147483396" r:id="rId46"/>
    <p:sldId id="2147483449" r:id="rId47"/>
    <p:sldId id="2147483439" r:id="rId48"/>
    <p:sldId id="2147479543" r:id="rId49"/>
    <p:sldId id="352" r:id="rId50"/>
    <p:sldId id="353" r:id="rId51"/>
    <p:sldId id="2147483434" r:id="rId52"/>
    <p:sldId id="2147483404" r:id="rId53"/>
    <p:sldId id="2147474496" r:id="rId54"/>
    <p:sldId id="2147483451" r:id="rId55"/>
    <p:sldId id="2147483454" r:id="rId56"/>
    <p:sldId id="2147483455" r:id="rId57"/>
    <p:sldId id="2147483456" r:id="rId58"/>
    <p:sldId id="2147483457" r:id="rId59"/>
    <p:sldId id="2147483431" r:id="rId60"/>
    <p:sldId id="2147483452" r:id="rId61"/>
    <p:sldId id="2147483469" r:id="rId62"/>
    <p:sldId id="2147483424" r:id="rId63"/>
    <p:sldId id="2147483453" r:id="rId64"/>
    <p:sldId id="2147483433" r:id="rId65"/>
    <p:sldId id="2147483414" r:id="rId66"/>
    <p:sldId id="2147483410" r:id="rId67"/>
    <p:sldId id="2147470547" r:id="rId68"/>
    <p:sldId id="357" r:id="rId69"/>
    <p:sldId id="2147479172" r:id="rId7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authors.xml><?xml version="1.0" encoding="utf-8"?>
<p188:authorLst xmlns:a="http://schemas.openxmlformats.org/drawingml/2006/main" xmlns:r="http://schemas.openxmlformats.org/officeDocument/2006/relationships" xmlns:p188="http://schemas.microsoft.com/office/powerpoint/2018/8/main">
  <p188:author id="{2304F044-6925-B520-A244-7802EDF2C935}" name="Somoano, Cristina" initials="CS" userId="S::T460767L@tdsynnex.com::5b36433e-74bd-4846-8a6a-73c3d7a27839" providerId="AD"/>
  <p188:author id="{E6FDB693-6107-8D52-DBD4-A054521852CB}" name="Stranaghan, Ana" initials="AS" userId="S::T544062J@tdsynnex.com::239677c6-3043-4aa8-9911-1bacbe3b27c8" providerId="AD"/>
  <p188:author id="{CCE92495-F1DE-8CB2-B1E3-33A3EAB0786F}" name="Stranaghan, Ana" initials="SA" userId="S::t544062j@tdsynnex.com::239677c6-3043-4aa8-9911-1bacbe3b27c8" providerId="AD"/>
  <p188:author id="{EA78A899-AC2F-D0B8-86AD-47195C5D0ABC}" name="Fiksdal, Thomas" initials="TF" userId="S::T826593V@tdsynnex.com::f05c7973-4898-4a6e-a1a3-f2c3e915e2f0" providerId="AD"/>
  <p188:author id="{963D2AE8-F99F-BF52-05D7-D839F9844B5A}" name="Sarandria, Anabel" initials="AS" userId="S::T908438X@tdsynnex.com::f70da2df-208a-4efa-aae3-2238315ff249" providerId="AD"/>
  <p188:author id="{6391E2FE-04FD-EC33-2439-5652FFF81F4D}" name="Hysko, Jola" initials="JH" userId="S::T827982V@tdsynnex.com::d51a8878-f070-468c-bdf0-5ea6f9323d8f" providerId="AD"/>
  <p188:author id="{00A057FF-1A5D-3771-367C-E3B6D1F4ADE3}" name="Sarandria, Anabel" initials="SA" userId="S::t908438x@tdsynnex.com::f70da2df-208a-4efa-aae3-2238315ff24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C9E88"/>
    <a:srgbClr val="1F728A"/>
    <a:srgbClr val="92397D"/>
    <a:srgbClr val="005758"/>
    <a:srgbClr val="C969DB"/>
    <a:srgbClr val="1E3052"/>
    <a:srgbClr val="1E728A"/>
    <a:srgbClr val="147D6F"/>
    <a:srgbClr val="005757"/>
    <a:srgbClr val="40CE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4.xml"/><Relationship Id="rId21" Type="http://schemas.openxmlformats.org/officeDocument/2006/relationships/slide" Target="slides/slide9.xml"/><Relationship Id="rId42" Type="http://schemas.openxmlformats.org/officeDocument/2006/relationships/slide" Target="slides/slide30.xml"/><Relationship Id="rId47" Type="http://schemas.openxmlformats.org/officeDocument/2006/relationships/slide" Target="slides/slide35.xml"/><Relationship Id="rId63" Type="http://schemas.openxmlformats.org/officeDocument/2006/relationships/slide" Target="slides/slide51.xml"/><Relationship Id="rId68" Type="http://schemas.openxmlformats.org/officeDocument/2006/relationships/slide" Target="slides/slide56.xml"/><Relationship Id="rId2" Type="http://schemas.openxmlformats.org/officeDocument/2006/relationships/customXml" Target="../customXml/item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slide" Target="slides/slide46.xml"/><Relationship Id="rId66" Type="http://schemas.openxmlformats.org/officeDocument/2006/relationships/slide" Target="slides/slide54.xml"/><Relationship Id="rId74"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49.xml"/><Relationship Id="rId19" Type="http://schemas.openxmlformats.org/officeDocument/2006/relationships/slide" Target="slides/slide7.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slide" Target="slides/slide52.xml"/><Relationship Id="rId69" Type="http://schemas.openxmlformats.org/officeDocument/2006/relationships/slide" Target="slides/slide57.xml"/><Relationship Id="rId8" Type="http://schemas.openxmlformats.org/officeDocument/2006/relationships/slideMaster" Target="slideMasters/slideMaster5.xml"/><Relationship Id="rId51" Type="http://schemas.openxmlformats.org/officeDocument/2006/relationships/slide" Target="slides/slide39.xml"/><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slide" Target="slides/slide55.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openxmlformats.org/officeDocument/2006/relationships/slide" Target="slides/slide58.xml"/><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10" Type="http://schemas.openxmlformats.org/officeDocument/2006/relationships/slideMaster" Target="slideMasters/slideMaster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slide" Target="slides/slide43.xml"/><Relationship Id="rId76" Type="http://schemas.microsoft.com/office/2018/10/relationships/authors" Target="authors.xml"/><Relationship Id="rId7" Type="http://schemas.openxmlformats.org/officeDocument/2006/relationships/slideMaster" Target="slideMasters/slideMaster4.xml"/><Relationship Id="rId71" Type="http://schemas.openxmlformats.org/officeDocument/2006/relationships/notesMaster" Target="notesMasters/notesMaster1.xml"/></Relationships>
</file>

<file path=ppt/comments/modernComment_7FFFEE84_F17D7A79.xml><?xml version="1.0" encoding="utf-8"?>
<p188:cmLst xmlns:a="http://schemas.openxmlformats.org/drawingml/2006/main" xmlns:r="http://schemas.openxmlformats.org/officeDocument/2006/relationships" xmlns:p188="http://schemas.microsoft.com/office/powerpoint/2018/8/main">
  <p188:cm id="{D8A830C0-9DCF-4C14-81CB-E6E0EA2F23F6}" authorId="{2304F044-6925-B520-A244-7802EDF2C935}" created="2025-04-03T09:59:25.132">
    <pc:sldMkLst xmlns:pc="http://schemas.microsoft.com/office/powerpoint/2013/main/command">
      <pc:docMk/>
      <pc:sldMk cId="4051532409" sldId="2147479172"/>
    </pc:sldMkLst>
    <p188:txBody>
      <a:bodyPr/>
      <a:lstStyle/>
      <a:p>
        <a:r>
          <a:rPr lang="en-US"/>
          <a:t>Words different in American English and Brittish English, this should be consistent across the document also 
Colour (British) vs Color (American)
Organisation (British) vs Organization (American)
Centre (British) vs Center (American)
Analyse (British) vs Analyze (American)
Behaviour (British) vs Behavior (American)
Defence (British) vs Defense (American)
Licence (British) vs License (American)
Programme (British) vs Program (American)
Realise (British) vs Realize (American)
Travelling (British) vs Traveling (American)</a:t>
        </a:r>
      </a:p>
    </p188:txBody>
  </p188:cm>
</p188:cmLst>
</file>

<file path=ppt/comments/modernComment_7FFFEFFA_3EB93270.xml><?xml version="1.0" encoding="utf-8"?>
<p188:cmLst xmlns:a="http://schemas.openxmlformats.org/drawingml/2006/main" xmlns:r="http://schemas.openxmlformats.org/officeDocument/2006/relationships" xmlns:p188="http://schemas.microsoft.com/office/powerpoint/2018/8/main">
  <p188:cm id="{A7D2F1AD-4B6B-4C18-91DE-2CB0BCA840E1}" authorId="{963D2AE8-F99F-BF52-05D7-D839F9844B5A}" status="resolved" created="2025-03-19T12:51:47.795" complete="100000">
    <pc:sldMkLst xmlns:pc="http://schemas.microsoft.com/office/powerpoint/2013/main/command">
      <pc:docMk/>
      <pc:sldMk cId="1052324464" sldId="2147479546"/>
    </pc:sldMkLst>
    <p188:txBody>
      <a:bodyPr/>
      <a:lstStyle/>
      <a:p>
        <a:r>
          <a:rPr lang="en-US"/>
          <a:t>Good to be use to Existing MSFT partners. Not use for new to MSFT</a:t>
        </a:r>
      </a:p>
    </p188:txBody>
  </p188:cm>
</p188:cmLst>
</file>

<file path=ppt/comments/modernComment_7FFFFF20_974FEA55.xml><?xml version="1.0" encoding="utf-8"?>
<p188:cmLst xmlns:a="http://schemas.openxmlformats.org/drawingml/2006/main" xmlns:r="http://schemas.openxmlformats.org/officeDocument/2006/relationships" xmlns:p188="http://schemas.microsoft.com/office/powerpoint/2018/8/main">
  <p188:cm id="{9FEE5F5B-815E-4730-9949-A1864E87CD3B}" authorId="{2304F044-6925-B520-A244-7802EDF2C935}" status="resolved" created="2025-04-03T09:52:37.455" complete="100000">
    <ac:deMkLst xmlns:ac="http://schemas.microsoft.com/office/drawing/2013/main/command">
      <pc:docMk xmlns:pc="http://schemas.microsoft.com/office/powerpoint/2013/main/command"/>
      <pc:sldMk xmlns:pc="http://schemas.microsoft.com/office/powerpoint/2013/main/command" cId="2538596949" sldId="2147483424"/>
      <ac:spMk id="193" creationId="{B9DB5C92-689E-FCE3-E276-B9F0FC36B53B}"/>
    </ac:deMkLst>
    <p188:replyLst>
      <p188:reply id="{3F16E5E1-8C62-4082-87BD-16B4A150EAF3}" authorId="{963D2AE8-F99F-BF52-05D7-D839F9844B5A}" created="2025-04-03T12:52:19.334">
        <p188:txBody>
          <a:bodyPr/>
          <a:lstStyle/>
          <a:p>
            <a:r>
              <a:rPr lang="en-US"/>
              <a:t>Hi Cris, the one added is the learn more Global TD channel academy page, from that page it list all the regional log in pages, as each region has it own. We cannot use the one you mention for all. This is what I understood from Lawrence</a:t>
            </a:r>
          </a:p>
        </p188:txBody>
      </p188:reply>
    </p188:replyLst>
    <p188:txBody>
      <a:bodyPr/>
      <a:lstStyle/>
      <a:p>
        <a:r>
          <a:rPr lang="en-US"/>
          <a:t>This link should be this one https://tdsynnex.percepium.com/LMS/Account/Login?ReturnUrl=%2f</a:t>
        </a:r>
      </a:p>
    </p188:txBody>
  </p188:cm>
</p188:cmLst>
</file>

<file path=ppt/comments/modernComment_7FFFFF22_C4767082.xml><?xml version="1.0" encoding="utf-8"?>
<p188:cmLst xmlns:a="http://schemas.openxmlformats.org/drawingml/2006/main" xmlns:r="http://schemas.openxmlformats.org/officeDocument/2006/relationships" xmlns:p188="http://schemas.microsoft.com/office/powerpoint/2018/8/main">
  <p188:cm id="{91826D84-2DAB-4792-A8FA-35E7CF065956}" authorId="{E6FDB693-6107-8D52-DBD4-A054521852CB}" status="resolved" created="2025-03-24T22:16:23.223" complete="100000">
    <ac:deMkLst xmlns:ac="http://schemas.microsoft.com/office/drawing/2013/main/command">
      <pc:docMk xmlns:pc="http://schemas.microsoft.com/office/powerpoint/2013/main/command"/>
      <pc:sldMk xmlns:pc="http://schemas.microsoft.com/office/powerpoint/2013/main/command" cId="3296096386" sldId="2147483426"/>
      <ac:picMk id="4" creationId="{B816F9D7-9B52-A91E-3511-1F5F7102A6F4}"/>
    </ac:deMkLst>
    <p188:replyLst>
      <p188:reply id="{69C290AB-6712-422F-9AF3-BEBE90D57825}" authorId="{963D2AE8-F99F-BF52-05D7-D839F9844B5A}" created="2025-03-27T16:32:21.830">
        <p188:txBody>
          <a:bodyPr/>
          <a:lstStyle/>
          <a:p>
            <a:r>
              <a:rPr lang="en-US"/>
              <a:t>Do you have the links?
</a:t>
            </a:r>
          </a:p>
        </p188:txBody>
      </p188:reply>
      <p188:reply id="{067B7904-44F9-44BD-844F-47F5FBE57A5C}" authorId="{CCE92495-F1DE-8CB2-B1E3-33A3EAB0786F}" created="2025-03-27T17:18:29.468">
        <p188:txBody>
          <a:bodyPr/>
          <a:lstStyle/>
          <a:p>
            <a:r>
              <a:rPr lang="en-US"/>
              <a:t>Use this link https://share.vidyard.com/watch/su6ScbZ1RFC7T5ywJFG9mN?</a:t>
            </a:r>
          </a:p>
        </p188:txBody>
      </p188:reply>
    </p188:replyLst>
    <p188:txBody>
      <a:bodyPr/>
      <a:lstStyle/>
      <a:p>
        <a:r>
          <a:rPr lang="en-US"/>
          <a:t>We should get the partner sharing link.  Add it in the notes for the different regions/languages</a:t>
        </a:r>
      </a:p>
    </p188:txBody>
  </p188:cm>
</p188:cmLst>
</file>

<file path=ppt/comments/modernComment_7FFFFF23_B8A9D0D3.xml><?xml version="1.0" encoding="utf-8"?>
<p188:cmLst xmlns:a="http://schemas.openxmlformats.org/drawingml/2006/main" xmlns:r="http://schemas.openxmlformats.org/officeDocument/2006/relationships" xmlns:p188="http://schemas.microsoft.com/office/powerpoint/2018/8/main">
  <p188:cm id="{D742EE49-BE81-4B83-AD12-40E635DBB171}" authorId="{6391E2FE-04FD-EC33-2439-5652FFF81F4D}" created="2025-04-01T13:08:33.448">
    <ac:deMkLst xmlns:ac="http://schemas.microsoft.com/office/drawing/2013/main/command">
      <pc:docMk xmlns:pc="http://schemas.microsoft.com/office/powerpoint/2013/main/command"/>
      <pc:sldMk xmlns:pc="http://schemas.microsoft.com/office/powerpoint/2013/main/command" cId="3098136787" sldId="2147483427"/>
      <ac:grpSpMk id="18" creationId="{B8C78481-845A-E628-2DF7-A4B3252E46B0}"/>
    </ac:deMkLst>
    <p188:replyLst>
      <p188:reply id="{85A780FF-A1D4-4394-8585-7C45C8629ECE}" authorId="{963D2AE8-F99F-BF52-05D7-D839F9844B5A}" created="2025-04-01T13:47:38.163">
        <p188:txBody>
          <a:bodyPr/>
          <a:lstStyle/>
          <a:p>
            <a:r>
              <a:rPr lang="en-US"/>
              <a:t>Aggregated value of IUR licenses and credits for designation benefits when it achieved</a:t>
            </a:r>
          </a:p>
        </p188:txBody>
      </p188:reply>
    </p188:replyLst>
    <p188:txBody>
      <a:bodyPr/>
      <a:lstStyle/>
      <a:p>
        <a:r>
          <a:rPr lang="de-DE"/>
          <a:t>What is the $1.000.000 Benefit refering to?</a:t>
        </a:r>
      </a:p>
    </p188:txBody>
  </p188:cm>
</p188:cmLst>
</file>

<file path=ppt/comments/modernComment_7FFFFF3C_81FCEAAF.xml><?xml version="1.0" encoding="utf-8"?>
<p188:cmLst xmlns:a="http://schemas.openxmlformats.org/drawingml/2006/main" xmlns:r="http://schemas.openxmlformats.org/officeDocument/2006/relationships" xmlns:p188="http://schemas.microsoft.com/office/powerpoint/2018/8/main">
  <p188:cm id="{5D1A0BE2-1807-4149-A293-ED3640CDFC18}" authorId="{2304F044-6925-B520-A244-7802EDF2C935}" created="2025-04-03T09:50:11.895">
    <pc:sldMkLst xmlns:pc="http://schemas.microsoft.com/office/powerpoint/2013/main/command">
      <pc:docMk/>
      <pc:sldMk cId="2180836015" sldId="2147483452"/>
    </pc:sldMkLst>
    <p188:replyLst>
      <p188:reply id="{993F3E6B-BD81-487C-86AB-9BF67A839BC1}" authorId="{963D2AE8-F99F-BF52-05D7-D839F9844B5A}" created="2025-04-03T13:31:28.629">
        <p188:txBody>
          <a:bodyPr/>
          <a:lstStyle/>
          <a:p>
            <a:r>
              <a:rPr lang="en-US"/>
              <a:t>IN APJ, LAC and EMEA we have academy but this link works for all https://academy.tdsynnex.com/ </a:t>
            </a:r>
          </a:p>
        </p188:txBody>
      </p188:reply>
    </p188:replyLst>
    <p188:txBody>
      <a:bodyPr/>
      <a:lstStyle/>
      <a:p>
        <a:r>
          <a:rPr lang="en-US"/>
          <a:t>If this is a global guide they don’t have TD SYNNEX Academy in the other regions, there is one skilling summary specific for US wo Academy logo as the requirements are the same in all the regions </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3E9F66-9721-4745-A7BE-F10958630E4D}" type="datetimeFigureOut">
              <a:rPr lang="en-US" smtClean="0"/>
              <a:t>3/17/2026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FF5934-03BD-4A71-8240-D46F33260F0B}" type="slidenum">
              <a:rPr lang="en-US" smtClean="0"/>
              <a:t>‹#›</a:t>
            </a:fld>
            <a:endParaRPr lang="en-US"/>
          </a:p>
        </p:txBody>
      </p:sp>
    </p:spTree>
    <p:extLst>
      <p:ext uri="{BB962C8B-B14F-4D97-AF65-F5344CB8AC3E}">
        <p14:creationId xmlns:p14="http://schemas.microsoft.com/office/powerpoint/2010/main" val="23572923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exitcertified.com/it-training/microsoft" TargetMode="External"/><Relationship Id="rId2" Type="http://schemas.openxmlformats.org/officeDocument/2006/relationships/slide" Target="../slides/slide48.xml"/><Relationship Id="rId1" Type="http://schemas.openxmlformats.org/officeDocument/2006/relationships/notesMaster" Target="../notesMasters/notesMaster1.xml"/><Relationship Id="rId4" Type="http://schemas.openxmlformats.org/officeDocument/2006/relationships/hyperlink" Target="https://academy.tdsynnex.com/"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8" Type="http://schemas.openxmlformats.org/officeDocument/2006/relationships/hyperlink" Target="https://learn.microsoft.com/en-us/partner-center/account-settings/manage-locations" TargetMode="External"/><Relationship Id="rId3" Type="http://schemas.openxmlformats.org/officeDocument/2006/relationships/hyperlink" Target="https://partner.microsoft.com/dashboard/account/v3/enrollment/introduction/partnership" TargetMode="External"/><Relationship Id="rId7" Type="http://schemas.openxmlformats.org/officeDocument/2006/relationships/hyperlink" Target="https://partner.microsoft.com/dashboard/home" TargetMode="External"/><Relationship Id="rId12" Type="http://schemas.openxmlformats.org/officeDocument/2006/relationships/hyperlink" Target="https://learn.microsoft.com/en-us/partner-center/indirect-reseller-tasks-in-partner-center"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s://partner.microsoft.com/en-us/dashboard/account/exp/enrollment/welcome?cloudInstance=Global&amp;accountProgram=valueaddedreseller" TargetMode="External"/><Relationship Id="rId11" Type="http://schemas.openxmlformats.org/officeDocument/2006/relationships/hyperlink" Target="https://www.microsoft.com/licensing/docs/customeragreement" TargetMode="External"/><Relationship Id="rId5" Type="http://schemas.openxmlformats.org/officeDocument/2006/relationships/hyperlink" Target="mailto:you@yourcompanyname.com" TargetMode="External"/><Relationship Id="rId10" Type="http://schemas.openxmlformats.org/officeDocument/2006/relationships/hyperlink" Target="https://learn.microsoft.com/en-us/partner-center/enroll/verification-responses" TargetMode="External"/><Relationship Id="rId4" Type="http://schemas.openxmlformats.org/officeDocument/2006/relationships/hyperlink" Target="https://learn.microsoft.com/en-us/partner-center/enroll/mpn-create-a-partner-center-account#prerequisites" TargetMode="External"/><Relationship Id="rId9" Type="http://schemas.openxmlformats.org/officeDocument/2006/relationships/hyperlink" Target="https://aka.ms/accountexp/agreements"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773949-CA95-4468-9CEF-304C7C583FCB}" type="slidenum">
              <a:rPr lang="en-GB" smtClean="0"/>
              <a:t>2</a:t>
            </a:fld>
            <a:endParaRPr lang="en-GB"/>
          </a:p>
        </p:txBody>
      </p:sp>
    </p:spTree>
    <p:extLst>
      <p:ext uri="{BB962C8B-B14F-4D97-AF65-F5344CB8AC3E}">
        <p14:creationId xmlns:p14="http://schemas.microsoft.com/office/powerpoint/2010/main" val="354504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Simplify Business Growth We’re on a mission to demystify channel complexity. We’ve been bringing to market innovative solutions to speed up technology adoption and help Microsoft partners like you simplify operational excellence.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Create Technology Experiences Tailored to Your Customer’s Business Model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Take advantage of the management platform TD SYNNEX and Microsoft trust to host end-to-end digital innovations: </a:t>
            </a:r>
            <a:r>
              <a:rPr lang="en-US" err="1"/>
              <a:t>StreamOne</a:t>
            </a:r>
            <a:r>
              <a:rPr lang="en-US"/>
              <a:t>®. With us, it has never been easier to create, operate, deliver and manage IT products, solutions and services.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 Accelerate your go-to-market processes and solve serious IT challenges with TD SYNNEX Cloud Labs, a virtualized environment designed to help you create Proof-of-Concept (PoC) cloud demonstrations at any scale. Avoid problems and speed up resolutions when issues occur. You can enjoy anytime, anywhere Microsoft support with multi-language, 24/7 customer service through TD SYNNEX.</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 Move your business forward with training and education resources designed to drive your Microsoft Designation, MAICPP status and more with 2,000+ trainings available in 20+ countries. Explore our digital training library and level up your workforce’s skills with a variety of self-paced sessions hosted on TD SYNNEX’s Channel Academy. Overcome the challenges of legacy subscription and consumption-based IT service models by simplifying multi-cloud provider management with a single platform: </a:t>
            </a:r>
            <a:r>
              <a:rPr lang="en-US" err="1"/>
              <a:t>StreamOne</a:t>
            </a:r>
            <a:r>
              <a:rPr lang="en-US"/>
              <a:t>®. Integrate TD SYNNEX and Microsoft’s most advanced security tools, processes and technologies to keep your enterprise IT safe with </a:t>
            </a:r>
            <a:r>
              <a:rPr lang="en-US" err="1"/>
              <a:t>StreamOne</a:t>
            </a:r>
            <a:r>
              <a:rPr lang="en-US"/>
              <a:t>® SecOps. Streamline the procurement and invoicing for any solution in the </a:t>
            </a:r>
            <a:r>
              <a:rPr lang="en-US" err="1"/>
              <a:t>StreamOne</a:t>
            </a:r>
            <a:r>
              <a:rPr lang="en-US"/>
              <a:t>® platform. Our APIs and Professional Services Automation (PSA) connector capabilities make it possible to drive innovation with existing technologies at virtually any size or scale.</a:t>
            </a:r>
          </a:p>
          <a:p>
            <a:endParaRPr lang="en-US"/>
          </a:p>
        </p:txBody>
      </p:sp>
      <p:sp>
        <p:nvSpPr>
          <p:cNvPr id="4" name="Slide Number Placeholder 3"/>
          <p:cNvSpPr>
            <a:spLocks noGrp="1"/>
          </p:cNvSpPr>
          <p:nvPr>
            <p:ph type="sldNum" sz="quarter" idx="5"/>
          </p:nvPr>
        </p:nvSpPr>
        <p:spPr/>
        <p:txBody>
          <a:bodyPr/>
          <a:lstStyle/>
          <a:p>
            <a:fld id="{B5FF5934-03BD-4A71-8240-D46F33260F0B}" type="slidenum">
              <a:rPr lang="en-US" smtClean="0"/>
              <a:t>22</a:t>
            </a:fld>
            <a:endParaRPr lang="en-US"/>
          </a:p>
        </p:txBody>
      </p:sp>
    </p:spTree>
    <p:extLst>
      <p:ext uri="{BB962C8B-B14F-4D97-AF65-F5344CB8AC3E}">
        <p14:creationId xmlns:p14="http://schemas.microsoft.com/office/powerpoint/2010/main" val="40477642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5FF5934-03BD-4A71-8240-D46F33260F0B}" type="slidenum">
              <a:rPr lang="en-US" smtClean="0"/>
              <a:t>27</a:t>
            </a:fld>
            <a:endParaRPr lang="en-US"/>
          </a:p>
        </p:txBody>
      </p:sp>
    </p:spTree>
    <p:extLst>
      <p:ext uri="{BB962C8B-B14F-4D97-AF65-F5344CB8AC3E}">
        <p14:creationId xmlns:p14="http://schemas.microsoft.com/office/powerpoint/2010/main" val="26921029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solidFill>
                  <a:schemeClr val="bg1"/>
                </a:solidFill>
                <a:latin typeface="TWK Everett" panose="020B0204000000000000" pitchFamily="34" charset="0"/>
                <a:ea typeface="+mj-ea"/>
                <a:cs typeface="+mj-cs"/>
              </a:rPr>
              <a:t>Obtaining Microsoft Designations is not an easy task. To do so requires expert knowledge of Microsoft programs, </a:t>
            </a:r>
          </a:p>
          <a:p>
            <a:r>
              <a:rPr lang="en-US" sz="1200">
                <a:solidFill>
                  <a:schemeClr val="bg1"/>
                </a:solidFill>
                <a:latin typeface="TWK Everett" panose="020B0204000000000000" pitchFamily="34" charset="0"/>
                <a:ea typeface="+mj-ea"/>
                <a:cs typeface="+mj-cs"/>
              </a:rPr>
              <a:t>demonstrated skills and customer success.</a:t>
            </a:r>
          </a:p>
          <a:p>
            <a:endParaRPr lang="en-US" sz="1200">
              <a:solidFill>
                <a:schemeClr val="bg1"/>
              </a:solidFill>
              <a:latin typeface="TWK Everett" panose="020B0204000000000000" pitchFamily="34" charset="0"/>
              <a:ea typeface="+mj-ea"/>
              <a:cs typeface="+mj-cs"/>
            </a:endParaRPr>
          </a:p>
          <a:p>
            <a:r>
              <a:rPr lang="en-US" sz="1200">
                <a:solidFill>
                  <a:schemeClr val="bg1"/>
                </a:solidFill>
                <a:latin typeface="TWK Everett" panose="020B0204000000000000" pitchFamily="34" charset="0"/>
                <a:ea typeface="+mj-ea"/>
                <a:cs typeface="+mj-cs"/>
              </a:rPr>
              <a:t>So, why do IT professionals work so hard to earn them? </a:t>
            </a:r>
          </a:p>
          <a:p>
            <a:r>
              <a:rPr lang="en-US" sz="1200">
                <a:solidFill>
                  <a:schemeClr val="bg1"/>
                </a:solidFill>
                <a:latin typeface="TWK Everett" panose="020B0204000000000000" pitchFamily="34" charset="0"/>
                <a:ea typeface="+mj-ea"/>
                <a:cs typeface="+mj-cs"/>
              </a:rPr>
              <a:t>Microsoft Designations are key to growing partner profitability because they give its owner access to exclusive Microsoft programs, incentives, experts and much more — elevating them to the level of industry thought leader.</a:t>
            </a:r>
          </a:p>
          <a:p>
            <a:endParaRPr lang="en-US" sz="1200">
              <a:solidFill>
                <a:schemeClr val="bg1"/>
              </a:solidFill>
              <a:latin typeface="TWK Everett" panose="020B0204000000000000" pitchFamily="34" charset="0"/>
              <a:ea typeface="+mj-ea"/>
              <a:cs typeface="+mj-cs"/>
            </a:endParaRPr>
          </a:p>
          <a:p>
            <a:r>
              <a:rPr lang="en-US" sz="1200">
                <a:solidFill>
                  <a:schemeClr val="bg1"/>
                </a:solidFill>
                <a:latin typeface="TWK Everett" panose="020B0204000000000000" pitchFamily="34" charset="0"/>
                <a:ea typeface="+mj-ea"/>
                <a:cs typeface="+mj-cs"/>
              </a:rPr>
              <a:t>The TD SYNNEX AI Cloud Partner Program is designed to incubate small to midsize business (SMB) partners who </a:t>
            </a:r>
          </a:p>
          <a:p>
            <a:r>
              <a:rPr lang="en-US" sz="1200">
                <a:solidFill>
                  <a:schemeClr val="bg1"/>
                </a:solidFill>
                <a:latin typeface="TWK Everett" panose="020B0204000000000000" pitchFamily="34" charset="0"/>
                <a:ea typeface="+mj-ea"/>
                <a:cs typeface="+mj-cs"/>
              </a:rPr>
              <a:t>have yet to achieve a Microsoft Designation from the Microsoft AI Cloud Partner Program (MAICPP). It provides them with the necessary training, sales success and capabilities to propel them toward accelerated growth and adoption, fast-tracking their success. </a:t>
            </a:r>
          </a:p>
          <a:p>
            <a:endParaRPr lang="en-US" sz="1200">
              <a:solidFill>
                <a:schemeClr val="bg1"/>
              </a:solidFill>
              <a:latin typeface="TWK Everett" panose="020B0204000000000000" pitchFamily="34" charset="0"/>
              <a:ea typeface="+mj-ea"/>
              <a:cs typeface="+mj-cs"/>
            </a:endParaRPr>
          </a:p>
          <a:p>
            <a:r>
              <a:rPr lang="en-US" sz="1200">
                <a:solidFill>
                  <a:schemeClr val="bg1"/>
                </a:solidFill>
                <a:latin typeface="TWK Everett" panose="020B0204000000000000" pitchFamily="34" charset="0"/>
                <a:ea typeface="+mj-ea"/>
                <a:cs typeface="+mj-cs"/>
              </a:rPr>
              <a:t>We’re excited to engage partners with unforgettable activities tailored to enhancing their performance, skills, customer satisfaction and success</a:t>
            </a:r>
          </a:p>
          <a:p>
            <a:endParaRPr lang="en-US"/>
          </a:p>
        </p:txBody>
      </p:sp>
      <p:sp>
        <p:nvSpPr>
          <p:cNvPr id="4" name="Slide Number Placeholder 3"/>
          <p:cNvSpPr>
            <a:spLocks noGrp="1"/>
          </p:cNvSpPr>
          <p:nvPr>
            <p:ph type="sldNum" sz="quarter" idx="5"/>
          </p:nvPr>
        </p:nvSpPr>
        <p:spPr/>
        <p:txBody>
          <a:bodyPr/>
          <a:lstStyle/>
          <a:p>
            <a:fld id="{B5FF5934-03BD-4A71-8240-D46F33260F0B}" type="slidenum">
              <a:rPr lang="en-US" smtClean="0"/>
              <a:t>28</a:t>
            </a:fld>
            <a:endParaRPr lang="en-US"/>
          </a:p>
        </p:txBody>
      </p:sp>
    </p:spTree>
    <p:extLst>
      <p:ext uri="{BB962C8B-B14F-4D97-AF65-F5344CB8AC3E}">
        <p14:creationId xmlns:p14="http://schemas.microsoft.com/office/powerpoint/2010/main" val="7806211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3AAC96-4F36-AF39-96B6-C3FE16DFA3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8C9747-6730-7685-5778-893DD34E9E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8031D1-5EBB-67F0-EA17-9444A1D53C5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A682837-3C33-01F6-D8C2-FACECAE002A7}"/>
              </a:ext>
            </a:extLst>
          </p:cNvPr>
          <p:cNvSpPr>
            <a:spLocks noGrp="1"/>
          </p:cNvSpPr>
          <p:nvPr>
            <p:ph type="sldNum" sz="quarter" idx="5"/>
          </p:nvPr>
        </p:nvSpPr>
        <p:spPr/>
        <p:txBody>
          <a:bodyPr/>
          <a:lstStyle/>
          <a:p>
            <a:fld id="{B5FF5934-03BD-4A71-8240-D46F33260F0B}" type="slidenum">
              <a:rPr lang="en-US" smtClean="0"/>
              <a:t>30</a:t>
            </a:fld>
            <a:endParaRPr lang="en-US"/>
          </a:p>
        </p:txBody>
      </p:sp>
    </p:spTree>
    <p:extLst>
      <p:ext uri="{BB962C8B-B14F-4D97-AF65-F5344CB8AC3E}">
        <p14:creationId xmlns:p14="http://schemas.microsoft.com/office/powerpoint/2010/main" val="18946889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73DFBA-3DD0-F531-C18C-50B6661922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389938-9032-5705-53A2-6CF03832FE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35CB01-834B-1BE5-70FE-883959E815E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87373AF-1DDE-7375-8F2A-B71E06E95DF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5E505D-D8C4-0144-964C-25C349BDF525}" type="slidenum">
              <a:rPr kumimoji="0" lang="en-US" sz="1200" b="0" i="0" u="none" strike="noStrike" kern="1200" cap="none" spc="0" normalizeH="0" baseline="0" noProof="0" smtClean="0">
                <a:ln>
                  <a:noFill/>
                </a:ln>
                <a:solidFill>
                  <a:prstClr val="black"/>
                </a:solidFill>
                <a:effectLst/>
                <a:uLnTx/>
                <a:uFillTx/>
                <a:latin typeface="TWK Everett" panose="020B0204000000000000"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TWK Everett" panose="020B0204000000000000" pitchFamily="34" charset="0"/>
              <a:ea typeface="+mn-ea"/>
              <a:cs typeface="+mn-cs"/>
            </a:endParaRPr>
          </a:p>
        </p:txBody>
      </p:sp>
    </p:spTree>
    <p:extLst>
      <p:ext uri="{BB962C8B-B14F-4D97-AF65-F5344CB8AC3E}">
        <p14:creationId xmlns:p14="http://schemas.microsoft.com/office/powerpoint/2010/main" val="28874890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215B3D-E100-8777-3B07-D6D01E8B49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46184B-FB1B-3A81-D07A-BA2F4179B0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F6EEAB-4138-C6C7-B2B0-C7E297833C83}"/>
              </a:ext>
            </a:extLst>
          </p:cNvPr>
          <p:cNvSpPr>
            <a:spLocks noGrp="1"/>
          </p:cNvSpPr>
          <p:nvPr>
            <p:ph type="body" idx="1"/>
          </p:nvPr>
        </p:nvSpPr>
        <p:spPr/>
        <p:txBody>
          <a:bodyPr/>
          <a:lstStyle/>
          <a:p>
            <a:r>
              <a:rPr lang="en-US" noProof="0"/>
              <a:t>And meet also a pretty well-known SMB, Contoso SMB, who’s on a mission of starting their cloud journey. </a:t>
            </a:r>
          </a:p>
          <a:p>
            <a:endParaRPr lang="en-US" noProof="0"/>
          </a:p>
          <a:p>
            <a:r>
              <a:rPr lang="en-US" noProof="0"/>
              <a:t>Explain cloud starter, and how much revenue does it represent for </a:t>
            </a:r>
            <a:r>
              <a:rPr lang="en-US" noProof="0" err="1"/>
              <a:t>TransforrmIT</a:t>
            </a:r>
            <a:r>
              <a:rPr lang="en-US" noProof="0"/>
              <a:t>, Services included.</a:t>
            </a:r>
          </a:p>
          <a:p>
            <a:endParaRPr lang="en-US" noProof="0"/>
          </a:p>
          <a:p>
            <a:r>
              <a:rPr lang="en-US" noProof="0"/>
              <a:t>Then, over time, more workloads are migrated to the cloud. Please, notice I’ve DELIBERATELY used the word migrated, as in Lift and Shift or adding one more license. Explain Cloud Like a Pro.</a:t>
            </a:r>
          </a:p>
          <a:p>
            <a:endParaRPr lang="en-US" noProof="0"/>
          </a:p>
          <a:p>
            <a:r>
              <a:rPr lang="en-US" noProof="0"/>
              <a:t>By now, </a:t>
            </a:r>
            <a:r>
              <a:rPr lang="en-US" noProof="0" err="1"/>
              <a:t>TransforrmIT</a:t>
            </a:r>
            <a:r>
              <a:rPr lang="en-US" noProof="0"/>
              <a:t> is popping the Champaigne…! They more than doubled their business with Contoso SMB!</a:t>
            </a:r>
          </a:p>
          <a:p>
            <a:endParaRPr lang="en-US" noProof="0"/>
          </a:p>
          <a:p>
            <a:r>
              <a:rPr lang="en-US" noProof="0"/>
              <a:t>6-18 months goes by, things have been going well, workload is stable an pretty predictable. Contoso SMB starts its budgeting for the next fiscal, and since Cloud has been getting bigger, they will do what every other RESPONSIBLE business would do: ANY GUESS?? Ask for a second opinion.</a:t>
            </a:r>
          </a:p>
          <a:p>
            <a:endParaRPr lang="en-US" noProof="0"/>
          </a:p>
          <a:p>
            <a:r>
              <a:rPr lang="en-US" noProof="0"/>
              <a:t>And suddenly, reality kicks in, discounts are being asked, you’ve got competitors lining up at Contoso SMB (and they are interested, </a:t>
            </a:r>
            <a:r>
              <a:rPr lang="en-US" noProof="0" err="1"/>
              <a:t>cuz</a:t>
            </a:r>
            <a:r>
              <a:rPr lang="en-US" noProof="0"/>
              <a:t> it’s a significant business and they did not have to invest to get it, </a:t>
            </a:r>
            <a:r>
              <a:rPr lang="en-US" noProof="0" err="1"/>
              <a:t>righ</a:t>
            </a:r>
            <a:r>
              <a:rPr lang="en-US" noProof="0"/>
              <a:t>?), more discounts are discussed, and before you know it, boom, our friends at </a:t>
            </a:r>
            <a:r>
              <a:rPr lang="en-US" noProof="0" err="1"/>
              <a:t>TransforrmIT</a:t>
            </a:r>
            <a:r>
              <a:rPr lang="en-US" noProof="0"/>
              <a:t> have lost the business. </a:t>
            </a:r>
          </a:p>
          <a:p>
            <a:endParaRPr lang="en-US" noProof="0"/>
          </a:p>
          <a:p>
            <a:r>
              <a:rPr lang="en-US" noProof="0"/>
              <a:t>WHY? Because they never did what their name was all about. Remember we said migrate? That was their mistake.</a:t>
            </a:r>
          </a:p>
          <a:p>
            <a:endParaRPr lang="en-US" noProof="0"/>
          </a:p>
          <a:p>
            <a:r>
              <a:rPr lang="en-US" noProof="0"/>
              <a:t>Have you transformed? Are you transforming your customers? Have they invested in improving operational efficiencies? Driving automation? Improved data quality for better analytics? Improved overall security? Created any means of differentiation, in form of UNIQUE CUSTOMER VALUE, that in turn, set themselves apart from their competitors?</a:t>
            </a:r>
          </a:p>
          <a:p>
            <a:endParaRPr lang="en-US" noProof="0"/>
          </a:p>
          <a:p>
            <a:r>
              <a:rPr lang="en-US" noProof="0"/>
              <a:t>Cuz this point is inevitable. We can debate whether some times it sits higher and other times lower than that, but this conversation is going to happen. What are you doing about it?</a:t>
            </a:r>
          </a:p>
          <a:p>
            <a:endParaRPr lang="en-US" noProof="0"/>
          </a:p>
          <a:p>
            <a:r>
              <a:rPr lang="en-US" noProof="0"/>
              <a:t>NOW, let me tell you the happy ending… this time, </a:t>
            </a:r>
            <a:r>
              <a:rPr lang="en-US" noProof="0" err="1"/>
              <a:t>TransforrmIT</a:t>
            </a:r>
            <a:r>
              <a:rPr lang="en-US" noProof="0"/>
              <a:t> has done their homework, and guess what, they have unlocked a massive opportunity, driven immense amount of customer value and 5x their initial business while protecting their investments… cool, right? Lets see how can we make that happen.</a:t>
            </a:r>
          </a:p>
        </p:txBody>
      </p:sp>
      <p:sp>
        <p:nvSpPr>
          <p:cNvPr id="4" name="Slide Number Placeholder 3">
            <a:extLst>
              <a:ext uri="{FF2B5EF4-FFF2-40B4-BE49-F238E27FC236}">
                <a16:creationId xmlns:a16="http://schemas.microsoft.com/office/drawing/2014/main" id="{C45E9719-968E-FDD4-6A8A-39A08CB47F0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773949-CA95-4468-9CEF-304C7C583FCB}" type="slidenum">
              <a:rPr kumimoji="0" lang="en-GB" sz="1200" b="0" i="0" u="none" strike="noStrike" kern="1200" cap="none" spc="0" normalizeH="0" baseline="0" noProof="0" smtClean="0">
                <a:ln>
                  <a:noFill/>
                </a:ln>
                <a:solidFill>
                  <a:prstClr val="black"/>
                </a:solidFill>
                <a:effectLst/>
                <a:uLnTx/>
                <a:uFillTx/>
                <a:latin typeface="TWK Everett"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12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Tree>
    <p:extLst>
      <p:ext uri="{BB962C8B-B14F-4D97-AF65-F5344CB8AC3E}">
        <p14:creationId xmlns:p14="http://schemas.microsoft.com/office/powerpoint/2010/main" val="19148072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our unique position in the center of the IT ecosystem, we are witnessing the unprecedented convergence of high growth technologies (cloud, security, data) to meet customer needs in digital transformation (DX) and AI solutions. Microsoft is no stranger to this transformation, incorporating industry-leading solutions into its portfolio in the last few years such as Microsoft Copilot and Sentinel. In just one year, from 2022 to 2023, there was a 625% increase in the number of partners offering AI and machine learning solutions.1 Customers are seeking more value-added, customized and outcome-based solutions and services that address their specific business challenges and goals while providing measurable returns on investment and impact. As a result, partners are adapting to the changing customer expectations and requirements, incorporating new capabilities and forming new alliances. The Partner of the Future must adapt strategies to become familiar with all high-growth technologies, including where they intersect. To do this, the Partner of the Future must determine what areas to invest and specialize in, and what areas to supplement their offerings with TD SYNNEX or ecosystem partner offerings. </a:t>
            </a:r>
          </a:p>
          <a:p>
            <a:r>
              <a:rPr lang="en-US"/>
              <a:t>The Partner of the Future: </a:t>
            </a:r>
          </a:p>
          <a:p>
            <a:r>
              <a:rPr lang="en-US"/>
              <a:t>Is evolving its strategies as DX expectations grow and customers demand more comprehensive and holistic solutions and services. </a:t>
            </a:r>
          </a:p>
          <a:p>
            <a:r>
              <a:rPr lang="en-US"/>
              <a:t>Is focused on efficient growth. </a:t>
            </a:r>
          </a:p>
          <a:p>
            <a:r>
              <a:rPr lang="en-US"/>
              <a:t>Is evaluating services, specialized partnerships and marketplaces to increase profitability, collaborating and co-creating with other channel partners, vendors and providers in the DX ecosystem. </a:t>
            </a:r>
          </a:p>
          <a:p>
            <a:r>
              <a:rPr lang="en-US"/>
              <a:t>Cannot be defined by the labels of the past as types are converging and collaborating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773949-CA95-4468-9CEF-304C7C583FCB}" type="slidenum">
              <a:rPr kumimoji="0" lang="en-GB" sz="1200" b="0" i="0" u="none" strike="noStrike" kern="1200" cap="none" spc="0" normalizeH="0" baseline="0" noProof="0" smtClean="0">
                <a:ln>
                  <a:noFill/>
                </a:ln>
                <a:solidFill>
                  <a:prstClr val="black"/>
                </a:solidFill>
                <a:effectLst/>
                <a:uLnTx/>
                <a:uFillTx/>
                <a:latin typeface="TWK Everett"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GB" sz="12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Tree>
    <p:extLst>
      <p:ext uri="{BB962C8B-B14F-4D97-AF65-F5344CB8AC3E}">
        <p14:creationId xmlns:p14="http://schemas.microsoft.com/office/powerpoint/2010/main" val="15934820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Open New Opportunities to Innovate</a:t>
            </a:r>
          </a:p>
          <a:p>
            <a:r>
              <a:rPr lang="en-US"/>
              <a:t>We provide small and midsize businesses (SMBs) with all the right conditions to win a competitive edge. Regardless of </a:t>
            </a:r>
          </a:p>
          <a:p>
            <a:r>
              <a:rPr lang="en-US"/>
              <a:t>where you are in your cloud journey, we have the training, systems and tools to drive your success. We have designed </a:t>
            </a:r>
          </a:p>
          <a:p>
            <a:r>
              <a:rPr lang="en-US"/>
              <a:t>special offerings based on technology areas aligned to Microsoft’s Designations consistently engineered to power </a:t>
            </a:r>
          </a:p>
          <a:p>
            <a:r>
              <a:rPr lang="en-US"/>
              <a:t>SMB growth.</a:t>
            </a:r>
          </a:p>
          <a:p>
            <a:r>
              <a:rPr lang="en-US"/>
              <a:t>Within every sector of technology, TD SYNNEX and Microsoft have developed unique capabilities to support you in </a:t>
            </a:r>
          </a:p>
          <a:p>
            <a:r>
              <a:rPr lang="en-US"/>
              <a:t>your enablement journey — all of which share a consistent framework to speed up partner engagement.</a:t>
            </a:r>
          </a:p>
          <a:p>
            <a:r>
              <a:rPr lang="en-US"/>
              <a:t> We help you gain awareness of their opportunities </a:t>
            </a:r>
          </a:p>
          <a:p>
            <a:r>
              <a:rPr lang="en-US"/>
              <a:t>in the SMB space through Microsoft with </a:t>
            </a:r>
            <a:r>
              <a:rPr lang="en-US" err="1"/>
              <a:t>datadriven</a:t>
            </a:r>
            <a:r>
              <a:rPr lang="en-US"/>
              <a:t> insights and proprietary industry reports. </a:t>
            </a:r>
          </a:p>
          <a:p>
            <a:r>
              <a:rPr lang="en-US"/>
              <a:t>Proof of that is our Technology Ecosystem Reports, </a:t>
            </a:r>
          </a:p>
          <a:p>
            <a:r>
              <a:rPr lang="en-US"/>
              <a:t>including reports addressed at specific audiences like </a:t>
            </a:r>
          </a:p>
          <a:p>
            <a:r>
              <a:rPr lang="en-US"/>
              <a:t>Managed Service Providers (MSPs).</a:t>
            </a:r>
          </a:p>
          <a:p>
            <a:r>
              <a:rPr lang="en-US"/>
              <a:t> We help you double down on your current strengths </a:t>
            </a:r>
          </a:p>
          <a:p>
            <a:r>
              <a:rPr lang="en-US"/>
              <a:t>and skills, and we enable you to further develop </a:t>
            </a:r>
          </a:p>
          <a:p>
            <a:r>
              <a:rPr lang="en-US"/>
              <a:t>specialization focused on your desired technology </a:t>
            </a:r>
          </a:p>
          <a:p>
            <a:r>
              <a:rPr lang="en-US"/>
              <a:t>area or vertical. We cover certification training to </a:t>
            </a:r>
          </a:p>
          <a:p>
            <a:r>
              <a:rPr lang="en-US"/>
              <a:t>help you progress in your Microsoft AI Cloud Partner </a:t>
            </a:r>
          </a:p>
          <a:p>
            <a:r>
              <a:rPr lang="en-US"/>
              <a:t>Program (MAICPP) Designations and Specializations </a:t>
            </a:r>
          </a:p>
          <a:p>
            <a:r>
              <a:rPr lang="en-US"/>
              <a:t>— while reinforcing your skills with business, technical </a:t>
            </a:r>
          </a:p>
          <a:p>
            <a:r>
              <a:rPr lang="en-US"/>
              <a:t>and go-to-market capabilities that can be digital- or </a:t>
            </a:r>
          </a:p>
          <a:p>
            <a:r>
              <a:rPr lang="en-US"/>
              <a:t>workshop-based.</a:t>
            </a:r>
          </a:p>
          <a:p>
            <a:r>
              <a:rPr lang="en-US"/>
              <a:t> We support during the sale with access to our cloud </a:t>
            </a:r>
          </a:p>
          <a:p>
            <a:r>
              <a:rPr lang="en-US"/>
              <a:t>and channel experts, finding the right technology </a:t>
            </a:r>
          </a:p>
          <a:p>
            <a:r>
              <a:rPr lang="en-US"/>
              <a:t>solution, the best architecture and even the right </a:t>
            </a:r>
          </a:p>
          <a:p>
            <a:r>
              <a:rPr lang="en-US"/>
              <a:t>program to drive success. We also fast-track your </a:t>
            </a:r>
          </a:p>
          <a:p>
            <a:r>
              <a:rPr lang="en-US"/>
              <a:t>time to market through our TD SYNNEX Cloud Labs </a:t>
            </a:r>
          </a:p>
          <a:p>
            <a:r>
              <a:rPr lang="en-US"/>
              <a:t>and Solutions Accelerators, as well as equipping you </a:t>
            </a:r>
          </a:p>
          <a:p>
            <a:r>
              <a:rPr lang="en-US"/>
              <a:t>with unique benefits and innovations.</a:t>
            </a:r>
          </a:p>
          <a:p>
            <a:r>
              <a:rPr lang="en-US"/>
              <a:t> We are also capable of providing after-the-sale </a:t>
            </a:r>
          </a:p>
          <a:p>
            <a:r>
              <a:rPr lang="en-US"/>
              <a:t>support to guarantee customer success with </a:t>
            </a:r>
          </a:p>
          <a:p>
            <a:r>
              <a:rPr lang="en-US"/>
              <a:t>tailored cloud services, reliable cloud management </a:t>
            </a:r>
          </a:p>
          <a:p>
            <a:r>
              <a:rPr lang="en-US"/>
              <a:t>engines like StreamOne® — featuring a seamless, </a:t>
            </a:r>
          </a:p>
          <a:p>
            <a:r>
              <a:rPr lang="en-US"/>
              <a:t>end-to-end digital management experience that </a:t>
            </a:r>
          </a:p>
          <a:p>
            <a:r>
              <a:rPr lang="en-US"/>
              <a:t>helps partners acquire, integrate, purchase, manage </a:t>
            </a:r>
          </a:p>
          <a:p>
            <a:r>
              <a:rPr lang="en-US"/>
              <a:t>and bill solutions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773949-CA95-4468-9CEF-304C7C583FCB}" type="slidenum">
              <a:rPr kumimoji="0" lang="en-GB" sz="1200" b="0" i="0" u="none" strike="noStrike" kern="1200" cap="none" spc="0" normalizeH="0" baseline="0" noProof="0" smtClean="0">
                <a:ln>
                  <a:noFill/>
                </a:ln>
                <a:solidFill>
                  <a:prstClr val="black"/>
                </a:solidFill>
                <a:effectLst/>
                <a:uLnTx/>
                <a:uFillTx/>
                <a:latin typeface="TWK Everett"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GB" sz="12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Tree>
    <p:extLst>
      <p:ext uri="{BB962C8B-B14F-4D97-AF65-F5344CB8AC3E}">
        <p14:creationId xmlns:p14="http://schemas.microsoft.com/office/powerpoint/2010/main" val="35786073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5FF5934-03BD-4A71-8240-D46F33260F0B}" type="slidenum">
              <a:rPr lang="en-US" smtClean="0"/>
              <a:t>41</a:t>
            </a:fld>
            <a:endParaRPr lang="en-US"/>
          </a:p>
        </p:txBody>
      </p:sp>
    </p:spTree>
    <p:extLst>
      <p:ext uri="{BB962C8B-B14F-4D97-AF65-F5344CB8AC3E}">
        <p14:creationId xmlns:p14="http://schemas.microsoft.com/office/powerpoint/2010/main" val="24714086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How We’re Making An Impact </a:t>
            </a:r>
          </a:p>
          <a:p>
            <a:r>
              <a:rPr lang="en-US"/>
              <a:t>Our global reach enables big solutions. We benefit from leadership across our operations who test solutions and programs that make a difference. </a:t>
            </a:r>
          </a:p>
          <a:p>
            <a:r>
              <a:rPr lang="en-US"/>
              <a:t>We move at the speed of technology. We partner with the entire technology ecosystem to manage relentless transformation, execute confidently and evolve to capture opportunities as they emerge. </a:t>
            </a:r>
          </a:p>
          <a:p>
            <a:r>
              <a:rPr lang="en-US"/>
              <a:t>We care about people and the planet. As we work to be good corporate citizens and a diverse, inclusive employer, our values of inclusion, collaboration, integrity and excellence guide our success.</a:t>
            </a:r>
            <a:endParaRPr lang="en-GB"/>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5E505D-D8C4-0144-964C-25C349BDF525}" type="slidenum">
              <a:rPr kumimoji="0" lang="en-US" sz="1200" b="0" i="0" u="none" strike="noStrike" kern="1200" cap="none" spc="0" normalizeH="0" baseline="0" noProof="0" smtClean="0">
                <a:ln>
                  <a:noFill/>
                </a:ln>
                <a:solidFill>
                  <a:prstClr val="black"/>
                </a:solidFill>
                <a:effectLst/>
                <a:uLnTx/>
                <a:uFillTx/>
                <a:latin typeface="Arial"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rial" panose="020F0502020204030204"/>
              <a:ea typeface="+mn-ea"/>
              <a:cs typeface="+mn-cs"/>
            </a:endParaRPr>
          </a:p>
        </p:txBody>
      </p:sp>
    </p:spTree>
    <p:extLst>
      <p:ext uri="{BB962C8B-B14F-4D97-AF65-F5344CB8AC3E}">
        <p14:creationId xmlns:p14="http://schemas.microsoft.com/office/powerpoint/2010/main" val="1321181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5FF5934-03BD-4A71-8240-D46F33260F0B}" type="slidenum">
              <a:rPr lang="en-US" smtClean="0"/>
              <a:t>3</a:t>
            </a:fld>
            <a:endParaRPr lang="en-US"/>
          </a:p>
        </p:txBody>
      </p:sp>
    </p:spTree>
    <p:extLst>
      <p:ext uri="{BB962C8B-B14F-4D97-AF65-F5344CB8AC3E}">
        <p14:creationId xmlns:p14="http://schemas.microsoft.com/office/powerpoint/2010/main" val="33938691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AD0FA2-4504-8BFF-4EDE-1522C8E0A7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3C8F57-A4DB-297C-0B22-17FD0291D2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3E8E74-3226-1160-5B4D-77E1C44C7CA0}"/>
              </a:ext>
            </a:extLst>
          </p:cNvPr>
          <p:cNvSpPr>
            <a:spLocks noGrp="1"/>
          </p:cNvSpPr>
          <p:nvPr>
            <p:ph type="body" idx="1"/>
          </p:nvPr>
        </p:nvSpPr>
        <p:spPr/>
        <p:txBody>
          <a:bodyPr/>
          <a:lstStyle/>
          <a:p>
            <a:pPr marR="0" lvl="0" algn="l" defTabSz="914400" rtl="0" eaLnBrk="1" fontAlgn="auto" latinLnBrk="0" hangingPunct="1">
              <a:lnSpc>
                <a:spcPct val="100000"/>
              </a:lnSpc>
              <a:spcBef>
                <a:spcPts val="600"/>
              </a:spcBef>
              <a:spcAft>
                <a:spcPts val="0"/>
              </a:spcAft>
              <a:buClrTx/>
              <a:buSzTx/>
              <a:tabLst/>
              <a:defRPr/>
            </a:pPr>
            <a:r>
              <a:rPr kumimoji="0" lang="en-US" b="1" i="0" u="none" strike="noStrike" kern="1200" cap="none" spc="0" normalizeH="0" baseline="0" noProof="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Official Microsoft Learning Partner</a:t>
            </a:r>
          </a:p>
          <a:p>
            <a:pPr marL="285750" indent="-285750">
              <a:spcBef>
                <a:spcPts val="600"/>
              </a:spcBef>
              <a:buFont typeface="Arial" panose="020B0604020202020204" pitchFamily="34" charset="0"/>
              <a:buChar char="•"/>
              <a:defRPr/>
            </a:pPr>
            <a:r>
              <a:rPr lang="en-US" sz="1200">
                <a:solidFill>
                  <a:schemeClr val="accent1">
                    <a:lumMod val="50000"/>
                  </a:schemeClr>
                </a:solidFill>
                <a:cs typeface="Arial" panose="020B0604020202020204" pitchFamily="34" charset="0"/>
              </a:rPr>
              <a:t>North America:</a:t>
            </a:r>
            <a:r>
              <a:rPr lang="en-CA" sz="1200">
                <a:solidFill>
                  <a:schemeClr val="accent1">
                    <a:lumMod val="50000"/>
                  </a:schemeClr>
                </a:solidFill>
                <a:hlinkClick r:id="rId3">
                  <a:extLst>
                    <a:ext uri="{A12FA001-AC4F-418D-AE19-62706E023703}">
                      <ahyp:hlinkClr xmlns:ahyp="http://schemas.microsoft.com/office/drawing/2018/hyperlinkcolor" val="tx"/>
                    </a:ext>
                  </a:extLst>
                </a:hlinkClick>
              </a:rPr>
              <a:t>www.exitcertified.com/it-training/microsoft</a:t>
            </a:r>
            <a:r>
              <a:rPr lang="en-CA" sz="1200">
                <a:solidFill>
                  <a:schemeClr val="accent1">
                    <a:lumMod val="50000"/>
                  </a:schemeClr>
                </a:solidFill>
              </a:rPr>
              <a:t> </a:t>
            </a: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i="0" u="none" strike="noStrike" kern="1200" cap="none" spc="0" normalizeH="0" baseline="0" noProof="0">
                <a:ln>
                  <a:noFill/>
                </a:ln>
                <a:solidFill>
                  <a:schemeClr val="accent1">
                    <a:lumMod val="50000"/>
                  </a:schemeClr>
                </a:solidFill>
                <a:effectLst/>
                <a:uLnTx/>
                <a:uFillTx/>
                <a:ea typeface="+mn-ea"/>
                <a:cs typeface="Arial" panose="020B0604020202020204" pitchFamily="34" charset="0"/>
              </a:rPr>
              <a:t>Europe</a:t>
            </a:r>
            <a:r>
              <a:rPr kumimoji="0" lang="en-US" sz="1200" b="0" i="0" u="none" strike="noStrike" kern="1200" cap="none" spc="0" normalizeH="0" baseline="0" noProof="0">
                <a:ln>
                  <a:noFill/>
                </a:ln>
                <a:solidFill>
                  <a:schemeClr val="accent1">
                    <a:lumMod val="50000"/>
                  </a:schemeClr>
                </a:solidFill>
                <a:effectLst/>
                <a:uLnTx/>
                <a:uFillTx/>
                <a:ea typeface="+mn-ea"/>
                <a:cs typeface="Arial" panose="020B0604020202020204" pitchFamily="34" charset="0"/>
              </a:rPr>
              <a:t>:</a:t>
            </a:r>
            <a:r>
              <a:rPr lang="en-US" sz="1200">
                <a:solidFill>
                  <a:schemeClr val="accent1">
                    <a:lumMod val="50000"/>
                  </a:schemeClr>
                </a:solidFill>
                <a:hlinkClick r:id="rId4">
                  <a:extLst>
                    <a:ext uri="{A12FA001-AC4F-418D-AE19-62706E023703}">
                      <ahyp:hlinkClr xmlns:ahyp="http://schemas.microsoft.com/office/drawing/2018/hyperlinkcolor" val="tx"/>
                    </a:ext>
                  </a:extLst>
                </a:hlinkClick>
              </a:rPr>
              <a:t> TD SYNNEX Academy</a:t>
            </a:r>
            <a:endParaRPr kumimoji="0" lang="en-US" sz="1200" b="0" i="0" u="none" strike="noStrike" kern="1200" cap="none" spc="0" normalizeH="0" baseline="0" noProof="0">
              <a:ln>
                <a:noFill/>
              </a:ln>
              <a:solidFill>
                <a:schemeClr val="accent1">
                  <a:lumMod val="50000"/>
                </a:schemeClr>
              </a:solidFill>
              <a:effectLst/>
              <a:uLnTx/>
              <a:uFillTx/>
              <a:cs typeface="Arial" panose="020B0604020202020204" pitchFamily="34" charset="0"/>
            </a:endParaRP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200">
                <a:solidFill>
                  <a:schemeClr val="accent1">
                    <a:lumMod val="50000"/>
                  </a:schemeClr>
                </a:solidFill>
                <a:cs typeface="Arial" panose="020B0604020202020204" pitchFamily="34" charset="0"/>
              </a:rPr>
              <a:t>LATAM: </a:t>
            </a:r>
            <a:r>
              <a:rPr lang="en-US" sz="1200">
                <a:solidFill>
                  <a:schemeClr val="accent1">
                    <a:lumMod val="50000"/>
                  </a:schemeClr>
                </a:solidFill>
                <a:hlinkClick r:id="rId4">
                  <a:extLst>
                    <a:ext uri="{A12FA001-AC4F-418D-AE19-62706E023703}">
                      <ahyp:hlinkClr xmlns:ahyp="http://schemas.microsoft.com/office/drawing/2018/hyperlinkcolor" val="tx"/>
                    </a:ext>
                  </a:extLst>
                </a:hlinkClick>
              </a:rPr>
              <a:t>TD SYNNEX Academy </a:t>
            </a:r>
            <a:endParaRPr lang="en-US" sz="1200">
              <a:solidFill>
                <a:schemeClr val="accent1">
                  <a:lumMod val="50000"/>
                </a:schemeClr>
              </a:solidFill>
            </a:endParaRP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200" i="0" u="none" strike="noStrike" kern="1200" cap="none" spc="0" normalizeH="0" baseline="0" noProof="0">
                <a:ln>
                  <a:noFill/>
                </a:ln>
                <a:solidFill>
                  <a:schemeClr val="accent1">
                    <a:lumMod val="50000"/>
                  </a:schemeClr>
                </a:solidFill>
                <a:effectLst/>
                <a:uLnTx/>
                <a:uFillTx/>
                <a:ea typeface="+mn-ea"/>
                <a:cs typeface="Arial" panose="020B0604020202020204" pitchFamily="34" charset="0"/>
              </a:rPr>
              <a:t>APAC</a:t>
            </a:r>
            <a:r>
              <a:rPr lang="en-US" sz="1200">
                <a:solidFill>
                  <a:schemeClr val="accent1">
                    <a:lumMod val="50000"/>
                  </a:schemeClr>
                </a:solidFill>
                <a:cs typeface="Arial" panose="020B0604020202020204" pitchFamily="34" charset="0"/>
              </a:rPr>
              <a:t>:</a:t>
            </a:r>
            <a:r>
              <a:rPr lang="en-CA" sz="1200">
                <a:solidFill>
                  <a:schemeClr val="accent1">
                    <a:lumMod val="50000"/>
                  </a:schemeClr>
                </a:solidFill>
                <a:hlinkClick r:id="rId3">
                  <a:extLst>
                    <a:ext uri="{A12FA001-AC4F-418D-AE19-62706E023703}">
                      <ahyp:hlinkClr xmlns:ahyp="http://schemas.microsoft.com/office/drawing/2018/hyperlinkcolor" val="tx"/>
                    </a:ext>
                  </a:extLst>
                </a:hlinkClick>
              </a:rPr>
              <a:t>www.exitcertified.com/it-training/microsoft</a:t>
            </a:r>
            <a:r>
              <a:rPr lang="en-CA" sz="1200">
                <a:solidFill>
                  <a:schemeClr val="accent1">
                    <a:lumMod val="50000"/>
                  </a:schemeClr>
                </a:solidFill>
              </a:rPr>
              <a:t> </a:t>
            </a:r>
          </a:p>
          <a:p>
            <a:endParaRPr lang="en-US"/>
          </a:p>
        </p:txBody>
      </p:sp>
      <p:sp>
        <p:nvSpPr>
          <p:cNvPr id="4" name="Slide Number Placeholder 3">
            <a:extLst>
              <a:ext uri="{FF2B5EF4-FFF2-40B4-BE49-F238E27FC236}">
                <a16:creationId xmlns:a16="http://schemas.microsoft.com/office/drawing/2014/main" id="{AD1C4E2E-B1B6-C1CB-2AB6-EDCD608144B2}"/>
              </a:ext>
            </a:extLst>
          </p:cNvPr>
          <p:cNvSpPr>
            <a:spLocks noGrp="1"/>
          </p:cNvSpPr>
          <p:nvPr>
            <p:ph type="sldNum" sz="quarter" idx="5"/>
          </p:nvPr>
        </p:nvSpPr>
        <p:spPr/>
        <p:txBody>
          <a:bodyPr/>
          <a:lstStyle/>
          <a:p>
            <a:fld id="{B5FF5934-03BD-4A71-8240-D46F33260F0B}" type="slidenum">
              <a:rPr lang="en-US" smtClean="0"/>
              <a:t>48</a:t>
            </a:fld>
            <a:endParaRPr lang="en-US"/>
          </a:p>
        </p:txBody>
      </p:sp>
    </p:spTree>
    <p:extLst>
      <p:ext uri="{BB962C8B-B14F-4D97-AF65-F5344CB8AC3E}">
        <p14:creationId xmlns:p14="http://schemas.microsoft.com/office/powerpoint/2010/main" val="25725460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GB" sz="1200" b="1" kern="100">
                <a:effectLst/>
                <a:latin typeface="TWK Everett" panose="020B0204000000000000" pitchFamily="34" charset="0"/>
                <a:ea typeface="TWK Everett" panose="020B0204000000000000" pitchFamily="34" charset="0"/>
                <a:cs typeface="TWK Everett" panose="020B0204000000000000" pitchFamily="34" charset="0"/>
              </a:rPr>
              <a:t>What Content Is Available in Channel Academy?</a:t>
            </a:r>
            <a:endParaRPr lang="en-GB" sz="1200" kern="100">
              <a:effectLst/>
              <a:latin typeface="TWK Everett" panose="020B0204000000000000" pitchFamily="34" charset="0"/>
              <a:ea typeface="TWK Everett" panose="020B0204000000000000" pitchFamily="34" charset="0"/>
              <a:cs typeface="TWK Everett" panose="020B0204000000000000" pitchFamily="34" charset="0"/>
            </a:endParaRPr>
          </a:p>
          <a:p>
            <a:pPr>
              <a:lnSpc>
                <a:spcPct val="115000"/>
              </a:lnSpc>
              <a:spcAft>
                <a:spcPts val="800"/>
              </a:spcAft>
            </a:pPr>
            <a:r>
              <a:rPr lang="en-GB" sz="1200" kern="100">
                <a:effectLst/>
                <a:latin typeface="TWK Everett" panose="020B0204000000000000" pitchFamily="34" charset="0"/>
                <a:ea typeface="TWK Everett" panose="020B0204000000000000" pitchFamily="34" charset="0"/>
                <a:cs typeface="TWK Everett" panose="020B0204000000000000" pitchFamily="34" charset="0"/>
              </a:rPr>
              <a:t>Channel Academy provides a variety of learning options tailored to different areas of expertise. The content is organized into five broad categories:</a:t>
            </a:r>
          </a:p>
          <a:p>
            <a:pPr marL="342900" lvl="0" indent="-342900">
              <a:lnSpc>
                <a:spcPct val="115000"/>
              </a:lnSpc>
              <a:spcAft>
                <a:spcPts val="800"/>
              </a:spcAft>
              <a:buSzPts val="1000"/>
              <a:buFont typeface="Symbol" panose="05050102010706020507" pitchFamily="18" charset="2"/>
              <a:buChar char=""/>
              <a:tabLst>
                <a:tab pos="457200" algn="l"/>
              </a:tabLst>
            </a:pPr>
            <a:r>
              <a:rPr lang="en-GB" sz="1200" b="1" kern="100">
                <a:effectLst/>
                <a:latin typeface="TWK Everett" panose="020B0204000000000000" pitchFamily="34" charset="0"/>
                <a:ea typeface="TWK Everett" panose="020B0204000000000000" pitchFamily="34" charset="0"/>
                <a:cs typeface="TWK Everett" panose="020B0204000000000000" pitchFamily="34" charset="0"/>
              </a:rPr>
              <a:t>High-Growth Technologies:</a:t>
            </a:r>
            <a:r>
              <a:rPr lang="en-GB" sz="1200" kern="100">
                <a:effectLst/>
                <a:latin typeface="TWK Everett" panose="020B0204000000000000" pitchFamily="34" charset="0"/>
                <a:ea typeface="TWK Everett" panose="020B0204000000000000" pitchFamily="34" charset="0"/>
                <a:cs typeface="TWK Everett" panose="020B0204000000000000" pitchFamily="34" charset="0"/>
              </a:rPr>
              <a:t> Courses on AI, cybersecurity, data analytics, hybrid cloud, IoT, and more.</a:t>
            </a:r>
          </a:p>
          <a:p>
            <a:pPr marL="342900" lvl="0" indent="-342900">
              <a:lnSpc>
                <a:spcPct val="115000"/>
              </a:lnSpc>
              <a:spcAft>
                <a:spcPts val="800"/>
              </a:spcAft>
              <a:buSzPts val="1000"/>
              <a:buFont typeface="Symbol" panose="05050102010706020507" pitchFamily="18" charset="2"/>
              <a:buChar char=""/>
              <a:tabLst>
                <a:tab pos="457200" algn="l"/>
              </a:tabLst>
            </a:pPr>
            <a:r>
              <a:rPr lang="en-GB" sz="1200" b="1" kern="100">
                <a:effectLst/>
                <a:latin typeface="TWK Everett" panose="020B0204000000000000" pitchFamily="34" charset="0"/>
                <a:ea typeface="TWK Everett" panose="020B0204000000000000" pitchFamily="34" charset="0"/>
                <a:cs typeface="TWK Everett" panose="020B0204000000000000" pitchFamily="34" charset="0"/>
              </a:rPr>
              <a:t>Destination AI™:</a:t>
            </a:r>
            <a:r>
              <a:rPr lang="en-GB" sz="1200" kern="100">
                <a:effectLst/>
                <a:latin typeface="TWK Everett" panose="020B0204000000000000" pitchFamily="34" charset="0"/>
                <a:ea typeface="TWK Everett" panose="020B0204000000000000" pitchFamily="34" charset="0"/>
                <a:cs typeface="TWK Everett" panose="020B0204000000000000" pitchFamily="34" charset="0"/>
              </a:rPr>
              <a:t> Learn how to accelerate your journey into AI.</a:t>
            </a:r>
          </a:p>
          <a:p>
            <a:pPr marL="342900" lvl="0" indent="-342900">
              <a:lnSpc>
                <a:spcPct val="115000"/>
              </a:lnSpc>
              <a:spcAft>
                <a:spcPts val="800"/>
              </a:spcAft>
              <a:buSzPts val="1000"/>
              <a:buFont typeface="Symbol" panose="05050102010706020507" pitchFamily="18" charset="2"/>
              <a:buChar char=""/>
              <a:tabLst>
                <a:tab pos="457200" algn="l"/>
              </a:tabLst>
            </a:pPr>
            <a:r>
              <a:rPr lang="en-GB" sz="1200" b="1" kern="100">
                <a:effectLst/>
                <a:latin typeface="TWK Everett" panose="020B0204000000000000" pitchFamily="34" charset="0"/>
                <a:ea typeface="TWK Everett" panose="020B0204000000000000" pitchFamily="34" charset="0"/>
                <a:cs typeface="TWK Everett" panose="020B0204000000000000" pitchFamily="34" charset="0"/>
              </a:rPr>
              <a:t>Vendor knowledge &amp; specialization:</a:t>
            </a:r>
            <a:r>
              <a:rPr lang="en-GB" sz="1200" kern="100">
                <a:effectLst/>
                <a:latin typeface="TWK Everett" panose="020B0204000000000000" pitchFamily="34" charset="0"/>
                <a:ea typeface="TWK Everett" panose="020B0204000000000000" pitchFamily="34" charset="0"/>
                <a:cs typeface="TWK Everett" panose="020B0204000000000000" pitchFamily="34" charset="0"/>
              </a:rPr>
              <a:t> Develop in-depth knowledge of specific vendor solutions.</a:t>
            </a:r>
          </a:p>
          <a:p>
            <a:pPr marL="342900" lvl="0" indent="-342900">
              <a:lnSpc>
                <a:spcPct val="115000"/>
              </a:lnSpc>
              <a:spcAft>
                <a:spcPts val="800"/>
              </a:spcAft>
              <a:buSzPts val="1000"/>
              <a:buFont typeface="Symbol" panose="05050102010706020507" pitchFamily="18" charset="2"/>
              <a:buChar char=""/>
              <a:tabLst>
                <a:tab pos="457200" algn="l"/>
              </a:tabLst>
            </a:pPr>
            <a:r>
              <a:rPr lang="en-GB" sz="1200" b="1" kern="100">
                <a:effectLst/>
                <a:latin typeface="TWK Everett" panose="020B0204000000000000" pitchFamily="34" charset="0"/>
                <a:ea typeface="TWK Everett" panose="020B0204000000000000" pitchFamily="34" charset="0"/>
                <a:cs typeface="TWK Everett" panose="020B0204000000000000" pitchFamily="34" charset="0"/>
              </a:rPr>
              <a:t>Practice Builder:</a:t>
            </a:r>
            <a:r>
              <a:rPr lang="en-GB" sz="1200" kern="100">
                <a:effectLst/>
                <a:latin typeface="TWK Everett" panose="020B0204000000000000" pitchFamily="34" charset="0"/>
                <a:ea typeface="TWK Everett" panose="020B0204000000000000" pitchFamily="34" charset="0"/>
                <a:cs typeface="TWK Everett" panose="020B0204000000000000" pitchFamily="34" charset="0"/>
              </a:rPr>
              <a:t> Digital courses that help partners specialize and evolve their business models.</a:t>
            </a:r>
          </a:p>
          <a:p>
            <a:pPr marL="342900" lvl="0" indent="-342900">
              <a:lnSpc>
                <a:spcPct val="115000"/>
              </a:lnSpc>
              <a:spcAft>
                <a:spcPts val="800"/>
              </a:spcAft>
              <a:buSzPts val="1000"/>
              <a:buFont typeface="Symbol" panose="05050102010706020507" pitchFamily="18" charset="2"/>
              <a:buChar char=""/>
              <a:tabLst>
                <a:tab pos="457200" algn="l"/>
              </a:tabLst>
            </a:pPr>
            <a:r>
              <a:rPr lang="en-GB" sz="1200" b="1" kern="100" err="1">
                <a:effectLst/>
                <a:latin typeface="TWK Everett" panose="020B0204000000000000" pitchFamily="34" charset="0"/>
                <a:ea typeface="TWK Everett" panose="020B0204000000000000" pitchFamily="34" charset="0"/>
                <a:cs typeface="TWK Everett" panose="020B0204000000000000" pitchFamily="34" charset="0"/>
              </a:rPr>
              <a:t>StreamOne</a:t>
            </a:r>
            <a:r>
              <a:rPr lang="en-GB" sz="1200" b="1" kern="100">
                <a:effectLst/>
                <a:latin typeface="TWK Everett" panose="020B0204000000000000" pitchFamily="34" charset="0"/>
                <a:ea typeface="TWK Everett" panose="020B0204000000000000" pitchFamily="34" charset="0"/>
                <a:cs typeface="TWK Everett" panose="020B0204000000000000" pitchFamily="34" charset="0"/>
              </a:rPr>
              <a:t>® platform training:</a:t>
            </a:r>
            <a:r>
              <a:rPr lang="en-GB" sz="1200" kern="100">
                <a:effectLst/>
                <a:latin typeface="TWK Everett" panose="020B0204000000000000" pitchFamily="34" charset="0"/>
                <a:ea typeface="TWK Everett" panose="020B0204000000000000" pitchFamily="34" charset="0"/>
                <a:cs typeface="TWK Everett" panose="020B0204000000000000" pitchFamily="34" charset="0"/>
              </a:rPr>
              <a:t> Learn to maximize the capabilities of the </a:t>
            </a:r>
            <a:r>
              <a:rPr lang="en-GB" sz="1200" kern="100" err="1">
                <a:effectLst/>
                <a:latin typeface="TWK Everett" panose="020B0204000000000000" pitchFamily="34" charset="0"/>
                <a:ea typeface="TWK Everett" panose="020B0204000000000000" pitchFamily="34" charset="0"/>
                <a:cs typeface="TWK Everett" panose="020B0204000000000000" pitchFamily="34" charset="0"/>
              </a:rPr>
              <a:t>StreamOne</a:t>
            </a:r>
            <a:r>
              <a:rPr lang="en-GB" sz="1200" kern="100">
                <a:effectLst/>
                <a:latin typeface="TWK Everett" panose="020B0204000000000000" pitchFamily="34" charset="0"/>
                <a:ea typeface="TWK Everett" panose="020B0204000000000000" pitchFamily="34" charset="0"/>
                <a:cs typeface="TWK Everett" panose="020B0204000000000000" pitchFamily="34" charset="0"/>
              </a:rPr>
              <a:t> platform.</a:t>
            </a:r>
          </a:p>
          <a:p>
            <a:endParaRPr lang="en-US"/>
          </a:p>
        </p:txBody>
      </p:sp>
      <p:sp>
        <p:nvSpPr>
          <p:cNvPr id="4" name="Slide Number Placeholder 3"/>
          <p:cNvSpPr>
            <a:spLocks noGrp="1"/>
          </p:cNvSpPr>
          <p:nvPr>
            <p:ph type="sldNum" sz="quarter" idx="5"/>
          </p:nvPr>
        </p:nvSpPr>
        <p:spPr/>
        <p:txBody>
          <a:bodyPr/>
          <a:lstStyle/>
          <a:p>
            <a:fld id="{B5FF5934-03BD-4A71-8240-D46F33260F0B}" type="slidenum">
              <a:rPr lang="en-US" smtClean="0"/>
              <a:t>51</a:t>
            </a:fld>
            <a:endParaRPr lang="en-US"/>
          </a:p>
        </p:txBody>
      </p:sp>
    </p:spTree>
    <p:extLst>
      <p:ext uri="{BB962C8B-B14F-4D97-AF65-F5344CB8AC3E}">
        <p14:creationId xmlns:p14="http://schemas.microsoft.com/office/powerpoint/2010/main" val="36383675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5FF5934-03BD-4A71-8240-D46F33260F0B}" type="slidenum">
              <a:rPr lang="en-US" smtClean="0"/>
              <a:t>54</a:t>
            </a:fld>
            <a:endParaRPr lang="en-US"/>
          </a:p>
        </p:txBody>
      </p:sp>
    </p:spTree>
    <p:extLst>
      <p:ext uri="{BB962C8B-B14F-4D97-AF65-F5344CB8AC3E}">
        <p14:creationId xmlns:p14="http://schemas.microsoft.com/office/powerpoint/2010/main" val="30221903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5E505D-D8C4-0144-964C-25C349BDF525}"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902266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773949-CA95-4468-9CEF-304C7C583FCB}" type="slidenum">
              <a:rPr kumimoji="0" lang="en-GB" sz="1200" b="0" i="0" u="none" strike="noStrike" kern="1200" cap="none" spc="0" normalizeH="0" baseline="0" noProof="0" smtClean="0">
                <a:ln>
                  <a:noFill/>
                </a:ln>
                <a:solidFill>
                  <a:prstClr val="black"/>
                </a:solidFill>
                <a:effectLst/>
                <a:uLnTx/>
                <a:uFillTx/>
                <a:latin typeface="TWK Everett"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GB" sz="12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Tree>
    <p:extLst>
      <p:ext uri="{BB962C8B-B14F-4D97-AF65-F5344CB8AC3E}">
        <p14:creationId xmlns:p14="http://schemas.microsoft.com/office/powerpoint/2010/main" val="31843746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2A3FC3-12B6-4C6D-8DD7-947CDE73903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852208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DB6AED-CDFC-9E0D-39EB-77BA2377C7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3442D2-2C9E-5594-1CAA-1762F6E308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C7ABBD-7FF9-6177-6C18-56B4EBE501B1}"/>
              </a:ext>
            </a:extLst>
          </p:cNvPr>
          <p:cNvSpPr>
            <a:spLocks noGrp="1"/>
          </p:cNvSpPr>
          <p:nvPr>
            <p:ph type="body" idx="1"/>
          </p:nvPr>
        </p:nvSpPr>
        <p:spPr/>
        <p:txBody>
          <a:bodyPr/>
          <a:lstStyle/>
          <a:p>
            <a:r>
              <a:rPr lang="en-US"/>
              <a:t>When it comes to technology, there’s no such thing as a one-size-fits-all approach. The IT industry is growing both in scale and complexity, making it more difficult than ever to find success with collaboration tools, productivity boosting business apps, cloud technology, artificial intelligence (AI), security and other cutting-edge solutions. In just one year, from 2022 to 2023, there was a 625% increase in the number of partners offering AI and machine learning (ML) solutions.1 By working with TD SYNNEX and Microsoft, you can collaborate with decades of IT industry leadership and gain expertise, empower your business and partners by simplifying business growth and opening new opportunities to fuel innovation. Everything we do is designed to expand your reach, maximize growth and simplify technology-driven operations — while keeping you focused on what matters most. When we bring our unique skills together, we grow together. TD SYNNEX is dedicated to help you</a:t>
            </a:r>
          </a:p>
        </p:txBody>
      </p:sp>
      <p:sp>
        <p:nvSpPr>
          <p:cNvPr id="4" name="Slide Number Placeholder 3">
            <a:extLst>
              <a:ext uri="{FF2B5EF4-FFF2-40B4-BE49-F238E27FC236}">
                <a16:creationId xmlns:a16="http://schemas.microsoft.com/office/drawing/2014/main" id="{58AA6B7B-C765-FDB5-77F2-1B0EDC76BFFC}"/>
              </a:ext>
            </a:extLst>
          </p:cNvPr>
          <p:cNvSpPr>
            <a:spLocks noGrp="1"/>
          </p:cNvSpPr>
          <p:nvPr>
            <p:ph type="sldNum" sz="quarter" idx="5"/>
          </p:nvPr>
        </p:nvSpPr>
        <p:spPr/>
        <p:txBody>
          <a:bodyPr/>
          <a:lstStyle/>
          <a:p>
            <a:fld id="{B5FF5934-03BD-4A71-8240-D46F33260F0B}" type="slidenum">
              <a:rPr lang="en-US" smtClean="0"/>
              <a:t>4</a:t>
            </a:fld>
            <a:endParaRPr lang="en-US"/>
          </a:p>
        </p:txBody>
      </p:sp>
    </p:spTree>
    <p:extLst>
      <p:ext uri="{BB962C8B-B14F-4D97-AF65-F5344CB8AC3E}">
        <p14:creationId xmlns:p14="http://schemas.microsoft.com/office/powerpoint/2010/main" val="2878121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TD SYNNEX Ecosystem</a:t>
            </a:r>
          </a:p>
          <a:p>
            <a:r>
              <a:rPr lang="en-US" err="1"/>
              <a:t>Hyperscalers</a:t>
            </a:r>
            <a:r>
              <a:rPr lang="en-US"/>
              <a:t> sit at the core of this evolution and Microsoft holds a leading position thanks to its continued investments </a:t>
            </a:r>
          </a:p>
          <a:p>
            <a:r>
              <a:rPr lang="en-US"/>
              <a:t>in creating a strong expert channel community and a cloud-first, but not cloud-only approach, including a robust hybrid </a:t>
            </a:r>
          </a:p>
          <a:p>
            <a:r>
              <a:rPr lang="en-US"/>
              <a:t>cloud value proposition.</a:t>
            </a:r>
          </a:p>
          <a:p>
            <a:r>
              <a:rPr lang="en-US"/>
              <a:t>Wherever partners are on the journey to DX, the TD SYNNEX ecosystem represents an incredible alignment of vision </a:t>
            </a:r>
          </a:p>
          <a:p>
            <a:r>
              <a:rPr lang="en-US"/>
              <a:t>and mission among organizations focused on creating sophisticated IT offerings. We capture industry knowledge and </a:t>
            </a:r>
          </a:p>
          <a:p>
            <a:r>
              <a:rPr lang="en-US"/>
              <a:t>insights in the form of proprietary reports to power up small and mid-size businesses (SMBs) with the insights they </a:t>
            </a:r>
          </a:p>
          <a:p>
            <a:r>
              <a:rPr lang="en-US"/>
              <a:t>require to identify their opportunities and act on them with simple-yet-comprehensive systems, tools and solutions. </a:t>
            </a:r>
          </a:p>
          <a:p>
            <a:r>
              <a:rPr lang="en-US"/>
              <a:t>As part of our commitment to power SMB growth, TD SYNNEX has developed specialized offerings for verticals and </a:t>
            </a:r>
          </a:p>
          <a:p>
            <a:r>
              <a:rPr lang="en-US"/>
              <a:t>technology areas such as Managed Services Provider (MSP) Evolve, Independent Software Vendor (ISV) Evolve and </a:t>
            </a:r>
          </a:p>
          <a:p>
            <a:r>
              <a:rPr lang="en-US"/>
              <a:t>Destination AI, supported by Microsoft’s expert teams dedicated to drive channel success.</a:t>
            </a:r>
          </a:p>
          <a:p>
            <a:r>
              <a:rPr lang="en-US"/>
              <a:t>Our ecosystem is comprised of a network of trusted technology vendors and partners built over 40+ years, accessible to </a:t>
            </a:r>
          </a:p>
          <a:p>
            <a:r>
              <a:rPr lang="en-US"/>
              <a:t>SMBs like you to help you tailor your offerings to your customer’s needs</a:t>
            </a:r>
          </a:p>
        </p:txBody>
      </p:sp>
      <p:sp>
        <p:nvSpPr>
          <p:cNvPr id="4" name="Slide Number Placeholder 3"/>
          <p:cNvSpPr>
            <a:spLocks noGrp="1"/>
          </p:cNvSpPr>
          <p:nvPr>
            <p:ph type="sldNum" sz="quarter" idx="5"/>
          </p:nvPr>
        </p:nvSpPr>
        <p:spPr/>
        <p:txBody>
          <a:bodyPr/>
          <a:lstStyle/>
          <a:p>
            <a:fld id="{B5FF5934-03BD-4A71-8240-D46F33260F0B}" type="slidenum">
              <a:rPr lang="en-US" smtClean="0"/>
              <a:t>6</a:t>
            </a:fld>
            <a:endParaRPr lang="en-US"/>
          </a:p>
        </p:txBody>
      </p:sp>
    </p:spTree>
    <p:extLst>
      <p:ext uri="{BB962C8B-B14F-4D97-AF65-F5344CB8AC3E}">
        <p14:creationId xmlns:p14="http://schemas.microsoft.com/office/powerpoint/2010/main" val="16535240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5FF5934-03BD-4A71-8240-D46F33260F0B}" type="slidenum">
              <a:rPr lang="en-US" smtClean="0"/>
              <a:t>10</a:t>
            </a:fld>
            <a:endParaRPr lang="en-US"/>
          </a:p>
        </p:txBody>
      </p:sp>
    </p:spTree>
    <p:extLst>
      <p:ext uri="{BB962C8B-B14F-4D97-AF65-F5344CB8AC3E}">
        <p14:creationId xmlns:p14="http://schemas.microsoft.com/office/powerpoint/2010/main" val="30044726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930C6-33D7-453F-16EC-84C34ACC61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FE26CE-96DC-B488-6152-2D71FFB22E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E4A9E4-2BA8-A6E6-2856-6EB39B3D8A14}"/>
              </a:ext>
            </a:extLst>
          </p:cNvPr>
          <p:cNvSpPr>
            <a:spLocks noGrp="1"/>
          </p:cNvSpPr>
          <p:nvPr>
            <p:ph type="body" idx="1"/>
          </p:nvPr>
        </p:nvSpPr>
        <p:spPr/>
        <p:txBody>
          <a:bodyPr/>
          <a:lstStyle/>
          <a:p>
            <a:pPr>
              <a:lnSpc>
                <a:spcPct val="115000"/>
              </a:lnSpc>
              <a:spcAft>
                <a:spcPts val="800"/>
              </a:spcAft>
            </a:pPr>
            <a:r>
              <a:rPr lang="en-US" sz="1200" b="1" kern="100">
                <a:effectLst/>
                <a:latin typeface="Aptos" panose="020B0004020202020204" pitchFamily="34" charset="0"/>
                <a:ea typeface="Aptos" panose="020B0004020202020204" pitchFamily="34" charset="0"/>
                <a:cs typeface="Times New Roman" panose="02020603050405020304" pitchFamily="18" charset="0"/>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Bef>
                <a:spcPts val="1800"/>
              </a:spcBef>
              <a:spcAft>
                <a:spcPts val="400"/>
              </a:spcAft>
            </a:pPr>
            <a:r>
              <a:rPr lang="en-US" sz="2000" b="1" kern="100">
                <a:solidFill>
                  <a:srgbClr val="0F4761"/>
                </a:solidFill>
                <a:effectLst/>
                <a:latin typeface="Aptos Display" panose="020B0004020202020204" pitchFamily="34" charset="0"/>
                <a:ea typeface="Times New Roman" panose="02020603050405020304" pitchFamily="18" charset="0"/>
                <a:cs typeface="Times New Roman" panose="02020603050405020304" pitchFamily="18" charset="0"/>
              </a:rPr>
              <a:t>Get Started as NEW Microsoft CSP indirect Reseller</a:t>
            </a:r>
          </a:p>
          <a:p>
            <a:pPr>
              <a:lnSpc>
                <a:spcPct val="115000"/>
              </a:lnSpc>
              <a:spcBef>
                <a:spcPts val="1800"/>
              </a:spcBef>
              <a:spcAft>
                <a:spcPts val="400"/>
              </a:spcAft>
            </a:pPr>
            <a:r>
              <a:rPr lang="en-US" sz="2000" b="1" kern="100">
                <a:solidFill>
                  <a:srgbClr val="0F4761"/>
                </a:solidFill>
                <a:effectLst/>
                <a:latin typeface="Aptos Display" panose="020B0004020202020204" pitchFamily="34" charset="0"/>
                <a:ea typeface="Times New Roman" panose="02020603050405020304" pitchFamily="18" charset="0"/>
                <a:cs typeface="Times New Roman" panose="02020603050405020304" pitchFamily="18" charset="0"/>
              </a:rPr>
              <a:t>1 - Enroll to Microsoft AI Cloud Partner Program</a:t>
            </a:r>
          </a:p>
          <a:p>
            <a:pPr>
              <a:lnSpc>
                <a:spcPct val="115000"/>
              </a:lnSpc>
              <a:spcAft>
                <a:spcPts val="800"/>
              </a:spcAft>
            </a:pPr>
            <a:r>
              <a:rPr lang="en-US" sz="1200" b="1" kern="100">
                <a:effectLst/>
                <a:latin typeface="Aptos" panose="020B0004020202020204" pitchFamily="34" charset="0"/>
                <a:ea typeface="Aptos" panose="020B0004020202020204" pitchFamily="34" charset="0"/>
                <a:cs typeface="Times New Roman" panose="02020603050405020304" pitchFamily="18" charset="0"/>
              </a:rPr>
              <a:t>The Microsoft AI Cloud Partner Program is a hub of people, resources, and offerings that give you everything you need to build and deliver successful solutions for your customers.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200" b="1" kern="100">
                <a:effectLst/>
                <a:latin typeface="Aptos" panose="020B0004020202020204" pitchFamily="34" charset="0"/>
                <a:ea typeface="Aptos" panose="020B0004020202020204" pitchFamily="34" charset="0"/>
                <a:cs typeface="Times New Roman" panose="02020603050405020304" pitchFamily="18" charset="0"/>
              </a:rPr>
              <a:t>Start by getting a </a:t>
            </a:r>
            <a:r>
              <a:rPr lang="en-US" sz="1200" b="1" kern="100" err="1">
                <a:effectLst/>
                <a:latin typeface="Aptos" panose="020B0004020202020204" pitchFamily="34" charset="0"/>
                <a:ea typeface="Aptos" panose="020B0004020202020204" pitchFamily="34" charset="0"/>
                <a:cs typeface="Times New Roman" panose="02020603050405020304" pitchFamily="18" charset="0"/>
              </a:rPr>
              <a:t>PartnerID</a:t>
            </a:r>
            <a:r>
              <a:rPr lang="en-US" sz="1200" b="1" kern="100">
                <a:effectLst/>
                <a:latin typeface="Aptos" panose="020B0004020202020204" pitchFamily="34" charset="0"/>
                <a:ea typeface="Aptos" panose="020B0004020202020204" pitchFamily="34" charset="0"/>
                <a:cs typeface="Times New Roman" panose="02020603050405020304" pitchFamily="18" charset="0"/>
              </a:rPr>
              <a:t> with the instructions in </a:t>
            </a:r>
            <a:r>
              <a:rPr lang="en-US" sz="1200" b="1"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Microsoft AI Cloud Partner Program enrollment</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200" b="1" kern="100">
                <a:effectLst/>
                <a:latin typeface="Aptos" panose="020B0004020202020204" pitchFamily="34" charset="0"/>
                <a:ea typeface="Aptos" panose="020B0004020202020204" pitchFamily="34" charset="0"/>
                <a:cs typeface="Times New Roman" panose="02020603050405020304" pitchFamily="18" charset="0"/>
              </a:rPr>
              <a:t>At the </a:t>
            </a:r>
            <a:r>
              <a:rPr lang="en-US" sz="1200" b="1"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Get started</a:t>
            </a:r>
            <a:r>
              <a:rPr lang="en-US" sz="1200" b="1" kern="100">
                <a:effectLst/>
                <a:latin typeface="Aptos" panose="020B0004020202020204" pitchFamily="34" charset="0"/>
                <a:ea typeface="Aptos" panose="020B0004020202020204" pitchFamily="34" charset="0"/>
                <a:cs typeface="Times New Roman" panose="02020603050405020304" pitchFamily="18" charset="0"/>
              </a:rPr>
              <a:t> page, begin with the </a:t>
            </a:r>
            <a:r>
              <a:rPr lang="en-US" sz="1200" b="1"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4"/>
              </a:rPr>
              <a:t>work email address</a:t>
            </a:r>
            <a:r>
              <a:rPr lang="en-US" sz="1200" b="1" kern="100">
                <a:effectLst/>
                <a:latin typeface="Aptos" panose="020B0004020202020204" pitchFamily="34" charset="0"/>
                <a:ea typeface="Aptos" panose="020B0004020202020204" pitchFamily="34" charset="0"/>
                <a:cs typeface="Times New Roman" panose="02020603050405020304" pitchFamily="18" charset="0"/>
              </a:rPr>
              <a:t> given to you by your company, for example, </a:t>
            </a:r>
            <a:r>
              <a:rPr lang="en-US" sz="1200" b="1"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5"/>
              </a:rPr>
              <a:t>you@yourcompanyname.com</a:t>
            </a:r>
            <a:r>
              <a:rPr lang="en-US" sz="1200" b="1" kern="100">
                <a:effectLst/>
                <a:latin typeface="Aptos" panose="020B0004020202020204" pitchFamily="34" charset="0"/>
                <a:ea typeface="Aptos" panose="020B0004020202020204" pitchFamily="34" charset="0"/>
                <a:cs typeface="Times New Roman" panose="02020603050405020304" pitchFamily="18" charset="0"/>
              </a:rPr>
              <a:t>.</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200" b="1" kern="100">
                <a:effectLst/>
                <a:latin typeface="Aptos" panose="020B0004020202020204" pitchFamily="34" charset="0"/>
                <a:ea typeface="Aptos" panose="020B0004020202020204" pitchFamily="34" charset="0"/>
                <a:cs typeface="Times New Roman" panose="02020603050405020304" pitchFamily="18" charset="0"/>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Bef>
                <a:spcPts val="1800"/>
              </a:spcBef>
              <a:spcAft>
                <a:spcPts val="400"/>
              </a:spcAft>
            </a:pPr>
            <a:r>
              <a:rPr lang="en-US" sz="2000" b="1" kern="100">
                <a:solidFill>
                  <a:srgbClr val="0F4761"/>
                </a:solidFill>
                <a:effectLst/>
                <a:latin typeface="Aptos Display" panose="020B0004020202020204" pitchFamily="34" charset="0"/>
                <a:ea typeface="Times New Roman" panose="02020603050405020304" pitchFamily="18" charset="0"/>
                <a:cs typeface="Times New Roman" panose="02020603050405020304" pitchFamily="18" charset="0"/>
              </a:rPr>
              <a:t>2-Enroll as an indirect reseller in the Cloud Solution Provider program</a:t>
            </a:r>
          </a:p>
          <a:p>
            <a:pPr marL="342900" lvl="0" indent="-342900">
              <a:lnSpc>
                <a:spcPct val="115000"/>
              </a:lnSpc>
              <a:spcAft>
                <a:spcPts val="800"/>
              </a:spcAft>
              <a:buFont typeface="+mj-lt"/>
              <a:buAutoNum type="arabicPeriod"/>
              <a:tabLst>
                <a:tab pos="457200" algn="l"/>
              </a:tabLst>
            </a:pPr>
            <a:r>
              <a:rPr lang="en-US" sz="1200" kern="100">
                <a:effectLst/>
                <a:latin typeface="Aptos" panose="020B0004020202020204" pitchFamily="34" charset="0"/>
                <a:ea typeface="Aptos" panose="020B0004020202020204" pitchFamily="34" charset="0"/>
                <a:cs typeface="Times New Roman" panose="02020603050405020304" pitchFamily="18" charset="0"/>
              </a:rPr>
              <a:t>To kick off the enrollment process, go to the </a:t>
            </a:r>
            <a:r>
              <a:rPr lang="en-US" sz="1200"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6"/>
              </a:rPr>
              <a:t>partner.microsoft.com/</a:t>
            </a:r>
            <a:r>
              <a:rPr lang="en-US" sz="1200" u="sng" kern="100" err="1">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6"/>
              </a:rPr>
              <a:t>en</a:t>
            </a:r>
            <a:r>
              <a:rPr lang="en-US" sz="1200"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6"/>
              </a:rPr>
              <a:t>-us/dashboard/account/exp/enrollment/</a:t>
            </a:r>
            <a:r>
              <a:rPr lang="en-US" sz="1200" u="sng" kern="100" err="1">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6"/>
              </a:rPr>
              <a:t>welcome?cloudInstance</a:t>
            </a:r>
            <a:r>
              <a:rPr lang="en-US" sz="1200"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6"/>
              </a:rPr>
              <a:t>=</a:t>
            </a:r>
            <a:r>
              <a:rPr lang="en-US" sz="1200" u="sng" kern="100" err="1">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6"/>
              </a:rPr>
              <a:t>Global&amp;accountProgram</a:t>
            </a:r>
            <a:r>
              <a:rPr lang="en-US" sz="1200"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6"/>
              </a:rPr>
              <a:t>=</a:t>
            </a:r>
            <a:r>
              <a:rPr lang="en-US" sz="1200" u="sng" kern="100" err="1">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6"/>
              </a:rPr>
              <a:t>valueaddedreseller</a:t>
            </a:r>
            <a:r>
              <a:rPr lang="en-US" sz="1200" kern="100">
                <a:effectLst/>
                <a:latin typeface="Aptos" panose="020B0004020202020204" pitchFamily="34" charset="0"/>
                <a:ea typeface="Aptos" panose="020B0004020202020204" pitchFamily="34" charset="0"/>
                <a:cs typeface="Times New Roman" panose="02020603050405020304" pitchFamily="18" charset="0"/>
              </a:rPr>
              <a:t> to register.</a:t>
            </a:r>
          </a:p>
          <a:p>
            <a:pPr marL="342900" lvl="0" indent="-342900">
              <a:lnSpc>
                <a:spcPct val="115000"/>
              </a:lnSpc>
              <a:spcAft>
                <a:spcPts val="800"/>
              </a:spcAft>
              <a:buFont typeface="+mj-lt"/>
              <a:buAutoNum type="arabicPeriod"/>
              <a:tabLst>
                <a:tab pos="457200" algn="l"/>
              </a:tabLst>
            </a:pPr>
            <a:r>
              <a:rPr lang="en-US" sz="1200" kern="100">
                <a:effectLst/>
                <a:latin typeface="Aptos" panose="020B0004020202020204" pitchFamily="34" charset="0"/>
                <a:ea typeface="Aptos" panose="020B0004020202020204" pitchFamily="34" charset="0"/>
                <a:cs typeface="Times New Roman" panose="02020603050405020304" pitchFamily="18" charset="0"/>
              </a:rPr>
              <a:t>Review the </a:t>
            </a:r>
            <a:r>
              <a:rPr lang="en-US" sz="1200" b="1" kern="100">
                <a:effectLst/>
                <a:latin typeface="Aptos" panose="020B0004020202020204" pitchFamily="34" charset="0"/>
                <a:ea typeface="Aptos" panose="020B0004020202020204" pitchFamily="34" charset="0"/>
                <a:cs typeface="Times New Roman" panose="02020603050405020304" pitchFamily="18" charset="0"/>
              </a:rPr>
              <a:t>Welcome page</a:t>
            </a:r>
            <a:r>
              <a:rPr lang="en-US" sz="1200" kern="100">
                <a:effectLst/>
                <a:latin typeface="Aptos" panose="020B0004020202020204" pitchFamily="34" charset="0"/>
                <a:ea typeface="Aptos" panose="020B0004020202020204" pitchFamily="34" charset="0"/>
                <a:cs typeface="Times New Roman" panose="02020603050405020304" pitchFamily="18" charset="0"/>
              </a:rPr>
              <a:t> to be sure you have the information you need to enroll.</a:t>
            </a:r>
          </a:p>
          <a:p>
            <a:pPr marL="342900" lvl="0" indent="-342900">
              <a:lnSpc>
                <a:spcPct val="115000"/>
              </a:lnSpc>
              <a:spcAft>
                <a:spcPts val="800"/>
              </a:spcAft>
              <a:buFont typeface="+mj-lt"/>
              <a:buAutoNum type="arabicPeriod"/>
              <a:tabLst>
                <a:tab pos="457200" algn="l"/>
              </a:tabLst>
            </a:pPr>
            <a:r>
              <a:rPr lang="en-US" sz="1200" kern="100">
                <a:effectLst/>
                <a:latin typeface="Aptos" panose="020B0004020202020204" pitchFamily="34" charset="0"/>
                <a:ea typeface="Aptos" panose="020B0004020202020204" pitchFamily="34" charset="0"/>
                <a:cs typeface="Times New Roman" panose="02020603050405020304" pitchFamily="18" charset="0"/>
              </a:rPr>
              <a:t>Sign in using the user name and password you use to sign in as a global admin for Office 365, Microsoft Azure, or Microsoft Dynamics CRM. If you don't have a work account, select </a:t>
            </a:r>
            <a:r>
              <a:rPr lang="en-US" sz="1200" b="1" kern="100">
                <a:effectLst/>
                <a:latin typeface="Aptos" panose="020B0004020202020204" pitchFamily="34" charset="0"/>
                <a:ea typeface="Aptos" panose="020B0004020202020204" pitchFamily="34" charset="0"/>
                <a:cs typeface="Times New Roman" panose="02020603050405020304" pitchFamily="18" charset="0"/>
              </a:rPr>
              <a:t>Create work account</a:t>
            </a:r>
            <a:r>
              <a:rPr lang="en-US" sz="1200" kern="100">
                <a:effectLst/>
                <a:latin typeface="Aptos" panose="020B0004020202020204" pitchFamily="34" charset="0"/>
                <a:ea typeface="Aptos" panose="020B0004020202020204" pitchFamily="34" charset="0"/>
                <a:cs typeface="Times New Roman" panose="02020603050405020304" pitchFamily="18" charset="0"/>
              </a:rPr>
              <a:t> to set one up now. After you create your work account, sign in using the global admin credentials for your new account.</a:t>
            </a:r>
          </a:p>
          <a:p>
            <a:pPr marL="742950" lvl="1" indent="-285750">
              <a:lnSpc>
                <a:spcPct val="115000"/>
              </a:lnSpc>
              <a:spcAft>
                <a:spcPts val="800"/>
              </a:spcAft>
              <a:buFont typeface="+mj-lt"/>
              <a:buAutoNum type="alphaLcPeriod"/>
              <a:tabLst>
                <a:tab pos="914400" algn="l"/>
              </a:tabLst>
            </a:pPr>
            <a:r>
              <a:rPr lang="en-US" sz="1200" kern="100">
                <a:effectLst/>
                <a:latin typeface="Aptos" panose="020B0004020202020204" pitchFamily="34" charset="0"/>
                <a:ea typeface="Aptos" panose="020B0004020202020204" pitchFamily="34" charset="0"/>
                <a:cs typeface="Times New Roman" panose="02020603050405020304" pitchFamily="18" charset="0"/>
              </a:rPr>
              <a:t>*We recommend create to create a separate tenant for CSP business separate from your production own use tenant.</a:t>
            </a:r>
          </a:p>
          <a:p>
            <a:pPr marL="342900" lvl="0" indent="-342900">
              <a:lnSpc>
                <a:spcPct val="115000"/>
              </a:lnSpc>
              <a:spcAft>
                <a:spcPts val="800"/>
              </a:spcAft>
              <a:buFont typeface="+mj-lt"/>
              <a:buAutoNum type="arabicPeriod"/>
              <a:tabLst>
                <a:tab pos="457200" algn="l"/>
              </a:tabLst>
            </a:pPr>
            <a:r>
              <a:rPr lang="en-US" sz="1200" kern="100">
                <a:effectLst/>
                <a:latin typeface="Aptos" panose="020B0004020202020204" pitchFamily="34" charset="0"/>
                <a:ea typeface="Aptos" panose="020B0004020202020204" pitchFamily="34" charset="0"/>
                <a:cs typeface="Times New Roman" panose="02020603050405020304" pitchFamily="18" charset="0"/>
              </a:rPr>
              <a:t>Associate your </a:t>
            </a:r>
            <a:r>
              <a:rPr lang="en-US" sz="1200" kern="100" err="1">
                <a:effectLst/>
                <a:latin typeface="Aptos" panose="020B0004020202020204" pitchFamily="34" charset="0"/>
                <a:ea typeface="Aptos" panose="020B0004020202020204" pitchFamily="34" charset="0"/>
                <a:cs typeface="Times New Roman" panose="02020603050405020304" pitchFamily="18" charset="0"/>
              </a:rPr>
              <a:t>PartnerID</a:t>
            </a:r>
            <a:r>
              <a:rPr lang="en-US" sz="1200" kern="100">
                <a:effectLst/>
                <a:latin typeface="Aptos" panose="020B0004020202020204" pitchFamily="34" charset="0"/>
                <a:ea typeface="Aptos" panose="020B0004020202020204" pitchFamily="34" charset="0"/>
                <a:cs typeface="Times New Roman" panose="02020603050405020304" pitchFamily="18" charset="0"/>
              </a:rPr>
              <a:t> to your CSP Account. Your CSP account and the associated </a:t>
            </a:r>
            <a:r>
              <a:rPr lang="en-US" sz="1200" kern="100" err="1">
                <a:effectLst/>
                <a:latin typeface="Aptos" panose="020B0004020202020204" pitchFamily="34" charset="0"/>
                <a:ea typeface="Aptos" panose="020B0004020202020204" pitchFamily="34" charset="0"/>
                <a:cs typeface="Times New Roman" panose="02020603050405020304" pitchFamily="18" charset="0"/>
              </a:rPr>
              <a:t>PartnerID</a:t>
            </a:r>
            <a:r>
              <a:rPr lang="en-US" sz="1200" kern="100">
                <a:effectLst/>
                <a:latin typeface="Aptos" panose="020B0004020202020204" pitchFamily="34" charset="0"/>
                <a:ea typeface="Aptos" panose="020B0004020202020204" pitchFamily="34" charset="0"/>
                <a:cs typeface="Times New Roman" panose="02020603050405020304" pitchFamily="18" charset="0"/>
              </a:rPr>
              <a:t> must be located in the same country/region, and your </a:t>
            </a:r>
            <a:r>
              <a:rPr lang="en-US" sz="1200" kern="100" err="1">
                <a:effectLst/>
                <a:latin typeface="Aptos" panose="020B0004020202020204" pitchFamily="34" charset="0"/>
                <a:ea typeface="Aptos" panose="020B0004020202020204" pitchFamily="34" charset="0"/>
                <a:cs typeface="Times New Roman" panose="02020603050405020304" pitchFamily="18" charset="0"/>
              </a:rPr>
              <a:t>PartnerID</a:t>
            </a:r>
            <a:r>
              <a:rPr lang="en-US" sz="1200" kern="100">
                <a:effectLst/>
                <a:latin typeface="Aptos" panose="020B0004020202020204" pitchFamily="34" charset="0"/>
                <a:ea typeface="Aptos" panose="020B0004020202020204" pitchFamily="34" charset="0"/>
                <a:cs typeface="Times New Roman" panose="02020603050405020304" pitchFamily="18" charset="0"/>
              </a:rPr>
              <a:t> must be in Partner Center.</a:t>
            </a:r>
          </a:p>
          <a:p>
            <a:pPr marL="742950" lvl="1" indent="-285750">
              <a:lnSpc>
                <a:spcPct val="115000"/>
              </a:lnSpc>
              <a:spcAft>
                <a:spcPts val="800"/>
              </a:spcAft>
              <a:buFont typeface="+mj-lt"/>
              <a:buAutoNum type="alphaLcPeriod"/>
            </a:pPr>
            <a:r>
              <a:rPr lang="en-US" sz="1200" kern="100">
                <a:effectLst/>
                <a:latin typeface="Aptos" panose="020B0004020202020204" pitchFamily="34" charset="0"/>
                <a:ea typeface="Aptos" panose="020B0004020202020204" pitchFamily="34" charset="0"/>
                <a:cs typeface="Times New Roman" panose="02020603050405020304" pitchFamily="18" charset="0"/>
              </a:rPr>
              <a:t>Sign in to </a:t>
            </a:r>
            <a:r>
              <a:rPr lang="en-US" sz="1200"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7"/>
              </a:rPr>
              <a:t>Partner Center</a:t>
            </a:r>
            <a:r>
              <a:rPr lang="en-US" sz="1200" kern="100">
                <a:effectLst/>
                <a:latin typeface="Aptos" panose="020B0004020202020204" pitchFamily="34" charset="0"/>
                <a:ea typeface="Aptos" panose="020B0004020202020204" pitchFamily="34" charset="0"/>
                <a:cs typeface="Times New Roman" panose="02020603050405020304" pitchFamily="18" charset="0"/>
              </a:rPr>
              <a:t> with your Microsoft AI Cloud Partner Program account credentials. Your Microsoft AI Cloud Partner Program credentials might be different from your CSP credentials.</a:t>
            </a:r>
          </a:p>
          <a:p>
            <a:pPr marL="742950" lvl="1" indent="-285750">
              <a:lnSpc>
                <a:spcPct val="115000"/>
              </a:lnSpc>
              <a:spcAft>
                <a:spcPts val="800"/>
              </a:spcAft>
              <a:buFont typeface="+mj-lt"/>
              <a:buAutoNum type="alphaLcPeriod"/>
            </a:pPr>
            <a:r>
              <a:rPr lang="en-US" sz="1200" kern="100">
                <a:effectLst/>
                <a:latin typeface="Aptos" panose="020B0004020202020204" pitchFamily="34" charset="0"/>
                <a:ea typeface="Aptos" panose="020B0004020202020204" pitchFamily="34" charset="0"/>
                <a:cs typeface="Times New Roman" panose="02020603050405020304" pitchFamily="18" charset="0"/>
              </a:rPr>
              <a:t>Select the </a:t>
            </a:r>
            <a:r>
              <a:rPr lang="en-US" sz="1200" b="1" kern="100">
                <a:effectLst/>
                <a:latin typeface="Aptos" panose="020B0004020202020204" pitchFamily="34" charset="0"/>
                <a:ea typeface="Aptos" panose="020B0004020202020204" pitchFamily="34" charset="0"/>
                <a:cs typeface="Times New Roman" panose="02020603050405020304" pitchFamily="18" charset="0"/>
              </a:rPr>
              <a:t>Settings</a:t>
            </a:r>
            <a:r>
              <a:rPr lang="en-US" sz="1200" kern="100">
                <a:effectLst/>
                <a:latin typeface="Aptos" panose="020B0004020202020204" pitchFamily="34" charset="0"/>
                <a:ea typeface="Aptos" panose="020B0004020202020204" pitchFamily="34" charset="0"/>
                <a:cs typeface="Times New Roman" panose="02020603050405020304" pitchFamily="18" charset="0"/>
              </a:rPr>
              <a:t> (gear) icon, &gt; </a:t>
            </a:r>
            <a:r>
              <a:rPr lang="en-US" sz="1200" b="1" kern="100">
                <a:effectLst/>
                <a:latin typeface="Aptos" panose="020B0004020202020204" pitchFamily="34" charset="0"/>
                <a:ea typeface="Aptos" panose="020B0004020202020204" pitchFamily="34" charset="0"/>
                <a:cs typeface="Times New Roman" panose="02020603050405020304" pitchFamily="18" charset="0"/>
              </a:rPr>
              <a:t>Account settings</a:t>
            </a:r>
            <a:r>
              <a:rPr lang="en-US" sz="1200" kern="100">
                <a:effectLst/>
                <a:latin typeface="Aptos" panose="020B0004020202020204" pitchFamily="34" charset="0"/>
                <a:ea typeface="Aptos" panose="020B0004020202020204" pitchFamily="34" charset="0"/>
                <a:cs typeface="Times New Roman" panose="02020603050405020304" pitchFamily="18" charset="0"/>
              </a:rPr>
              <a:t>, &gt; </a:t>
            </a:r>
            <a:r>
              <a:rPr lang="en-US" sz="1200" b="1" kern="100">
                <a:effectLst/>
                <a:latin typeface="Aptos" panose="020B0004020202020204" pitchFamily="34" charset="0"/>
                <a:ea typeface="Aptos" panose="020B0004020202020204" pitchFamily="34" charset="0"/>
                <a:cs typeface="Times New Roman" panose="02020603050405020304" pitchFamily="18" charset="0"/>
              </a:rPr>
              <a:t>Organization Profile</a:t>
            </a:r>
            <a:r>
              <a:rPr lang="en-US" sz="1200" kern="100">
                <a:effectLst/>
                <a:latin typeface="Aptos" panose="020B0004020202020204" pitchFamily="34" charset="0"/>
                <a:ea typeface="Aptos" panose="020B0004020202020204" pitchFamily="34" charset="0"/>
                <a:cs typeface="Times New Roman" panose="02020603050405020304" pitchFamily="18" charset="0"/>
              </a:rPr>
              <a:t>, &gt; </a:t>
            </a:r>
            <a:r>
              <a:rPr lang="en-US" sz="1200" b="1" kern="100">
                <a:effectLst/>
                <a:latin typeface="Aptos" panose="020B0004020202020204" pitchFamily="34" charset="0"/>
                <a:ea typeface="Aptos" panose="020B0004020202020204" pitchFamily="34" charset="0"/>
                <a:cs typeface="Times New Roman" panose="02020603050405020304" pitchFamily="18" charset="0"/>
              </a:rPr>
              <a:t>Identifiers</a:t>
            </a:r>
            <a:r>
              <a:rPr lang="en-US" sz="1200" kern="100">
                <a:effectLst/>
                <a:latin typeface="Aptos" panose="020B0004020202020204" pitchFamily="34" charset="0"/>
                <a:ea typeface="Aptos" panose="020B0004020202020204" pitchFamily="34" charset="0"/>
                <a:cs typeface="Times New Roman" panose="02020603050405020304" pitchFamily="18" charset="0"/>
              </a:rPr>
              <a:t>.</a:t>
            </a:r>
          </a:p>
          <a:p>
            <a:pPr marL="742950" lvl="1" indent="-285750">
              <a:lnSpc>
                <a:spcPct val="115000"/>
              </a:lnSpc>
              <a:spcAft>
                <a:spcPts val="800"/>
              </a:spcAft>
              <a:buFont typeface="+mj-lt"/>
              <a:buAutoNum type="alphaLcPeriod"/>
            </a:pPr>
            <a:r>
              <a:rPr lang="en-US" sz="1200" kern="100">
                <a:effectLst/>
                <a:latin typeface="Aptos" panose="020B0004020202020204" pitchFamily="34" charset="0"/>
                <a:ea typeface="Aptos" panose="020B0004020202020204" pitchFamily="34" charset="0"/>
                <a:cs typeface="Times New Roman" panose="02020603050405020304" pitchFamily="18" charset="0"/>
              </a:rPr>
              <a:t>Find the </a:t>
            </a:r>
            <a:r>
              <a:rPr lang="en-US" sz="1200" kern="100" err="1">
                <a:effectLst/>
                <a:latin typeface="Aptos" panose="020B0004020202020204" pitchFamily="34" charset="0"/>
                <a:ea typeface="Aptos" panose="020B0004020202020204" pitchFamily="34" charset="0"/>
                <a:cs typeface="Times New Roman" panose="02020603050405020304" pitchFamily="18" charset="0"/>
              </a:rPr>
              <a:t>PartnerID</a:t>
            </a:r>
            <a:r>
              <a:rPr lang="en-US" sz="1200" kern="100">
                <a:effectLst/>
                <a:latin typeface="Aptos" panose="020B0004020202020204" pitchFamily="34" charset="0"/>
                <a:ea typeface="Aptos" panose="020B0004020202020204" pitchFamily="34" charset="0"/>
                <a:cs typeface="Times New Roman" panose="02020603050405020304" pitchFamily="18" charset="0"/>
              </a:rPr>
              <a:t> with the </a:t>
            </a:r>
            <a:r>
              <a:rPr lang="en-US" sz="1200" b="1" kern="100">
                <a:effectLst/>
                <a:latin typeface="Aptos" panose="020B0004020202020204" pitchFamily="34" charset="0"/>
                <a:ea typeface="Aptos" panose="020B0004020202020204" pitchFamily="34" charset="0"/>
                <a:cs typeface="Times New Roman" panose="02020603050405020304" pitchFamily="18" charset="0"/>
              </a:rPr>
              <a:t>Type Location</a:t>
            </a:r>
            <a:r>
              <a:rPr lang="en-US" sz="1200" kern="100">
                <a:effectLst/>
                <a:latin typeface="Aptos" panose="020B0004020202020204" pitchFamily="34" charset="0"/>
                <a:ea typeface="Aptos" panose="020B0004020202020204" pitchFamily="34" charset="0"/>
                <a:cs typeface="Times New Roman" panose="02020603050405020304" pitchFamily="18" charset="0"/>
              </a:rPr>
              <a:t> that matches the country/region of this CSP account. If you can't find it, you can add a new location that creates a new </a:t>
            </a:r>
            <a:r>
              <a:rPr lang="en-US" sz="1200" kern="100" err="1">
                <a:effectLst/>
                <a:latin typeface="Aptos" panose="020B0004020202020204" pitchFamily="34" charset="0"/>
                <a:ea typeface="Aptos" panose="020B0004020202020204" pitchFamily="34" charset="0"/>
                <a:cs typeface="Times New Roman" panose="02020603050405020304" pitchFamily="18" charset="0"/>
              </a:rPr>
              <a:t>PartnerID</a:t>
            </a:r>
            <a:r>
              <a:rPr lang="en-US" sz="1200" kern="100">
                <a:effectLst/>
                <a:latin typeface="Aptos" panose="020B0004020202020204" pitchFamily="34" charset="0"/>
                <a:ea typeface="Aptos" panose="020B0004020202020204" pitchFamily="34" charset="0"/>
                <a:cs typeface="Times New Roman" panose="02020603050405020304" pitchFamily="18" charset="0"/>
              </a:rPr>
              <a:t>. For more information, see </a:t>
            </a:r>
            <a:r>
              <a:rPr lang="en-US" sz="1200"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8"/>
              </a:rPr>
              <a:t>Manage locations</a:t>
            </a:r>
            <a:r>
              <a:rPr lang="en-US" sz="1200" kern="100">
                <a:effectLst/>
                <a:latin typeface="Aptos" panose="020B0004020202020204" pitchFamily="34" charset="0"/>
                <a:ea typeface="Aptos" panose="020B0004020202020204" pitchFamily="34" charset="0"/>
                <a:cs typeface="Times New Roman" panose="02020603050405020304" pitchFamily="18" charset="0"/>
              </a:rPr>
              <a:t>. You can postpone this step for now. But you can't sign the Microsoft Partner Agreement(MPA) or transact in CSP until you associate your </a:t>
            </a:r>
            <a:r>
              <a:rPr lang="en-US" sz="1200" kern="100" err="1">
                <a:effectLst/>
                <a:latin typeface="Aptos" panose="020B0004020202020204" pitchFamily="34" charset="0"/>
                <a:ea typeface="Aptos" panose="020B0004020202020204" pitchFamily="34" charset="0"/>
                <a:cs typeface="Times New Roman" panose="02020603050405020304" pitchFamily="18" charset="0"/>
              </a:rPr>
              <a:t>PartnerID</a:t>
            </a:r>
            <a:r>
              <a:rPr lang="en-US" sz="1200" kern="100">
                <a:effectLst/>
                <a:latin typeface="Aptos" panose="020B0004020202020204" pitchFamily="34" charset="0"/>
                <a:ea typeface="Aptos" panose="020B0004020202020204" pitchFamily="34" charset="0"/>
                <a:cs typeface="Times New Roman" panose="02020603050405020304" pitchFamily="18" charset="0"/>
              </a:rPr>
              <a:t> with your CSP account.</a:t>
            </a:r>
          </a:p>
          <a:p>
            <a:pPr marL="342900" lvl="0" indent="-342900">
              <a:lnSpc>
                <a:spcPct val="115000"/>
              </a:lnSpc>
              <a:spcAft>
                <a:spcPts val="800"/>
              </a:spcAft>
              <a:buFont typeface="+mj-lt"/>
              <a:buAutoNum type="arabicPeriod" startAt="5"/>
              <a:tabLst>
                <a:tab pos="457200" algn="l"/>
              </a:tabLst>
            </a:pPr>
            <a:r>
              <a:rPr lang="en-US" sz="1200" kern="100">
                <a:effectLst/>
                <a:latin typeface="Aptos" panose="020B0004020202020204" pitchFamily="34" charset="0"/>
                <a:ea typeface="Aptos" panose="020B0004020202020204" pitchFamily="34" charset="0"/>
                <a:cs typeface="Times New Roman" panose="02020603050405020304" pitchFamily="18" charset="0"/>
              </a:rPr>
              <a:t>Provide or update your company's legal business profile, primary contact information, and customer support information.</a:t>
            </a:r>
          </a:p>
          <a:p>
            <a:pPr marL="342900" lvl="0" indent="-342900">
              <a:lnSpc>
                <a:spcPct val="115000"/>
              </a:lnSpc>
              <a:spcAft>
                <a:spcPts val="800"/>
              </a:spcAft>
              <a:buFont typeface="+mj-lt"/>
              <a:buAutoNum type="arabicPeriod" startAt="5"/>
              <a:tabLst>
                <a:tab pos="457200" algn="l"/>
              </a:tabLst>
            </a:pPr>
            <a:r>
              <a:rPr lang="en-US" sz="1200" kern="100">
                <a:effectLst/>
                <a:latin typeface="Aptos" panose="020B0004020202020204" pitchFamily="34" charset="0"/>
                <a:ea typeface="Aptos" panose="020B0004020202020204" pitchFamily="34" charset="0"/>
                <a:cs typeface="Times New Roman" panose="02020603050405020304" pitchFamily="18" charset="0"/>
              </a:rPr>
              <a:t>After Microsoft completes your enrollment verification, which takes 3-5 business days, sign the Microsoft Partner Agreement on the </a:t>
            </a:r>
            <a:r>
              <a:rPr lang="en-US" sz="1200"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9"/>
              </a:rPr>
              <a:t>Agreements page</a:t>
            </a:r>
            <a:r>
              <a:rPr lang="en-US" sz="1200" kern="100">
                <a:effectLst/>
                <a:latin typeface="Aptos" panose="020B0004020202020204" pitchFamily="34" charset="0"/>
                <a:ea typeface="Aptos" panose="020B0004020202020204" pitchFamily="34" charset="0"/>
                <a:cs typeface="Times New Roman" panose="02020603050405020304" pitchFamily="18" charset="0"/>
              </a:rPr>
              <a:t> by selecting the </a:t>
            </a:r>
            <a:r>
              <a:rPr lang="en-US" sz="1200" b="1" kern="100">
                <a:effectLst/>
                <a:latin typeface="Aptos" panose="020B0004020202020204" pitchFamily="34" charset="0"/>
                <a:ea typeface="Aptos" panose="020B0004020202020204" pitchFamily="34" charset="0"/>
                <a:cs typeface="Times New Roman" panose="02020603050405020304" pitchFamily="18" charset="0"/>
              </a:rPr>
              <a:t>Accept</a:t>
            </a:r>
            <a:r>
              <a:rPr lang="en-US" sz="1200" kern="100">
                <a:effectLst/>
                <a:latin typeface="Aptos" panose="020B0004020202020204" pitchFamily="34" charset="0"/>
                <a:ea typeface="Aptos" panose="020B0004020202020204" pitchFamily="34" charset="0"/>
                <a:cs typeface="Times New Roman" panose="02020603050405020304" pitchFamily="18" charset="0"/>
              </a:rPr>
              <a:t> link using Global admin credentials. To view and download the </a:t>
            </a:r>
            <a:r>
              <a:rPr lang="en-US" sz="1200" b="1" kern="100">
                <a:effectLst/>
                <a:latin typeface="Aptos" panose="020B0004020202020204" pitchFamily="34" charset="0"/>
                <a:ea typeface="Aptos" panose="020B0004020202020204" pitchFamily="34" charset="0"/>
                <a:cs typeface="Times New Roman" panose="02020603050405020304" pitchFamily="18" charset="0"/>
              </a:rPr>
              <a:t>Microsoft Partner Agreement</a:t>
            </a:r>
            <a:r>
              <a:rPr lang="en-US" sz="1200" kern="100">
                <a:effectLst/>
                <a:latin typeface="Aptos" panose="020B0004020202020204" pitchFamily="34" charset="0"/>
                <a:ea typeface="Aptos" panose="020B0004020202020204" pitchFamily="34" charset="0"/>
                <a:cs typeface="Times New Roman" panose="02020603050405020304" pitchFamily="18" charset="0"/>
              </a:rPr>
              <a:t> before signing it, select the </a:t>
            </a:r>
            <a:r>
              <a:rPr lang="en-US" sz="1200" b="1" kern="100">
                <a:effectLst/>
                <a:latin typeface="Aptos" panose="020B0004020202020204" pitchFamily="34" charset="0"/>
                <a:ea typeface="Aptos" panose="020B0004020202020204" pitchFamily="34" charset="0"/>
                <a:cs typeface="Times New Roman" panose="02020603050405020304" pitchFamily="18" charset="0"/>
              </a:rPr>
              <a:t>View</a:t>
            </a:r>
            <a:r>
              <a:rPr lang="en-US" sz="1200" kern="100">
                <a:effectLst/>
                <a:latin typeface="Aptos" panose="020B0004020202020204" pitchFamily="34" charset="0"/>
                <a:ea typeface="Aptos" panose="020B0004020202020204" pitchFamily="34" charset="0"/>
                <a:cs typeface="Times New Roman" panose="02020603050405020304" pitchFamily="18" charset="0"/>
              </a:rPr>
              <a:t> link. If your account is stuck in verification after five business days, read </a:t>
            </a:r>
            <a:r>
              <a:rPr lang="en-US" sz="1200"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10"/>
              </a:rPr>
              <a:t>the account verification process</a:t>
            </a:r>
            <a:r>
              <a:rPr lang="en-US" sz="1200" kern="10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15000"/>
              </a:lnSpc>
              <a:spcAft>
                <a:spcPts val="800"/>
              </a:spcAft>
              <a:buFont typeface="+mj-lt"/>
              <a:buAutoNum type="arabicPeriod" startAt="5"/>
              <a:tabLst>
                <a:tab pos="457200" algn="l"/>
              </a:tabLst>
            </a:pPr>
            <a:r>
              <a:rPr lang="en-US" sz="1200" kern="100">
                <a:effectLst/>
                <a:latin typeface="Aptos" panose="020B0004020202020204" pitchFamily="34" charset="0"/>
                <a:ea typeface="Aptos" panose="020B0004020202020204" pitchFamily="34" charset="0"/>
                <a:cs typeface="Times New Roman" panose="02020603050405020304" pitchFamily="18" charset="0"/>
              </a:rPr>
              <a:t>Confirm that you signed the Microsoft Partner Agreement (MPA) on the </a:t>
            </a:r>
            <a:r>
              <a:rPr lang="en-US" sz="1200" b="1" kern="100">
                <a:effectLst/>
                <a:latin typeface="Aptos" panose="020B0004020202020204" pitchFamily="34" charset="0"/>
                <a:ea typeface="Aptos" panose="020B0004020202020204" pitchFamily="34" charset="0"/>
                <a:cs typeface="Times New Roman" panose="02020603050405020304" pitchFamily="18" charset="0"/>
              </a:rPr>
              <a:t>Program Info</a:t>
            </a:r>
            <a:r>
              <a:rPr lang="en-US" sz="1200" kern="100">
                <a:effectLst/>
                <a:latin typeface="Aptos" panose="020B0004020202020204" pitchFamily="34" charset="0"/>
                <a:ea typeface="Aptos" panose="020B0004020202020204" pitchFamily="34" charset="0"/>
                <a:cs typeface="Times New Roman" panose="02020603050405020304" pitchFamily="18" charset="0"/>
              </a:rPr>
              <a:t> section of the </a:t>
            </a:r>
            <a:r>
              <a:rPr lang="en-US" sz="1200" b="1" kern="100">
                <a:effectLst/>
                <a:latin typeface="Aptos" panose="020B0004020202020204" pitchFamily="34" charset="0"/>
                <a:ea typeface="Aptos" panose="020B0004020202020204" pitchFamily="34" charset="0"/>
                <a:cs typeface="Times New Roman" panose="02020603050405020304" pitchFamily="18" charset="0"/>
              </a:rPr>
              <a:t>Legal Info</a:t>
            </a:r>
            <a:r>
              <a:rPr lang="en-US" sz="1200" kern="100">
                <a:effectLst/>
                <a:latin typeface="Aptos" panose="020B0004020202020204" pitchFamily="34" charset="0"/>
                <a:ea typeface="Aptos" panose="020B0004020202020204" pitchFamily="34" charset="0"/>
                <a:cs typeface="Times New Roman" panose="02020603050405020304" pitchFamily="18" charset="0"/>
              </a:rPr>
              <a:t> page. The indirect reseller status should be </a:t>
            </a:r>
            <a:r>
              <a:rPr lang="en-US" sz="1200" b="1" kern="100">
                <a:effectLst/>
                <a:latin typeface="Aptos" panose="020B0004020202020204" pitchFamily="34" charset="0"/>
                <a:ea typeface="Aptos" panose="020B0004020202020204" pitchFamily="34" charset="0"/>
                <a:cs typeface="Times New Roman" panose="02020603050405020304" pitchFamily="18" charset="0"/>
              </a:rPr>
              <a:t>Active</a:t>
            </a:r>
            <a:r>
              <a:rPr lang="en-US" sz="1200" kern="10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15000"/>
              </a:lnSpc>
              <a:spcAft>
                <a:spcPts val="800"/>
              </a:spcAft>
              <a:buFont typeface="+mj-lt"/>
              <a:buAutoNum type="arabicPeriod" startAt="5"/>
              <a:tabLst>
                <a:tab pos="457200" algn="l"/>
              </a:tabLst>
            </a:pPr>
            <a:r>
              <a:rPr lang="en-US" sz="1200" kern="100">
                <a:effectLst/>
                <a:latin typeface="Aptos" panose="020B0004020202020204" pitchFamily="34" charset="0"/>
                <a:ea typeface="Aptos" panose="020B0004020202020204" pitchFamily="34" charset="0"/>
                <a:cs typeface="Times New Roman" panose="02020603050405020304" pitchFamily="18" charset="0"/>
              </a:rPr>
              <a:t>When your Partner Center account is ready to use, verify that you were added to the admin agent group. To finish setting up your account, including adding other users, you must have admin agent permissions. Follow these steps to view or update your permissions:</a:t>
            </a:r>
          </a:p>
          <a:p>
            <a:pPr marL="742950" lvl="1" indent="-285750">
              <a:lnSpc>
                <a:spcPct val="115000"/>
              </a:lnSpc>
              <a:spcAft>
                <a:spcPts val="800"/>
              </a:spcAft>
              <a:buFont typeface="+mj-lt"/>
              <a:buAutoNum type="alphaLcPeriod"/>
            </a:pPr>
            <a:r>
              <a:rPr lang="en-US" sz="1200" kern="100">
                <a:effectLst/>
                <a:latin typeface="Aptos" panose="020B0004020202020204" pitchFamily="34" charset="0"/>
                <a:ea typeface="Aptos" panose="020B0004020202020204" pitchFamily="34" charset="0"/>
                <a:cs typeface="Times New Roman" panose="02020603050405020304" pitchFamily="18" charset="0"/>
              </a:rPr>
              <a:t>Sign in to </a:t>
            </a:r>
            <a:r>
              <a:rPr lang="en-US" sz="1200"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7"/>
              </a:rPr>
              <a:t>Partner Center</a:t>
            </a:r>
            <a:r>
              <a:rPr lang="en-US" sz="1200" kern="100">
                <a:effectLst/>
                <a:latin typeface="Aptos" panose="020B0004020202020204" pitchFamily="34" charset="0"/>
                <a:ea typeface="Aptos" panose="020B0004020202020204" pitchFamily="34" charset="0"/>
                <a:cs typeface="Times New Roman" panose="02020603050405020304" pitchFamily="18" charset="0"/>
              </a:rPr>
              <a:t> and select the </a:t>
            </a:r>
            <a:r>
              <a:rPr lang="en-US" sz="1200" b="1" kern="100">
                <a:effectLst/>
                <a:latin typeface="Aptos" panose="020B0004020202020204" pitchFamily="34" charset="0"/>
                <a:ea typeface="Aptos" panose="020B0004020202020204" pitchFamily="34" charset="0"/>
                <a:cs typeface="Times New Roman" panose="02020603050405020304" pitchFamily="18" charset="0"/>
              </a:rPr>
              <a:t>Settings</a:t>
            </a:r>
            <a:r>
              <a:rPr lang="en-US" sz="1200" kern="100">
                <a:effectLst/>
                <a:latin typeface="Aptos" panose="020B0004020202020204" pitchFamily="34" charset="0"/>
                <a:ea typeface="Aptos" panose="020B0004020202020204" pitchFamily="34" charset="0"/>
                <a:cs typeface="Times New Roman" panose="02020603050405020304" pitchFamily="18" charset="0"/>
              </a:rPr>
              <a:t> (gear) icon.</a:t>
            </a:r>
          </a:p>
          <a:p>
            <a:pPr marL="742950" lvl="1" indent="-285750">
              <a:lnSpc>
                <a:spcPct val="115000"/>
              </a:lnSpc>
              <a:spcAft>
                <a:spcPts val="800"/>
              </a:spcAft>
              <a:buFont typeface="+mj-lt"/>
              <a:buAutoNum type="alphaLcPeriod"/>
            </a:pPr>
            <a:r>
              <a:rPr lang="en-US" sz="1200" kern="100">
                <a:effectLst/>
                <a:latin typeface="Aptos" panose="020B0004020202020204" pitchFamily="34" charset="0"/>
                <a:ea typeface="Aptos" panose="020B0004020202020204" pitchFamily="34" charset="0"/>
                <a:cs typeface="Times New Roman" panose="02020603050405020304" pitchFamily="18" charset="0"/>
              </a:rPr>
              <a:t>Select </a:t>
            </a:r>
            <a:r>
              <a:rPr lang="en-US" sz="1200" b="1" kern="100">
                <a:effectLst/>
                <a:latin typeface="Aptos" panose="020B0004020202020204" pitchFamily="34" charset="0"/>
                <a:ea typeface="Aptos" panose="020B0004020202020204" pitchFamily="34" charset="0"/>
                <a:cs typeface="Times New Roman" panose="02020603050405020304" pitchFamily="18" charset="0"/>
              </a:rPr>
              <a:t>Account settings</a:t>
            </a:r>
            <a:r>
              <a:rPr lang="en-US" sz="1200" kern="100">
                <a:effectLst/>
                <a:latin typeface="Aptos" panose="020B0004020202020204" pitchFamily="34" charset="0"/>
                <a:ea typeface="Aptos" panose="020B0004020202020204" pitchFamily="34" charset="0"/>
                <a:cs typeface="Times New Roman" panose="02020603050405020304" pitchFamily="18" charset="0"/>
              </a:rPr>
              <a:t>, then select </a:t>
            </a:r>
            <a:r>
              <a:rPr lang="en-US" sz="1200" b="1" kern="100">
                <a:effectLst/>
                <a:latin typeface="Aptos" panose="020B0004020202020204" pitchFamily="34" charset="0"/>
                <a:ea typeface="Aptos" panose="020B0004020202020204" pitchFamily="34" charset="0"/>
                <a:cs typeface="Times New Roman" panose="02020603050405020304" pitchFamily="18" charset="0"/>
              </a:rPr>
              <a:t>User management</a:t>
            </a:r>
            <a:r>
              <a:rPr lang="en-US" sz="1200" kern="100">
                <a:effectLst/>
                <a:latin typeface="Aptos" panose="020B0004020202020204" pitchFamily="34" charset="0"/>
                <a:ea typeface="Aptos" panose="020B0004020202020204" pitchFamily="34" charset="0"/>
                <a:cs typeface="Times New Roman" panose="02020603050405020304" pitchFamily="18" charset="0"/>
              </a:rPr>
              <a:t>.</a:t>
            </a:r>
          </a:p>
          <a:p>
            <a:pPr marL="742950" lvl="1" indent="-285750">
              <a:lnSpc>
                <a:spcPct val="115000"/>
              </a:lnSpc>
              <a:spcAft>
                <a:spcPts val="800"/>
              </a:spcAft>
              <a:buFont typeface="+mj-lt"/>
              <a:buAutoNum type="alphaLcPeriod"/>
            </a:pPr>
            <a:r>
              <a:rPr lang="en-US" sz="1200" kern="100">
                <a:effectLst/>
                <a:latin typeface="Aptos" panose="020B0004020202020204" pitchFamily="34" charset="0"/>
                <a:ea typeface="Aptos" panose="020B0004020202020204" pitchFamily="34" charset="0"/>
                <a:cs typeface="Times New Roman" panose="02020603050405020304" pitchFamily="18" charset="0"/>
              </a:rPr>
              <a:t>Select your name from the list of users. Then, select </a:t>
            </a:r>
            <a:r>
              <a:rPr lang="en-US" sz="1200" b="1" kern="100">
                <a:effectLst/>
                <a:latin typeface="Aptos" panose="020B0004020202020204" pitchFamily="34" charset="0"/>
                <a:ea typeface="Aptos" panose="020B0004020202020204" pitchFamily="34" charset="0"/>
                <a:cs typeface="Times New Roman" panose="02020603050405020304" pitchFamily="18" charset="0"/>
              </a:rPr>
              <a:t>Admin agent</a:t>
            </a:r>
            <a:r>
              <a:rPr lang="en-US" sz="1200" kern="100">
                <a:effectLst/>
                <a:latin typeface="Aptos" panose="020B0004020202020204" pitchFamily="34" charset="0"/>
                <a:ea typeface="Aptos" panose="020B0004020202020204" pitchFamily="34" charset="0"/>
                <a:cs typeface="Times New Roman" panose="02020603050405020304" pitchFamily="18" charset="0"/>
              </a:rPr>
              <a:t>, if not already selected. Select </a:t>
            </a:r>
            <a:r>
              <a:rPr lang="en-US" sz="1200" b="1" kern="100">
                <a:effectLst/>
                <a:latin typeface="Aptos" panose="020B0004020202020204" pitchFamily="34" charset="0"/>
                <a:ea typeface="Aptos" panose="020B0004020202020204" pitchFamily="34" charset="0"/>
                <a:cs typeface="Times New Roman" panose="02020603050405020304" pitchFamily="18" charset="0"/>
              </a:rPr>
              <a:t>Update</a:t>
            </a:r>
            <a:r>
              <a:rPr lang="en-US" sz="1200" kern="100">
                <a:effectLst/>
                <a:latin typeface="Aptos" panose="020B0004020202020204" pitchFamily="34" charset="0"/>
                <a:ea typeface="Aptos" panose="020B0004020202020204" pitchFamily="34" charset="0"/>
                <a:cs typeface="Times New Roman" panose="02020603050405020304" pitchFamily="18" charset="0"/>
              </a:rPr>
              <a:t>.</a:t>
            </a:r>
          </a:p>
          <a:p>
            <a:pPr>
              <a:lnSpc>
                <a:spcPct val="115000"/>
              </a:lnSpc>
              <a:spcAft>
                <a:spcPts val="800"/>
              </a:spcAft>
            </a:pPr>
            <a:r>
              <a:rPr lang="en-US" sz="1200" b="1" kern="100">
                <a:effectLst/>
                <a:latin typeface="Aptos" panose="020B0004020202020204" pitchFamily="34" charset="0"/>
                <a:ea typeface="Aptos" panose="020B0004020202020204" pitchFamily="34" charset="0"/>
                <a:cs typeface="Times New Roman" panose="02020603050405020304" pitchFamily="18" charset="0"/>
              </a:rPr>
              <a:t>3 - Connect with TD SYNNEX as your indirect provider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Font typeface="+mj-lt"/>
              <a:buAutoNum type="arabicPeriod"/>
              <a:tabLst>
                <a:tab pos="457200" algn="l"/>
              </a:tabLst>
            </a:pPr>
            <a:r>
              <a:rPr lang="en-US" sz="1200" kern="100">
                <a:effectLst/>
                <a:latin typeface="Aptos" panose="020B0004020202020204" pitchFamily="34" charset="0"/>
                <a:ea typeface="Aptos" panose="020B0004020202020204" pitchFamily="34" charset="0"/>
                <a:cs typeface="Times New Roman" panose="02020603050405020304" pitchFamily="18" charset="0"/>
              </a:rPr>
              <a:t>TD SYNNEX will send you an email to you an invitation to authorize TD SYNNEX to be your indirect provider. The email includes a link to the Partner Center and associates your account to the provider's account.</a:t>
            </a:r>
          </a:p>
          <a:p>
            <a:pPr marL="342900" lvl="0" indent="-342900">
              <a:lnSpc>
                <a:spcPct val="115000"/>
              </a:lnSpc>
              <a:spcAft>
                <a:spcPts val="800"/>
              </a:spcAft>
              <a:buFont typeface="+mj-lt"/>
              <a:buAutoNum type="arabicPeriod"/>
              <a:tabLst>
                <a:tab pos="457200" algn="l"/>
              </a:tabLst>
            </a:pPr>
            <a:r>
              <a:rPr lang="en-US" sz="1200" kern="100">
                <a:effectLst/>
                <a:latin typeface="Aptos" panose="020B0004020202020204" pitchFamily="34" charset="0"/>
                <a:ea typeface="Aptos" panose="020B0004020202020204" pitchFamily="34" charset="0"/>
                <a:cs typeface="Times New Roman" panose="02020603050405020304" pitchFamily="18" charset="0"/>
              </a:rPr>
              <a:t>To accept the invitation, follow the link in TD SYNNEX's email. You might need to sign in to the Partner Center again.</a:t>
            </a:r>
          </a:p>
          <a:p>
            <a:pPr marL="342900" lvl="0" indent="-342900">
              <a:lnSpc>
                <a:spcPct val="115000"/>
              </a:lnSpc>
              <a:spcAft>
                <a:spcPts val="800"/>
              </a:spcAft>
              <a:buFont typeface="+mj-lt"/>
              <a:buAutoNum type="arabicPeriod"/>
              <a:tabLst>
                <a:tab pos="457200" algn="l"/>
              </a:tabLst>
            </a:pPr>
            <a:r>
              <a:rPr lang="en-US" sz="1200" kern="100">
                <a:effectLst/>
                <a:latin typeface="Aptos" panose="020B0004020202020204" pitchFamily="34" charset="0"/>
                <a:ea typeface="Aptos" panose="020B0004020202020204" pitchFamily="34" charset="0"/>
                <a:cs typeface="Times New Roman" panose="02020603050405020304" pitchFamily="18" charset="0"/>
              </a:rPr>
              <a:t>To confirm the partnership with TD SYNNEX, check the box and then select </a:t>
            </a:r>
            <a:r>
              <a:rPr lang="en-US" sz="1200" b="1" kern="100">
                <a:effectLst/>
                <a:latin typeface="Aptos" panose="020B0004020202020204" pitchFamily="34" charset="0"/>
                <a:ea typeface="Aptos" panose="020B0004020202020204" pitchFamily="34" charset="0"/>
                <a:cs typeface="Times New Roman" panose="02020603050405020304" pitchFamily="18" charset="0"/>
              </a:rPr>
              <a:t>Authorize indirect provider</a:t>
            </a:r>
            <a:r>
              <a:rPr lang="en-US" sz="1200" kern="100">
                <a:effectLst/>
                <a:latin typeface="Aptos" panose="020B0004020202020204" pitchFamily="34" charset="0"/>
                <a:ea typeface="Aptos" panose="020B0004020202020204" pitchFamily="34" charset="0"/>
                <a:cs typeface="Times New Roman" panose="02020603050405020304" pitchFamily="18" charset="0"/>
              </a:rPr>
              <a:t>. TD SYNNEX is now listed on your </a:t>
            </a:r>
            <a:r>
              <a:rPr lang="en-US" sz="1200" b="1" kern="100">
                <a:effectLst/>
                <a:latin typeface="Aptos" panose="020B0004020202020204" pitchFamily="34" charset="0"/>
                <a:ea typeface="Aptos" panose="020B0004020202020204" pitchFamily="34" charset="0"/>
                <a:cs typeface="Times New Roman" panose="02020603050405020304" pitchFamily="18" charset="0"/>
              </a:rPr>
              <a:t>Indirect providers</a:t>
            </a:r>
            <a:r>
              <a:rPr lang="en-US" sz="1200" kern="100">
                <a:effectLst/>
                <a:latin typeface="Aptos" panose="020B0004020202020204" pitchFamily="34" charset="0"/>
                <a:ea typeface="Aptos" panose="020B0004020202020204" pitchFamily="34" charset="0"/>
                <a:cs typeface="Times New Roman" panose="02020603050405020304" pitchFamily="18" charset="0"/>
              </a:rPr>
              <a:t> page and your company is now listed on the provider's </a:t>
            </a:r>
            <a:r>
              <a:rPr lang="en-US" sz="1200" b="1" kern="100">
                <a:effectLst/>
                <a:latin typeface="Aptos" panose="020B0004020202020204" pitchFamily="34" charset="0"/>
                <a:ea typeface="Aptos" panose="020B0004020202020204" pitchFamily="34" charset="0"/>
                <a:cs typeface="Times New Roman" panose="02020603050405020304" pitchFamily="18" charset="0"/>
              </a:rPr>
              <a:t>Indirect resellers</a:t>
            </a:r>
            <a:r>
              <a:rPr lang="en-US" sz="1200" kern="100">
                <a:effectLst/>
                <a:latin typeface="Aptos" panose="020B0004020202020204" pitchFamily="34" charset="0"/>
                <a:ea typeface="Aptos" panose="020B0004020202020204" pitchFamily="34" charset="0"/>
                <a:cs typeface="Times New Roman" panose="02020603050405020304" pitchFamily="18" charset="0"/>
              </a:rPr>
              <a:t> page.</a:t>
            </a:r>
          </a:p>
          <a:p>
            <a:pPr>
              <a:lnSpc>
                <a:spcPct val="115000"/>
              </a:lnSpc>
              <a:spcAft>
                <a:spcPts val="800"/>
              </a:spcAft>
            </a:pPr>
            <a:r>
              <a:rPr lang="en-US" sz="1200" kern="100">
                <a:effectLst/>
                <a:latin typeface="Aptos" panose="020B0004020202020204" pitchFamily="34" charset="0"/>
                <a:ea typeface="Aptos" panose="020B0004020202020204" pitchFamily="34" charset="0"/>
                <a:cs typeface="Times New Roman" panose="02020603050405020304" pitchFamily="18" charset="0"/>
              </a:rPr>
              <a:t> </a:t>
            </a:r>
          </a:p>
          <a:p>
            <a:pPr>
              <a:lnSpc>
                <a:spcPct val="115000"/>
              </a:lnSpc>
              <a:spcAft>
                <a:spcPts val="800"/>
              </a:spcAft>
            </a:pPr>
            <a:r>
              <a:rPr lang="en-US" sz="1200" kern="100">
                <a:effectLst/>
                <a:latin typeface="Aptos" panose="020B0004020202020204" pitchFamily="34" charset="0"/>
                <a:ea typeface="Aptos" panose="020B0004020202020204" pitchFamily="34" charset="0"/>
                <a:cs typeface="Times New Roman" panose="02020603050405020304" pitchFamily="18" charset="0"/>
              </a:rPr>
              <a:t> </a:t>
            </a:r>
          </a:p>
          <a:p>
            <a:pPr>
              <a:lnSpc>
                <a:spcPct val="115000"/>
              </a:lnSpc>
              <a:spcAft>
                <a:spcPts val="800"/>
              </a:spcAft>
            </a:pPr>
            <a:r>
              <a:rPr lang="en-US" sz="1200" kern="100">
                <a:effectLst/>
                <a:latin typeface="Aptos" panose="020B0004020202020204" pitchFamily="34" charset="0"/>
                <a:ea typeface="Aptos" panose="020B0004020202020204" pitchFamily="34" charset="0"/>
                <a:cs typeface="Times New Roman" panose="02020603050405020304" pitchFamily="18" charset="0"/>
              </a:rPr>
              <a:t>Note on CSP Terms &amp; Conditions (T&amp;Cs): The T&amp;Cs you sign with TD SYNNEX are between us and you the partner. You need to ensure you include the right things within you T&amp;Cs and to protect you. Ensure you include the Microsoft Customer Agreement (MCA) within your terms as an appendix. </a:t>
            </a:r>
            <a:r>
              <a:rPr lang="en-US" sz="1200"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11"/>
              </a:rPr>
              <a:t>MCA latest version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200" kern="100">
                <a:effectLst/>
                <a:latin typeface="Aptos" panose="020B0004020202020204" pitchFamily="34" charset="0"/>
                <a:ea typeface="Aptos" panose="020B0004020202020204" pitchFamily="34" charset="0"/>
                <a:cs typeface="Times New Roman" panose="02020603050405020304" pitchFamily="18" charset="0"/>
              </a:rPr>
              <a:t>More details on indirect resellers task </a:t>
            </a:r>
            <a:r>
              <a:rPr lang="en-US" sz="1200"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12"/>
              </a:rPr>
              <a:t>here</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200" kern="100">
                <a:effectLst/>
                <a:latin typeface="Aptos" panose="020B0004020202020204" pitchFamily="34" charset="0"/>
                <a:ea typeface="Aptos" panose="020B0004020202020204" pitchFamily="34" charset="0"/>
                <a:cs typeface="Times New Roman" panose="02020603050405020304" pitchFamily="18" charset="0"/>
              </a:rPr>
              <a:t> </a:t>
            </a:r>
          </a:p>
          <a:p>
            <a:endParaRPr lang="en-US"/>
          </a:p>
        </p:txBody>
      </p:sp>
      <p:sp>
        <p:nvSpPr>
          <p:cNvPr id="4" name="Slide Number Placeholder 3">
            <a:extLst>
              <a:ext uri="{FF2B5EF4-FFF2-40B4-BE49-F238E27FC236}">
                <a16:creationId xmlns:a16="http://schemas.microsoft.com/office/drawing/2014/main" id="{68292776-E5EB-3ABF-3E8A-F87E48BFAC7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FF5934-03BD-4A71-8240-D46F33260F0B}"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647072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StreamOne®: The Most Complete End-to-End Cloud Management Experience Optimize and grow your multi-cloud business with an unmatched Cloud Management Platform to create a fluid, expandable technology management environment that helps partners advance their digital transformation journey. StreamOne® provides a unified and automated delivery model to simplify the complexity of the IT ecosystem for MSPs. This platform is architected for enabling MSP growth and revenue gains at scale through industry-leading Professional Services Automation (PSA) Connectors, consolidated billing, end user self-service capabilities, cost optimization tools and other best-of-breed technologies to help expand your cloud business</a:t>
            </a:r>
          </a:p>
        </p:txBody>
      </p:sp>
      <p:sp>
        <p:nvSpPr>
          <p:cNvPr id="4" name="Slide Number Placeholder 3"/>
          <p:cNvSpPr>
            <a:spLocks noGrp="1"/>
          </p:cNvSpPr>
          <p:nvPr>
            <p:ph type="sldNum" sz="quarter" idx="5"/>
          </p:nvPr>
        </p:nvSpPr>
        <p:spPr/>
        <p:txBody>
          <a:bodyPr/>
          <a:lstStyle/>
          <a:p>
            <a:fld id="{B5FF5934-03BD-4A71-8240-D46F33260F0B}" type="slidenum">
              <a:rPr lang="en-US" smtClean="0"/>
              <a:t>18</a:t>
            </a:fld>
            <a:endParaRPr lang="en-US"/>
          </a:p>
        </p:txBody>
      </p:sp>
    </p:spTree>
    <p:extLst>
      <p:ext uri="{BB962C8B-B14F-4D97-AF65-F5344CB8AC3E}">
        <p14:creationId xmlns:p14="http://schemas.microsoft.com/office/powerpoint/2010/main" val="40836091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Optimize and grow your multi-cloud business with an unmatched Cloud Management Platform to create a fluid, </a:t>
            </a:r>
          </a:p>
          <a:p>
            <a:r>
              <a:rPr lang="en-US"/>
              <a:t>expandable technology management environment that helps partners advance their digital transformation journey. </a:t>
            </a:r>
          </a:p>
          <a:p>
            <a:r>
              <a:rPr lang="en-US"/>
              <a:t>StreamOne® provides a unified and automated delivery model to simplify the complexity of the IT ecosystem for MSPs. </a:t>
            </a:r>
          </a:p>
          <a:p>
            <a:r>
              <a:rPr lang="en-US"/>
              <a:t>This platform is architected for enabling MSP growth and revenue gains at scale through industry-leading Professional </a:t>
            </a:r>
          </a:p>
          <a:p>
            <a:r>
              <a:rPr lang="en-US"/>
              <a:t>Services Automation (PSA) Connectors, consolidated billing, end user self-service capabilities, cost optimization tools </a:t>
            </a:r>
          </a:p>
          <a:p>
            <a:r>
              <a:rPr lang="en-US"/>
              <a:t>and other best-of-breed technologies to help expand your cloud business.</a:t>
            </a:r>
          </a:p>
        </p:txBody>
      </p:sp>
      <p:sp>
        <p:nvSpPr>
          <p:cNvPr id="4" name="Slide Number Placeholder 3"/>
          <p:cNvSpPr>
            <a:spLocks noGrp="1"/>
          </p:cNvSpPr>
          <p:nvPr>
            <p:ph type="sldNum" sz="quarter" idx="5"/>
          </p:nvPr>
        </p:nvSpPr>
        <p:spPr/>
        <p:txBody>
          <a:bodyPr/>
          <a:lstStyle/>
          <a:p>
            <a:fld id="{B5FF5934-03BD-4A71-8240-D46F33260F0B}" type="slidenum">
              <a:rPr lang="en-US" smtClean="0"/>
              <a:t>19</a:t>
            </a:fld>
            <a:endParaRPr lang="en-US"/>
          </a:p>
        </p:txBody>
      </p:sp>
    </p:spTree>
    <p:extLst>
      <p:ext uri="{BB962C8B-B14F-4D97-AF65-F5344CB8AC3E}">
        <p14:creationId xmlns:p14="http://schemas.microsoft.com/office/powerpoint/2010/main" val="18984870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Create Technology Experiences Tailored to Your </a:t>
            </a:r>
          </a:p>
          <a:p>
            <a:r>
              <a:rPr lang="en-US"/>
              <a:t>Customer’s Business Model</a:t>
            </a:r>
          </a:p>
          <a:p>
            <a:r>
              <a:rPr lang="en-US"/>
              <a:t>Take advantage of the management platform TD SYNNEX and Microsoft trust to host end-to-end digital </a:t>
            </a:r>
          </a:p>
          <a:p>
            <a:r>
              <a:rPr lang="en-US"/>
              <a:t>innovations: </a:t>
            </a:r>
            <a:r>
              <a:rPr lang="en-US" err="1"/>
              <a:t>StreamOne</a:t>
            </a:r>
            <a:r>
              <a:rPr lang="en-US"/>
              <a:t>®. With us, it has never been easier to create, operate, deliver and manage IT products, </a:t>
            </a:r>
          </a:p>
          <a:p>
            <a:r>
              <a:rPr lang="en-US"/>
              <a:t>solutions and services.</a:t>
            </a:r>
          </a:p>
          <a:p>
            <a:r>
              <a:rPr lang="en-US"/>
              <a:t> Accelerate your go-to-market processes and solve </a:t>
            </a:r>
          </a:p>
          <a:p>
            <a:r>
              <a:rPr lang="en-US"/>
              <a:t>serious IT challenges with TD SYNNEX Cloud Labs, </a:t>
            </a:r>
          </a:p>
          <a:p>
            <a:r>
              <a:rPr lang="en-US"/>
              <a:t>a virtualized environment designed to help you </a:t>
            </a:r>
          </a:p>
          <a:p>
            <a:r>
              <a:rPr lang="en-US"/>
              <a:t>create Proof-of-Concept (PoC) cloud demonstrations </a:t>
            </a:r>
          </a:p>
          <a:p>
            <a:r>
              <a:rPr lang="en-US"/>
              <a:t>at any scale.</a:t>
            </a:r>
          </a:p>
          <a:p>
            <a:r>
              <a:rPr lang="en-US"/>
              <a:t> Avoid problems and speed up resolutions when </a:t>
            </a:r>
          </a:p>
          <a:p>
            <a:r>
              <a:rPr lang="en-US"/>
              <a:t>issues occur. You can enjoy anytime, anywhere </a:t>
            </a:r>
          </a:p>
          <a:p>
            <a:r>
              <a:rPr lang="en-US"/>
              <a:t>Microsoft support with multi-language, 24/7 </a:t>
            </a:r>
          </a:p>
          <a:p>
            <a:r>
              <a:rPr lang="en-US"/>
              <a:t>customer service through TD SYNNEX.</a:t>
            </a:r>
          </a:p>
          <a:p>
            <a:r>
              <a:rPr lang="en-US"/>
              <a:t> Move your business forward with training and </a:t>
            </a:r>
          </a:p>
          <a:p>
            <a:r>
              <a:rPr lang="en-US"/>
              <a:t>education resources designed to drive your </a:t>
            </a:r>
          </a:p>
          <a:p>
            <a:r>
              <a:rPr lang="en-US"/>
              <a:t>Microsoft Designation, MAICPP status and more </a:t>
            </a:r>
          </a:p>
          <a:p>
            <a:r>
              <a:rPr lang="en-US"/>
              <a:t>with 2,000+ trainings available in 20+ countries.</a:t>
            </a:r>
          </a:p>
          <a:p>
            <a:r>
              <a:rPr lang="en-US"/>
              <a:t> Explore our digital training library and level up </a:t>
            </a:r>
          </a:p>
          <a:p>
            <a:r>
              <a:rPr lang="en-US"/>
              <a:t>your workforce’s skills with a variety of self-paced </a:t>
            </a:r>
          </a:p>
          <a:p>
            <a:r>
              <a:rPr lang="en-US"/>
              <a:t>sessions hosted on TD SYNNEX’s Channel Academy. </a:t>
            </a:r>
          </a:p>
          <a:p>
            <a:r>
              <a:rPr lang="en-US"/>
              <a:t> Overcome the challenges of legacy subscription and consumption-based IT</a:t>
            </a:r>
          </a:p>
          <a:p>
            <a:r>
              <a:rPr lang="en-US"/>
              <a:t> service models by simplifying multi-cloud provider management with a single </a:t>
            </a:r>
          </a:p>
          <a:p>
            <a:r>
              <a:rPr lang="en-US"/>
              <a:t>platform: </a:t>
            </a:r>
            <a:r>
              <a:rPr lang="en-US" err="1"/>
              <a:t>StreamOne</a:t>
            </a:r>
            <a:r>
              <a:rPr lang="en-US"/>
              <a:t>®.</a:t>
            </a:r>
          </a:p>
          <a:p>
            <a:r>
              <a:rPr lang="en-US"/>
              <a:t> Integrate TD SYNNEX and Microsoft’s most advanced security tools, </a:t>
            </a:r>
          </a:p>
          <a:p>
            <a:r>
              <a:rPr lang="en-US"/>
              <a:t>processes and technologies to keep your enterprise IT safe with </a:t>
            </a:r>
          </a:p>
          <a:p>
            <a:r>
              <a:rPr lang="en-US" err="1"/>
              <a:t>StreamOne</a:t>
            </a:r>
            <a:r>
              <a:rPr lang="en-US"/>
              <a:t>® SecOps.</a:t>
            </a:r>
          </a:p>
          <a:p>
            <a:r>
              <a:rPr lang="en-US"/>
              <a:t> Streamline the procurement and invoicing for any solution in </a:t>
            </a:r>
          </a:p>
          <a:p>
            <a:r>
              <a:rPr lang="en-US"/>
              <a:t>the </a:t>
            </a:r>
            <a:r>
              <a:rPr lang="en-US" err="1"/>
              <a:t>StreamOne</a:t>
            </a:r>
            <a:r>
              <a:rPr lang="en-US"/>
              <a:t>® platform. Our APIs and Professional Services </a:t>
            </a:r>
          </a:p>
          <a:p>
            <a:r>
              <a:rPr lang="en-US"/>
              <a:t>Automation (PSA) connector capabilities make it possible to drive </a:t>
            </a:r>
          </a:p>
          <a:p>
            <a:r>
              <a:rPr lang="en-US"/>
              <a:t>innovation with existing technologies at virtually any size or scale. </a:t>
            </a:r>
          </a:p>
          <a:p>
            <a:endParaRPr lang="en-US"/>
          </a:p>
        </p:txBody>
      </p:sp>
      <p:sp>
        <p:nvSpPr>
          <p:cNvPr id="4" name="Slide Number Placeholder 3"/>
          <p:cNvSpPr>
            <a:spLocks noGrp="1"/>
          </p:cNvSpPr>
          <p:nvPr>
            <p:ph type="sldNum" sz="quarter" idx="5"/>
          </p:nvPr>
        </p:nvSpPr>
        <p:spPr/>
        <p:txBody>
          <a:bodyPr/>
          <a:lstStyle/>
          <a:p>
            <a:fld id="{B5FF5934-03BD-4A71-8240-D46F33260F0B}" type="slidenum">
              <a:rPr lang="en-US" smtClean="0"/>
              <a:t>20</a:t>
            </a:fld>
            <a:endParaRPr lang="en-US"/>
          </a:p>
        </p:txBody>
      </p:sp>
    </p:spTree>
    <p:extLst>
      <p:ext uri="{BB962C8B-B14F-4D97-AF65-F5344CB8AC3E}">
        <p14:creationId xmlns:p14="http://schemas.microsoft.com/office/powerpoint/2010/main" val="825983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Master" Target="../slideMasters/slideMaster6.xml"/><Relationship Id="rId5" Type="http://schemas.openxmlformats.org/officeDocument/2006/relationships/image" Target="../media/image50.png"/><Relationship Id="rId4" Type="http://schemas.openxmlformats.org/officeDocument/2006/relationships/image" Target="../media/image49.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51.jpeg"/><Relationship Id="rId1" Type="http://schemas.openxmlformats.org/officeDocument/2006/relationships/slideMaster" Target="../slideMasters/slideMaster6.xml"/><Relationship Id="rId4" Type="http://schemas.openxmlformats.org/officeDocument/2006/relationships/image" Target="../media/image49.pn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52.jpeg"/><Relationship Id="rId1" Type="http://schemas.openxmlformats.org/officeDocument/2006/relationships/slideMaster" Target="../slideMasters/slideMaster6.xml"/><Relationship Id="rId5" Type="http://schemas.openxmlformats.org/officeDocument/2006/relationships/image" Target="../media/image50.png"/><Relationship Id="rId4" Type="http://schemas.openxmlformats.org/officeDocument/2006/relationships/image" Target="../media/image49.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image" Target="../media/image53.png"/><Relationship Id="rId1" Type="http://schemas.openxmlformats.org/officeDocument/2006/relationships/slideMaster" Target="../slideMasters/slideMaster6.xml"/><Relationship Id="rId4" Type="http://schemas.openxmlformats.org/officeDocument/2006/relationships/image" Target="../media/image55.png"/></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56.svg"/><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57.jpeg"/><Relationship Id="rId1" Type="http://schemas.openxmlformats.org/officeDocument/2006/relationships/slideMaster" Target="../slideMasters/slideMaster7.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8.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8.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Master" Target="../slideMasters/slideMaster8.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8.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8.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Master" Target="../slideMasters/slideMaster8.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8.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5.jpeg"/><Relationship Id="rId1" Type="http://schemas.openxmlformats.org/officeDocument/2006/relationships/slideMaster" Target="../slideMasters/slideMaster8.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Master" Target="../slideMasters/slideMaster8.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2.jpeg"/><Relationship Id="rId1" Type="http://schemas.openxmlformats.org/officeDocument/2006/relationships/slideMaster" Target="../slideMasters/slideMaster9.xml"/><Relationship Id="rId4" Type="http://schemas.openxmlformats.org/officeDocument/2006/relationships/image" Target="../media/image60.png"/></Relationships>
</file>

<file path=ppt/slideLayouts/_rels/slideLayout1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Master" Target="../slideMasters/slideMaster9.xml"/></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9.xml"/></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jpeg"/><Relationship Id="rId1" Type="http://schemas.openxmlformats.org/officeDocument/2006/relationships/slideMaster" Target="../slideMasters/slideMaster9.xml"/></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eg"/><Relationship Id="rId1" Type="http://schemas.openxmlformats.org/officeDocument/2006/relationships/slideMaster" Target="../slideMasters/slideMaster9.xml"/></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jpeg"/><Relationship Id="rId1" Type="http://schemas.openxmlformats.org/officeDocument/2006/relationships/slideMaster" Target="../slideMasters/slideMaster9.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jpeg"/><Relationship Id="rId1" Type="http://schemas.openxmlformats.org/officeDocument/2006/relationships/slideMaster" Target="../slideMasters/slideMaster9.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jpeg"/><Relationship Id="rId1" Type="http://schemas.openxmlformats.org/officeDocument/2006/relationships/slideMaster" Target="../slideMasters/slideMaster9.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1.jpeg"/><Relationship Id="rId1" Type="http://schemas.openxmlformats.org/officeDocument/2006/relationships/slideMaster" Target="../slideMasters/slideMaster9.xml"/></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2.jpeg"/><Relationship Id="rId1" Type="http://schemas.openxmlformats.org/officeDocument/2006/relationships/slideMaster" Target="../slideMasters/slideMaster9.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5.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Master" Target="../slideMasters/slideMaster5.xml"/><Relationship Id="rId4" Type="http://schemas.openxmlformats.org/officeDocument/2006/relationships/image" Target="../media/image27.emf"/></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35.jpe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5.jpeg"/><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11" name="Picture 10" descr="A colorful circle with a blue and purple background&#10;&#10;Description automatically generated with medium confidence">
            <a:extLst>
              <a:ext uri="{FF2B5EF4-FFF2-40B4-BE49-F238E27FC236}">
                <a16:creationId xmlns:a16="http://schemas.microsoft.com/office/drawing/2014/main" id="{E50F2670-63C9-D71B-32CE-DA3493E562E1}"/>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337E893-697A-1C63-E356-73C8A79FD66C}"/>
              </a:ext>
            </a:extLst>
          </p:cNvPr>
          <p:cNvSpPr>
            <a:spLocks noGrp="1"/>
          </p:cNvSpPr>
          <p:nvPr>
            <p:ph type="ctrTitle"/>
          </p:nvPr>
        </p:nvSpPr>
        <p:spPr>
          <a:xfrm>
            <a:off x="812800" y="2235200"/>
            <a:ext cx="9855200" cy="2712720"/>
          </a:xfrm>
        </p:spPr>
        <p:txBody>
          <a:bodyPr anchor="ctr">
            <a:normAutofit/>
          </a:bodyPr>
          <a:lstStyle>
            <a:lvl1pPr algn="l">
              <a:defRPr sz="7200">
                <a:solidFill>
                  <a:schemeClr val="bg1"/>
                </a:solidFill>
                <a:latin typeface="TWK Everett" panose="020B0204000000000000" pitchFamily="34" charset="77"/>
              </a:defRPr>
            </a:lvl1pPr>
          </a:lstStyle>
          <a:p>
            <a:r>
              <a:rPr lang="en-US"/>
              <a:t>Click to edit Master title style</a:t>
            </a:r>
          </a:p>
        </p:txBody>
      </p:sp>
    </p:spTree>
    <p:extLst>
      <p:ext uri="{BB962C8B-B14F-4D97-AF65-F5344CB8AC3E}">
        <p14:creationId xmlns:p14="http://schemas.microsoft.com/office/powerpoint/2010/main" val="31751251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Navy)">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50F2670-63C9-D71B-32CE-DA3493E562E1}"/>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337E893-697A-1C63-E356-73C8A79FD66C}"/>
              </a:ext>
            </a:extLst>
          </p:cNvPr>
          <p:cNvSpPr>
            <a:spLocks noGrp="1"/>
          </p:cNvSpPr>
          <p:nvPr>
            <p:ph type="ctrTitle"/>
          </p:nvPr>
        </p:nvSpPr>
        <p:spPr>
          <a:xfrm>
            <a:off x="2611120" y="1483360"/>
            <a:ext cx="6969760" cy="4064000"/>
          </a:xfrm>
        </p:spPr>
        <p:txBody>
          <a:bodyPr anchor="ctr">
            <a:normAutofit/>
          </a:bodyPr>
          <a:lstStyle>
            <a:lvl1pPr algn="ctr">
              <a:defRPr sz="6000">
                <a:solidFill>
                  <a:schemeClr val="bg1"/>
                </a:solidFill>
                <a:latin typeface="TWK Everett" panose="020B0204000000000000" pitchFamily="34" charset="77"/>
              </a:defRPr>
            </a:lvl1pPr>
          </a:lstStyle>
          <a:p>
            <a:r>
              <a:rPr lang="en-US"/>
              <a:t>Click to edit Master title style</a:t>
            </a:r>
          </a:p>
        </p:txBody>
      </p:sp>
    </p:spTree>
    <p:extLst>
      <p:ext uri="{BB962C8B-B14F-4D97-AF65-F5344CB8AC3E}">
        <p14:creationId xmlns:p14="http://schemas.microsoft.com/office/powerpoint/2010/main" val="148545912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Back cov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EDD2E5-6999-66BF-A082-AE4C5E8A990F}"/>
              </a:ext>
            </a:extLst>
          </p:cNvPr>
          <p:cNvPicPr>
            <a:picLocks noChangeAspect="1"/>
          </p:cNvPicPr>
          <p:nvPr userDrawn="1"/>
        </p:nvPicPr>
        <p:blipFill>
          <a:blip r:embed="rId2"/>
          <a:srcRect/>
          <a:stretch/>
        </p:blipFill>
        <p:spPr>
          <a:xfrm>
            <a:off x="0" y="0"/>
            <a:ext cx="12192000" cy="6858000"/>
          </a:xfrm>
          <a:prstGeom prst="rect">
            <a:avLst/>
          </a:prstGeom>
        </p:spPr>
      </p:pic>
      <p:pic>
        <p:nvPicPr>
          <p:cNvPr id="2" name="Picture 1">
            <a:extLst>
              <a:ext uri="{FF2B5EF4-FFF2-40B4-BE49-F238E27FC236}">
                <a16:creationId xmlns:a16="http://schemas.microsoft.com/office/drawing/2014/main" id="{B62BE4BA-8F7F-E8DF-1BE3-3A53E59FF212}"/>
              </a:ext>
            </a:extLst>
          </p:cNvPr>
          <p:cNvPicPr>
            <a:picLocks noChangeAspect="1"/>
          </p:cNvPicPr>
          <p:nvPr userDrawn="1"/>
        </p:nvPicPr>
        <p:blipFill>
          <a:blip r:embed="rId3"/>
          <a:srcRect/>
          <a:stretch/>
        </p:blipFill>
        <p:spPr>
          <a:xfrm>
            <a:off x="407988" y="404813"/>
            <a:ext cx="1944000" cy="454410"/>
          </a:xfrm>
          <a:prstGeom prst="rect">
            <a:avLst/>
          </a:prstGeom>
        </p:spPr>
      </p:pic>
      <p:sp>
        <p:nvSpPr>
          <p:cNvPr id="6" name="Title Placeholder 1">
            <a:extLst>
              <a:ext uri="{FF2B5EF4-FFF2-40B4-BE49-F238E27FC236}">
                <a16:creationId xmlns:a16="http://schemas.microsoft.com/office/drawing/2014/main" id="{6F3B0818-D8F4-F521-9F24-CA5AF3C41B7B}"/>
              </a:ext>
            </a:extLst>
          </p:cNvPr>
          <p:cNvSpPr>
            <a:spLocks noGrp="1"/>
          </p:cNvSpPr>
          <p:nvPr>
            <p:ph type="title"/>
          </p:nvPr>
        </p:nvSpPr>
        <p:spPr>
          <a:xfrm>
            <a:off x="407988" y="1314484"/>
            <a:ext cx="5508624" cy="1054644"/>
          </a:xfrm>
          <a:prstGeom prst="rect">
            <a:avLst/>
          </a:prstGeom>
        </p:spPr>
        <p:txBody>
          <a:bodyPr vert="horz" lIns="0" tIns="0" rIns="0" bIns="0" rtlCol="0" anchor="t">
            <a:normAutofit/>
          </a:bodyPr>
          <a:lstStyle>
            <a:lvl1pPr>
              <a:defRPr sz="2800">
                <a:solidFill>
                  <a:schemeClr val="bg1"/>
                </a:solidFill>
              </a:defRPr>
            </a:lvl1pPr>
          </a:lstStyle>
          <a:p>
            <a:r>
              <a:rPr lang="en-US"/>
              <a:t>Click to edit Master title style</a:t>
            </a:r>
          </a:p>
        </p:txBody>
      </p:sp>
      <p:sp>
        <p:nvSpPr>
          <p:cNvPr id="7" name="Content Placeholder 2">
            <a:extLst>
              <a:ext uri="{FF2B5EF4-FFF2-40B4-BE49-F238E27FC236}">
                <a16:creationId xmlns:a16="http://schemas.microsoft.com/office/drawing/2014/main" id="{A60B90B7-98EB-F925-D7C8-CEE2669F08B6}"/>
              </a:ext>
            </a:extLst>
          </p:cNvPr>
          <p:cNvSpPr>
            <a:spLocks noGrp="1"/>
          </p:cNvSpPr>
          <p:nvPr>
            <p:ph idx="1"/>
          </p:nvPr>
        </p:nvSpPr>
        <p:spPr>
          <a:xfrm>
            <a:off x="407987" y="2369128"/>
            <a:ext cx="5508625" cy="4084059"/>
          </a:xfrm>
        </p:spPr>
        <p:txBody>
          <a:bodyPr/>
          <a:lstStyle>
            <a:lvl1pPr>
              <a:defRPr b="0" i="0">
                <a:solidFill>
                  <a:schemeClr val="bg1"/>
                </a:solidFill>
                <a:latin typeface="Tenorite" pitchFamily="2" charset="0"/>
              </a:defRPr>
            </a:lvl1pPr>
            <a:lvl2pPr>
              <a:defRPr b="0" i="0">
                <a:solidFill>
                  <a:schemeClr val="bg1"/>
                </a:solidFill>
                <a:latin typeface="Tenorite" pitchFamily="2" charset="0"/>
              </a:defRPr>
            </a:lvl2pPr>
            <a:lvl3pPr>
              <a:defRPr b="0" i="0">
                <a:solidFill>
                  <a:schemeClr val="bg1"/>
                </a:solidFill>
                <a:latin typeface="Tenorite" pitchFamily="2" charset="0"/>
              </a:defRPr>
            </a:lvl3pPr>
            <a:lvl4pPr>
              <a:defRPr b="0" i="0">
                <a:solidFill>
                  <a:schemeClr val="bg1"/>
                </a:solidFill>
                <a:latin typeface="Tenorite" pitchFamily="2" charset="0"/>
              </a:defRPr>
            </a:lvl4pPr>
            <a:lvl5pPr>
              <a:defRPr b="0" i="0">
                <a:solidFill>
                  <a:schemeClr val="bg1"/>
                </a:solidFill>
                <a:latin typeface="Tenorite"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2094501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3_White - Standard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EF02B22-4D38-294A-8E24-C8E34B8A7457}"/>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4" name="Date Placeholder 3">
            <a:extLst>
              <a:ext uri="{FF2B5EF4-FFF2-40B4-BE49-F238E27FC236}">
                <a16:creationId xmlns:a16="http://schemas.microsoft.com/office/drawing/2014/main" id="{D5E36459-6500-F74A-A031-3A47510D72DA}"/>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54B747A9-2438-954B-B26D-E4257248C1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50D4EC-D5FA-934A-97A0-7995AB9701DB}"/>
              </a:ext>
            </a:extLst>
          </p:cNvPr>
          <p:cNvSpPr>
            <a:spLocks noGrp="1"/>
          </p:cNvSpPr>
          <p:nvPr>
            <p:ph type="sldNum" sz="quarter" idx="12"/>
          </p:nvPr>
        </p:nvSpPr>
        <p:spPr/>
        <p:txBody>
          <a:bodyPr/>
          <a:lstStyle/>
          <a:p>
            <a:fld id="{7DCA3B56-ECA4-F246-9394-58426C04E9F5}" type="slidenum">
              <a:rPr lang="en-US" smtClean="0"/>
              <a:pPr/>
              <a:t>‹#›</a:t>
            </a:fld>
            <a:endParaRPr lang="en-US"/>
          </a:p>
        </p:txBody>
      </p:sp>
      <p:sp>
        <p:nvSpPr>
          <p:cNvPr id="9" name="Title 1">
            <a:extLst>
              <a:ext uri="{FF2B5EF4-FFF2-40B4-BE49-F238E27FC236}">
                <a16:creationId xmlns:a16="http://schemas.microsoft.com/office/drawing/2014/main" id="{1F57ABE5-AF3B-EF4F-BB11-B79EA884303D}"/>
              </a:ext>
            </a:extLst>
          </p:cNvPr>
          <p:cNvSpPr>
            <a:spLocks noGrp="1"/>
          </p:cNvSpPr>
          <p:nvPr>
            <p:ph type="title"/>
          </p:nvPr>
        </p:nvSpPr>
        <p:spPr>
          <a:xfrm>
            <a:off x="925284" y="553807"/>
            <a:ext cx="10515600" cy="1325563"/>
          </a:xfrm>
          <a:prstGeom prst="rect">
            <a:avLst/>
          </a:prstGeom>
        </p:spPr>
        <p:txBody>
          <a:bodyPr/>
          <a:lstStyle>
            <a:lvl1pPr>
              <a:defRPr baseline="0">
                <a:solidFill>
                  <a:schemeClr val="accent1"/>
                </a:solidFill>
              </a:defRPr>
            </a:lvl1pPr>
          </a:lstStyle>
          <a:p>
            <a:r>
              <a:rPr lang="en-US"/>
              <a:t>Click to edit Master title style</a:t>
            </a:r>
          </a:p>
        </p:txBody>
      </p:sp>
      <p:sp>
        <p:nvSpPr>
          <p:cNvPr id="10" name="Content Placeholder 2">
            <a:extLst>
              <a:ext uri="{FF2B5EF4-FFF2-40B4-BE49-F238E27FC236}">
                <a16:creationId xmlns:a16="http://schemas.microsoft.com/office/drawing/2014/main" id="{D1DB7C6F-7F97-0B43-9321-8B71A45E36C2}"/>
              </a:ext>
            </a:extLst>
          </p:cNvPr>
          <p:cNvSpPr>
            <a:spLocks noGrp="1"/>
          </p:cNvSpPr>
          <p:nvPr>
            <p:ph idx="1"/>
          </p:nvPr>
        </p:nvSpPr>
        <p:spPr>
          <a:xfrm>
            <a:off x="925284" y="1825625"/>
            <a:ext cx="10428516" cy="435133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a:extLst>
              <a:ext uri="{FF2B5EF4-FFF2-40B4-BE49-F238E27FC236}">
                <a16:creationId xmlns:a16="http://schemas.microsoft.com/office/drawing/2014/main" id="{1916DFFC-4F22-D043-9E29-352B0592A660}"/>
              </a:ext>
            </a:extLst>
          </p:cNvPr>
          <p:cNvCxnSpPr/>
          <p:nvPr userDrawn="1"/>
        </p:nvCxnSpPr>
        <p:spPr>
          <a:xfrm>
            <a:off x="1051820" y="73097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15A188BC-6D8F-B4C0-04F0-2F65EBA99B03}"/>
              </a:ext>
            </a:extLst>
          </p:cNvPr>
          <p:cNvSpPr txBox="1"/>
          <p:nvPr userDrawn="1"/>
        </p:nvSpPr>
        <p:spPr>
          <a:xfrm>
            <a:off x="8652664" y="415337"/>
            <a:ext cx="1029449"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5758"/>
                </a:solidFill>
                <a:effectLst/>
                <a:uLnTx/>
                <a:uFillTx/>
                <a:latin typeface="Arial" panose="020B0604020202020204"/>
                <a:ea typeface="+mn-ea"/>
                <a:cs typeface="+mn-cs"/>
              </a:rPr>
              <a:t>Get AI Ready</a:t>
            </a:r>
            <a:endParaRPr kumimoji="0" lang="en-DK" sz="1100" b="0" i="0" u="none" strike="noStrike" kern="1200" cap="none" spc="0" normalizeH="0" baseline="0" noProof="0">
              <a:ln>
                <a:noFill/>
              </a:ln>
              <a:solidFill>
                <a:srgbClr val="005758"/>
              </a:solidFill>
              <a:effectLst/>
              <a:uLnTx/>
              <a:uFillTx/>
              <a:latin typeface="Arial" panose="020B0604020202020204"/>
              <a:ea typeface="+mn-ea"/>
              <a:cs typeface="+mn-cs"/>
            </a:endParaRPr>
          </a:p>
        </p:txBody>
      </p:sp>
      <p:grpSp>
        <p:nvGrpSpPr>
          <p:cNvPr id="7" name="Group 5">
            <a:extLst>
              <a:ext uri="{FF2B5EF4-FFF2-40B4-BE49-F238E27FC236}">
                <a16:creationId xmlns:a16="http://schemas.microsoft.com/office/drawing/2014/main" id="{60846715-0268-0E02-5736-DF4BBAA44ABB}"/>
              </a:ext>
            </a:extLst>
          </p:cNvPr>
          <p:cNvGrpSpPr>
            <a:grpSpLocks noChangeAspect="1"/>
          </p:cNvGrpSpPr>
          <p:nvPr userDrawn="1"/>
        </p:nvGrpSpPr>
        <p:grpSpPr bwMode="auto">
          <a:xfrm>
            <a:off x="9813374" y="363292"/>
            <a:ext cx="1824584" cy="352800"/>
            <a:chOff x="663" y="462"/>
            <a:chExt cx="1536" cy="297"/>
          </a:xfrm>
        </p:grpSpPr>
        <p:sp>
          <p:nvSpPr>
            <p:cNvPr id="8" name="Freeform 6">
              <a:extLst>
                <a:ext uri="{FF2B5EF4-FFF2-40B4-BE49-F238E27FC236}">
                  <a16:creationId xmlns:a16="http://schemas.microsoft.com/office/drawing/2014/main" id="{7EDDEAB4-ED46-9172-71A4-5D1E5B68A62B}"/>
                </a:ext>
              </a:extLst>
            </p:cNvPr>
            <p:cNvSpPr>
              <a:spLocks/>
            </p:cNvSpPr>
            <p:nvPr/>
          </p:nvSpPr>
          <p:spPr bwMode="auto">
            <a:xfrm>
              <a:off x="742" y="507"/>
              <a:ext cx="89" cy="142"/>
            </a:xfrm>
            <a:custGeom>
              <a:avLst/>
              <a:gdLst>
                <a:gd name="T0" fmla="*/ 21 w 713"/>
                <a:gd name="T1" fmla="*/ 442 h 1124"/>
                <a:gd name="T2" fmla="*/ 21 w 713"/>
                <a:gd name="T3" fmla="*/ 442 h 1124"/>
                <a:gd name="T4" fmla="*/ 123 w 713"/>
                <a:gd name="T5" fmla="*/ 233 h 1124"/>
                <a:gd name="T6" fmla="*/ 301 w 713"/>
                <a:gd name="T7" fmla="*/ 83 h 1124"/>
                <a:gd name="T8" fmla="*/ 709 w 713"/>
                <a:gd name="T9" fmla="*/ 37 h 1124"/>
                <a:gd name="T10" fmla="*/ 712 w 713"/>
                <a:gd name="T11" fmla="*/ 38 h 1124"/>
                <a:gd name="T12" fmla="*/ 713 w 713"/>
                <a:gd name="T13" fmla="*/ 39 h 1124"/>
                <a:gd name="T14" fmla="*/ 712 w 713"/>
                <a:gd name="T15" fmla="*/ 41 h 1124"/>
                <a:gd name="T16" fmla="*/ 710 w 713"/>
                <a:gd name="T17" fmla="*/ 41 h 1124"/>
                <a:gd name="T18" fmla="*/ 249 w 713"/>
                <a:gd name="T19" fmla="*/ 631 h 1124"/>
                <a:gd name="T20" fmla="*/ 297 w 713"/>
                <a:gd name="T21" fmla="*/ 900 h 1124"/>
                <a:gd name="T22" fmla="*/ 450 w 713"/>
                <a:gd name="T23" fmla="*/ 1121 h 1124"/>
                <a:gd name="T24" fmla="*/ 450 w 713"/>
                <a:gd name="T25" fmla="*/ 1122 h 1124"/>
                <a:gd name="T26" fmla="*/ 450 w 713"/>
                <a:gd name="T27" fmla="*/ 1123 h 1124"/>
                <a:gd name="T28" fmla="*/ 450 w 713"/>
                <a:gd name="T29" fmla="*/ 1123 h 1124"/>
                <a:gd name="T30" fmla="*/ 449 w 713"/>
                <a:gd name="T31" fmla="*/ 1123 h 1124"/>
                <a:gd name="T32" fmla="*/ 246 w 713"/>
                <a:gd name="T33" fmla="*/ 1037 h 1124"/>
                <a:gd name="T34" fmla="*/ 91 w 713"/>
                <a:gd name="T35" fmla="*/ 875 h 1124"/>
                <a:gd name="T36" fmla="*/ 12 w 713"/>
                <a:gd name="T37" fmla="*/ 666 h 1124"/>
                <a:gd name="T38" fmla="*/ 21 w 713"/>
                <a:gd name="T39" fmla="*/ 442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3" h="1124">
                  <a:moveTo>
                    <a:pt x="21" y="442"/>
                  </a:moveTo>
                  <a:lnTo>
                    <a:pt x="21" y="442"/>
                  </a:lnTo>
                  <a:cubicBezTo>
                    <a:pt x="40" y="366"/>
                    <a:pt x="75" y="295"/>
                    <a:pt x="123" y="233"/>
                  </a:cubicBezTo>
                  <a:cubicBezTo>
                    <a:pt x="171" y="171"/>
                    <a:pt x="232" y="120"/>
                    <a:pt x="301" y="83"/>
                  </a:cubicBezTo>
                  <a:cubicBezTo>
                    <a:pt x="426" y="17"/>
                    <a:pt x="572" y="0"/>
                    <a:pt x="709" y="37"/>
                  </a:cubicBezTo>
                  <a:lnTo>
                    <a:pt x="712" y="38"/>
                  </a:lnTo>
                  <a:cubicBezTo>
                    <a:pt x="712" y="38"/>
                    <a:pt x="713" y="39"/>
                    <a:pt x="713" y="39"/>
                  </a:cubicBezTo>
                  <a:cubicBezTo>
                    <a:pt x="713" y="39"/>
                    <a:pt x="713" y="40"/>
                    <a:pt x="712" y="41"/>
                  </a:cubicBezTo>
                  <a:lnTo>
                    <a:pt x="710" y="41"/>
                  </a:lnTo>
                  <a:cubicBezTo>
                    <a:pt x="449" y="101"/>
                    <a:pt x="258" y="342"/>
                    <a:pt x="249" y="631"/>
                  </a:cubicBezTo>
                  <a:cubicBezTo>
                    <a:pt x="245" y="723"/>
                    <a:pt x="261" y="814"/>
                    <a:pt x="297" y="900"/>
                  </a:cubicBezTo>
                  <a:cubicBezTo>
                    <a:pt x="331" y="984"/>
                    <a:pt x="384" y="1059"/>
                    <a:pt x="450" y="1121"/>
                  </a:cubicBezTo>
                  <a:lnTo>
                    <a:pt x="450" y="1122"/>
                  </a:lnTo>
                  <a:cubicBezTo>
                    <a:pt x="450" y="1122"/>
                    <a:pt x="451" y="1123"/>
                    <a:pt x="450" y="1123"/>
                  </a:cubicBezTo>
                  <a:cubicBezTo>
                    <a:pt x="450" y="1123"/>
                    <a:pt x="450" y="1124"/>
                    <a:pt x="450" y="1123"/>
                  </a:cubicBezTo>
                  <a:lnTo>
                    <a:pt x="449" y="1123"/>
                  </a:lnTo>
                  <a:cubicBezTo>
                    <a:pt x="376" y="1108"/>
                    <a:pt x="308" y="1079"/>
                    <a:pt x="246" y="1037"/>
                  </a:cubicBezTo>
                  <a:cubicBezTo>
                    <a:pt x="184" y="994"/>
                    <a:pt x="132" y="939"/>
                    <a:pt x="91" y="875"/>
                  </a:cubicBezTo>
                  <a:cubicBezTo>
                    <a:pt x="51" y="811"/>
                    <a:pt x="24" y="740"/>
                    <a:pt x="12" y="666"/>
                  </a:cubicBezTo>
                  <a:cubicBezTo>
                    <a:pt x="0" y="591"/>
                    <a:pt x="3" y="515"/>
                    <a:pt x="21" y="442"/>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3" name="Freeform 7">
              <a:extLst>
                <a:ext uri="{FF2B5EF4-FFF2-40B4-BE49-F238E27FC236}">
                  <a16:creationId xmlns:a16="http://schemas.microsoft.com/office/drawing/2014/main" id="{0B1EE29B-0E31-39A6-DAA8-5B390A4D86ED}"/>
                </a:ext>
              </a:extLst>
            </p:cNvPr>
            <p:cNvSpPr>
              <a:spLocks/>
            </p:cNvSpPr>
            <p:nvPr/>
          </p:nvSpPr>
          <p:spPr bwMode="auto">
            <a:xfrm>
              <a:off x="787" y="529"/>
              <a:ext cx="114" cy="89"/>
            </a:xfrm>
            <a:custGeom>
              <a:avLst/>
              <a:gdLst>
                <a:gd name="T0" fmla="*/ 262 w 912"/>
                <a:gd name="T1" fmla="*/ 56 h 708"/>
                <a:gd name="T2" fmla="*/ 262 w 912"/>
                <a:gd name="T3" fmla="*/ 56 h 708"/>
                <a:gd name="T4" fmla="*/ 454 w 912"/>
                <a:gd name="T5" fmla="*/ 4 h 708"/>
                <a:gd name="T6" fmla="*/ 651 w 912"/>
                <a:gd name="T7" fmla="*/ 33 h 708"/>
                <a:gd name="T8" fmla="*/ 911 w 912"/>
                <a:gd name="T9" fmla="*/ 266 h 708"/>
                <a:gd name="T10" fmla="*/ 912 w 912"/>
                <a:gd name="T11" fmla="*/ 269 h 708"/>
                <a:gd name="T12" fmla="*/ 912 w 912"/>
                <a:gd name="T13" fmla="*/ 270 h 708"/>
                <a:gd name="T14" fmla="*/ 910 w 912"/>
                <a:gd name="T15" fmla="*/ 270 h 708"/>
                <a:gd name="T16" fmla="*/ 909 w 912"/>
                <a:gd name="T17" fmla="*/ 269 h 708"/>
                <a:gd name="T18" fmla="*/ 270 w 912"/>
                <a:gd name="T19" fmla="*/ 305 h 708"/>
                <a:gd name="T20" fmla="*/ 124 w 912"/>
                <a:gd name="T21" fmla="*/ 486 h 708"/>
                <a:gd name="T22" fmla="*/ 68 w 912"/>
                <a:gd name="T23" fmla="*/ 706 h 708"/>
                <a:gd name="T24" fmla="*/ 68 w 912"/>
                <a:gd name="T25" fmla="*/ 707 h 708"/>
                <a:gd name="T26" fmla="*/ 68 w 912"/>
                <a:gd name="T27" fmla="*/ 708 h 708"/>
                <a:gd name="T28" fmla="*/ 67 w 912"/>
                <a:gd name="T29" fmla="*/ 707 h 708"/>
                <a:gd name="T30" fmla="*/ 67 w 912"/>
                <a:gd name="T31" fmla="*/ 707 h 708"/>
                <a:gd name="T32" fmla="*/ 8 w 912"/>
                <a:gd name="T33" fmla="*/ 530 h 708"/>
                <a:gd name="T34" fmla="*/ 24 w 912"/>
                <a:gd name="T35" fmla="*/ 342 h 708"/>
                <a:gd name="T36" fmla="*/ 113 w 912"/>
                <a:gd name="T37" fmla="*/ 175 h 708"/>
                <a:gd name="T38" fmla="*/ 262 w 912"/>
                <a:gd name="T39" fmla="*/ 56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708">
                  <a:moveTo>
                    <a:pt x="262" y="56"/>
                  </a:moveTo>
                  <a:lnTo>
                    <a:pt x="262" y="56"/>
                  </a:lnTo>
                  <a:cubicBezTo>
                    <a:pt x="321" y="26"/>
                    <a:pt x="387" y="8"/>
                    <a:pt x="454" y="4"/>
                  </a:cubicBezTo>
                  <a:cubicBezTo>
                    <a:pt x="521" y="0"/>
                    <a:pt x="588" y="10"/>
                    <a:pt x="651" y="33"/>
                  </a:cubicBezTo>
                  <a:cubicBezTo>
                    <a:pt x="764" y="76"/>
                    <a:pt x="857" y="159"/>
                    <a:pt x="911" y="266"/>
                  </a:cubicBezTo>
                  <a:lnTo>
                    <a:pt x="912" y="269"/>
                  </a:lnTo>
                  <a:cubicBezTo>
                    <a:pt x="912" y="269"/>
                    <a:pt x="912" y="270"/>
                    <a:pt x="912" y="270"/>
                  </a:cubicBezTo>
                  <a:cubicBezTo>
                    <a:pt x="912" y="270"/>
                    <a:pt x="911" y="271"/>
                    <a:pt x="910" y="270"/>
                  </a:cubicBezTo>
                  <a:lnTo>
                    <a:pt x="909" y="269"/>
                  </a:lnTo>
                  <a:cubicBezTo>
                    <a:pt x="723" y="137"/>
                    <a:pt x="460" y="150"/>
                    <a:pt x="270" y="305"/>
                  </a:cubicBezTo>
                  <a:cubicBezTo>
                    <a:pt x="209" y="354"/>
                    <a:pt x="159" y="416"/>
                    <a:pt x="124" y="486"/>
                  </a:cubicBezTo>
                  <a:cubicBezTo>
                    <a:pt x="90" y="554"/>
                    <a:pt x="71" y="630"/>
                    <a:pt x="68" y="706"/>
                  </a:cubicBezTo>
                  <a:lnTo>
                    <a:pt x="68" y="707"/>
                  </a:lnTo>
                  <a:cubicBezTo>
                    <a:pt x="68" y="707"/>
                    <a:pt x="68" y="708"/>
                    <a:pt x="68" y="708"/>
                  </a:cubicBezTo>
                  <a:cubicBezTo>
                    <a:pt x="68" y="708"/>
                    <a:pt x="67" y="708"/>
                    <a:pt x="67" y="707"/>
                  </a:cubicBezTo>
                  <a:lnTo>
                    <a:pt x="67" y="707"/>
                  </a:lnTo>
                  <a:cubicBezTo>
                    <a:pt x="35" y="652"/>
                    <a:pt x="15" y="592"/>
                    <a:pt x="8" y="530"/>
                  </a:cubicBezTo>
                  <a:cubicBezTo>
                    <a:pt x="0" y="467"/>
                    <a:pt x="6" y="403"/>
                    <a:pt x="24" y="342"/>
                  </a:cubicBezTo>
                  <a:cubicBezTo>
                    <a:pt x="42" y="281"/>
                    <a:pt x="72" y="224"/>
                    <a:pt x="113" y="175"/>
                  </a:cubicBezTo>
                  <a:cubicBezTo>
                    <a:pt x="154" y="126"/>
                    <a:pt x="205" y="85"/>
                    <a:pt x="262" y="56"/>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4" name="Freeform 8">
              <a:extLst>
                <a:ext uri="{FF2B5EF4-FFF2-40B4-BE49-F238E27FC236}">
                  <a16:creationId xmlns:a16="http://schemas.microsoft.com/office/drawing/2014/main" id="{8C480E48-AEBC-D8F0-A0DB-4688E754477B}"/>
                </a:ext>
              </a:extLst>
            </p:cNvPr>
            <p:cNvSpPr>
              <a:spLocks noEditPoints="1"/>
            </p:cNvSpPr>
            <p:nvPr/>
          </p:nvSpPr>
          <p:spPr bwMode="auto">
            <a:xfrm>
              <a:off x="663" y="462"/>
              <a:ext cx="296" cy="297"/>
            </a:xfrm>
            <a:custGeom>
              <a:avLst/>
              <a:gdLst>
                <a:gd name="T0" fmla="*/ 2237 w 2363"/>
                <a:gd name="T1" fmla="*/ 1182 h 2364"/>
                <a:gd name="T2" fmla="*/ 2237 w 2363"/>
                <a:gd name="T3" fmla="*/ 1182 h 2364"/>
                <a:gd name="T4" fmla="*/ 1181 w 2363"/>
                <a:gd name="T5" fmla="*/ 2238 h 2364"/>
                <a:gd name="T6" fmla="*/ 125 w 2363"/>
                <a:gd name="T7" fmla="*/ 1182 h 2364"/>
                <a:gd name="T8" fmla="*/ 1181 w 2363"/>
                <a:gd name="T9" fmla="*/ 126 h 2364"/>
                <a:gd name="T10" fmla="*/ 2237 w 2363"/>
                <a:gd name="T11" fmla="*/ 1182 h 2364"/>
                <a:gd name="T12" fmla="*/ 2237 w 2363"/>
                <a:gd name="T13" fmla="*/ 1182 h 2364"/>
                <a:gd name="T14" fmla="*/ 1181 w 2363"/>
                <a:gd name="T15" fmla="*/ 0 h 2364"/>
                <a:gd name="T16" fmla="*/ 1181 w 2363"/>
                <a:gd name="T17" fmla="*/ 0 h 2364"/>
                <a:gd name="T18" fmla="*/ 0 w 2363"/>
                <a:gd name="T19" fmla="*/ 1182 h 2364"/>
                <a:gd name="T20" fmla="*/ 1181 w 2363"/>
                <a:gd name="T21" fmla="*/ 2364 h 2364"/>
                <a:gd name="T22" fmla="*/ 2363 w 2363"/>
                <a:gd name="T23" fmla="*/ 1182 h 2364"/>
                <a:gd name="T24" fmla="*/ 1181 w 2363"/>
                <a:gd name="T25" fmla="*/ 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63" h="2364">
                  <a:moveTo>
                    <a:pt x="2237" y="1182"/>
                  </a:moveTo>
                  <a:lnTo>
                    <a:pt x="2237" y="1182"/>
                  </a:lnTo>
                  <a:cubicBezTo>
                    <a:pt x="2237" y="1764"/>
                    <a:pt x="1763" y="2238"/>
                    <a:pt x="1181" y="2238"/>
                  </a:cubicBezTo>
                  <a:cubicBezTo>
                    <a:pt x="599" y="2238"/>
                    <a:pt x="125" y="1764"/>
                    <a:pt x="125" y="1182"/>
                  </a:cubicBezTo>
                  <a:cubicBezTo>
                    <a:pt x="125" y="600"/>
                    <a:pt x="599" y="126"/>
                    <a:pt x="1181" y="126"/>
                  </a:cubicBezTo>
                  <a:cubicBezTo>
                    <a:pt x="1763" y="126"/>
                    <a:pt x="2237" y="600"/>
                    <a:pt x="2237" y="1182"/>
                  </a:cubicBezTo>
                  <a:lnTo>
                    <a:pt x="2237" y="1182"/>
                  </a:lnTo>
                  <a:close/>
                  <a:moveTo>
                    <a:pt x="1181" y="0"/>
                  </a:moveTo>
                  <a:lnTo>
                    <a:pt x="1181" y="0"/>
                  </a:lnTo>
                  <a:cubicBezTo>
                    <a:pt x="530" y="0"/>
                    <a:pt x="0" y="530"/>
                    <a:pt x="0" y="1182"/>
                  </a:cubicBezTo>
                  <a:cubicBezTo>
                    <a:pt x="0" y="1833"/>
                    <a:pt x="530" y="2364"/>
                    <a:pt x="1181" y="2364"/>
                  </a:cubicBezTo>
                  <a:cubicBezTo>
                    <a:pt x="1833" y="2364"/>
                    <a:pt x="2363" y="1833"/>
                    <a:pt x="2363" y="1182"/>
                  </a:cubicBezTo>
                  <a:cubicBezTo>
                    <a:pt x="2363" y="530"/>
                    <a:pt x="1833" y="0"/>
                    <a:pt x="1181" y="0"/>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5" name="Freeform 9">
              <a:extLst>
                <a:ext uri="{FF2B5EF4-FFF2-40B4-BE49-F238E27FC236}">
                  <a16:creationId xmlns:a16="http://schemas.microsoft.com/office/drawing/2014/main" id="{7EAA737D-E172-8F18-CCFA-BA7B00F68701}"/>
                </a:ext>
              </a:extLst>
            </p:cNvPr>
            <p:cNvSpPr>
              <a:spLocks/>
            </p:cNvSpPr>
            <p:nvPr/>
          </p:nvSpPr>
          <p:spPr bwMode="auto">
            <a:xfrm>
              <a:off x="708" y="535"/>
              <a:ext cx="141" cy="179"/>
            </a:xfrm>
            <a:custGeom>
              <a:avLst/>
              <a:gdLst>
                <a:gd name="T0" fmla="*/ 923 w 1119"/>
                <a:gd name="T1" fmla="*/ 1019 h 1418"/>
                <a:gd name="T2" fmla="*/ 923 w 1119"/>
                <a:gd name="T3" fmla="*/ 1019 h 1418"/>
                <a:gd name="T4" fmla="*/ 891 w 1119"/>
                <a:gd name="T5" fmla="*/ 1021 h 1418"/>
                <a:gd name="T6" fmla="*/ 803 w 1119"/>
                <a:gd name="T7" fmla="*/ 1028 h 1418"/>
                <a:gd name="T8" fmla="*/ 146 w 1119"/>
                <a:gd name="T9" fmla="*/ 371 h 1418"/>
                <a:gd name="T10" fmla="*/ 260 w 1119"/>
                <a:gd name="T11" fmla="*/ 3 h 1418"/>
                <a:gd name="T12" fmla="*/ 260 w 1119"/>
                <a:gd name="T13" fmla="*/ 1 h 1418"/>
                <a:gd name="T14" fmla="*/ 259 w 1119"/>
                <a:gd name="T15" fmla="*/ 1 h 1418"/>
                <a:gd name="T16" fmla="*/ 0 w 1119"/>
                <a:gd name="T17" fmla="*/ 599 h 1418"/>
                <a:gd name="T18" fmla="*/ 819 w 1119"/>
                <a:gd name="T19" fmla="*/ 1418 h 1418"/>
                <a:gd name="T20" fmla="*/ 957 w 1119"/>
                <a:gd name="T21" fmla="*/ 1407 h 1418"/>
                <a:gd name="T22" fmla="*/ 957 w 1119"/>
                <a:gd name="T23" fmla="*/ 1407 h 1418"/>
                <a:gd name="T24" fmla="*/ 1119 w 1119"/>
                <a:gd name="T25" fmla="*/ 1214 h 1418"/>
                <a:gd name="T26" fmla="*/ 923 w 1119"/>
                <a:gd name="T27" fmla="*/ 1019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9" h="1418">
                  <a:moveTo>
                    <a:pt x="923" y="1019"/>
                  </a:moveTo>
                  <a:lnTo>
                    <a:pt x="923" y="1019"/>
                  </a:lnTo>
                  <a:cubicBezTo>
                    <a:pt x="912" y="1019"/>
                    <a:pt x="891" y="1021"/>
                    <a:pt x="891" y="1021"/>
                  </a:cubicBezTo>
                  <a:cubicBezTo>
                    <a:pt x="862" y="1025"/>
                    <a:pt x="833" y="1028"/>
                    <a:pt x="803" y="1028"/>
                  </a:cubicBezTo>
                  <a:cubicBezTo>
                    <a:pt x="440" y="1028"/>
                    <a:pt x="146" y="734"/>
                    <a:pt x="146" y="371"/>
                  </a:cubicBezTo>
                  <a:cubicBezTo>
                    <a:pt x="146" y="234"/>
                    <a:pt x="189" y="108"/>
                    <a:pt x="260" y="3"/>
                  </a:cubicBezTo>
                  <a:cubicBezTo>
                    <a:pt x="260" y="3"/>
                    <a:pt x="261" y="2"/>
                    <a:pt x="260" y="1"/>
                  </a:cubicBezTo>
                  <a:cubicBezTo>
                    <a:pt x="260" y="0"/>
                    <a:pt x="259" y="1"/>
                    <a:pt x="259" y="1"/>
                  </a:cubicBezTo>
                  <a:cubicBezTo>
                    <a:pt x="99" y="151"/>
                    <a:pt x="0" y="363"/>
                    <a:pt x="0" y="599"/>
                  </a:cubicBezTo>
                  <a:cubicBezTo>
                    <a:pt x="0" y="1051"/>
                    <a:pt x="366" y="1418"/>
                    <a:pt x="819" y="1418"/>
                  </a:cubicBezTo>
                  <a:cubicBezTo>
                    <a:pt x="866" y="1418"/>
                    <a:pt x="912" y="1414"/>
                    <a:pt x="957" y="1407"/>
                  </a:cubicBezTo>
                  <a:lnTo>
                    <a:pt x="957" y="1407"/>
                  </a:lnTo>
                  <a:cubicBezTo>
                    <a:pt x="1049" y="1391"/>
                    <a:pt x="1119" y="1310"/>
                    <a:pt x="1119" y="1214"/>
                  </a:cubicBezTo>
                  <a:cubicBezTo>
                    <a:pt x="1119" y="1106"/>
                    <a:pt x="1031" y="1019"/>
                    <a:pt x="923" y="1019"/>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6" name="Freeform 10">
              <a:extLst>
                <a:ext uri="{FF2B5EF4-FFF2-40B4-BE49-F238E27FC236}">
                  <a16:creationId xmlns:a16="http://schemas.microsoft.com/office/drawing/2014/main" id="{3DA109B9-7F3F-8C50-2410-A0309F74871C}"/>
                </a:ext>
              </a:extLst>
            </p:cNvPr>
            <p:cNvSpPr>
              <a:spLocks/>
            </p:cNvSpPr>
            <p:nvPr/>
          </p:nvSpPr>
          <p:spPr bwMode="auto">
            <a:xfrm>
              <a:off x="1036" y="539"/>
              <a:ext cx="111" cy="142"/>
            </a:xfrm>
            <a:custGeom>
              <a:avLst/>
              <a:gdLst>
                <a:gd name="T0" fmla="*/ 341 w 881"/>
                <a:gd name="T1" fmla="*/ 1128 h 1128"/>
                <a:gd name="T2" fmla="*/ 341 w 881"/>
                <a:gd name="T3" fmla="*/ 1128 h 1128"/>
                <a:gd name="T4" fmla="*/ 341 w 881"/>
                <a:gd name="T5" fmla="*/ 174 h 1128"/>
                <a:gd name="T6" fmla="*/ 0 w 881"/>
                <a:gd name="T7" fmla="*/ 174 h 1128"/>
                <a:gd name="T8" fmla="*/ 0 w 881"/>
                <a:gd name="T9" fmla="*/ 0 h 1128"/>
                <a:gd name="T10" fmla="*/ 881 w 881"/>
                <a:gd name="T11" fmla="*/ 0 h 1128"/>
                <a:gd name="T12" fmla="*/ 881 w 881"/>
                <a:gd name="T13" fmla="*/ 174 h 1128"/>
                <a:gd name="T14" fmla="*/ 539 w 881"/>
                <a:gd name="T15" fmla="*/ 174 h 1128"/>
                <a:gd name="T16" fmla="*/ 539 w 881"/>
                <a:gd name="T17" fmla="*/ 1128 h 1128"/>
                <a:gd name="T18" fmla="*/ 341 w 881"/>
                <a:gd name="T1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1128">
                  <a:moveTo>
                    <a:pt x="341" y="1128"/>
                  </a:moveTo>
                  <a:lnTo>
                    <a:pt x="341" y="1128"/>
                  </a:lnTo>
                  <a:lnTo>
                    <a:pt x="341" y="174"/>
                  </a:lnTo>
                  <a:lnTo>
                    <a:pt x="0" y="174"/>
                  </a:lnTo>
                  <a:lnTo>
                    <a:pt x="0" y="0"/>
                  </a:lnTo>
                  <a:lnTo>
                    <a:pt x="881" y="0"/>
                  </a:lnTo>
                  <a:lnTo>
                    <a:pt x="881" y="174"/>
                  </a:lnTo>
                  <a:lnTo>
                    <a:pt x="539" y="174"/>
                  </a:lnTo>
                  <a:lnTo>
                    <a:pt x="539" y="1128"/>
                  </a:lnTo>
                  <a:lnTo>
                    <a:pt x="341"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7" name="Freeform 11">
              <a:extLst>
                <a:ext uri="{FF2B5EF4-FFF2-40B4-BE49-F238E27FC236}">
                  <a16:creationId xmlns:a16="http://schemas.microsoft.com/office/drawing/2014/main" id="{65AF0D14-D0DF-4852-CA9C-19DF9E6D2067}"/>
                </a:ext>
              </a:extLst>
            </p:cNvPr>
            <p:cNvSpPr>
              <a:spLocks noEditPoints="1"/>
            </p:cNvSpPr>
            <p:nvPr/>
          </p:nvSpPr>
          <p:spPr bwMode="auto">
            <a:xfrm>
              <a:off x="1165" y="539"/>
              <a:ext cx="126" cy="142"/>
            </a:xfrm>
            <a:custGeom>
              <a:avLst/>
              <a:gdLst>
                <a:gd name="T0" fmla="*/ 197 w 1009"/>
                <a:gd name="T1" fmla="*/ 954 h 1128"/>
                <a:gd name="T2" fmla="*/ 197 w 1009"/>
                <a:gd name="T3" fmla="*/ 954 h 1128"/>
                <a:gd name="T4" fmla="*/ 419 w 1009"/>
                <a:gd name="T5" fmla="*/ 954 h 1128"/>
                <a:gd name="T6" fmla="*/ 806 w 1009"/>
                <a:gd name="T7" fmla="*/ 565 h 1128"/>
                <a:gd name="T8" fmla="*/ 419 w 1009"/>
                <a:gd name="T9" fmla="*/ 174 h 1128"/>
                <a:gd name="T10" fmla="*/ 197 w 1009"/>
                <a:gd name="T11" fmla="*/ 174 h 1128"/>
                <a:gd name="T12" fmla="*/ 197 w 1009"/>
                <a:gd name="T13" fmla="*/ 954 h 1128"/>
                <a:gd name="T14" fmla="*/ 197 w 1009"/>
                <a:gd name="T15" fmla="*/ 954 h 1128"/>
                <a:gd name="T16" fmla="*/ 0 w 1009"/>
                <a:gd name="T17" fmla="*/ 1128 h 1128"/>
                <a:gd name="T18" fmla="*/ 0 w 1009"/>
                <a:gd name="T19" fmla="*/ 1128 h 1128"/>
                <a:gd name="T20" fmla="*/ 0 w 1009"/>
                <a:gd name="T21" fmla="*/ 0 h 1128"/>
                <a:gd name="T22" fmla="*/ 419 w 1009"/>
                <a:gd name="T23" fmla="*/ 0 h 1128"/>
                <a:gd name="T24" fmla="*/ 1009 w 1009"/>
                <a:gd name="T25" fmla="*/ 565 h 1128"/>
                <a:gd name="T26" fmla="*/ 419 w 1009"/>
                <a:gd name="T27" fmla="*/ 1128 h 1128"/>
                <a:gd name="T28" fmla="*/ 0 w 1009"/>
                <a:gd name="T2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9" h="1128">
                  <a:moveTo>
                    <a:pt x="197" y="954"/>
                  </a:moveTo>
                  <a:lnTo>
                    <a:pt x="197" y="954"/>
                  </a:lnTo>
                  <a:lnTo>
                    <a:pt x="419" y="954"/>
                  </a:lnTo>
                  <a:cubicBezTo>
                    <a:pt x="664" y="954"/>
                    <a:pt x="806" y="778"/>
                    <a:pt x="806" y="565"/>
                  </a:cubicBezTo>
                  <a:cubicBezTo>
                    <a:pt x="806" y="347"/>
                    <a:pt x="671" y="174"/>
                    <a:pt x="419" y="174"/>
                  </a:cubicBezTo>
                  <a:lnTo>
                    <a:pt x="197" y="174"/>
                  </a:lnTo>
                  <a:lnTo>
                    <a:pt x="197" y="954"/>
                  </a:lnTo>
                  <a:lnTo>
                    <a:pt x="197" y="954"/>
                  </a:lnTo>
                  <a:close/>
                  <a:moveTo>
                    <a:pt x="0" y="1128"/>
                  </a:moveTo>
                  <a:lnTo>
                    <a:pt x="0" y="1128"/>
                  </a:lnTo>
                  <a:lnTo>
                    <a:pt x="0" y="0"/>
                  </a:lnTo>
                  <a:lnTo>
                    <a:pt x="419" y="0"/>
                  </a:lnTo>
                  <a:cubicBezTo>
                    <a:pt x="771" y="0"/>
                    <a:pt x="1009" y="233"/>
                    <a:pt x="1009" y="565"/>
                  </a:cubicBezTo>
                  <a:cubicBezTo>
                    <a:pt x="1009" y="896"/>
                    <a:pt x="771" y="1128"/>
                    <a:pt x="419" y="1128"/>
                  </a:cubicBez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8" name="Freeform 12">
              <a:extLst>
                <a:ext uri="{FF2B5EF4-FFF2-40B4-BE49-F238E27FC236}">
                  <a16:creationId xmlns:a16="http://schemas.microsoft.com/office/drawing/2014/main" id="{FA135DFD-C883-EEDA-CC25-17270F0D4E84}"/>
                </a:ext>
              </a:extLst>
            </p:cNvPr>
            <p:cNvSpPr>
              <a:spLocks/>
            </p:cNvSpPr>
            <p:nvPr/>
          </p:nvSpPr>
          <p:spPr bwMode="auto">
            <a:xfrm>
              <a:off x="1368" y="537"/>
              <a:ext cx="111" cy="147"/>
            </a:xfrm>
            <a:custGeom>
              <a:avLst/>
              <a:gdLst>
                <a:gd name="T0" fmla="*/ 102 w 886"/>
                <a:gd name="T1" fmla="*/ 834 h 1165"/>
                <a:gd name="T2" fmla="*/ 102 w 886"/>
                <a:gd name="T3" fmla="*/ 834 h 1165"/>
                <a:gd name="T4" fmla="*/ 459 w 886"/>
                <a:gd name="T5" fmla="*/ 989 h 1165"/>
                <a:gd name="T6" fmla="*/ 685 w 886"/>
                <a:gd name="T7" fmla="*/ 835 h 1165"/>
                <a:gd name="T8" fmla="*/ 428 w 886"/>
                <a:gd name="T9" fmla="*/ 668 h 1165"/>
                <a:gd name="T10" fmla="*/ 27 w 886"/>
                <a:gd name="T11" fmla="*/ 330 h 1165"/>
                <a:gd name="T12" fmla="*/ 438 w 886"/>
                <a:gd name="T13" fmla="*/ 0 h 1165"/>
                <a:gd name="T14" fmla="*/ 848 w 886"/>
                <a:gd name="T15" fmla="*/ 145 h 1165"/>
                <a:gd name="T16" fmla="*/ 748 w 886"/>
                <a:gd name="T17" fmla="*/ 304 h 1165"/>
                <a:gd name="T18" fmla="*/ 421 w 886"/>
                <a:gd name="T19" fmla="*/ 176 h 1165"/>
                <a:gd name="T20" fmla="*/ 230 w 886"/>
                <a:gd name="T21" fmla="*/ 316 h 1165"/>
                <a:gd name="T22" fmla="*/ 479 w 886"/>
                <a:gd name="T23" fmla="*/ 467 h 1165"/>
                <a:gd name="T24" fmla="*/ 886 w 886"/>
                <a:gd name="T25" fmla="*/ 817 h 1165"/>
                <a:gd name="T26" fmla="*/ 450 w 886"/>
                <a:gd name="T27" fmla="*/ 1165 h 1165"/>
                <a:gd name="T28" fmla="*/ 0 w 886"/>
                <a:gd name="T29" fmla="*/ 994 h 1165"/>
                <a:gd name="T30" fmla="*/ 102 w 886"/>
                <a:gd name="T31" fmla="*/ 834 h 1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6" h="1165">
                  <a:moveTo>
                    <a:pt x="102" y="834"/>
                  </a:moveTo>
                  <a:lnTo>
                    <a:pt x="102" y="834"/>
                  </a:lnTo>
                  <a:cubicBezTo>
                    <a:pt x="180" y="917"/>
                    <a:pt x="301" y="989"/>
                    <a:pt x="459" y="989"/>
                  </a:cubicBezTo>
                  <a:cubicBezTo>
                    <a:pt x="621" y="989"/>
                    <a:pt x="685" y="910"/>
                    <a:pt x="685" y="835"/>
                  </a:cubicBezTo>
                  <a:cubicBezTo>
                    <a:pt x="685" y="734"/>
                    <a:pt x="565" y="704"/>
                    <a:pt x="428" y="668"/>
                  </a:cubicBezTo>
                  <a:cubicBezTo>
                    <a:pt x="244" y="622"/>
                    <a:pt x="27" y="568"/>
                    <a:pt x="27" y="330"/>
                  </a:cubicBezTo>
                  <a:cubicBezTo>
                    <a:pt x="27" y="144"/>
                    <a:pt x="191" y="0"/>
                    <a:pt x="438" y="0"/>
                  </a:cubicBezTo>
                  <a:cubicBezTo>
                    <a:pt x="607" y="0"/>
                    <a:pt x="744" y="51"/>
                    <a:pt x="848" y="145"/>
                  </a:cubicBezTo>
                  <a:lnTo>
                    <a:pt x="748" y="304"/>
                  </a:lnTo>
                  <a:cubicBezTo>
                    <a:pt x="660" y="217"/>
                    <a:pt x="540" y="176"/>
                    <a:pt x="421" y="176"/>
                  </a:cubicBezTo>
                  <a:cubicBezTo>
                    <a:pt x="305" y="176"/>
                    <a:pt x="230" y="232"/>
                    <a:pt x="230" y="316"/>
                  </a:cubicBezTo>
                  <a:cubicBezTo>
                    <a:pt x="230" y="404"/>
                    <a:pt x="345" y="433"/>
                    <a:pt x="479" y="467"/>
                  </a:cubicBezTo>
                  <a:cubicBezTo>
                    <a:pt x="665" y="514"/>
                    <a:pt x="886" y="572"/>
                    <a:pt x="886" y="817"/>
                  </a:cubicBezTo>
                  <a:cubicBezTo>
                    <a:pt x="886" y="1005"/>
                    <a:pt x="754" y="1165"/>
                    <a:pt x="450" y="1165"/>
                  </a:cubicBezTo>
                  <a:cubicBezTo>
                    <a:pt x="247" y="1165"/>
                    <a:pt x="99" y="1096"/>
                    <a:pt x="0" y="994"/>
                  </a:cubicBezTo>
                  <a:lnTo>
                    <a:pt x="102" y="834"/>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9" name="Freeform 13">
              <a:extLst>
                <a:ext uri="{FF2B5EF4-FFF2-40B4-BE49-F238E27FC236}">
                  <a16:creationId xmlns:a16="http://schemas.microsoft.com/office/drawing/2014/main" id="{B86768EE-F7DE-465C-E6C7-4EB2F92CAA03}"/>
                </a:ext>
              </a:extLst>
            </p:cNvPr>
            <p:cNvSpPr>
              <a:spLocks/>
            </p:cNvSpPr>
            <p:nvPr/>
          </p:nvSpPr>
          <p:spPr bwMode="auto">
            <a:xfrm>
              <a:off x="1485" y="539"/>
              <a:ext cx="134" cy="142"/>
            </a:xfrm>
            <a:custGeom>
              <a:avLst/>
              <a:gdLst>
                <a:gd name="T0" fmla="*/ 438 w 1072"/>
                <a:gd name="T1" fmla="*/ 1128 h 1128"/>
                <a:gd name="T2" fmla="*/ 438 w 1072"/>
                <a:gd name="T3" fmla="*/ 1128 h 1128"/>
                <a:gd name="T4" fmla="*/ 438 w 1072"/>
                <a:gd name="T5" fmla="*/ 659 h 1128"/>
                <a:gd name="T6" fmla="*/ 0 w 1072"/>
                <a:gd name="T7" fmla="*/ 0 h 1128"/>
                <a:gd name="T8" fmla="*/ 226 w 1072"/>
                <a:gd name="T9" fmla="*/ 0 h 1128"/>
                <a:gd name="T10" fmla="*/ 537 w 1072"/>
                <a:gd name="T11" fmla="*/ 484 h 1128"/>
                <a:gd name="T12" fmla="*/ 845 w 1072"/>
                <a:gd name="T13" fmla="*/ 0 h 1128"/>
                <a:gd name="T14" fmla="*/ 1072 w 1072"/>
                <a:gd name="T15" fmla="*/ 0 h 1128"/>
                <a:gd name="T16" fmla="*/ 636 w 1072"/>
                <a:gd name="T17" fmla="*/ 659 h 1128"/>
                <a:gd name="T18" fmla="*/ 636 w 1072"/>
                <a:gd name="T19" fmla="*/ 1128 h 1128"/>
                <a:gd name="T20" fmla="*/ 438 w 1072"/>
                <a:gd name="T21"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1128">
                  <a:moveTo>
                    <a:pt x="438" y="1128"/>
                  </a:moveTo>
                  <a:lnTo>
                    <a:pt x="438" y="1128"/>
                  </a:lnTo>
                  <a:lnTo>
                    <a:pt x="438" y="659"/>
                  </a:lnTo>
                  <a:lnTo>
                    <a:pt x="0" y="0"/>
                  </a:lnTo>
                  <a:lnTo>
                    <a:pt x="226" y="0"/>
                  </a:lnTo>
                  <a:lnTo>
                    <a:pt x="537" y="484"/>
                  </a:lnTo>
                  <a:lnTo>
                    <a:pt x="845" y="0"/>
                  </a:lnTo>
                  <a:lnTo>
                    <a:pt x="1072" y="0"/>
                  </a:lnTo>
                  <a:lnTo>
                    <a:pt x="636" y="659"/>
                  </a:lnTo>
                  <a:lnTo>
                    <a:pt x="636" y="1128"/>
                  </a:lnTo>
                  <a:lnTo>
                    <a:pt x="438"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 name="Freeform 14">
              <a:extLst>
                <a:ext uri="{FF2B5EF4-FFF2-40B4-BE49-F238E27FC236}">
                  <a16:creationId xmlns:a16="http://schemas.microsoft.com/office/drawing/2014/main" id="{10452B42-7962-3BE0-F6B0-2E3AF5114DD9}"/>
                </a:ext>
              </a:extLst>
            </p:cNvPr>
            <p:cNvSpPr>
              <a:spLocks/>
            </p:cNvSpPr>
            <p:nvPr/>
          </p:nvSpPr>
          <p:spPr bwMode="auto">
            <a:xfrm>
              <a:off x="1635" y="539"/>
              <a:ext cx="123" cy="142"/>
            </a:xfrm>
            <a:custGeom>
              <a:avLst/>
              <a:gdLst>
                <a:gd name="T0" fmla="*/ 786 w 977"/>
                <a:gd name="T1" fmla="*/ 1128 h 1128"/>
                <a:gd name="T2" fmla="*/ 786 w 977"/>
                <a:gd name="T3" fmla="*/ 1128 h 1128"/>
                <a:gd name="T4" fmla="*/ 198 w 977"/>
                <a:gd name="T5" fmla="*/ 306 h 1128"/>
                <a:gd name="T6" fmla="*/ 198 w 977"/>
                <a:gd name="T7" fmla="*/ 1128 h 1128"/>
                <a:gd name="T8" fmla="*/ 0 w 977"/>
                <a:gd name="T9" fmla="*/ 1128 h 1128"/>
                <a:gd name="T10" fmla="*/ 0 w 977"/>
                <a:gd name="T11" fmla="*/ 0 h 1128"/>
                <a:gd name="T12" fmla="*/ 203 w 977"/>
                <a:gd name="T13" fmla="*/ 0 h 1128"/>
                <a:gd name="T14" fmla="*/ 779 w 977"/>
                <a:gd name="T15" fmla="*/ 800 h 1128"/>
                <a:gd name="T16" fmla="*/ 779 w 977"/>
                <a:gd name="T17" fmla="*/ 0 h 1128"/>
                <a:gd name="T18" fmla="*/ 977 w 977"/>
                <a:gd name="T19" fmla="*/ 0 h 1128"/>
                <a:gd name="T20" fmla="*/ 977 w 977"/>
                <a:gd name="T21" fmla="*/ 1128 h 1128"/>
                <a:gd name="T22" fmla="*/ 786 w 977"/>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7" h="1128">
                  <a:moveTo>
                    <a:pt x="786" y="1128"/>
                  </a:moveTo>
                  <a:lnTo>
                    <a:pt x="786" y="1128"/>
                  </a:lnTo>
                  <a:lnTo>
                    <a:pt x="198" y="306"/>
                  </a:lnTo>
                  <a:lnTo>
                    <a:pt x="198" y="1128"/>
                  </a:lnTo>
                  <a:lnTo>
                    <a:pt x="0" y="1128"/>
                  </a:lnTo>
                  <a:lnTo>
                    <a:pt x="0" y="0"/>
                  </a:lnTo>
                  <a:lnTo>
                    <a:pt x="203" y="0"/>
                  </a:lnTo>
                  <a:lnTo>
                    <a:pt x="779" y="800"/>
                  </a:lnTo>
                  <a:lnTo>
                    <a:pt x="779" y="0"/>
                  </a:lnTo>
                  <a:lnTo>
                    <a:pt x="977" y="0"/>
                  </a:lnTo>
                  <a:lnTo>
                    <a:pt x="977" y="1128"/>
                  </a:lnTo>
                  <a:lnTo>
                    <a:pt x="786"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1" name="Freeform 15">
              <a:extLst>
                <a:ext uri="{FF2B5EF4-FFF2-40B4-BE49-F238E27FC236}">
                  <a16:creationId xmlns:a16="http://schemas.microsoft.com/office/drawing/2014/main" id="{F75BF551-214C-DF4A-64FA-09483A02ADB4}"/>
                </a:ext>
              </a:extLst>
            </p:cNvPr>
            <p:cNvSpPr>
              <a:spLocks/>
            </p:cNvSpPr>
            <p:nvPr/>
          </p:nvSpPr>
          <p:spPr bwMode="auto">
            <a:xfrm>
              <a:off x="1789" y="539"/>
              <a:ext cx="123" cy="142"/>
            </a:xfrm>
            <a:custGeom>
              <a:avLst/>
              <a:gdLst>
                <a:gd name="T0" fmla="*/ 787 w 978"/>
                <a:gd name="T1" fmla="*/ 1128 h 1128"/>
                <a:gd name="T2" fmla="*/ 787 w 978"/>
                <a:gd name="T3" fmla="*/ 1128 h 1128"/>
                <a:gd name="T4" fmla="*/ 198 w 978"/>
                <a:gd name="T5" fmla="*/ 306 h 1128"/>
                <a:gd name="T6" fmla="*/ 198 w 978"/>
                <a:gd name="T7" fmla="*/ 1128 h 1128"/>
                <a:gd name="T8" fmla="*/ 0 w 978"/>
                <a:gd name="T9" fmla="*/ 1128 h 1128"/>
                <a:gd name="T10" fmla="*/ 0 w 978"/>
                <a:gd name="T11" fmla="*/ 0 h 1128"/>
                <a:gd name="T12" fmla="*/ 203 w 978"/>
                <a:gd name="T13" fmla="*/ 0 h 1128"/>
                <a:gd name="T14" fmla="*/ 780 w 978"/>
                <a:gd name="T15" fmla="*/ 800 h 1128"/>
                <a:gd name="T16" fmla="*/ 780 w 978"/>
                <a:gd name="T17" fmla="*/ 0 h 1128"/>
                <a:gd name="T18" fmla="*/ 978 w 978"/>
                <a:gd name="T19" fmla="*/ 0 h 1128"/>
                <a:gd name="T20" fmla="*/ 978 w 978"/>
                <a:gd name="T21" fmla="*/ 1128 h 1128"/>
                <a:gd name="T22" fmla="*/ 787 w 978"/>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8" h="1128">
                  <a:moveTo>
                    <a:pt x="787" y="1128"/>
                  </a:moveTo>
                  <a:lnTo>
                    <a:pt x="787" y="1128"/>
                  </a:lnTo>
                  <a:lnTo>
                    <a:pt x="198" y="306"/>
                  </a:lnTo>
                  <a:lnTo>
                    <a:pt x="198" y="1128"/>
                  </a:lnTo>
                  <a:lnTo>
                    <a:pt x="0" y="1128"/>
                  </a:lnTo>
                  <a:lnTo>
                    <a:pt x="0" y="0"/>
                  </a:lnTo>
                  <a:lnTo>
                    <a:pt x="203" y="0"/>
                  </a:lnTo>
                  <a:lnTo>
                    <a:pt x="780" y="800"/>
                  </a:lnTo>
                  <a:lnTo>
                    <a:pt x="780" y="0"/>
                  </a:lnTo>
                  <a:lnTo>
                    <a:pt x="978" y="0"/>
                  </a:lnTo>
                  <a:lnTo>
                    <a:pt x="978" y="1128"/>
                  </a:lnTo>
                  <a:lnTo>
                    <a:pt x="787"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2" name="Freeform 16">
              <a:extLst>
                <a:ext uri="{FF2B5EF4-FFF2-40B4-BE49-F238E27FC236}">
                  <a16:creationId xmlns:a16="http://schemas.microsoft.com/office/drawing/2014/main" id="{1FB9B26C-4A4D-0257-366D-E244A15E4FB2}"/>
                </a:ext>
              </a:extLst>
            </p:cNvPr>
            <p:cNvSpPr>
              <a:spLocks/>
            </p:cNvSpPr>
            <p:nvPr/>
          </p:nvSpPr>
          <p:spPr bwMode="auto">
            <a:xfrm>
              <a:off x="1943" y="539"/>
              <a:ext cx="97" cy="142"/>
            </a:xfrm>
            <a:custGeom>
              <a:avLst/>
              <a:gdLst>
                <a:gd name="T0" fmla="*/ 0 w 773"/>
                <a:gd name="T1" fmla="*/ 1128 h 1128"/>
                <a:gd name="T2" fmla="*/ 0 w 773"/>
                <a:gd name="T3" fmla="*/ 1128 h 1128"/>
                <a:gd name="T4" fmla="*/ 0 w 773"/>
                <a:gd name="T5" fmla="*/ 0 h 1128"/>
                <a:gd name="T6" fmla="*/ 773 w 773"/>
                <a:gd name="T7" fmla="*/ 0 h 1128"/>
                <a:gd name="T8" fmla="*/ 773 w 773"/>
                <a:gd name="T9" fmla="*/ 174 h 1128"/>
                <a:gd name="T10" fmla="*/ 198 w 773"/>
                <a:gd name="T11" fmla="*/ 174 h 1128"/>
                <a:gd name="T12" fmla="*/ 198 w 773"/>
                <a:gd name="T13" fmla="*/ 467 h 1128"/>
                <a:gd name="T14" fmla="*/ 761 w 773"/>
                <a:gd name="T15" fmla="*/ 467 h 1128"/>
                <a:gd name="T16" fmla="*/ 761 w 773"/>
                <a:gd name="T17" fmla="*/ 641 h 1128"/>
                <a:gd name="T18" fmla="*/ 198 w 773"/>
                <a:gd name="T19" fmla="*/ 641 h 1128"/>
                <a:gd name="T20" fmla="*/ 198 w 773"/>
                <a:gd name="T21" fmla="*/ 954 h 1128"/>
                <a:gd name="T22" fmla="*/ 773 w 773"/>
                <a:gd name="T23" fmla="*/ 954 h 1128"/>
                <a:gd name="T24" fmla="*/ 773 w 773"/>
                <a:gd name="T25" fmla="*/ 1128 h 1128"/>
                <a:gd name="T26" fmla="*/ 0 w 773"/>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3" h="1128">
                  <a:moveTo>
                    <a:pt x="0" y="1128"/>
                  </a:moveTo>
                  <a:lnTo>
                    <a:pt x="0" y="1128"/>
                  </a:lnTo>
                  <a:lnTo>
                    <a:pt x="0" y="0"/>
                  </a:lnTo>
                  <a:lnTo>
                    <a:pt x="773" y="0"/>
                  </a:lnTo>
                  <a:lnTo>
                    <a:pt x="773" y="174"/>
                  </a:lnTo>
                  <a:lnTo>
                    <a:pt x="198" y="174"/>
                  </a:lnTo>
                  <a:lnTo>
                    <a:pt x="198" y="467"/>
                  </a:lnTo>
                  <a:lnTo>
                    <a:pt x="761" y="467"/>
                  </a:lnTo>
                  <a:lnTo>
                    <a:pt x="761" y="641"/>
                  </a:lnTo>
                  <a:lnTo>
                    <a:pt x="198" y="641"/>
                  </a:lnTo>
                  <a:lnTo>
                    <a:pt x="198" y="954"/>
                  </a:lnTo>
                  <a:lnTo>
                    <a:pt x="773" y="954"/>
                  </a:lnTo>
                  <a:lnTo>
                    <a:pt x="773" y="1128"/>
                  </a:ln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3" name="Freeform 17">
              <a:extLst>
                <a:ext uri="{FF2B5EF4-FFF2-40B4-BE49-F238E27FC236}">
                  <a16:creationId xmlns:a16="http://schemas.microsoft.com/office/drawing/2014/main" id="{53F4AEF8-670E-0743-D99E-A2313A89DC8A}"/>
                </a:ext>
              </a:extLst>
            </p:cNvPr>
            <p:cNvSpPr>
              <a:spLocks/>
            </p:cNvSpPr>
            <p:nvPr/>
          </p:nvSpPr>
          <p:spPr bwMode="auto">
            <a:xfrm>
              <a:off x="2060" y="539"/>
              <a:ext cx="139" cy="142"/>
            </a:xfrm>
            <a:custGeom>
              <a:avLst/>
              <a:gdLst>
                <a:gd name="T0" fmla="*/ 869 w 1106"/>
                <a:gd name="T1" fmla="*/ 1128 h 1128"/>
                <a:gd name="T2" fmla="*/ 869 w 1106"/>
                <a:gd name="T3" fmla="*/ 1128 h 1128"/>
                <a:gd name="T4" fmla="*/ 553 w 1106"/>
                <a:gd name="T5" fmla="*/ 687 h 1128"/>
                <a:gd name="T6" fmla="*/ 237 w 1106"/>
                <a:gd name="T7" fmla="*/ 1128 h 1128"/>
                <a:gd name="T8" fmla="*/ 0 w 1106"/>
                <a:gd name="T9" fmla="*/ 1128 h 1128"/>
                <a:gd name="T10" fmla="*/ 423 w 1106"/>
                <a:gd name="T11" fmla="*/ 550 h 1128"/>
                <a:gd name="T12" fmla="*/ 25 w 1106"/>
                <a:gd name="T13" fmla="*/ 0 h 1128"/>
                <a:gd name="T14" fmla="*/ 262 w 1106"/>
                <a:gd name="T15" fmla="*/ 0 h 1128"/>
                <a:gd name="T16" fmla="*/ 553 w 1106"/>
                <a:gd name="T17" fmla="*/ 414 h 1128"/>
                <a:gd name="T18" fmla="*/ 842 w 1106"/>
                <a:gd name="T19" fmla="*/ 0 h 1128"/>
                <a:gd name="T20" fmla="*/ 1081 w 1106"/>
                <a:gd name="T21" fmla="*/ 0 h 1128"/>
                <a:gd name="T22" fmla="*/ 685 w 1106"/>
                <a:gd name="T23" fmla="*/ 548 h 1128"/>
                <a:gd name="T24" fmla="*/ 1106 w 1106"/>
                <a:gd name="T25" fmla="*/ 1128 h 1128"/>
                <a:gd name="T26" fmla="*/ 869 w 1106"/>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6" h="1128">
                  <a:moveTo>
                    <a:pt x="869" y="1128"/>
                  </a:moveTo>
                  <a:lnTo>
                    <a:pt x="869" y="1128"/>
                  </a:lnTo>
                  <a:lnTo>
                    <a:pt x="553" y="687"/>
                  </a:lnTo>
                  <a:lnTo>
                    <a:pt x="237" y="1128"/>
                  </a:lnTo>
                  <a:lnTo>
                    <a:pt x="0" y="1128"/>
                  </a:lnTo>
                  <a:lnTo>
                    <a:pt x="423" y="550"/>
                  </a:lnTo>
                  <a:lnTo>
                    <a:pt x="25" y="0"/>
                  </a:lnTo>
                  <a:lnTo>
                    <a:pt x="262" y="0"/>
                  </a:lnTo>
                  <a:lnTo>
                    <a:pt x="553" y="414"/>
                  </a:lnTo>
                  <a:lnTo>
                    <a:pt x="842" y="0"/>
                  </a:lnTo>
                  <a:lnTo>
                    <a:pt x="1081" y="0"/>
                  </a:lnTo>
                  <a:lnTo>
                    <a:pt x="685" y="548"/>
                  </a:lnTo>
                  <a:lnTo>
                    <a:pt x="1106" y="1128"/>
                  </a:lnTo>
                  <a:lnTo>
                    <a:pt x="869"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345249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4_White - Title and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219B52B-89C0-9749-9A91-96441FB38444}"/>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2" name="Title 1">
            <a:extLst>
              <a:ext uri="{FF2B5EF4-FFF2-40B4-BE49-F238E27FC236}">
                <a16:creationId xmlns:a16="http://schemas.microsoft.com/office/drawing/2014/main" id="{741ACC69-DA2A-8840-971A-1F680F22BD79}"/>
              </a:ext>
            </a:extLst>
          </p:cNvPr>
          <p:cNvSpPr>
            <a:spLocks noGrp="1"/>
          </p:cNvSpPr>
          <p:nvPr>
            <p:ph type="title"/>
          </p:nvPr>
        </p:nvSpPr>
        <p:spPr>
          <a:xfrm>
            <a:off x="925284" y="553807"/>
            <a:ext cx="10515600" cy="1325563"/>
          </a:xfrm>
          <a:prstGeom prst="rect">
            <a:avLst/>
          </a:prstGeom>
        </p:spPr>
        <p:txBody>
          <a:bodyPr/>
          <a:lstStyle>
            <a:lvl1pPr>
              <a:defRPr baseline="0">
                <a:solidFill>
                  <a:schemeClr val="accent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EBC23172-C1A0-DC48-B902-8F7AAF045756}"/>
              </a:ext>
            </a:extLst>
          </p:cNvPr>
          <p:cNvSpPr>
            <a:spLocks noGrp="1"/>
          </p:cNvSpPr>
          <p:nvPr>
            <p:ph idx="1"/>
          </p:nvPr>
        </p:nvSpPr>
        <p:spPr>
          <a:xfrm>
            <a:off x="925284" y="1825625"/>
            <a:ext cx="4982030" cy="435133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0FFE13-7953-BA4A-B4C4-38A81D2C52F6}"/>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477D94D6-8847-1340-BECF-95006B88BB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C7DEF0-D404-3C45-A592-9BFC70C08A37}"/>
              </a:ext>
            </a:extLst>
          </p:cNvPr>
          <p:cNvSpPr>
            <a:spLocks noGrp="1"/>
          </p:cNvSpPr>
          <p:nvPr>
            <p:ph type="sldNum" sz="quarter" idx="12"/>
          </p:nvPr>
        </p:nvSpPr>
        <p:spPr/>
        <p:txBody>
          <a:bodyPr/>
          <a:lstStyle/>
          <a:p>
            <a:fld id="{7DCA3B56-ECA4-F246-9394-58426C04E9F5}" type="slidenum">
              <a:rPr lang="en-US" smtClean="0"/>
              <a:pPr/>
              <a:t>‹#›</a:t>
            </a:fld>
            <a:endParaRPr lang="en-US"/>
          </a:p>
        </p:txBody>
      </p:sp>
      <p:cxnSp>
        <p:nvCxnSpPr>
          <p:cNvPr id="10" name="Straight Connector 9">
            <a:extLst>
              <a:ext uri="{FF2B5EF4-FFF2-40B4-BE49-F238E27FC236}">
                <a16:creationId xmlns:a16="http://schemas.microsoft.com/office/drawing/2014/main" id="{14CCF8E5-BCB7-3743-BFF2-24F9E6F08237}"/>
              </a:ext>
            </a:extLst>
          </p:cNvPr>
          <p:cNvCxnSpPr/>
          <p:nvPr userDrawn="1"/>
        </p:nvCxnSpPr>
        <p:spPr>
          <a:xfrm>
            <a:off x="1051820" y="73097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0B0E9315-9A3F-BD4C-B9B2-BAFDF7F9ECCC}"/>
              </a:ext>
            </a:extLst>
          </p:cNvPr>
          <p:cNvSpPr>
            <a:spLocks noGrp="1"/>
          </p:cNvSpPr>
          <p:nvPr>
            <p:ph idx="13"/>
          </p:nvPr>
        </p:nvSpPr>
        <p:spPr>
          <a:xfrm>
            <a:off x="6284686" y="1825625"/>
            <a:ext cx="4982030" cy="435133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59C9EDED-0791-1B69-C434-4510DFA84233}"/>
              </a:ext>
            </a:extLst>
          </p:cNvPr>
          <p:cNvSpPr txBox="1"/>
          <p:nvPr userDrawn="1"/>
        </p:nvSpPr>
        <p:spPr>
          <a:xfrm>
            <a:off x="8652664" y="415337"/>
            <a:ext cx="1029449"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5758"/>
                </a:solidFill>
                <a:effectLst/>
                <a:uLnTx/>
                <a:uFillTx/>
                <a:latin typeface="Arial" panose="020B0604020202020204"/>
                <a:ea typeface="+mn-ea"/>
                <a:cs typeface="+mn-cs"/>
              </a:rPr>
              <a:t>Get AI Ready</a:t>
            </a:r>
            <a:endParaRPr kumimoji="0" lang="en-DK" sz="1100" b="0" i="0" u="none" strike="noStrike" kern="1200" cap="none" spc="0" normalizeH="0" baseline="0" noProof="0">
              <a:ln>
                <a:noFill/>
              </a:ln>
              <a:solidFill>
                <a:srgbClr val="005758"/>
              </a:solidFill>
              <a:effectLst/>
              <a:uLnTx/>
              <a:uFillTx/>
              <a:latin typeface="Arial" panose="020B0604020202020204"/>
              <a:ea typeface="+mn-ea"/>
              <a:cs typeface="+mn-cs"/>
            </a:endParaRPr>
          </a:p>
        </p:txBody>
      </p:sp>
      <p:grpSp>
        <p:nvGrpSpPr>
          <p:cNvPr id="24" name="Group 5">
            <a:extLst>
              <a:ext uri="{FF2B5EF4-FFF2-40B4-BE49-F238E27FC236}">
                <a16:creationId xmlns:a16="http://schemas.microsoft.com/office/drawing/2014/main" id="{AFCEAA56-551A-ACED-4E0F-0FEB7EC0657E}"/>
              </a:ext>
            </a:extLst>
          </p:cNvPr>
          <p:cNvGrpSpPr>
            <a:grpSpLocks noChangeAspect="1"/>
          </p:cNvGrpSpPr>
          <p:nvPr userDrawn="1"/>
        </p:nvGrpSpPr>
        <p:grpSpPr bwMode="auto">
          <a:xfrm>
            <a:off x="9813374" y="363292"/>
            <a:ext cx="1824584" cy="352800"/>
            <a:chOff x="663" y="462"/>
            <a:chExt cx="1536" cy="297"/>
          </a:xfrm>
        </p:grpSpPr>
        <p:sp>
          <p:nvSpPr>
            <p:cNvPr id="25" name="Freeform 6">
              <a:extLst>
                <a:ext uri="{FF2B5EF4-FFF2-40B4-BE49-F238E27FC236}">
                  <a16:creationId xmlns:a16="http://schemas.microsoft.com/office/drawing/2014/main" id="{273A2CBD-9A9E-B204-42A4-A822DDE9BBD0}"/>
                </a:ext>
              </a:extLst>
            </p:cNvPr>
            <p:cNvSpPr>
              <a:spLocks/>
            </p:cNvSpPr>
            <p:nvPr/>
          </p:nvSpPr>
          <p:spPr bwMode="auto">
            <a:xfrm>
              <a:off x="742" y="507"/>
              <a:ext cx="89" cy="142"/>
            </a:xfrm>
            <a:custGeom>
              <a:avLst/>
              <a:gdLst>
                <a:gd name="T0" fmla="*/ 21 w 713"/>
                <a:gd name="T1" fmla="*/ 442 h 1124"/>
                <a:gd name="T2" fmla="*/ 21 w 713"/>
                <a:gd name="T3" fmla="*/ 442 h 1124"/>
                <a:gd name="T4" fmla="*/ 123 w 713"/>
                <a:gd name="T5" fmla="*/ 233 h 1124"/>
                <a:gd name="T6" fmla="*/ 301 w 713"/>
                <a:gd name="T7" fmla="*/ 83 h 1124"/>
                <a:gd name="T8" fmla="*/ 709 w 713"/>
                <a:gd name="T9" fmla="*/ 37 h 1124"/>
                <a:gd name="T10" fmla="*/ 712 w 713"/>
                <a:gd name="T11" fmla="*/ 38 h 1124"/>
                <a:gd name="T12" fmla="*/ 713 w 713"/>
                <a:gd name="T13" fmla="*/ 39 h 1124"/>
                <a:gd name="T14" fmla="*/ 712 w 713"/>
                <a:gd name="T15" fmla="*/ 41 h 1124"/>
                <a:gd name="T16" fmla="*/ 710 w 713"/>
                <a:gd name="T17" fmla="*/ 41 h 1124"/>
                <a:gd name="T18" fmla="*/ 249 w 713"/>
                <a:gd name="T19" fmla="*/ 631 h 1124"/>
                <a:gd name="T20" fmla="*/ 297 w 713"/>
                <a:gd name="T21" fmla="*/ 900 h 1124"/>
                <a:gd name="T22" fmla="*/ 450 w 713"/>
                <a:gd name="T23" fmla="*/ 1121 h 1124"/>
                <a:gd name="T24" fmla="*/ 450 w 713"/>
                <a:gd name="T25" fmla="*/ 1122 h 1124"/>
                <a:gd name="T26" fmla="*/ 450 w 713"/>
                <a:gd name="T27" fmla="*/ 1123 h 1124"/>
                <a:gd name="T28" fmla="*/ 450 w 713"/>
                <a:gd name="T29" fmla="*/ 1123 h 1124"/>
                <a:gd name="T30" fmla="*/ 449 w 713"/>
                <a:gd name="T31" fmla="*/ 1123 h 1124"/>
                <a:gd name="T32" fmla="*/ 246 w 713"/>
                <a:gd name="T33" fmla="*/ 1037 h 1124"/>
                <a:gd name="T34" fmla="*/ 91 w 713"/>
                <a:gd name="T35" fmla="*/ 875 h 1124"/>
                <a:gd name="T36" fmla="*/ 12 w 713"/>
                <a:gd name="T37" fmla="*/ 666 h 1124"/>
                <a:gd name="T38" fmla="*/ 21 w 713"/>
                <a:gd name="T39" fmla="*/ 442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3" h="1124">
                  <a:moveTo>
                    <a:pt x="21" y="442"/>
                  </a:moveTo>
                  <a:lnTo>
                    <a:pt x="21" y="442"/>
                  </a:lnTo>
                  <a:cubicBezTo>
                    <a:pt x="40" y="366"/>
                    <a:pt x="75" y="295"/>
                    <a:pt x="123" y="233"/>
                  </a:cubicBezTo>
                  <a:cubicBezTo>
                    <a:pt x="171" y="171"/>
                    <a:pt x="232" y="120"/>
                    <a:pt x="301" y="83"/>
                  </a:cubicBezTo>
                  <a:cubicBezTo>
                    <a:pt x="426" y="17"/>
                    <a:pt x="572" y="0"/>
                    <a:pt x="709" y="37"/>
                  </a:cubicBezTo>
                  <a:lnTo>
                    <a:pt x="712" y="38"/>
                  </a:lnTo>
                  <a:cubicBezTo>
                    <a:pt x="712" y="38"/>
                    <a:pt x="713" y="39"/>
                    <a:pt x="713" y="39"/>
                  </a:cubicBezTo>
                  <a:cubicBezTo>
                    <a:pt x="713" y="39"/>
                    <a:pt x="713" y="40"/>
                    <a:pt x="712" y="41"/>
                  </a:cubicBezTo>
                  <a:lnTo>
                    <a:pt x="710" y="41"/>
                  </a:lnTo>
                  <a:cubicBezTo>
                    <a:pt x="449" y="101"/>
                    <a:pt x="258" y="342"/>
                    <a:pt x="249" y="631"/>
                  </a:cubicBezTo>
                  <a:cubicBezTo>
                    <a:pt x="245" y="723"/>
                    <a:pt x="261" y="814"/>
                    <a:pt x="297" y="900"/>
                  </a:cubicBezTo>
                  <a:cubicBezTo>
                    <a:pt x="331" y="984"/>
                    <a:pt x="384" y="1059"/>
                    <a:pt x="450" y="1121"/>
                  </a:cubicBezTo>
                  <a:lnTo>
                    <a:pt x="450" y="1122"/>
                  </a:lnTo>
                  <a:cubicBezTo>
                    <a:pt x="450" y="1122"/>
                    <a:pt x="451" y="1123"/>
                    <a:pt x="450" y="1123"/>
                  </a:cubicBezTo>
                  <a:cubicBezTo>
                    <a:pt x="450" y="1123"/>
                    <a:pt x="450" y="1124"/>
                    <a:pt x="450" y="1123"/>
                  </a:cubicBezTo>
                  <a:lnTo>
                    <a:pt x="449" y="1123"/>
                  </a:lnTo>
                  <a:cubicBezTo>
                    <a:pt x="376" y="1108"/>
                    <a:pt x="308" y="1079"/>
                    <a:pt x="246" y="1037"/>
                  </a:cubicBezTo>
                  <a:cubicBezTo>
                    <a:pt x="184" y="994"/>
                    <a:pt x="132" y="939"/>
                    <a:pt x="91" y="875"/>
                  </a:cubicBezTo>
                  <a:cubicBezTo>
                    <a:pt x="51" y="811"/>
                    <a:pt x="24" y="740"/>
                    <a:pt x="12" y="666"/>
                  </a:cubicBezTo>
                  <a:cubicBezTo>
                    <a:pt x="0" y="591"/>
                    <a:pt x="3" y="515"/>
                    <a:pt x="21" y="442"/>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6" name="Freeform 7">
              <a:extLst>
                <a:ext uri="{FF2B5EF4-FFF2-40B4-BE49-F238E27FC236}">
                  <a16:creationId xmlns:a16="http://schemas.microsoft.com/office/drawing/2014/main" id="{86053B2C-5744-C45D-C50E-D9DB58E4392C}"/>
                </a:ext>
              </a:extLst>
            </p:cNvPr>
            <p:cNvSpPr>
              <a:spLocks/>
            </p:cNvSpPr>
            <p:nvPr/>
          </p:nvSpPr>
          <p:spPr bwMode="auto">
            <a:xfrm>
              <a:off x="787" y="529"/>
              <a:ext cx="114" cy="89"/>
            </a:xfrm>
            <a:custGeom>
              <a:avLst/>
              <a:gdLst>
                <a:gd name="T0" fmla="*/ 262 w 912"/>
                <a:gd name="T1" fmla="*/ 56 h 708"/>
                <a:gd name="T2" fmla="*/ 262 w 912"/>
                <a:gd name="T3" fmla="*/ 56 h 708"/>
                <a:gd name="T4" fmla="*/ 454 w 912"/>
                <a:gd name="T5" fmla="*/ 4 h 708"/>
                <a:gd name="T6" fmla="*/ 651 w 912"/>
                <a:gd name="T7" fmla="*/ 33 h 708"/>
                <a:gd name="T8" fmla="*/ 911 w 912"/>
                <a:gd name="T9" fmla="*/ 266 h 708"/>
                <a:gd name="T10" fmla="*/ 912 w 912"/>
                <a:gd name="T11" fmla="*/ 269 h 708"/>
                <a:gd name="T12" fmla="*/ 912 w 912"/>
                <a:gd name="T13" fmla="*/ 270 h 708"/>
                <a:gd name="T14" fmla="*/ 910 w 912"/>
                <a:gd name="T15" fmla="*/ 270 h 708"/>
                <a:gd name="T16" fmla="*/ 909 w 912"/>
                <a:gd name="T17" fmla="*/ 269 h 708"/>
                <a:gd name="T18" fmla="*/ 270 w 912"/>
                <a:gd name="T19" fmla="*/ 305 h 708"/>
                <a:gd name="T20" fmla="*/ 124 w 912"/>
                <a:gd name="T21" fmla="*/ 486 h 708"/>
                <a:gd name="T22" fmla="*/ 68 w 912"/>
                <a:gd name="T23" fmla="*/ 706 h 708"/>
                <a:gd name="T24" fmla="*/ 68 w 912"/>
                <a:gd name="T25" fmla="*/ 707 h 708"/>
                <a:gd name="T26" fmla="*/ 68 w 912"/>
                <a:gd name="T27" fmla="*/ 708 h 708"/>
                <a:gd name="T28" fmla="*/ 67 w 912"/>
                <a:gd name="T29" fmla="*/ 707 h 708"/>
                <a:gd name="T30" fmla="*/ 67 w 912"/>
                <a:gd name="T31" fmla="*/ 707 h 708"/>
                <a:gd name="T32" fmla="*/ 8 w 912"/>
                <a:gd name="T33" fmla="*/ 530 h 708"/>
                <a:gd name="T34" fmla="*/ 24 w 912"/>
                <a:gd name="T35" fmla="*/ 342 h 708"/>
                <a:gd name="T36" fmla="*/ 113 w 912"/>
                <a:gd name="T37" fmla="*/ 175 h 708"/>
                <a:gd name="T38" fmla="*/ 262 w 912"/>
                <a:gd name="T39" fmla="*/ 56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708">
                  <a:moveTo>
                    <a:pt x="262" y="56"/>
                  </a:moveTo>
                  <a:lnTo>
                    <a:pt x="262" y="56"/>
                  </a:lnTo>
                  <a:cubicBezTo>
                    <a:pt x="321" y="26"/>
                    <a:pt x="387" y="8"/>
                    <a:pt x="454" y="4"/>
                  </a:cubicBezTo>
                  <a:cubicBezTo>
                    <a:pt x="521" y="0"/>
                    <a:pt x="588" y="10"/>
                    <a:pt x="651" y="33"/>
                  </a:cubicBezTo>
                  <a:cubicBezTo>
                    <a:pt x="764" y="76"/>
                    <a:pt x="857" y="159"/>
                    <a:pt x="911" y="266"/>
                  </a:cubicBezTo>
                  <a:lnTo>
                    <a:pt x="912" y="269"/>
                  </a:lnTo>
                  <a:cubicBezTo>
                    <a:pt x="912" y="269"/>
                    <a:pt x="912" y="270"/>
                    <a:pt x="912" y="270"/>
                  </a:cubicBezTo>
                  <a:cubicBezTo>
                    <a:pt x="912" y="270"/>
                    <a:pt x="911" y="271"/>
                    <a:pt x="910" y="270"/>
                  </a:cubicBezTo>
                  <a:lnTo>
                    <a:pt x="909" y="269"/>
                  </a:lnTo>
                  <a:cubicBezTo>
                    <a:pt x="723" y="137"/>
                    <a:pt x="460" y="150"/>
                    <a:pt x="270" y="305"/>
                  </a:cubicBezTo>
                  <a:cubicBezTo>
                    <a:pt x="209" y="354"/>
                    <a:pt x="159" y="416"/>
                    <a:pt x="124" y="486"/>
                  </a:cubicBezTo>
                  <a:cubicBezTo>
                    <a:pt x="90" y="554"/>
                    <a:pt x="71" y="630"/>
                    <a:pt x="68" y="706"/>
                  </a:cubicBezTo>
                  <a:lnTo>
                    <a:pt x="68" y="707"/>
                  </a:lnTo>
                  <a:cubicBezTo>
                    <a:pt x="68" y="707"/>
                    <a:pt x="68" y="708"/>
                    <a:pt x="68" y="708"/>
                  </a:cubicBezTo>
                  <a:cubicBezTo>
                    <a:pt x="68" y="708"/>
                    <a:pt x="67" y="708"/>
                    <a:pt x="67" y="707"/>
                  </a:cubicBezTo>
                  <a:lnTo>
                    <a:pt x="67" y="707"/>
                  </a:lnTo>
                  <a:cubicBezTo>
                    <a:pt x="35" y="652"/>
                    <a:pt x="15" y="592"/>
                    <a:pt x="8" y="530"/>
                  </a:cubicBezTo>
                  <a:cubicBezTo>
                    <a:pt x="0" y="467"/>
                    <a:pt x="6" y="403"/>
                    <a:pt x="24" y="342"/>
                  </a:cubicBezTo>
                  <a:cubicBezTo>
                    <a:pt x="42" y="281"/>
                    <a:pt x="72" y="224"/>
                    <a:pt x="113" y="175"/>
                  </a:cubicBezTo>
                  <a:cubicBezTo>
                    <a:pt x="154" y="126"/>
                    <a:pt x="205" y="85"/>
                    <a:pt x="262" y="56"/>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7" name="Freeform 8">
              <a:extLst>
                <a:ext uri="{FF2B5EF4-FFF2-40B4-BE49-F238E27FC236}">
                  <a16:creationId xmlns:a16="http://schemas.microsoft.com/office/drawing/2014/main" id="{7EA3611C-765D-DCC5-B6B3-81A7EA157D4E}"/>
                </a:ext>
              </a:extLst>
            </p:cNvPr>
            <p:cNvSpPr>
              <a:spLocks noEditPoints="1"/>
            </p:cNvSpPr>
            <p:nvPr/>
          </p:nvSpPr>
          <p:spPr bwMode="auto">
            <a:xfrm>
              <a:off x="663" y="462"/>
              <a:ext cx="296" cy="297"/>
            </a:xfrm>
            <a:custGeom>
              <a:avLst/>
              <a:gdLst>
                <a:gd name="T0" fmla="*/ 2237 w 2363"/>
                <a:gd name="T1" fmla="*/ 1182 h 2364"/>
                <a:gd name="T2" fmla="*/ 2237 w 2363"/>
                <a:gd name="T3" fmla="*/ 1182 h 2364"/>
                <a:gd name="T4" fmla="*/ 1181 w 2363"/>
                <a:gd name="T5" fmla="*/ 2238 h 2364"/>
                <a:gd name="T6" fmla="*/ 125 w 2363"/>
                <a:gd name="T7" fmla="*/ 1182 h 2364"/>
                <a:gd name="T8" fmla="*/ 1181 w 2363"/>
                <a:gd name="T9" fmla="*/ 126 h 2364"/>
                <a:gd name="T10" fmla="*/ 2237 w 2363"/>
                <a:gd name="T11" fmla="*/ 1182 h 2364"/>
                <a:gd name="T12" fmla="*/ 2237 w 2363"/>
                <a:gd name="T13" fmla="*/ 1182 h 2364"/>
                <a:gd name="T14" fmla="*/ 1181 w 2363"/>
                <a:gd name="T15" fmla="*/ 0 h 2364"/>
                <a:gd name="T16" fmla="*/ 1181 w 2363"/>
                <a:gd name="T17" fmla="*/ 0 h 2364"/>
                <a:gd name="T18" fmla="*/ 0 w 2363"/>
                <a:gd name="T19" fmla="*/ 1182 h 2364"/>
                <a:gd name="T20" fmla="*/ 1181 w 2363"/>
                <a:gd name="T21" fmla="*/ 2364 h 2364"/>
                <a:gd name="T22" fmla="*/ 2363 w 2363"/>
                <a:gd name="T23" fmla="*/ 1182 h 2364"/>
                <a:gd name="T24" fmla="*/ 1181 w 2363"/>
                <a:gd name="T25" fmla="*/ 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63" h="2364">
                  <a:moveTo>
                    <a:pt x="2237" y="1182"/>
                  </a:moveTo>
                  <a:lnTo>
                    <a:pt x="2237" y="1182"/>
                  </a:lnTo>
                  <a:cubicBezTo>
                    <a:pt x="2237" y="1764"/>
                    <a:pt x="1763" y="2238"/>
                    <a:pt x="1181" y="2238"/>
                  </a:cubicBezTo>
                  <a:cubicBezTo>
                    <a:pt x="599" y="2238"/>
                    <a:pt x="125" y="1764"/>
                    <a:pt x="125" y="1182"/>
                  </a:cubicBezTo>
                  <a:cubicBezTo>
                    <a:pt x="125" y="600"/>
                    <a:pt x="599" y="126"/>
                    <a:pt x="1181" y="126"/>
                  </a:cubicBezTo>
                  <a:cubicBezTo>
                    <a:pt x="1763" y="126"/>
                    <a:pt x="2237" y="600"/>
                    <a:pt x="2237" y="1182"/>
                  </a:cubicBezTo>
                  <a:lnTo>
                    <a:pt x="2237" y="1182"/>
                  </a:lnTo>
                  <a:close/>
                  <a:moveTo>
                    <a:pt x="1181" y="0"/>
                  </a:moveTo>
                  <a:lnTo>
                    <a:pt x="1181" y="0"/>
                  </a:lnTo>
                  <a:cubicBezTo>
                    <a:pt x="530" y="0"/>
                    <a:pt x="0" y="530"/>
                    <a:pt x="0" y="1182"/>
                  </a:cubicBezTo>
                  <a:cubicBezTo>
                    <a:pt x="0" y="1833"/>
                    <a:pt x="530" y="2364"/>
                    <a:pt x="1181" y="2364"/>
                  </a:cubicBezTo>
                  <a:cubicBezTo>
                    <a:pt x="1833" y="2364"/>
                    <a:pt x="2363" y="1833"/>
                    <a:pt x="2363" y="1182"/>
                  </a:cubicBezTo>
                  <a:cubicBezTo>
                    <a:pt x="2363" y="530"/>
                    <a:pt x="1833" y="0"/>
                    <a:pt x="1181" y="0"/>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8" name="Freeform 9">
              <a:extLst>
                <a:ext uri="{FF2B5EF4-FFF2-40B4-BE49-F238E27FC236}">
                  <a16:creationId xmlns:a16="http://schemas.microsoft.com/office/drawing/2014/main" id="{1DE98898-77BC-E5E2-5A2C-3B18BC3AE181}"/>
                </a:ext>
              </a:extLst>
            </p:cNvPr>
            <p:cNvSpPr>
              <a:spLocks/>
            </p:cNvSpPr>
            <p:nvPr/>
          </p:nvSpPr>
          <p:spPr bwMode="auto">
            <a:xfrm>
              <a:off x="708" y="535"/>
              <a:ext cx="141" cy="179"/>
            </a:xfrm>
            <a:custGeom>
              <a:avLst/>
              <a:gdLst>
                <a:gd name="T0" fmla="*/ 923 w 1119"/>
                <a:gd name="T1" fmla="*/ 1019 h 1418"/>
                <a:gd name="T2" fmla="*/ 923 w 1119"/>
                <a:gd name="T3" fmla="*/ 1019 h 1418"/>
                <a:gd name="T4" fmla="*/ 891 w 1119"/>
                <a:gd name="T5" fmla="*/ 1021 h 1418"/>
                <a:gd name="T6" fmla="*/ 803 w 1119"/>
                <a:gd name="T7" fmla="*/ 1028 h 1418"/>
                <a:gd name="T8" fmla="*/ 146 w 1119"/>
                <a:gd name="T9" fmla="*/ 371 h 1418"/>
                <a:gd name="T10" fmla="*/ 260 w 1119"/>
                <a:gd name="T11" fmla="*/ 3 h 1418"/>
                <a:gd name="T12" fmla="*/ 260 w 1119"/>
                <a:gd name="T13" fmla="*/ 1 h 1418"/>
                <a:gd name="T14" fmla="*/ 259 w 1119"/>
                <a:gd name="T15" fmla="*/ 1 h 1418"/>
                <a:gd name="T16" fmla="*/ 0 w 1119"/>
                <a:gd name="T17" fmla="*/ 599 h 1418"/>
                <a:gd name="T18" fmla="*/ 819 w 1119"/>
                <a:gd name="T19" fmla="*/ 1418 h 1418"/>
                <a:gd name="T20" fmla="*/ 957 w 1119"/>
                <a:gd name="T21" fmla="*/ 1407 h 1418"/>
                <a:gd name="T22" fmla="*/ 957 w 1119"/>
                <a:gd name="T23" fmla="*/ 1407 h 1418"/>
                <a:gd name="T24" fmla="*/ 1119 w 1119"/>
                <a:gd name="T25" fmla="*/ 1214 h 1418"/>
                <a:gd name="T26" fmla="*/ 923 w 1119"/>
                <a:gd name="T27" fmla="*/ 1019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9" h="1418">
                  <a:moveTo>
                    <a:pt x="923" y="1019"/>
                  </a:moveTo>
                  <a:lnTo>
                    <a:pt x="923" y="1019"/>
                  </a:lnTo>
                  <a:cubicBezTo>
                    <a:pt x="912" y="1019"/>
                    <a:pt x="891" y="1021"/>
                    <a:pt x="891" y="1021"/>
                  </a:cubicBezTo>
                  <a:cubicBezTo>
                    <a:pt x="862" y="1025"/>
                    <a:pt x="833" y="1028"/>
                    <a:pt x="803" y="1028"/>
                  </a:cubicBezTo>
                  <a:cubicBezTo>
                    <a:pt x="440" y="1028"/>
                    <a:pt x="146" y="734"/>
                    <a:pt x="146" y="371"/>
                  </a:cubicBezTo>
                  <a:cubicBezTo>
                    <a:pt x="146" y="234"/>
                    <a:pt x="189" y="108"/>
                    <a:pt x="260" y="3"/>
                  </a:cubicBezTo>
                  <a:cubicBezTo>
                    <a:pt x="260" y="3"/>
                    <a:pt x="261" y="2"/>
                    <a:pt x="260" y="1"/>
                  </a:cubicBezTo>
                  <a:cubicBezTo>
                    <a:pt x="260" y="0"/>
                    <a:pt x="259" y="1"/>
                    <a:pt x="259" y="1"/>
                  </a:cubicBezTo>
                  <a:cubicBezTo>
                    <a:pt x="99" y="151"/>
                    <a:pt x="0" y="363"/>
                    <a:pt x="0" y="599"/>
                  </a:cubicBezTo>
                  <a:cubicBezTo>
                    <a:pt x="0" y="1051"/>
                    <a:pt x="366" y="1418"/>
                    <a:pt x="819" y="1418"/>
                  </a:cubicBezTo>
                  <a:cubicBezTo>
                    <a:pt x="866" y="1418"/>
                    <a:pt x="912" y="1414"/>
                    <a:pt x="957" y="1407"/>
                  </a:cubicBezTo>
                  <a:lnTo>
                    <a:pt x="957" y="1407"/>
                  </a:lnTo>
                  <a:cubicBezTo>
                    <a:pt x="1049" y="1391"/>
                    <a:pt x="1119" y="1310"/>
                    <a:pt x="1119" y="1214"/>
                  </a:cubicBezTo>
                  <a:cubicBezTo>
                    <a:pt x="1119" y="1106"/>
                    <a:pt x="1031" y="1019"/>
                    <a:pt x="923" y="1019"/>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9" name="Freeform 10">
              <a:extLst>
                <a:ext uri="{FF2B5EF4-FFF2-40B4-BE49-F238E27FC236}">
                  <a16:creationId xmlns:a16="http://schemas.microsoft.com/office/drawing/2014/main" id="{411ADD6A-860D-3D5D-CF94-FD76975160FC}"/>
                </a:ext>
              </a:extLst>
            </p:cNvPr>
            <p:cNvSpPr>
              <a:spLocks/>
            </p:cNvSpPr>
            <p:nvPr/>
          </p:nvSpPr>
          <p:spPr bwMode="auto">
            <a:xfrm>
              <a:off x="1036" y="539"/>
              <a:ext cx="111" cy="142"/>
            </a:xfrm>
            <a:custGeom>
              <a:avLst/>
              <a:gdLst>
                <a:gd name="T0" fmla="*/ 341 w 881"/>
                <a:gd name="T1" fmla="*/ 1128 h 1128"/>
                <a:gd name="T2" fmla="*/ 341 w 881"/>
                <a:gd name="T3" fmla="*/ 1128 h 1128"/>
                <a:gd name="T4" fmla="*/ 341 w 881"/>
                <a:gd name="T5" fmla="*/ 174 h 1128"/>
                <a:gd name="T6" fmla="*/ 0 w 881"/>
                <a:gd name="T7" fmla="*/ 174 h 1128"/>
                <a:gd name="T8" fmla="*/ 0 w 881"/>
                <a:gd name="T9" fmla="*/ 0 h 1128"/>
                <a:gd name="T10" fmla="*/ 881 w 881"/>
                <a:gd name="T11" fmla="*/ 0 h 1128"/>
                <a:gd name="T12" fmla="*/ 881 w 881"/>
                <a:gd name="T13" fmla="*/ 174 h 1128"/>
                <a:gd name="T14" fmla="*/ 539 w 881"/>
                <a:gd name="T15" fmla="*/ 174 h 1128"/>
                <a:gd name="T16" fmla="*/ 539 w 881"/>
                <a:gd name="T17" fmla="*/ 1128 h 1128"/>
                <a:gd name="T18" fmla="*/ 341 w 881"/>
                <a:gd name="T1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1128">
                  <a:moveTo>
                    <a:pt x="341" y="1128"/>
                  </a:moveTo>
                  <a:lnTo>
                    <a:pt x="341" y="1128"/>
                  </a:lnTo>
                  <a:lnTo>
                    <a:pt x="341" y="174"/>
                  </a:lnTo>
                  <a:lnTo>
                    <a:pt x="0" y="174"/>
                  </a:lnTo>
                  <a:lnTo>
                    <a:pt x="0" y="0"/>
                  </a:lnTo>
                  <a:lnTo>
                    <a:pt x="881" y="0"/>
                  </a:lnTo>
                  <a:lnTo>
                    <a:pt x="881" y="174"/>
                  </a:lnTo>
                  <a:lnTo>
                    <a:pt x="539" y="174"/>
                  </a:lnTo>
                  <a:lnTo>
                    <a:pt x="539" y="1128"/>
                  </a:lnTo>
                  <a:lnTo>
                    <a:pt x="341"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0" name="Freeform 11">
              <a:extLst>
                <a:ext uri="{FF2B5EF4-FFF2-40B4-BE49-F238E27FC236}">
                  <a16:creationId xmlns:a16="http://schemas.microsoft.com/office/drawing/2014/main" id="{E29E673F-CE9C-3D2B-61E3-3FF88F18B32C}"/>
                </a:ext>
              </a:extLst>
            </p:cNvPr>
            <p:cNvSpPr>
              <a:spLocks noEditPoints="1"/>
            </p:cNvSpPr>
            <p:nvPr/>
          </p:nvSpPr>
          <p:spPr bwMode="auto">
            <a:xfrm>
              <a:off x="1165" y="539"/>
              <a:ext cx="126" cy="142"/>
            </a:xfrm>
            <a:custGeom>
              <a:avLst/>
              <a:gdLst>
                <a:gd name="T0" fmla="*/ 197 w 1009"/>
                <a:gd name="T1" fmla="*/ 954 h 1128"/>
                <a:gd name="T2" fmla="*/ 197 w 1009"/>
                <a:gd name="T3" fmla="*/ 954 h 1128"/>
                <a:gd name="T4" fmla="*/ 419 w 1009"/>
                <a:gd name="T5" fmla="*/ 954 h 1128"/>
                <a:gd name="T6" fmla="*/ 806 w 1009"/>
                <a:gd name="T7" fmla="*/ 565 h 1128"/>
                <a:gd name="T8" fmla="*/ 419 w 1009"/>
                <a:gd name="T9" fmla="*/ 174 h 1128"/>
                <a:gd name="T10" fmla="*/ 197 w 1009"/>
                <a:gd name="T11" fmla="*/ 174 h 1128"/>
                <a:gd name="T12" fmla="*/ 197 w 1009"/>
                <a:gd name="T13" fmla="*/ 954 h 1128"/>
                <a:gd name="T14" fmla="*/ 197 w 1009"/>
                <a:gd name="T15" fmla="*/ 954 h 1128"/>
                <a:gd name="T16" fmla="*/ 0 w 1009"/>
                <a:gd name="T17" fmla="*/ 1128 h 1128"/>
                <a:gd name="T18" fmla="*/ 0 w 1009"/>
                <a:gd name="T19" fmla="*/ 1128 h 1128"/>
                <a:gd name="T20" fmla="*/ 0 w 1009"/>
                <a:gd name="T21" fmla="*/ 0 h 1128"/>
                <a:gd name="T22" fmla="*/ 419 w 1009"/>
                <a:gd name="T23" fmla="*/ 0 h 1128"/>
                <a:gd name="T24" fmla="*/ 1009 w 1009"/>
                <a:gd name="T25" fmla="*/ 565 h 1128"/>
                <a:gd name="T26" fmla="*/ 419 w 1009"/>
                <a:gd name="T27" fmla="*/ 1128 h 1128"/>
                <a:gd name="T28" fmla="*/ 0 w 1009"/>
                <a:gd name="T2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9" h="1128">
                  <a:moveTo>
                    <a:pt x="197" y="954"/>
                  </a:moveTo>
                  <a:lnTo>
                    <a:pt x="197" y="954"/>
                  </a:lnTo>
                  <a:lnTo>
                    <a:pt x="419" y="954"/>
                  </a:lnTo>
                  <a:cubicBezTo>
                    <a:pt x="664" y="954"/>
                    <a:pt x="806" y="778"/>
                    <a:pt x="806" y="565"/>
                  </a:cubicBezTo>
                  <a:cubicBezTo>
                    <a:pt x="806" y="347"/>
                    <a:pt x="671" y="174"/>
                    <a:pt x="419" y="174"/>
                  </a:cubicBezTo>
                  <a:lnTo>
                    <a:pt x="197" y="174"/>
                  </a:lnTo>
                  <a:lnTo>
                    <a:pt x="197" y="954"/>
                  </a:lnTo>
                  <a:lnTo>
                    <a:pt x="197" y="954"/>
                  </a:lnTo>
                  <a:close/>
                  <a:moveTo>
                    <a:pt x="0" y="1128"/>
                  </a:moveTo>
                  <a:lnTo>
                    <a:pt x="0" y="1128"/>
                  </a:lnTo>
                  <a:lnTo>
                    <a:pt x="0" y="0"/>
                  </a:lnTo>
                  <a:lnTo>
                    <a:pt x="419" y="0"/>
                  </a:lnTo>
                  <a:cubicBezTo>
                    <a:pt x="771" y="0"/>
                    <a:pt x="1009" y="233"/>
                    <a:pt x="1009" y="565"/>
                  </a:cubicBezTo>
                  <a:cubicBezTo>
                    <a:pt x="1009" y="896"/>
                    <a:pt x="771" y="1128"/>
                    <a:pt x="419" y="1128"/>
                  </a:cubicBez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1" name="Freeform 12">
              <a:extLst>
                <a:ext uri="{FF2B5EF4-FFF2-40B4-BE49-F238E27FC236}">
                  <a16:creationId xmlns:a16="http://schemas.microsoft.com/office/drawing/2014/main" id="{BDDFA411-4A79-FE8A-4C75-801158775B2A}"/>
                </a:ext>
              </a:extLst>
            </p:cNvPr>
            <p:cNvSpPr>
              <a:spLocks/>
            </p:cNvSpPr>
            <p:nvPr/>
          </p:nvSpPr>
          <p:spPr bwMode="auto">
            <a:xfrm>
              <a:off x="1368" y="537"/>
              <a:ext cx="111" cy="147"/>
            </a:xfrm>
            <a:custGeom>
              <a:avLst/>
              <a:gdLst>
                <a:gd name="T0" fmla="*/ 102 w 886"/>
                <a:gd name="T1" fmla="*/ 834 h 1165"/>
                <a:gd name="T2" fmla="*/ 102 w 886"/>
                <a:gd name="T3" fmla="*/ 834 h 1165"/>
                <a:gd name="T4" fmla="*/ 459 w 886"/>
                <a:gd name="T5" fmla="*/ 989 h 1165"/>
                <a:gd name="T6" fmla="*/ 685 w 886"/>
                <a:gd name="T7" fmla="*/ 835 h 1165"/>
                <a:gd name="T8" fmla="*/ 428 w 886"/>
                <a:gd name="T9" fmla="*/ 668 h 1165"/>
                <a:gd name="T10" fmla="*/ 27 w 886"/>
                <a:gd name="T11" fmla="*/ 330 h 1165"/>
                <a:gd name="T12" fmla="*/ 438 w 886"/>
                <a:gd name="T13" fmla="*/ 0 h 1165"/>
                <a:gd name="T14" fmla="*/ 848 w 886"/>
                <a:gd name="T15" fmla="*/ 145 h 1165"/>
                <a:gd name="T16" fmla="*/ 748 w 886"/>
                <a:gd name="T17" fmla="*/ 304 h 1165"/>
                <a:gd name="T18" fmla="*/ 421 w 886"/>
                <a:gd name="T19" fmla="*/ 176 h 1165"/>
                <a:gd name="T20" fmla="*/ 230 w 886"/>
                <a:gd name="T21" fmla="*/ 316 h 1165"/>
                <a:gd name="T22" fmla="*/ 479 w 886"/>
                <a:gd name="T23" fmla="*/ 467 h 1165"/>
                <a:gd name="T24" fmla="*/ 886 w 886"/>
                <a:gd name="T25" fmla="*/ 817 h 1165"/>
                <a:gd name="T26" fmla="*/ 450 w 886"/>
                <a:gd name="T27" fmla="*/ 1165 h 1165"/>
                <a:gd name="T28" fmla="*/ 0 w 886"/>
                <a:gd name="T29" fmla="*/ 994 h 1165"/>
                <a:gd name="T30" fmla="*/ 102 w 886"/>
                <a:gd name="T31" fmla="*/ 834 h 1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6" h="1165">
                  <a:moveTo>
                    <a:pt x="102" y="834"/>
                  </a:moveTo>
                  <a:lnTo>
                    <a:pt x="102" y="834"/>
                  </a:lnTo>
                  <a:cubicBezTo>
                    <a:pt x="180" y="917"/>
                    <a:pt x="301" y="989"/>
                    <a:pt x="459" y="989"/>
                  </a:cubicBezTo>
                  <a:cubicBezTo>
                    <a:pt x="621" y="989"/>
                    <a:pt x="685" y="910"/>
                    <a:pt x="685" y="835"/>
                  </a:cubicBezTo>
                  <a:cubicBezTo>
                    <a:pt x="685" y="734"/>
                    <a:pt x="565" y="704"/>
                    <a:pt x="428" y="668"/>
                  </a:cubicBezTo>
                  <a:cubicBezTo>
                    <a:pt x="244" y="622"/>
                    <a:pt x="27" y="568"/>
                    <a:pt x="27" y="330"/>
                  </a:cubicBezTo>
                  <a:cubicBezTo>
                    <a:pt x="27" y="144"/>
                    <a:pt x="191" y="0"/>
                    <a:pt x="438" y="0"/>
                  </a:cubicBezTo>
                  <a:cubicBezTo>
                    <a:pt x="607" y="0"/>
                    <a:pt x="744" y="51"/>
                    <a:pt x="848" y="145"/>
                  </a:cubicBezTo>
                  <a:lnTo>
                    <a:pt x="748" y="304"/>
                  </a:lnTo>
                  <a:cubicBezTo>
                    <a:pt x="660" y="217"/>
                    <a:pt x="540" y="176"/>
                    <a:pt x="421" y="176"/>
                  </a:cubicBezTo>
                  <a:cubicBezTo>
                    <a:pt x="305" y="176"/>
                    <a:pt x="230" y="232"/>
                    <a:pt x="230" y="316"/>
                  </a:cubicBezTo>
                  <a:cubicBezTo>
                    <a:pt x="230" y="404"/>
                    <a:pt x="345" y="433"/>
                    <a:pt x="479" y="467"/>
                  </a:cubicBezTo>
                  <a:cubicBezTo>
                    <a:pt x="665" y="514"/>
                    <a:pt x="886" y="572"/>
                    <a:pt x="886" y="817"/>
                  </a:cubicBezTo>
                  <a:cubicBezTo>
                    <a:pt x="886" y="1005"/>
                    <a:pt x="754" y="1165"/>
                    <a:pt x="450" y="1165"/>
                  </a:cubicBezTo>
                  <a:cubicBezTo>
                    <a:pt x="247" y="1165"/>
                    <a:pt x="99" y="1096"/>
                    <a:pt x="0" y="994"/>
                  </a:cubicBezTo>
                  <a:lnTo>
                    <a:pt x="102" y="834"/>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2" name="Freeform 13">
              <a:extLst>
                <a:ext uri="{FF2B5EF4-FFF2-40B4-BE49-F238E27FC236}">
                  <a16:creationId xmlns:a16="http://schemas.microsoft.com/office/drawing/2014/main" id="{A3A55E31-6BFD-8E66-12F2-C35F72100A53}"/>
                </a:ext>
              </a:extLst>
            </p:cNvPr>
            <p:cNvSpPr>
              <a:spLocks/>
            </p:cNvSpPr>
            <p:nvPr/>
          </p:nvSpPr>
          <p:spPr bwMode="auto">
            <a:xfrm>
              <a:off x="1485" y="539"/>
              <a:ext cx="134" cy="142"/>
            </a:xfrm>
            <a:custGeom>
              <a:avLst/>
              <a:gdLst>
                <a:gd name="T0" fmla="*/ 438 w 1072"/>
                <a:gd name="T1" fmla="*/ 1128 h 1128"/>
                <a:gd name="T2" fmla="*/ 438 w 1072"/>
                <a:gd name="T3" fmla="*/ 1128 h 1128"/>
                <a:gd name="T4" fmla="*/ 438 w 1072"/>
                <a:gd name="T5" fmla="*/ 659 h 1128"/>
                <a:gd name="T6" fmla="*/ 0 w 1072"/>
                <a:gd name="T7" fmla="*/ 0 h 1128"/>
                <a:gd name="T8" fmla="*/ 226 w 1072"/>
                <a:gd name="T9" fmla="*/ 0 h 1128"/>
                <a:gd name="T10" fmla="*/ 537 w 1072"/>
                <a:gd name="T11" fmla="*/ 484 h 1128"/>
                <a:gd name="T12" fmla="*/ 845 w 1072"/>
                <a:gd name="T13" fmla="*/ 0 h 1128"/>
                <a:gd name="T14" fmla="*/ 1072 w 1072"/>
                <a:gd name="T15" fmla="*/ 0 h 1128"/>
                <a:gd name="T16" fmla="*/ 636 w 1072"/>
                <a:gd name="T17" fmla="*/ 659 h 1128"/>
                <a:gd name="T18" fmla="*/ 636 w 1072"/>
                <a:gd name="T19" fmla="*/ 1128 h 1128"/>
                <a:gd name="T20" fmla="*/ 438 w 1072"/>
                <a:gd name="T21"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1128">
                  <a:moveTo>
                    <a:pt x="438" y="1128"/>
                  </a:moveTo>
                  <a:lnTo>
                    <a:pt x="438" y="1128"/>
                  </a:lnTo>
                  <a:lnTo>
                    <a:pt x="438" y="659"/>
                  </a:lnTo>
                  <a:lnTo>
                    <a:pt x="0" y="0"/>
                  </a:lnTo>
                  <a:lnTo>
                    <a:pt x="226" y="0"/>
                  </a:lnTo>
                  <a:lnTo>
                    <a:pt x="537" y="484"/>
                  </a:lnTo>
                  <a:lnTo>
                    <a:pt x="845" y="0"/>
                  </a:lnTo>
                  <a:lnTo>
                    <a:pt x="1072" y="0"/>
                  </a:lnTo>
                  <a:lnTo>
                    <a:pt x="636" y="659"/>
                  </a:lnTo>
                  <a:lnTo>
                    <a:pt x="636" y="1128"/>
                  </a:lnTo>
                  <a:lnTo>
                    <a:pt x="438"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3" name="Freeform 14">
              <a:extLst>
                <a:ext uri="{FF2B5EF4-FFF2-40B4-BE49-F238E27FC236}">
                  <a16:creationId xmlns:a16="http://schemas.microsoft.com/office/drawing/2014/main" id="{F37DE23A-EA62-EEB2-62A0-24103D821EDE}"/>
                </a:ext>
              </a:extLst>
            </p:cNvPr>
            <p:cNvSpPr>
              <a:spLocks/>
            </p:cNvSpPr>
            <p:nvPr/>
          </p:nvSpPr>
          <p:spPr bwMode="auto">
            <a:xfrm>
              <a:off x="1635" y="539"/>
              <a:ext cx="123" cy="142"/>
            </a:xfrm>
            <a:custGeom>
              <a:avLst/>
              <a:gdLst>
                <a:gd name="T0" fmla="*/ 786 w 977"/>
                <a:gd name="T1" fmla="*/ 1128 h 1128"/>
                <a:gd name="T2" fmla="*/ 786 w 977"/>
                <a:gd name="T3" fmla="*/ 1128 h 1128"/>
                <a:gd name="T4" fmla="*/ 198 w 977"/>
                <a:gd name="T5" fmla="*/ 306 h 1128"/>
                <a:gd name="T6" fmla="*/ 198 w 977"/>
                <a:gd name="T7" fmla="*/ 1128 h 1128"/>
                <a:gd name="T8" fmla="*/ 0 w 977"/>
                <a:gd name="T9" fmla="*/ 1128 h 1128"/>
                <a:gd name="T10" fmla="*/ 0 w 977"/>
                <a:gd name="T11" fmla="*/ 0 h 1128"/>
                <a:gd name="T12" fmla="*/ 203 w 977"/>
                <a:gd name="T13" fmla="*/ 0 h 1128"/>
                <a:gd name="T14" fmla="*/ 779 w 977"/>
                <a:gd name="T15" fmla="*/ 800 h 1128"/>
                <a:gd name="T16" fmla="*/ 779 w 977"/>
                <a:gd name="T17" fmla="*/ 0 h 1128"/>
                <a:gd name="T18" fmla="*/ 977 w 977"/>
                <a:gd name="T19" fmla="*/ 0 h 1128"/>
                <a:gd name="T20" fmla="*/ 977 w 977"/>
                <a:gd name="T21" fmla="*/ 1128 h 1128"/>
                <a:gd name="T22" fmla="*/ 786 w 977"/>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7" h="1128">
                  <a:moveTo>
                    <a:pt x="786" y="1128"/>
                  </a:moveTo>
                  <a:lnTo>
                    <a:pt x="786" y="1128"/>
                  </a:lnTo>
                  <a:lnTo>
                    <a:pt x="198" y="306"/>
                  </a:lnTo>
                  <a:lnTo>
                    <a:pt x="198" y="1128"/>
                  </a:lnTo>
                  <a:lnTo>
                    <a:pt x="0" y="1128"/>
                  </a:lnTo>
                  <a:lnTo>
                    <a:pt x="0" y="0"/>
                  </a:lnTo>
                  <a:lnTo>
                    <a:pt x="203" y="0"/>
                  </a:lnTo>
                  <a:lnTo>
                    <a:pt x="779" y="800"/>
                  </a:lnTo>
                  <a:lnTo>
                    <a:pt x="779" y="0"/>
                  </a:lnTo>
                  <a:lnTo>
                    <a:pt x="977" y="0"/>
                  </a:lnTo>
                  <a:lnTo>
                    <a:pt x="977" y="1128"/>
                  </a:lnTo>
                  <a:lnTo>
                    <a:pt x="786"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4" name="Freeform 15">
              <a:extLst>
                <a:ext uri="{FF2B5EF4-FFF2-40B4-BE49-F238E27FC236}">
                  <a16:creationId xmlns:a16="http://schemas.microsoft.com/office/drawing/2014/main" id="{033EC779-BA64-1BBE-9DF4-8D0B20D6B467}"/>
                </a:ext>
              </a:extLst>
            </p:cNvPr>
            <p:cNvSpPr>
              <a:spLocks/>
            </p:cNvSpPr>
            <p:nvPr/>
          </p:nvSpPr>
          <p:spPr bwMode="auto">
            <a:xfrm>
              <a:off x="1789" y="539"/>
              <a:ext cx="123" cy="142"/>
            </a:xfrm>
            <a:custGeom>
              <a:avLst/>
              <a:gdLst>
                <a:gd name="T0" fmla="*/ 787 w 978"/>
                <a:gd name="T1" fmla="*/ 1128 h 1128"/>
                <a:gd name="T2" fmla="*/ 787 w 978"/>
                <a:gd name="T3" fmla="*/ 1128 h 1128"/>
                <a:gd name="T4" fmla="*/ 198 w 978"/>
                <a:gd name="T5" fmla="*/ 306 h 1128"/>
                <a:gd name="T6" fmla="*/ 198 w 978"/>
                <a:gd name="T7" fmla="*/ 1128 h 1128"/>
                <a:gd name="T8" fmla="*/ 0 w 978"/>
                <a:gd name="T9" fmla="*/ 1128 h 1128"/>
                <a:gd name="T10" fmla="*/ 0 w 978"/>
                <a:gd name="T11" fmla="*/ 0 h 1128"/>
                <a:gd name="T12" fmla="*/ 203 w 978"/>
                <a:gd name="T13" fmla="*/ 0 h 1128"/>
                <a:gd name="T14" fmla="*/ 780 w 978"/>
                <a:gd name="T15" fmla="*/ 800 h 1128"/>
                <a:gd name="T16" fmla="*/ 780 w 978"/>
                <a:gd name="T17" fmla="*/ 0 h 1128"/>
                <a:gd name="T18" fmla="*/ 978 w 978"/>
                <a:gd name="T19" fmla="*/ 0 h 1128"/>
                <a:gd name="T20" fmla="*/ 978 w 978"/>
                <a:gd name="T21" fmla="*/ 1128 h 1128"/>
                <a:gd name="T22" fmla="*/ 787 w 978"/>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8" h="1128">
                  <a:moveTo>
                    <a:pt x="787" y="1128"/>
                  </a:moveTo>
                  <a:lnTo>
                    <a:pt x="787" y="1128"/>
                  </a:lnTo>
                  <a:lnTo>
                    <a:pt x="198" y="306"/>
                  </a:lnTo>
                  <a:lnTo>
                    <a:pt x="198" y="1128"/>
                  </a:lnTo>
                  <a:lnTo>
                    <a:pt x="0" y="1128"/>
                  </a:lnTo>
                  <a:lnTo>
                    <a:pt x="0" y="0"/>
                  </a:lnTo>
                  <a:lnTo>
                    <a:pt x="203" y="0"/>
                  </a:lnTo>
                  <a:lnTo>
                    <a:pt x="780" y="800"/>
                  </a:lnTo>
                  <a:lnTo>
                    <a:pt x="780" y="0"/>
                  </a:lnTo>
                  <a:lnTo>
                    <a:pt x="978" y="0"/>
                  </a:lnTo>
                  <a:lnTo>
                    <a:pt x="978" y="1128"/>
                  </a:lnTo>
                  <a:lnTo>
                    <a:pt x="787"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5" name="Freeform 16">
              <a:extLst>
                <a:ext uri="{FF2B5EF4-FFF2-40B4-BE49-F238E27FC236}">
                  <a16:creationId xmlns:a16="http://schemas.microsoft.com/office/drawing/2014/main" id="{608D9725-DB1A-7F92-6911-7ED2E0A30D43}"/>
                </a:ext>
              </a:extLst>
            </p:cNvPr>
            <p:cNvSpPr>
              <a:spLocks/>
            </p:cNvSpPr>
            <p:nvPr/>
          </p:nvSpPr>
          <p:spPr bwMode="auto">
            <a:xfrm>
              <a:off x="1943" y="539"/>
              <a:ext cx="97" cy="142"/>
            </a:xfrm>
            <a:custGeom>
              <a:avLst/>
              <a:gdLst>
                <a:gd name="T0" fmla="*/ 0 w 773"/>
                <a:gd name="T1" fmla="*/ 1128 h 1128"/>
                <a:gd name="T2" fmla="*/ 0 w 773"/>
                <a:gd name="T3" fmla="*/ 1128 h 1128"/>
                <a:gd name="T4" fmla="*/ 0 w 773"/>
                <a:gd name="T5" fmla="*/ 0 h 1128"/>
                <a:gd name="T6" fmla="*/ 773 w 773"/>
                <a:gd name="T7" fmla="*/ 0 h 1128"/>
                <a:gd name="T8" fmla="*/ 773 w 773"/>
                <a:gd name="T9" fmla="*/ 174 h 1128"/>
                <a:gd name="T10" fmla="*/ 198 w 773"/>
                <a:gd name="T11" fmla="*/ 174 h 1128"/>
                <a:gd name="T12" fmla="*/ 198 w 773"/>
                <a:gd name="T13" fmla="*/ 467 h 1128"/>
                <a:gd name="T14" fmla="*/ 761 w 773"/>
                <a:gd name="T15" fmla="*/ 467 h 1128"/>
                <a:gd name="T16" fmla="*/ 761 w 773"/>
                <a:gd name="T17" fmla="*/ 641 h 1128"/>
                <a:gd name="T18" fmla="*/ 198 w 773"/>
                <a:gd name="T19" fmla="*/ 641 h 1128"/>
                <a:gd name="T20" fmla="*/ 198 w 773"/>
                <a:gd name="T21" fmla="*/ 954 h 1128"/>
                <a:gd name="T22" fmla="*/ 773 w 773"/>
                <a:gd name="T23" fmla="*/ 954 h 1128"/>
                <a:gd name="T24" fmla="*/ 773 w 773"/>
                <a:gd name="T25" fmla="*/ 1128 h 1128"/>
                <a:gd name="T26" fmla="*/ 0 w 773"/>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3" h="1128">
                  <a:moveTo>
                    <a:pt x="0" y="1128"/>
                  </a:moveTo>
                  <a:lnTo>
                    <a:pt x="0" y="1128"/>
                  </a:lnTo>
                  <a:lnTo>
                    <a:pt x="0" y="0"/>
                  </a:lnTo>
                  <a:lnTo>
                    <a:pt x="773" y="0"/>
                  </a:lnTo>
                  <a:lnTo>
                    <a:pt x="773" y="174"/>
                  </a:lnTo>
                  <a:lnTo>
                    <a:pt x="198" y="174"/>
                  </a:lnTo>
                  <a:lnTo>
                    <a:pt x="198" y="467"/>
                  </a:lnTo>
                  <a:lnTo>
                    <a:pt x="761" y="467"/>
                  </a:lnTo>
                  <a:lnTo>
                    <a:pt x="761" y="641"/>
                  </a:lnTo>
                  <a:lnTo>
                    <a:pt x="198" y="641"/>
                  </a:lnTo>
                  <a:lnTo>
                    <a:pt x="198" y="954"/>
                  </a:lnTo>
                  <a:lnTo>
                    <a:pt x="773" y="954"/>
                  </a:lnTo>
                  <a:lnTo>
                    <a:pt x="773" y="1128"/>
                  </a:ln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6" name="Freeform 17">
              <a:extLst>
                <a:ext uri="{FF2B5EF4-FFF2-40B4-BE49-F238E27FC236}">
                  <a16:creationId xmlns:a16="http://schemas.microsoft.com/office/drawing/2014/main" id="{3B259455-AFA3-F91B-FFA0-814708AC10E6}"/>
                </a:ext>
              </a:extLst>
            </p:cNvPr>
            <p:cNvSpPr>
              <a:spLocks/>
            </p:cNvSpPr>
            <p:nvPr/>
          </p:nvSpPr>
          <p:spPr bwMode="auto">
            <a:xfrm>
              <a:off x="2060" y="539"/>
              <a:ext cx="139" cy="142"/>
            </a:xfrm>
            <a:custGeom>
              <a:avLst/>
              <a:gdLst>
                <a:gd name="T0" fmla="*/ 869 w 1106"/>
                <a:gd name="T1" fmla="*/ 1128 h 1128"/>
                <a:gd name="T2" fmla="*/ 869 w 1106"/>
                <a:gd name="T3" fmla="*/ 1128 h 1128"/>
                <a:gd name="T4" fmla="*/ 553 w 1106"/>
                <a:gd name="T5" fmla="*/ 687 h 1128"/>
                <a:gd name="T6" fmla="*/ 237 w 1106"/>
                <a:gd name="T7" fmla="*/ 1128 h 1128"/>
                <a:gd name="T8" fmla="*/ 0 w 1106"/>
                <a:gd name="T9" fmla="*/ 1128 h 1128"/>
                <a:gd name="T10" fmla="*/ 423 w 1106"/>
                <a:gd name="T11" fmla="*/ 550 h 1128"/>
                <a:gd name="T12" fmla="*/ 25 w 1106"/>
                <a:gd name="T13" fmla="*/ 0 h 1128"/>
                <a:gd name="T14" fmla="*/ 262 w 1106"/>
                <a:gd name="T15" fmla="*/ 0 h 1128"/>
                <a:gd name="T16" fmla="*/ 553 w 1106"/>
                <a:gd name="T17" fmla="*/ 414 h 1128"/>
                <a:gd name="T18" fmla="*/ 842 w 1106"/>
                <a:gd name="T19" fmla="*/ 0 h 1128"/>
                <a:gd name="T20" fmla="*/ 1081 w 1106"/>
                <a:gd name="T21" fmla="*/ 0 h 1128"/>
                <a:gd name="T22" fmla="*/ 685 w 1106"/>
                <a:gd name="T23" fmla="*/ 548 h 1128"/>
                <a:gd name="T24" fmla="*/ 1106 w 1106"/>
                <a:gd name="T25" fmla="*/ 1128 h 1128"/>
                <a:gd name="T26" fmla="*/ 869 w 1106"/>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6" h="1128">
                  <a:moveTo>
                    <a:pt x="869" y="1128"/>
                  </a:moveTo>
                  <a:lnTo>
                    <a:pt x="869" y="1128"/>
                  </a:lnTo>
                  <a:lnTo>
                    <a:pt x="553" y="687"/>
                  </a:lnTo>
                  <a:lnTo>
                    <a:pt x="237" y="1128"/>
                  </a:lnTo>
                  <a:lnTo>
                    <a:pt x="0" y="1128"/>
                  </a:lnTo>
                  <a:lnTo>
                    <a:pt x="423" y="550"/>
                  </a:lnTo>
                  <a:lnTo>
                    <a:pt x="25" y="0"/>
                  </a:lnTo>
                  <a:lnTo>
                    <a:pt x="262" y="0"/>
                  </a:lnTo>
                  <a:lnTo>
                    <a:pt x="553" y="414"/>
                  </a:lnTo>
                  <a:lnTo>
                    <a:pt x="842" y="0"/>
                  </a:lnTo>
                  <a:lnTo>
                    <a:pt x="1081" y="0"/>
                  </a:lnTo>
                  <a:lnTo>
                    <a:pt x="685" y="548"/>
                  </a:lnTo>
                  <a:lnTo>
                    <a:pt x="1106" y="1128"/>
                  </a:lnTo>
                  <a:lnTo>
                    <a:pt x="869"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358620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3_White with Log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5F2531E-2543-FE44-9E3D-ECDC6E1E5B8C}"/>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2" name="Date Placeholder 1">
            <a:extLst>
              <a:ext uri="{FF2B5EF4-FFF2-40B4-BE49-F238E27FC236}">
                <a16:creationId xmlns:a16="http://schemas.microsoft.com/office/drawing/2014/main" id="{35071B4D-05CF-8744-B3E4-AD937A363CF5}"/>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3" name="Footer Placeholder 2">
            <a:extLst>
              <a:ext uri="{FF2B5EF4-FFF2-40B4-BE49-F238E27FC236}">
                <a16:creationId xmlns:a16="http://schemas.microsoft.com/office/drawing/2014/main" id="{01F04DF0-417E-9940-838B-373E254724A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96E1335-9E89-6940-A650-7A2852AC9CBF}"/>
              </a:ext>
            </a:extLst>
          </p:cNvPr>
          <p:cNvSpPr>
            <a:spLocks noGrp="1"/>
          </p:cNvSpPr>
          <p:nvPr>
            <p:ph type="sldNum" sz="quarter" idx="12"/>
          </p:nvPr>
        </p:nvSpPr>
        <p:spPr/>
        <p:txBody>
          <a:bodyPr/>
          <a:lstStyle/>
          <a:p>
            <a:fld id="{7DCA3B56-ECA4-F246-9394-58426C04E9F5}" type="slidenum">
              <a:rPr lang="en-US" smtClean="0"/>
              <a:pPr/>
              <a:t>‹#›</a:t>
            </a:fld>
            <a:endParaRPr lang="en-US"/>
          </a:p>
        </p:txBody>
      </p:sp>
      <p:sp>
        <p:nvSpPr>
          <p:cNvPr id="7" name="TextBox 6">
            <a:extLst>
              <a:ext uri="{FF2B5EF4-FFF2-40B4-BE49-F238E27FC236}">
                <a16:creationId xmlns:a16="http://schemas.microsoft.com/office/drawing/2014/main" id="{8D0BA5AC-C44E-0C98-FBA8-7EDEB5BF491D}"/>
              </a:ext>
            </a:extLst>
          </p:cNvPr>
          <p:cNvSpPr txBox="1"/>
          <p:nvPr userDrawn="1"/>
        </p:nvSpPr>
        <p:spPr>
          <a:xfrm>
            <a:off x="8652664" y="415337"/>
            <a:ext cx="1029449"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5758"/>
                </a:solidFill>
                <a:effectLst/>
                <a:uLnTx/>
                <a:uFillTx/>
                <a:latin typeface="Arial" panose="020B0604020202020204"/>
                <a:ea typeface="+mn-ea"/>
                <a:cs typeface="+mn-cs"/>
              </a:rPr>
              <a:t>Get AI Ready</a:t>
            </a:r>
            <a:endParaRPr kumimoji="0" lang="en-DK" sz="1100" b="0" i="0" u="none" strike="noStrike" kern="1200" cap="none" spc="0" normalizeH="0" baseline="0" noProof="0">
              <a:ln>
                <a:noFill/>
              </a:ln>
              <a:solidFill>
                <a:srgbClr val="005758"/>
              </a:solidFill>
              <a:effectLst/>
              <a:uLnTx/>
              <a:uFillTx/>
              <a:latin typeface="Arial" panose="020B0604020202020204"/>
              <a:ea typeface="+mn-ea"/>
              <a:cs typeface="+mn-cs"/>
            </a:endParaRPr>
          </a:p>
        </p:txBody>
      </p:sp>
      <p:grpSp>
        <p:nvGrpSpPr>
          <p:cNvPr id="20" name="Group 5">
            <a:extLst>
              <a:ext uri="{FF2B5EF4-FFF2-40B4-BE49-F238E27FC236}">
                <a16:creationId xmlns:a16="http://schemas.microsoft.com/office/drawing/2014/main" id="{C214C86D-AE59-D7DA-DA6C-0FB3F513E198}"/>
              </a:ext>
            </a:extLst>
          </p:cNvPr>
          <p:cNvGrpSpPr>
            <a:grpSpLocks noChangeAspect="1"/>
          </p:cNvGrpSpPr>
          <p:nvPr userDrawn="1"/>
        </p:nvGrpSpPr>
        <p:grpSpPr bwMode="auto">
          <a:xfrm>
            <a:off x="9813374" y="363292"/>
            <a:ext cx="1824584" cy="352800"/>
            <a:chOff x="663" y="462"/>
            <a:chExt cx="1536" cy="297"/>
          </a:xfrm>
        </p:grpSpPr>
        <p:sp>
          <p:nvSpPr>
            <p:cNvPr id="21" name="Freeform 6">
              <a:extLst>
                <a:ext uri="{FF2B5EF4-FFF2-40B4-BE49-F238E27FC236}">
                  <a16:creationId xmlns:a16="http://schemas.microsoft.com/office/drawing/2014/main" id="{FA479FC4-3CFA-79FE-1EA5-C203A3B0279E}"/>
                </a:ext>
              </a:extLst>
            </p:cNvPr>
            <p:cNvSpPr>
              <a:spLocks/>
            </p:cNvSpPr>
            <p:nvPr/>
          </p:nvSpPr>
          <p:spPr bwMode="auto">
            <a:xfrm>
              <a:off x="742" y="507"/>
              <a:ext cx="89" cy="142"/>
            </a:xfrm>
            <a:custGeom>
              <a:avLst/>
              <a:gdLst>
                <a:gd name="T0" fmla="*/ 21 w 713"/>
                <a:gd name="T1" fmla="*/ 442 h 1124"/>
                <a:gd name="T2" fmla="*/ 21 w 713"/>
                <a:gd name="T3" fmla="*/ 442 h 1124"/>
                <a:gd name="T4" fmla="*/ 123 w 713"/>
                <a:gd name="T5" fmla="*/ 233 h 1124"/>
                <a:gd name="T6" fmla="*/ 301 w 713"/>
                <a:gd name="T7" fmla="*/ 83 h 1124"/>
                <a:gd name="T8" fmla="*/ 709 w 713"/>
                <a:gd name="T9" fmla="*/ 37 h 1124"/>
                <a:gd name="T10" fmla="*/ 712 w 713"/>
                <a:gd name="T11" fmla="*/ 38 h 1124"/>
                <a:gd name="T12" fmla="*/ 713 w 713"/>
                <a:gd name="T13" fmla="*/ 39 h 1124"/>
                <a:gd name="T14" fmla="*/ 712 w 713"/>
                <a:gd name="T15" fmla="*/ 41 h 1124"/>
                <a:gd name="T16" fmla="*/ 710 w 713"/>
                <a:gd name="T17" fmla="*/ 41 h 1124"/>
                <a:gd name="T18" fmla="*/ 249 w 713"/>
                <a:gd name="T19" fmla="*/ 631 h 1124"/>
                <a:gd name="T20" fmla="*/ 297 w 713"/>
                <a:gd name="T21" fmla="*/ 900 h 1124"/>
                <a:gd name="T22" fmla="*/ 450 w 713"/>
                <a:gd name="T23" fmla="*/ 1121 h 1124"/>
                <a:gd name="T24" fmla="*/ 450 w 713"/>
                <a:gd name="T25" fmla="*/ 1122 h 1124"/>
                <a:gd name="T26" fmla="*/ 450 w 713"/>
                <a:gd name="T27" fmla="*/ 1123 h 1124"/>
                <a:gd name="T28" fmla="*/ 450 w 713"/>
                <a:gd name="T29" fmla="*/ 1123 h 1124"/>
                <a:gd name="T30" fmla="*/ 449 w 713"/>
                <a:gd name="T31" fmla="*/ 1123 h 1124"/>
                <a:gd name="T32" fmla="*/ 246 w 713"/>
                <a:gd name="T33" fmla="*/ 1037 h 1124"/>
                <a:gd name="T34" fmla="*/ 91 w 713"/>
                <a:gd name="T35" fmla="*/ 875 h 1124"/>
                <a:gd name="T36" fmla="*/ 12 w 713"/>
                <a:gd name="T37" fmla="*/ 666 h 1124"/>
                <a:gd name="T38" fmla="*/ 21 w 713"/>
                <a:gd name="T39" fmla="*/ 442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3" h="1124">
                  <a:moveTo>
                    <a:pt x="21" y="442"/>
                  </a:moveTo>
                  <a:lnTo>
                    <a:pt x="21" y="442"/>
                  </a:lnTo>
                  <a:cubicBezTo>
                    <a:pt x="40" y="366"/>
                    <a:pt x="75" y="295"/>
                    <a:pt x="123" y="233"/>
                  </a:cubicBezTo>
                  <a:cubicBezTo>
                    <a:pt x="171" y="171"/>
                    <a:pt x="232" y="120"/>
                    <a:pt x="301" y="83"/>
                  </a:cubicBezTo>
                  <a:cubicBezTo>
                    <a:pt x="426" y="17"/>
                    <a:pt x="572" y="0"/>
                    <a:pt x="709" y="37"/>
                  </a:cubicBezTo>
                  <a:lnTo>
                    <a:pt x="712" y="38"/>
                  </a:lnTo>
                  <a:cubicBezTo>
                    <a:pt x="712" y="38"/>
                    <a:pt x="713" y="39"/>
                    <a:pt x="713" y="39"/>
                  </a:cubicBezTo>
                  <a:cubicBezTo>
                    <a:pt x="713" y="39"/>
                    <a:pt x="713" y="40"/>
                    <a:pt x="712" y="41"/>
                  </a:cubicBezTo>
                  <a:lnTo>
                    <a:pt x="710" y="41"/>
                  </a:lnTo>
                  <a:cubicBezTo>
                    <a:pt x="449" y="101"/>
                    <a:pt x="258" y="342"/>
                    <a:pt x="249" y="631"/>
                  </a:cubicBezTo>
                  <a:cubicBezTo>
                    <a:pt x="245" y="723"/>
                    <a:pt x="261" y="814"/>
                    <a:pt x="297" y="900"/>
                  </a:cubicBezTo>
                  <a:cubicBezTo>
                    <a:pt x="331" y="984"/>
                    <a:pt x="384" y="1059"/>
                    <a:pt x="450" y="1121"/>
                  </a:cubicBezTo>
                  <a:lnTo>
                    <a:pt x="450" y="1122"/>
                  </a:lnTo>
                  <a:cubicBezTo>
                    <a:pt x="450" y="1122"/>
                    <a:pt x="451" y="1123"/>
                    <a:pt x="450" y="1123"/>
                  </a:cubicBezTo>
                  <a:cubicBezTo>
                    <a:pt x="450" y="1123"/>
                    <a:pt x="450" y="1124"/>
                    <a:pt x="450" y="1123"/>
                  </a:cubicBezTo>
                  <a:lnTo>
                    <a:pt x="449" y="1123"/>
                  </a:lnTo>
                  <a:cubicBezTo>
                    <a:pt x="376" y="1108"/>
                    <a:pt x="308" y="1079"/>
                    <a:pt x="246" y="1037"/>
                  </a:cubicBezTo>
                  <a:cubicBezTo>
                    <a:pt x="184" y="994"/>
                    <a:pt x="132" y="939"/>
                    <a:pt x="91" y="875"/>
                  </a:cubicBezTo>
                  <a:cubicBezTo>
                    <a:pt x="51" y="811"/>
                    <a:pt x="24" y="740"/>
                    <a:pt x="12" y="666"/>
                  </a:cubicBezTo>
                  <a:cubicBezTo>
                    <a:pt x="0" y="591"/>
                    <a:pt x="3" y="515"/>
                    <a:pt x="21" y="442"/>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2" name="Freeform 7">
              <a:extLst>
                <a:ext uri="{FF2B5EF4-FFF2-40B4-BE49-F238E27FC236}">
                  <a16:creationId xmlns:a16="http://schemas.microsoft.com/office/drawing/2014/main" id="{D69F5AA8-9365-09AE-7E76-57B4B3171CEE}"/>
                </a:ext>
              </a:extLst>
            </p:cNvPr>
            <p:cNvSpPr>
              <a:spLocks/>
            </p:cNvSpPr>
            <p:nvPr/>
          </p:nvSpPr>
          <p:spPr bwMode="auto">
            <a:xfrm>
              <a:off x="787" y="529"/>
              <a:ext cx="114" cy="89"/>
            </a:xfrm>
            <a:custGeom>
              <a:avLst/>
              <a:gdLst>
                <a:gd name="T0" fmla="*/ 262 w 912"/>
                <a:gd name="T1" fmla="*/ 56 h 708"/>
                <a:gd name="T2" fmla="*/ 262 w 912"/>
                <a:gd name="T3" fmla="*/ 56 h 708"/>
                <a:gd name="T4" fmla="*/ 454 w 912"/>
                <a:gd name="T5" fmla="*/ 4 h 708"/>
                <a:gd name="T6" fmla="*/ 651 w 912"/>
                <a:gd name="T7" fmla="*/ 33 h 708"/>
                <a:gd name="T8" fmla="*/ 911 w 912"/>
                <a:gd name="T9" fmla="*/ 266 h 708"/>
                <a:gd name="T10" fmla="*/ 912 w 912"/>
                <a:gd name="T11" fmla="*/ 269 h 708"/>
                <a:gd name="T12" fmla="*/ 912 w 912"/>
                <a:gd name="T13" fmla="*/ 270 h 708"/>
                <a:gd name="T14" fmla="*/ 910 w 912"/>
                <a:gd name="T15" fmla="*/ 270 h 708"/>
                <a:gd name="T16" fmla="*/ 909 w 912"/>
                <a:gd name="T17" fmla="*/ 269 h 708"/>
                <a:gd name="T18" fmla="*/ 270 w 912"/>
                <a:gd name="T19" fmla="*/ 305 h 708"/>
                <a:gd name="T20" fmla="*/ 124 w 912"/>
                <a:gd name="T21" fmla="*/ 486 h 708"/>
                <a:gd name="T22" fmla="*/ 68 w 912"/>
                <a:gd name="T23" fmla="*/ 706 h 708"/>
                <a:gd name="T24" fmla="*/ 68 w 912"/>
                <a:gd name="T25" fmla="*/ 707 h 708"/>
                <a:gd name="T26" fmla="*/ 68 w 912"/>
                <a:gd name="T27" fmla="*/ 708 h 708"/>
                <a:gd name="T28" fmla="*/ 67 w 912"/>
                <a:gd name="T29" fmla="*/ 707 h 708"/>
                <a:gd name="T30" fmla="*/ 67 w 912"/>
                <a:gd name="T31" fmla="*/ 707 h 708"/>
                <a:gd name="T32" fmla="*/ 8 w 912"/>
                <a:gd name="T33" fmla="*/ 530 h 708"/>
                <a:gd name="T34" fmla="*/ 24 w 912"/>
                <a:gd name="T35" fmla="*/ 342 h 708"/>
                <a:gd name="T36" fmla="*/ 113 w 912"/>
                <a:gd name="T37" fmla="*/ 175 h 708"/>
                <a:gd name="T38" fmla="*/ 262 w 912"/>
                <a:gd name="T39" fmla="*/ 56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708">
                  <a:moveTo>
                    <a:pt x="262" y="56"/>
                  </a:moveTo>
                  <a:lnTo>
                    <a:pt x="262" y="56"/>
                  </a:lnTo>
                  <a:cubicBezTo>
                    <a:pt x="321" y="26"/>
                    <a:pt x="387" y="8"/>
                    <a:pt x="454" y="4"/>
                  </a:cubicBezTo>
                  <a:cubicBezTo>
                    <a:pt x="521" y="0"/>
                    <a:pt x="588" y="10"/>
                    <a:pt x="651" y="33"/>
                  </a:cubicBezTo>
                  <a:cubicBezTo>
                    <a:pt x="764" y="76"/>
                    <a:pt x="857" y="159"/>
                    <a:pt x="911" y="266"/>
                  </a:cubicBezTo>
                  <a:lnTo>
                    <a:pt x="912" y="269"/>
                  </a:lnTo>
                  <a:cubicBezTo>
                    <a:pt x="912" y="269"/>
                    <a:pt x="912" y="270"/>
                    <a:pt x="912" y="270"/>
                  </a:cubicBezTo>
                  <a:cubicBezTo>
                    <a:pt x="912" y="270"/>
                    <a:pt x="911" y="271"/>
                    <a:pt x="910" y="270"/>
                  </a:cubicBezTo>
                  <a:lnTo>
                    <a:pt x="909" y="269"/>
                  </a:lnTo>
                  <a:cubicBezTo>
                    <a:pt x="723" y="137"/>
                    <a:pt x="460" y="150"/>
                    <a:pt x="270" y="305"/>
                  </a:cubicBezTo>
                  <a:cubicBezTo>
                    <a:pt x="209" y="354"/>
                    <a:pt x="159" y="416"/>
                    <a:pt x="124" y="486"/>
                  </a:cubicBezTo>
                  <a:cubicBezTo>
                    <a:pt x="90" y="554"/>
                    <a:pt x="71" y="630"/>
                    <a:pt x="68" y="706"/>
                  </a:cubicBezTo>
                  <a:lnTo>
                    <a:pt x="68" y="707"/>
                  </a:lnTo>
                  <a:cubicBezTo>
                    <a:pt x="68" y="707"/>
                    <a:pt x="68" y="708"/>
                    <a:pt x="68" y="708"/>
                  </a:cubicBezTo>
                  <a:cubicBezTo>
                    <a:pt x="68" y="708"/>
                    <a:pt x="67" y="708"/>
                    <a:pt x="67" y="707"/>
                  </a:cubicBezTo>
                  <a:lnTo>
                    <a:pt x="67" y="707"/>
                  </a:lnTo>
                  <a:cubicBezTo>
                    <a:pt x="35" y="652"/>
                    <a:pt x="15" y="592"/>
                    <a:pt x="8" y="530"/>
                  </a:cubicBezTo>
                  <a:cubicBezTo>
                    <a:pt x="0" y="467"/>
                    <a:pt x="6" y="403"/>
                    <a:pt x="24" y="342"/>
                  </a:cubicBezTo>
                  <a:cubicBezTo>
                    <a:pt x="42" y="281"/>
                    <a:pt x="72" y="224"/>
                    <a:pt x="113" y="175"/>
                  </a:cubicBezTo>
                  <a:cubicBezTo>
                    <a:pt x="154" y="126"/>
                    <a:pt x="205" y="85"/>
                    <a:pt x="262" y="56"/>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3" name="Freeform 8">
              <a:extLst>
                <a:ext uri="{FF2B5EF4-FFF2-40B4-BE49-F238E27FC236}">
                  <a16:creationId xmlns:a16="http://schemas.microsoft.com/office/drawing/2014/main" id="{E72C9381-E809-628A-CA7B-BCAC332734AC}"/>
                </a:ext>
              </a:extLst>
            </p:cNvPr>
            <p:cNvSpPr>
              <a:spLocks noEditPoints="1"/>
            </p:cNvSpPr>
            <p:nvPr/>
          </p:nvSpPr>
          <p:spPr bwMode="auto">
            <a:xfrm>
              <a:off x="663" y="462"/>
              <a:ext cx="296" cy="297"/>
            </a:xfrm>
            <a:custGeom>
              <a:avLst/>
              <a:gdLst>
                <a:gd name="T0" fmla="*/ 2237 w 2363"/>
                <a:gd name="T1" fmla="*/ 1182 h 2364"/>
                <a:gd name="T2" fmla="*/ 2237 w 2363"/>
                <a:gd name="T3" fmla="*/ 1182 h 2364"/>
                <a:gd name="T4" fmla="*/ 1181 w 2363"/>
                <a:gd name="T5" fmla="*/ 2238 h 2364"/>
                <a:gd name="T6" fmla="*/ 125 w 2363"/>
                <a:gd name="T7" fmla="*/ 1182 h 2364"/>
                <a:gd name="T8" fmla="*/ 1181 w 2363"/>
                <a:gd name="T9" fmla="*/ 126 h 2364"/>
                <a:gd name="T10" fmla="*/ 2237 w 2363"/>
                <a:gd name="T11" fmla="*/ 1182 h 2364"/>
                <a:gd name="T12" fmla="*/ 2237 w 2363"/>
                <a:gd name="T13" fmla="*/ 1182 h 2364"/>
                <a:gd name="T14" fmla="*/ 1181 w 2363"/>
                <a:gd name="T15" fmla="*/ 0 h 2364"/>
                <a:gd name="T16" fmla="*/ 1181 w 2363"/>
                <a:gd name="T17" fmla="*/ 0 h 2364"/>
                <a:gd name="T18" fmla="*/ 0 w 2363"/>
                <a:gd name="T19" fmla="*/ 1182 h 2364"/>
                <a:gd name="T20" fmla="*/ 1181 w 2363"/>
                <a:gd name="T21" fmla="*/ 2364 h 2364"/>
                <a:gd name="T22" fmla="*/ 2363 w 2363"/>
                <a:gd name="T23" fmla="*/ 1182 h 2364"/>
                <a:gd name="T24" fmla="*/ 1181 w 2363"/>
                <a:gd name="T25" fmla="*/ 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63" h="2364">
                  <a:moveTo>
                    <a:pt x="2237" y="1182"/>
                  </a:moveTo>
                  <a:lnTo>
                    <a:pt x="2237" y="1182"/>
                  </a:lnTo>
                  <a:cubicBezTo>
                    <a:pt x="2237" y="1764"/>
                    <a:pt x="1763" y="2238"/>
                    <a:pt x="1181" y="2238"/>
                  </a:cubicBezTo>
                  <a:cubicBezTo>
                    <a:pt x="599" y="2238"/>
                    <a:pt x="125" y="1764"/>
                    <a:pt x="125" y="1182"/>
                  </a:cubicBezTo>
                  <a:cubicBezTo>
                    <a:pt x="125" y="600"/>
                    <a:pt x="599" y="126"/>
                    <a:pt x="1181" y="126"/>
                  </a:cubicBezTo>
                  <a:cubicBezTo>
                    <a:pt x="1763" y="126"/>
                    <a:pt x="2237" y="600"/>
                    <a:pt x="2237" y="1182"/>
                  </a:cubicBezTo>
                  <a:lnTo>
                    <a:pt x="2237" y="1182"/>
                  </a:lnTo>
                  <a:close/>
                  <a:moveTo>
                    <a:pt x="1181" y="0"/>
                  </a:moveTo>
                  <a:lnTo>
                    <a:pt x="1181" y="0"/>
                  </a:lnTo>
                  <a:cubicBezTo>
                    <a:pt x="530" y="0"/>
                    <a:pt x="0" y="530"/>
                    <a:pt x="0" y="1182"/>
                  </a:cubicBezTo>
                  <a:cubicBezTo>
                    <a:pt x="0" y="1833"/>
                    <a:pt x="530" y="2364"/>
                    <a:pt x="1181" y="2364"/>
                  </a:cubicBezTo>
                  <a:cubicBezTo>
                    <a:pt x="1833" y="2364"/>
                    <a:pt x="2363" y="1833"/>
                    <a:pt x="2363" y="1182"/>
                  </a:cubicBezTo>
                  <a:cubicBezTo>
                    <a:pt x="2363" y="530"/>
                    <a:pt x="1833" y="0"/>
                    <a:pt x="1181" y="0"/>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4" name="Freeform 9">
              <a:extLst>
                <a:ext uri="{FF2B5EF4-FFF2-40B4-BE49-F238E27FC236}">
                  <a16:creationId xmlns:a16="http://schemas.microsoft.com/office/drawing/2014/main" id="{8BDDCBD0-08AE-CB8A-E509-2D334287D252}"/>
                </a:ext>
              </a:extLst>
            </p:cNvPr>
            <p:cNvSpPr>
              <a:spLocks/>
            </p:cNvSpPr>
            <p:nvPr/>
          </p:nvSpPr>
          <p:spPr bwMode="auto">
            <a:xfrm>
              <a:off x="708" y="535"/>
              <a:ext cx="141" cy="179"/>
            </a:xfrm>
            <a:custGeom>
              <a:avLst/>
              <a:gdLst>
                <a:gd name="T0" fmla="*/ 923 w 1119"/>
                <a:gd name="T1" fmla="*/ 1019 h 1418"/>
                <a:gd name="T2" fmla="*/ 923 w 1119"/>
                <a:gd name="T3" fmla="*/ 1019 h 1418"/>
                <a:gd name="T4" fmla="*/ 891 w 1119"/>
                <a:gd name="T5" fmla="*/ 1021 h 1418"/>
                <a:gd name="T6" fmla="*/ 803 w 1119"/>
                <a:gd name="T7" fmla="*/ 1028 h 1418"/>
                <a:gd name="T8" fmla="*/ 146 w 1119"/>
                <a:gd name="T9" fmla="*/ 371 h 1418"/>
                <a:gd name="T10" fmla="*/ 260 w 1119"/>
                <a:gd name="T11" fmla="*/ 3 h 1418"/>
                <a:gd name="T12" fmla="*/ 260 w 1119"/>
                <a:gd name="T13" fmla="*/ 1 h 1418"/>
                <a:gd name="T14" fmla="*/ 259 w 1119"/>
                <a:gd name="T15" fmla="*/ 1 h 1418"/>
                <a:gd name="T16" fmla="*/ 0 w 1119"/>
                <a:gd name="T17" fmla="*/ 599 h 1418"/>
                <a:gd name="T18" fmla="*/ 819 w 1119"/>
                <a:gd name="T19" fmla="*/ 1418 h 1418"/>
                <a:gd name="T20" fmla="*/ 957 w 1119"/>
                <a:gd name="T21" fmla="*/ 1407 h 1418"/>
                <a:gd name="T22" fmla="*/ 957 w 1119"/>
                <a:gd name="T23" fmla="*/ 1407 h 1418"/>
                <a:gd name="T24" fmla="*/ 1119 w 1119"/>
                <a:gd name="T25" fmla="*/ 1214 h 1418"/>
                <a:gd name="T26" fmla="*/ 923 w 1119"/>
                <a:gd name="T27" fmla="*/ 1019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9" h="1418">
                  <a:moveTo>
                    <a:pt x="923" y="1019"/>
                  </a:moveTo>
                  <a:lnTo>
                    <a:pt x="923" y="1019"/>
                  </a:lnTo>
                  <a:cubicBezTo>
                    <a:pt x="912" y="1019"/>
                    <a:pt x="891" y="1021"/>
                    <a:pt x="891" y="1021"/>
                  </a:cubicBezTo>
                  <a:cubicBezTo>
                    <a:pt x="862" y="1025"/>
                    <a:pt x="833" y="1028"/>
                    <a:pt x="803" y="1028"/>
                  </a:cubicBezTo>
                  <a:cubicBezTo>
                    <a:pt x="440" y="1028"/>
                    <a:pt x="146" y="734"/>
                    <a:pt x="146" y="371"/>
                  </a:cubicBezTo>
                  <a:cubicBezTo>
                    <a:pt x="146" y="234"/>
                    <a:pt x="189" y="108"/>
                    <a:pt x="260" y="3"/>
                  </a:cubicBezTo>
                  <a:cubicBezTo>
                    <a:pt x="260" y="3"/>
                    <a:pt x="261" y="2"/>
                    <a:pt x="260" y="1"/>
                  </a:cubicBezTo>
                  <a:cubicBezTo>
                    <a:pt x="260" y="0"/>
                    <a:pt x="259" y="1"/>
                    <a:pt x="259" y="1"/>
                  </a:cubicBezTo>
                  <a:cubicBezTo>
                    <a:pt x="99" y="151"/>
                    <a:pt x="0" y="363"/>
                    <a:pt x="0" y="599"/>
                  </a:cubicBezTo>
                  <a:cubicBezTo>
                    <a:pt x="0" y="1051"/>
                    <a:pt x="366" y="1418"/>
                    <a:pt x="819" y="1418"/>
                  </a:cubicBezTo>
                  <a:cubicBezTo>
                    <a:pt x="866" y="1418"/>
                    <a:pt x="912" y="1414"/>
                    <a:pt x="957" y="1407"/>
                  </a:cubicBezTo>
                  <a:lnTo>
                    <a:pt x="957" y="1407"/>
                  </a:lnTo>
                  <a:cubicBezTo>
                    <a:pt x="1049" y="1391"/>
                    <a:pt x="1119" y="1310"/>
                    <a:pt x="1119" y="1214"/>
                  </a:cubicBezTo>
                  <a:cubicBezTo>
                    <a:pt x="1119" y="1106"/>
                    <a:pt x="1031" y="1019"/>
                    <a:pt x="923" y="1019"/>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5" name="Freeform 10">
              <a:extLst>
                <a:ext uri="{FF2B5EF4-FFF2-40B4-BE49-F238E27FC236}">
                  <a16:creationId xmlns:a16="http://schemas.microsoft.com/office/drawing/2014/main" id="{D912A2B0-48AF-B799-D613-6A5524061A13}"/>
                </a:ext>
              </a:extLst>
            </p:cNvPr>
            <p:cNvSpPr>
              <a:spLocks/>
            </p:cNvSpPr>
            <p:nvPr/>
          </p:nvSpPr>
          <p:spPr bwMode="auto">
            <a:xfrm>
              <a:off x="1036" y="539"/>
              <a:ext cx="111" cy="142"/>
            </a:xfrm>
            <a:custGeom>
              <a:avLst/>
              <a:gdLst>
                <a:gd name="T0" fmla="*/ 341 w 881"/>
                <a:gd name="T1" fmla="*/ 1128 h 1128"/>
                <a:gd name="T2" fmla="*/ 341 w 881"/>
                <a:gd name="T3" fmla="*/ 1128 h 1128"/>
                <a:gd name="T4" fmla="*/ 341 w 881"/>
                <a:gd name="T5" fmla="*/ 174 h 1128"/>
                <a:gd name="T6" fmla="*/ 0 w 881"/>
                <a:gd name="T7" fmla="*/ 174 h 1128"/>
                <a:gd name="T8" fmla="*/ 0 w 881"/>
                <a:gd name="T9" fmla="*/ 0 h 1128"/>
                <a:gd name="T10" fmla="*/ 881 w 881"/>
                <a:gd name="T11" fmla="*/ 0 h 1128"/>
                <a:gd name="T12" fmla="*/ 881 w 881"/>
                <a:gd name="T13" fmla="*/ 174 h 1128"/>
                <a:gd name="T14" fmla="*/ 539 w 881"/>
                <a:gd name="T15" fmla="*/ 174 h 1128"/>
                <a:gd name="T16" fmla="*/ 539 w 881"/>
                <a:gd name="T17" fmla="*/ 1128 h 1128"/>
                <a:gd name="T18" fmla="*/ 341 w 881"/>
                <a:gd name="T1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1128">
                  <a:moveTo>
                    <a:pt x="341" y="1128"/>
                  </a:moveTo>
                  <a:lnTo>
                    <a:pt x="341" y="1128"/>
                  </a:lnTo>
                  <a:lnTo>
                    <a:pt x="341" y="174"/>
                  </a:lnTo>
                  <a:lnTo>
                    <a:pt x="0" y="174"/>
                  </a:lnTo>
                  <a:lnTo>
                    <a:pt x="0" y="0"/>
                  </a:lnTo>
                  <a:lnTo>
                    <a:pt x="881" y="0"/>
                  </a:lnTo>
                  <a:lnTo>
                    <a:pt x="881" y="174"/>
                  </a:lnTo>
                  <a:lnTo>
                    <a:pt x="539" y="174"/>
                  </a:lnTo>
                  <a:lnTo>
                    <a:pt x="539" y="1128"/>
                  </a:lnTo>
                  <a:lnTo>
                    <a:pt x="341"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6" name="Freeform 11">
              <a:extLst>
                <a:ext uri="{FF2B5EF4-FFF2-40B4-BE49-F238E27FC236}">
                  <a16:creationId xmlns:a16="http://schemas.microsoft.com/office/drawing/2014/main" id="{FE111FE6-7BB0-8C10-81D4-BF731E8680C8}"/>
                </a:ext>
              </a:extLst>
            </p:cNvPr>
            <p:cNvSpPr>
              <a:spLocks noEditPoints="1"/>
            </p:cNvSpPr>
            <p:nvPr/>
          </p:nvSpPr>
          <p:spPr bwMode="auto">
            <a:xfrm>
              <a:off x="1165" y="539"/>
              <a:ext cx="126" cy="142"/>
            </a:xfrm>
            <a:custGeom>
              <a:avLst/>
              <a:gdLst>
                <a:gd name="T0" fmla="*/ 197 w 1009"/>
                <a:gd name="T1" fmla="*/ 954 h 1128"/>
                <a:gd name="T2" fmla="*/ 197 w 1009"/>
                <a:gd name="T3" fmla="*/ 954 h 1128"/>
                <a:gd name="T4" fmla="*/ 419 w 1009"/>
                <a:gd name="T5" fmla="*/ 954 h 1128"/>
                <a:gd name="T6" fmla="*/ 806 w 1009"/>
                <a:gd name="T7" fmla="*/ 565 h 1128"/>
                <a:gd name="T8" fmla="*/ 419 w 1009"/>
                <a:gd name="T9" fmla="*/ 174 h 1128"/>
                <a:gd name="T10" fmla="*/ 197 w 1009"/>
                <a:gd name="T11" fmla="*/ 174 h 1128"/>
                <a:gd name="T12" fmla="*/ 197 w 1009"/>
                <a:gd name="T13" fmla="*/ 954 h 1128"/>
                <a:gd name="T14" fmla="*/ 197 w 1009"/>
                <a:gd name="T15" fmla="*/ 954 h 1128"/>
                <a:gd name="T16" fmla="*/ 0 w 1009"/>
                <a:gd name="T17" fmla="*/ 1128 h 1128"/>
                <a:gd name="T18" fmla="*/ 0 w 1009"/>
                <a:gd name="T19" fmla="*/ 1128 h 1128"/>
                <a:gd name="T20" fmla="*/ 0 w 1009"/>
                <a:gd name="T21" fmla="*/ 0 h 1128"/>
                <a:gd name="T22" fmla="*/ 419 w 1009"/>
                <a:gd name="T23" fmla="*/ 0 h 1128"/>
                <a:gd name="T24" fmla="*/ 1009 w 1009"/>
                <a:gd name="T25" fmla="*/ 565 h 1128"/>
                <a:gd name="T26" fmla="*/ 419 w 1009"/>
                <a:gd name="T27" fmla="*/ 1128 h 1128"/>
                <a:gd name="T28" fmla="*/ 0 w 1009"/>
                <a:gd name="T2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9" h="1128">
                  <a:moveTo>
                    <a:pt x="197" y="954"/>
                  </a:moveTo>
                  <a:lnTo>
                    <a:pt x="197" y="954"/>
                  </a:lnTo>
                  <a:lnTo>
                    <a:pt x="419" y="954"/>
                  </a:lnTo>
                  <a:cubicBezTo>
                    <a:pt x="664" y="954"/>
                    <a:pt x="806" y="778"/>
                    <a:pt x="806" y="565"/>
                  </a:cubicBezTo>
                  <a:cubicBezTo>
                    <a:pt x="806" y="347"/>
                    <a:pt x="671" y="174"/>
                    <a:pt x="419" y="174"/>
                  </a:cubicBezTo>
                  <a:lnTo>
                    <a:pt x="197" y="174"/>
                  </a:lnTo>
                  <a:lnTo>
                    <a:pt x="197" y="954"/>
                  </a:lnTo>
                  <a:lnTo>
                    <a:pt x="197" y="954"/>
                  </a:lnTo>
                  <a:close/>
                  <a:moveTo>
                    <a:pt x="0" y="1128"/>
                  </a:moveTo>
                  <a:lnTo>
                    <a:pt x="0" y="1128"/>
                  </a:lnTo>
                  <a:lnTo>
                    <a:pt x="0" y="0"/>
                  </a:lnTo>
                  <a:lnTo>
                    <a:pt x="419" y="0"/>
                  </a:lnTo>
                  <a:cubicBezTo>
                    <a:pt x="771" y="0"/>
                    <a:pt x="1009" y="233"/>
                    <a:pt x="1009" y="565"/>
                  </a:cubicBezTo>
                  <a:cubicBezTo>
                    <a:pt x="1009" y="896"/>
                    <a:pt x="771" y="1128"/>
                    <a:pt x="419" y="1128"/>
                  </a:cubicBez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7" name="Freeform 12">
              <a:extLst>
                <a:ext uri="{FF2B5EF4-FFF2-40B4-BE49-F238E27FC236}">
                  <a16:creationId xmlns:a16="http://schemas.microsoft.com/office/drawing/2014/main" id="{5CB1B94E-0EFB-9CEB-03E0-DBEC621CB413}"/>
                </a:ext>
              </a:extLst>
            </p:cNvPr>
            <p:cNvSpPr>
              <a:spLocks/>
            </p:cNvSpPr>
            <p:nvPr/>
          </p:nvSpPr>
          <p:spPr bwMode="auto">
            <a:xfrm>
              <a:off x="1368" y="537"/>
              <a:ext cx="111" cy="147"/>
            </a:xfrm>
            <a:custGeom>
              <a:avLst/>
              <a:gdLst>
                <a:gd name="T0" fmla="*/ 102 w 886"/>
                <a:gd name="T1" fmla="*/ 834 h 1165"/>
                <a:gd name="T2" fmla="*/ 102 w 886"/>
                <a:gd name="T3" fmla="*/ 834 h 1165"/>
                <a:gd name="T4" fmla="*/ 459 w 886"/>
                <a:gd name="T5" fmla="*/ 989 h 1165"/>
                <a:gd name="T6" fmla="*/ 685 w 886"/>
                <a:gd name="T7" fmla="*/ 835 h 1165"/>
                <a:gd name="T8" fmla="*/ 428 w 886"/>
                <a:gd name="T9" fmla="*/ 668 h 1165"/>
                <a:gd name="T10" fmla="*/ 27 w 886"/>
                <a:gd name="T11" fmla="*/ 330 h 1165"/>
                <a:gd name="T12" fmla="*/ 438 w 886"/>
                <a:gd name="T13" fmla="*/ 0 h 1165"/>
                <a:gd name="T14" fmla="*/ 848 w 886"/>
                <a:gd name="T15" fmla="*/ 145 h 1165"/>
                <a:gd name="T16" fmla="*/ 748 w 886"/>
                <a:gd name="T17" fmla="*/ 304 h 1165"/>
                <a:gd name="T18" fmla="*/ 421 w 886"/>
                <a:gd name="T19" fmla="*/ 176 h 1165"/>
                <a:gd name="T20" fmla="*/ 230 w 886"/>
                <a:gd name="T21" fmla="*/ 316 h 1165"/>
                <a:gd name="T22" fmla="*/ 479 w 886"/>
                <a:gd name="T23" fmla="*/ 467 h 1165"/>
                <a:gd name="T24" fmla="*/ 886 w 886"/>
                <a:gd name="T25" fmla="*/ 817 h 1165"/>
                <a:gd name="T26" fmla="*/ 450 w 886"/>
                <a:gd name="T27" fmla="*/ 1165 h 1165"/>
                <a:gd name="T28" fmla="*/ 0 w 886"/>
                <a:gd name="T29" fmla="*/ 994 h 1165"/>
                <a:gd name="T30" fmla="*/ 102 w 886"/>
                <a:gd name="T31" fmla="*/ 834 h 1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6" h="1165">
                  <a:moveTo>
                    <a:pt x="102" y="834"/>
                  </a:moveTo>
                  <a:lnTo>
                    <a:pt x="102" y="834"/>
                  </a:lnTo>
                  <a:cubicBezTo>
                    <a:pt x="180" y="917"/>
                    <a:pt x="301" y="989"/>
                    <a:pt x="459" y="989"/>
                  </a:cubicBezTo>
                  <a:cubicBezTo>
                    <a:pt x="621" y="989"/>
                    <a:pt x="685" y="910"/>
                    <a:pt x="685" y="835"/>
                  </a:cubicBezTo>
                  <a:cubicBezTo>
                    <a:pt x="685" y="734"/>
                    <a:pt x="565" y="704"/>
                    <a:pt x="428" y="668"/>
                  </a:cubicBezTo>
                  <a:cubicBezTo>
                    <a:pt x="244" y="622"/>
                    <a:pt x="27" y="568"/>
                    <a:pt x="27" y="330"/>
                  </a:cubicBezTo>
                  <a:cubicBezTo>
                    <a:pt x="27" y="144"/>
                    <a:pt x="191" y="0"/>
                    <a:pt x="438" y="0"/>
                  </a:cubicBezTo>
                  <a:cubicBezTo>
                    <a:pt x="607" y="0"/>
                    <a:pt x="744" y="51"/>
                    <a:pt x="848" y="145"/>
                  </a:cubicBezTo>
                  <a:lnTo>
                    <a:pt x="748" y="304"/>
                  </a:lnTo>
                  <a:cubicBezTo>
                    <a:pt x="660" y="217"/>
                    <a:pt x="540" y="176"/>
                    <a:pt x="421" y="176"/>
                  </a:cubicBezTo>
                  <a:cubicBezTo>
                    <a:pt x="305" y="176"/>
                    <a:pt x="230" y="232"/>
                    <a:pt x="230" y="316"/>
                  </a:cubicBezTo>
                  <a:cubicBezTo>
                    <a:pt x="230" y="404"/>
                    <a:pt x="345" y="433"/>
                    <a:pt x="479" y="467"/>
                  </a:cubicBezTo>
                  <a:cubicBezTo>
                    <a:pt x="665" y="514"/>
                    <a:pt x="886" y="572"/>
                    <a:pt x="886" y="817"/>
                  </a:cubicBezTo>
                  <a:cubicBezTo>
                    <a:pt x="886" y="1005"/>
                    <a:pt x="754" y="1165"/>
                    <a:pt x="450" y="1165"/>
                  </a:cubicBezTo>
                  <a:cubicBezTo>
                    <a:pt x="247" y="1165"/>
                    <a:pt x="99" y="1096"/>
                    <a:pt x="0" y="994"/>
                  </a:cubicBezTo>
                  <a:lnTo>
                    <a:pt x="102" y="834"/>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8" name="Freeform 13">
              <a:extLst>
                <a:ext uri="{FF2B5EF4-FFF2-40B4-BE49-F238E27FC236}">
                  <a16:creationId xmlns:a16="http://schemas.microsoft.com/office/drawing/2014/main" id="{9319133F-9BD5-C4FA-EFEE-3F50D804773A}"/>
                </a:ext>
              </a:extLst>
            </p:cNvPr>
            <p:cNvSpPr>
              <a:spLocks/>
            </p:cNvSpPr>
            <p:nvPr/>
          </p:nvSpPr>
          <p:spPr bwMode="auto">
            <a:xfrm>
              <a:off x="1485" y="539"/>
              <a:ext cx="134" cy="142"/>
            </a:xfrm>
            <a:custGeom>
              <a:avLst/>
              <a:gdLst>
                <a:gd name="T0" fmla="*/ 438 w 1072"/>
                <a:gd name="T1" fmla="*/ 1128 h 1128"/>
                <a:gd name="T2" fmla="*/ 438 w 1072"/>
                <a:gd name="T3" fmla="*/ 1128 h 1128"/>
                <a:gd name="T4" fmla="*/ 438 w 1072"/>
                <a:gd name="T5" fmla="*/ 659 h 1128"/>
                <a:gd name="T6" fmla="*/ 0 w 1072"/>
                <a:gd name="T7" fmla="*/ 0 h 1128"/>
                <a:gd name="T8" fmla="*/ 226 w 1072"/>
                <a:gd name="T9" fmla="*/ 0 h 1128"/>
                <a:gd name="T10" fmla="*/ 537 w 1072"/>
                <a:gd name="T11" fmla="*/ 484 h 1128"/>
                <a:gd name="T12" fmla="*/ 845 w 1072"/>
                <a:gd name="T13" fmla="*/ 0 h 1128"/>
                <a:gd name="T14" fmla="*/ 1072 w 1072"/>
                <a:gd name="T15" fmla="*/ 0 h 1128"/>
                <a:gd name="T16" fmla="*/ 636 w 1072"/>
                <a:gd name="T17" fmla="*/ 659 h 1128"/>
                <a:gd name="T18" fmla="*/ 636 w 1072"/>
                <a:gd name="T19" fmla="*/ 1128 h 1128"/>
                <a:gd name="T20" fmla="*/ 438 w 1072"/>
                <a:gd name="T21"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1128">
                  <a:moveTo>
                    <a:pt x="438" y="1128"/>
                  </a:moveTo>
                  <a:lnTo>
                    <a:pt x="438" y="1128"/>
                  </a:lnTo>
                  <a:lnTo>
                    <a:pt x="438" y="659"/>
                  </a:lnTo>
                  <a:lnTo>
                    <a:pt x="0" y="0"/>
                  </a:lnTo>
                  <a:lnTo>
                    <a:pt x="226" y="0"/>
                  </a:lnTo>
                  <a:lnTo>
                    <a:pt x="537" y="484"/>
                  </a:lnTo>
                  <a:lnTo>
                    <a:pt x="845" y="0"/>
                  </a:lnTo>
                  <a:lnTo>
                    <a:pt x="1072" y="0"/>
                  </a:lnTo>
                  <a:lnTo>
                    <a:pt x="636" y="659"/>
                  </a:lnTo>
                  <a:lnTo>
                    <a:pt x="636" y="1128"/>
                  </a:lnTo>
                  <a:lnTo>
                    <a:pt x="438"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9" name="Freeform 14">
              <a:extLst>
                <a:ext uri="{FF2B5EF4-FFF2-40B4-BE49-F238E27FC236}">
                  <a16:creationId xmlns:a16="http://schemas.microsoft.com/office/drawing/2014/main" id="{7DBEDFCC-2714-A378-1DE6-AF9E1E38496B}"/>
                </a:ext>
              </a:extLst>
            </p:cNvPr>
            <p:cNvSpPr>
              <a:spLocks/>
            </p:cNvSpPr>
            <p:nvPr/>
          </p:nvSpPr>
          <p:spPr bwMode="auto">
            <a:xfrm>
              <a:off x="1635" y="539"/>
              <a:ext cx="123" cy="142"/>
            </a:xfrm>
            <a:custGeom>
              <a:avLst/>
              <a:gdLst>
                <a:gd name="T0" fmla="*/ 786 w 977"/>
                <a:gd name="T1" fmla="*/ 1128 h 1128"/>
                <a:gd name="T2" fmla="*/ 786 w 977"/>
                <a:gd name="T3" fmla="*/ 1128 h 1128"/>
                <a:gd name="T4" fmla="*/ 198 w 977"/>
                <a:gd name="T5" fmla="*/ 306 h 1128"/>
                <a:gd name="T6" fmla="*/ 198 w 977"/>
                <a:gd name="T7" fmla="*/ 1128 h 1128"/>
                <a:gd name="T8" fmla="*/ 0 w 977"/>
                <a:gd name="T9" fmla="*/ 1128 h 1128"/>
                <a:gd name="T10" fmla="*/ 0 w 977"/>
                <a:gd name="T11" fmla="*/ 0 h 1128"/>
                <a:gd name="T12" fmla="*/ 203 w 977"/>
                <a:gd name="T13" fmla="*/ 0 h 1128"/>
                <a:gd name="T14" fmla="*/ 779 w 977"/>
                <a:gd name="T15" fmla="*/ 800 h 1128"/>
                <a:gd name="T16" fmla="*/ 779 w 977"/>
                <a:gd name="T17" fmla="*/ 0 h 1128"/>
                <a:gd name="T18" fmla="*/ 977 w 977"/>
                <a:gd name="T19" fmla="*/ 0 h 1128"/>
                <a:gd name="T20" fmla="*/ 977 w 977"/>
                <a:gd name="T21" fmla="*/ 1128 h 1128"/>
                <a:gd name="T22" fmla="*/ 786 w 977"/>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7" h="1128">
                  <a:moveTo>
                    <a:pt x="786" y="1128"/>
                  </a:moveTo>
                  <a:lnTo>
                    <a:pt x="786" y="1128"/>
                  </a:lnTo>
                  <a:lnTo>
                    <a:pt x="198" y="306"/>
                  </a:lnTo>
                  <a:lnTo>
                    <a:pt x="198" y="1128"/>
                  </a:lnTo>
                  <a:lnTo>
                    <a:pt x="0" y="1128"/>
                  </a:lnTo>
                  <a:lnTo>
                    <a:pt x="0" y="0"/>
                  </a:lnTo>
                  <a:lnTo>
                    <a:pt x="203" y="0"/>
                  </a:lnTo>
                  <a:lnTo>
                    <a:pt x="779" y="800"/>
                  </a:lnTo>
                  <a:lnTo>
                    <a:pt x="779" y="0"/>
                  </a:lnTo>
                  <a:lnTo>
                    <a:pt x="977" y="0"/>
                  </a:lnTo>
                  <a:lnTo>
                    <a:pt x="977" y="1128"/>
                  </a:lnTo>
                  <a:lnTo>
                    <a:pt x="786"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0" name="Freeform 15">
              <a:extLst>
                <a:ext uri="{FF2B5EF4-FFF2-40B4-BE49-F238E27FC236}">
                  <a16:creationId xmlns:a16="http://schemas.microsoft.com/office/drawing/2014/main" id="{2DC59E9E-3F5D-661C-CF2A-9226C86913F2}"/>
                </a:ext>
              </a:extLst>
            </p:cNvPr>
            <p:cNvSpPr>
              <a:spLocks/>
            </p:cNvSpPr>
            <p:nvPr/>
          </p:nvSpPr>
          <p:spPr bwMode="auto">
            <a:xfrm>
              <a:off x="1789" y="539"/>
              <a:ext cx="123" cy="142"/>
            </a:xfrm>
            <a:custGeom>
              <a:avLst/>
              <a:gdLst>
                <a:gd name="T0" fmla="*/ 787 w 978"/>
                <a:gd name="T1" fmla="*/ 1128 h 1128"/>
                <a:gd name="T2" fmla="*/ 787 w 978"/>
                <a:gd name="T3" fmla="*/ 1128 h 1128"/>
                <a:gd name="T4" fmla="*/ 198 w 978"/>
                <a:gd name="T5" fmla="*/ 306 h 1128"/>
                <a:gd name="T6" fmla="*/ 198 w 978"/>
                <a:gd name="T7" fmla="*/ 1128 h 1128"/>
                <a:gd name="T8" fmla="*/ 0 w 978"/>
                <a:gd name="T9" fmla="*/ 1128 h 1128"/>
                <a:gd name="T10" fmla="*/ 0 w 978"/>
                <a:gd name="T11" fmla="*/ 0 h 1128"/>
                <a:gd name="T12" fmla="*/ 203 w 978"/>
                <a:gd name="T13" fmla="*/ 0 h 1128"/>
                <a:gd name="T14" fmla="*/ 780 w 978"/>
                <a:gd name="T15" fmla="*/ 800 h 1128"/>
                <a:gd name="T16" fmla="*/ 780 w 978"/>
                <a:gd name="T17" fmla="*/ 0 h 1128"/>
                <a:gd name="T18" fmla="*/ 978 w 978"/>
                <a:gd name="T19" fmla="*/ 0 h 1128"/>
                <a:gd name="T20" fmla="*/ 978 w 978"/>
                <a:gd name="T21" fmla="*/ 1128 h 1128"/>
                <a:gd name="T22" fmla="*/ 787 w 978"/>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8" h="1128">
                  <a:moveTo>
                    <a:pt x="787" y="1128"/>
                  </a:moveTo>
                  <a:lnTo>
                    <a:pt x="787" y="1128"/>
                  </a:lnTo>
                  <a:lnTo>
                    <a:pt x="198" y="306"/>
                  </a:lnTo>
                  <a:lnTo>
                    <a:pt x="198" y="1128"/>
                  </a:lnTo>
                  <a:lnTo>
                    <a:pt x="0" y="1128"/>
                  </a:lnTo>
                  <a:lnTo>
                    <a:pt x="0" y="0"/>
                  </a:lnTo>
                  <a:lnTo>
                    <a:pt x="203" y="0"/>
                  </a:lnTo>
                  <a:lnTo>
                    <a:pt x="780" y="800"/>
                  </a:lnTo>
                  <a:lnTo>
                    <a:pt x="780" y="0"/>
                  </a:lnTo>
                  <a:lnTo>
                    <a:pt x="978" y="0"/>
                  </a:lnTo>
                  <a:lnTo>
                    <a:pt x="978" y="1128"/>
                  </a:lnTo>
                  <a:lnTo>
                    <a:pt x="787"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1" name="Freeform 16">
              <a:extLst>
                <a:ext uri="{FF2B5EF4-FFF2-40B4-BE49-F238E27FC236}">
                  <a16:creationId xmlns:a16="http://schemas.microsoft.com/office/drawing/2014/main" id="{6BB5F934-9093-D1AA-2140-4AD1DC17DF53}"/>
                </a:ext>
              </a:extLst>
            </p:cNvPr>
            <p:cNvSpPr>
              <a:spLocks/>
            </p:cNvSpPr>
            <p:nvPr/>
          </p:nvSpPr>
          <p:spPr bwMode="auto">
            <a:xfrm>
              <a:off x="1943" y="539"/>
              <a:ext cx="97" cy="142"/>
            </a:xfrm>
            <a:custGeom>
              <a:avLst/>
              <a:gdLst>
                <a:gd name="T0" fmla="*/ 0 w 773"/>
                <a:gd name="T1" fmla="*/ 1128 h 1128"/>
                <a:gd name="T2" fmla="*/ 0 w 773"/>
                <a:gd name="T3" fmla="*/ 1128 h 1128"/>
                <a:gd name="T4" fmla="*/ 0 w 773"/>
                <a:gd name="T5" fmla="*/ 0 h 1128"/>
                <a:gd name="T6" fmla="*/ 773 w 773"/>
                <a:gd name="T7" fmla="*/ 0 h 1128"/>
                <a:gd name="T8" fmla="*/ 773 w 773"/>
                <a:gd name="T9" fmla="*/ 174 h 1128"/>
                <a:gd name="T10" fmla="*/ 198 w 773"/>
                <a:gd name="T11" fmla="*/ 174 h 1128"/>
                <a:gd name="T12" fmla="*/ 198 w 773"/>
                <a:gd name="T13" fmla="*/ 467 h 1128"/>
                <a:gd name="T14" fmla="*/ 761 w 773"/>
                <a:gd name="T15" fmla="*/ 467 h 1128"/>
                <a:gd name="T16" fmla="*/ 761 w 773"/>
                <a:gd name="T17" fmla="*/ 641 h 1128"/>
                <a:gd name="T18" fmla="*/ 198 w 773"/>
                <a:gd name="T19" fmla="*/ 641 h 1128"/>
                <a:gd name="T20" fmla="*/ 198 w 773"/>
                <a:gd name="T21" fmla="*/ 954 h 1128"/>
                <a:gd name="T22" fmla="*/ 773 w 773"/>
                <a:gd name="T23" fmla="*/ 954 h 1128"/>
                <a:gd name="T24" fmla="*/ 773 w 773"/>
                <a:gd name="T25" fmla="*/ 1128 h 1128"/>
                <a:gd name="T26" fmla="*/ 0 w 773"/>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3" h="1128">
                  <a:moveTo>
                    <a:pt x="0" y="1128"/>
                  </a:moveTo>
                  <a:lnTo>
                    <a:pt x="0" y="1128"/>
                  </a:lnTo>
                  <a:lnTo>
                    <a:pt x="0" y="0"/>
                  </a:lnTo>
                  <a:lnTo>
                    <a:pt x="773" y="0"/>
                  </a:lnTo>
                  <a:lnTo>
                    <a:pt x="773" y="174"/>
                  </a:lnTo>
                  <a:lnTo>
                    <a:pt x="198" y="174"/>
                  </a:lnTo>
                  <a:lnTo>
                    <a:pt x="198" y="467"/>
                  </a:lnTo>
                  <a:lnTo>
                    <a:pt x="761" y="467"/>
                  </a:lnTo>
                  <a:lnTo>
                    <a:pt x="761" y="641"/>
                  </a:lnTo>
                  <a:lnTo>
                    <a:pt x="198" y="641"/>
                  </a:lnTo>
                  <a:lnTo>
                    <a:pt x="198" y="954"/>
                  </a:lnTo>
                  <a:lnTo>
                    <a:pt x="773" y="954"/>
                  </a:lnTo>
                  <a:lnTo>
                    <a:pt x="773" y="1128"/>
                  </a:ln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2" name="Freeform 17">
              <a:extLst>
                <a:ext uri="{FF2B5EF4-FFF2-40B4-BE49-F238E27FC236}">
                  <a16:creationId xmlns:a16="http://schemas.microsoft.com/office/drawing/2014/main" id="{9D47D2B6-E570-06D5-02C3-9A4D215D98FB}"/>
                </a:ext>
              </a:extLst>
            </p:cNvPr>
            <p:cNvSpPr>
              <a:spLocks/>
            </p:cNvSpPr>
            <p:nvPr/>
          </p:nvSpPr>
          <p:spPr bwMode="auto">
            <a:xfrm>
              <a:off x="2060" y="539"/>
              <a:ext cx="139" cy="142"/>
            </a:xfrm>
            <a:custGeom>
              <a:avLst/>
              <a:gdLst>
                <a:gd name="T0" fmla="*/ 869 w 1106"/>
                <a:gd name="T1" fmla="*/ 1128 h 1128"/>
                <a:gd name="T2" fmla="*/ 869 w 1106"/>
                <a:gd name="T3" fmla="*/ 1128 h 1128"/>
                <a:gd name="T4" fmla="*/ 553 w 1106"/>
                <a:gd name="T5" fmla="*/ 687 h 1128"/>
                <a:gd name="T6" fmla="*/ 237 w 1106"/>
                <a:gd name="T7" fmla="*/ 1128 h 1128"/>
                <a:gd name="T8" fmla="*/ 0 w 1106"/>
                <a:gd name="T9" fmla="*/ 1128 h 1128"/>
                <a:gd name="T10" fmla="*/ 423 w 1106"/>
                <a:gd name="T11" fmla="*/ 550 h 1128"/>
                <a:gd name="T12" fmla="*/ 25 w 1106"/>
                <a:gd name="T13" fmla="*/ 0 h 1128"/>
                <a:gd name="T14" fmla="*/ 262 w 1106"/>
                <a:gd name="T15" fmla="*/ 0 h 1128"/>
                <a:gd name="T16" fmla="*/ 553 w 1106"/>
                <a:gd name="T17" fmla="*/ 414 h 1128"/>
                <a:gd name="T18" fmla="*/ 842 w 1106"/>
                <a:gd name="T19" fmla="*/ 0 h 1128"/>
                <a:gd name="T20" fmla="*/ 1081 w 1106"/>
                <a:gd name="T21" fmla="*/ 0 h 1128"/>
                <a:gd name="T22" fmla="*/ 685 w 1106"/>
                <a:gd name="T23" fmla="*/ 548 h 1128"/>
                <a:gd name="T24" fmla="*/ 1106 w 1106"/>
                <a:gd name="T25" fmla="*/ 1128 h 1128"/>
                <a:gd name="T26" fmla="*/ 869 w 1106"/>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6" h="1128">
                  <a:moveTo>
                    <a:pt x="869" y="1128"/>
                  </a:moveTo>
                  <a:lnTo>
                    <a:pt x="869" y="1128"/>
                  </a:lnTo>
                  <a:lnTo>
                    <a:pt x="553" y="687"/>
                  </a:lnTo>
                  <a:lnTo>
                    <a:pt x="237" y="1128"/>
                  </a:lnTo>
                  <a:lnTo>
                    <a:pt x="0" y="1128"/>
                  </a:lnTo>
                  <a:lnTo>
                    <a:pt x="423" y="550"/>
                  </a:lnTo>
                  <a:lnTo>
                    <a:pt x="25" y="0"/>
                  </a:lnTo>
                  <a:lnTo>
                    <a:pt x="262" y="0"/>
                  </a:lnTo>
                  <a:lnTo>
                    <a:pt x="553" y="414"/>
                  </a:lnTo>
                  <a:lnTo>
                    <a:pt x="842" y="0"/>
                  </a:lnTo>
                  <a:lnTo>
                    <a:pt x="1081" y="0"/>
                  </a:lnTo>
                  <a:lnTo>
                    <a:pt x="685" y="548"/>
                  </a:lnTo>
                  <a:lnTo>
                    <a:pt x="1106" y="1128"/>
                  </a:lnTo>
                  <a:lnTo>
                    <a:pt x="869"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418865531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4_Title Slide">
    <p:bg>
      <p:bgPr>
        <a:solidFill>
          <a:schemeClr val="bg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72C5778-ED67-4F4F-AFEE-3E96D5C1AAD3}"/>
              </a:ext>
            </a:extLst>
          </p:cNvPr>
          <p:cNvSpPr>
            <a:spLocks noGrp="1"/>
          </p:cNvSpPr>
          <p:nvPr>
            <p:ph type="title"/>
          </p:nvPr>
        </p:nvSpPr>
        <p:spPr>
          <a:xfrm>
            <a:off x="334963" y="857671"/>
            <a:ext cx="11521677" cy="1006053"/>
          </a:xfrm>
        </p:spPr>
        <p:txBody>
          <a:bodyPr anchor="ctr"/>
          <a:lstStyle>
            <a:lvl1pPr algn="ctr">
              <a:defRPr b="1">
                <a:solidFill>
                  <a:schemeClr val="accent1"/>
                </a:solidFill>
              </a:defRPr>
            </a:lvl1pPr>
          </a:lstStyle>
          <a:p>
            <a:r>
              <a:rPr lang="en-GB"/>
              <a:t>Click to edit Master title style</a:t>
            </a:r>
          </a:p>
        </p:txBody>
      </p:sp>
      <p:sp>
        <p:nvSpPr>
          <p:cNvPr id="187" name="Rectangle 186">
            <a:extLst>
              <a:ext uri="{FF2B5EF4-FFF2-40B4-BE49-F238E27FC236}">
                <a16:creationId xmlns:a16="http://schemas.microsoft.com/office/drawing/2014/main" id="{3CC10FB7-BBB7-487D-9454-7E0F3EDDB19C}"/>
              </a:ext>
            </a:extLst>
          </p:cNvPr>
          <p:cNvSpPr/>
          <p:nvPr userDrawn="1"/>
        </p:nvSpPr>
        <p:spPr>
          <a:xfrm>
            <a:off x="-2590801" y="1863724"/>
            <a:ext cx="2245826" cy="27854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a:solidFill>
                  <a:schemeClr val="tx1"/>
                </a:solidFill>
              </a:rPr>
              <a:t>This slide can be edited whilst in presentation mode. </a:t>
            </a:r>
          </a:p>
          <a:p>
            <a:pPr algn="l"/>
            <a:endParaRPr lang="en-US">
              <a:solidFill>
                <a:schemeClr val="tx1"/>
              </a:solidFill>
            </a:endParaRPr>
          </a:p>
          <a:p>
            <a:pPr algn="l"/>
            <a:r>
              <a:rPr lang="en-US">
                <a:solidFill>
                  <a:schemeClr val="tx1"/>
                </a:solidFill>
              </a:rPr>
              <a:t>You can delete sections which are grouped </a:t>
            </a:r>
            <a:r>
              <a:rPr lang="en-US" err="1">
                <a:solidFill>
                  <a:schemeClr val="tx1"/>
                </a:solidFill>
              </a:rPr>
              <a:t>i.e</a:t>
            </a:r>
            <a:r>
              <a:rPr lang="en-US">
                <a:solidFill>
                  <a:schemeClr val="tx1"/>
                </a:solidFill>
              </a:rPr>
              <a:t> the furthest left and furthest right. </a:t>
            </a:r>
          </a:p>
          <a:p>
            <a:pPr algn="l"/>
            <a:endParaRPr lang="en-US">
              <a:solidFill>
                <a:schemeClr val="tx1"/>
              </a:solidFill>
            </a:endParaRPr>
          </a:p>
        </p:txBody>
      </p:sp>
    </p:spTree>
    <p:extLst>
      <p:ext uri="{BB962C8B-B14F-4D97-AF65-F5344CB8AC3E}">
        <p14:creationId xmlns:p14="http://schemas.microsoft.com/office/powerpoint/2010/main" val="952535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Chart &amp; Tex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16FA453-EAC0-4900-BE98-F02C03F2EA8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DB203E27-16EF-479C-88B9-14CA34EDE3DB}"/>
              </a:ext>
            </a:extLst>
          </p:cNvPr>
          <p:cNvSpPr/>
          <p:nvPr userDrawn="1"/>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F803794C-F9E4-4BAF-B7A2-5ED5E37C6EF4}"/>
              </a:ext>
            </a:extLst>
          </p:cNvPr>
          <p:cNvPicPr>
            <a:picLocks/>
          </p:cNvPicPr>
          <p:nvPr userDrawn="1"/>
        </p:nvPicPr>
        <p:blipFill rotWithShape="1">
          <a:blip r:embed="rId3" cstate="screen">
            <a:extLst>
              <a:ext uri="{28A0092B-C50C-407E-A947-70E740481C1C}">
                <a14:useLocalDpi xmlns:a14="http://schemas.microsoft.com/office/drawing/2010/main"/>
              </a:ext>
            </a:extLst>
          </a:blip>
          <a:srcRect/>
          <a:stretch/>
        </p:blipFill>
        <p:spPr>
          <a:xfrm>
            <a:off x="0" y="0"/>
            <a:ext cx="12198096" cy="440668"/>
          </a:xfrm>
          <a:prstGeom prst="rect">
            <a:avLst/>
          </a:prstGeom>
        </p:spPr>
      </p:pic>
      <p:pic>
        <p:nvPicPr>
          <p:cNvPr id="11" name="Picture 10">
            <a:extLst>
              <a:ext uri="{FF2B5EF4-FFF2-40B4-BE49-F238E27FC236}">
                <a16:creationId xmlns:a16="http://schemas.microsoft.com/office/drawing/2014/main" id="{2CB27E19-7F98-4396-9A5C-BBE2381413C1}"/>
              </a:ext>
            </a:extLst>
          </p:cNvPr>
          <p:cNvPicPr>
            <a:picLocks/>
          </p:cNvPicPr>
          <p:nvPr userDrawn="1"/>
        </p:nvPicPr>
        <p:blipFill rotWithShape="1">
          <a:blip r:embed="rId4" cstate="screen">
            <a:extLst>
              <a:ext uri="{28A0092B-C50C-407E-A947-70E740481C1C}">
                <a14:useLocalDpi xmlns:a14="http://schemas.microsoft.com/office/drawing/2010/main"/>
              </a:ext>
            </a:extLst>
          </a:blip>
          <a:srcRect b="-79"/>
          <a:stretch/>
        </p:blipFill>
        <p:spPr>
          <a:xfrm>
            <a:off x="0" y="6597352"/>
            <a:ext cx="12198096" cy="260648"/>
          </a:xfrm>
          <a:prstGeom prst="rect">
            <a:avLst/>
          </a:prstGeom>
        </p:spPr>
      </p:pic>
      <p:pic>
        <p:nvPicPr>
          <p:cNvPr id="12" name="Picture 8">
            <a:extLst>
              <a:ext uri="{FF2B5EF4-FFF2-40B4-BE49-F238E27FC236}">
                <a16:creationId xmlns:a16="http://schemas.microsoft.com/office/drawing/2014/main" id="{AFB043CA-B733-433F-9BBA-585F043EF799}"/>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10287298" y="6096001"/>
            <a:ext cx="1371957"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tle 12">
            <a:extLst>
              <a:ext uri="{FF2B5EF4-FFF2-40B4-BE49-F238E27FC236}">
                <a16:creationId xmlns:a16="http://schemas.microsoft.com/office/drawing/2014/main" id="{DB8BAC11-0215-46F2-A25B-D24E30EFEDEC}"/>
              </a:ext>
            </a:extLst>
          </p:cNvPr>
          <p:cNvSpPr>
            <a:spLocks noGrp="1"/>
          </p:cNvSpPr>
          <p:nvPr>
            <p:ph type="title"/>
          </p:nvPr>
        </p:nvSpPr>
        <p:spPr/>
        <p:txBody>
          <a:bodyPr/>
          <a:lstStyle/>
          <a:p>
            <a:r>
              <a:rPr lang="en-US"/>
              <a:t>Click to edit Master title style</a:t>
            </a:r>
            <a:endParaRPr lang="en-GB"/>
          </a:p>
        </p:txBody>
      </p:sp>
      <p:sp>
        <p:nvSpPr>
          <p:cNvPr id="8" name="Chart Placeholder 2">
            <a:extLst>
              <a:ext uri="{FF2B5EF4-FFF2-40B4-BE49-F238E27FC236}">
                <a16:creationId xmlns:a16="http://schemas.microsoft.com/office/drawing/2014/main" id="{5B5A467C-623C-4F21-8B4F-9BF8964CEC28}"/>
              </a:ext>
            </a:extLst>
          </p:cNvPr>
          <p:cNvSpPr>
            <a:spLocks noGrp="1"/>
          </p:cNvSpPr>
          <p:nvPr>
            <p:ph type="chart" sz="quarter" idx="10" hasCustomPrompt="1"/>
          </p:nvPr>
        </p:nvSpPr>
        <p:spPr>
          <a:xfrm>
            <a:off x="6096000" y="1484312"/>
            <a:ext cx="5761038" cy="4537075"/>
          </a:xfrm>
          <a:prstGeom prst="rect">
            <a:avLst/>
          </a:prstGeom>
        </p:spPr>
        <p:txBody>
          <a:bodyPr/>
          <a:lstStyle>
            <a:lvl1pPr marL="0" indent="0">
              <a:buNone/>
              <a:defRPr sz="2400"/>
            </a:lvl1pPr>
          </a:lstStyle>
          <a:p>
            <a:r>
              <a:rPr lang="en-GB"/>
              <a:t>Click icon to insert chart</a:t>
            </a:r>
          </a:p>
        </p:txBody>
      </p:sp>
      <p:sp>
        <p:nvSpPr>
          <p:cNvPr id="6" name="Text Placeholder 5">
            <a:extLst>
              <a:ext uri="{FF2B5EF4-FFF2-40B4-BE49-F238E27FC236}">
                <a16:creationId xmlns:a16="http://schemas.microsoft.com/office/drawing/2014/main" id="{815F483E-D62F-4369-BC4E-A43BFD824FCA}"/>
              </a:ext>
            </a:extLst>
          </p:cNvPr>
          <p:cNvSpPr>
            <a:spLocks noGrp="1"/>
          </p:cNvSpPr>
          <p:nvPr>
            <p:ph type="body" sz="quarter" idx="11"/>
          </p:nvPr>
        </p:nvSpPr>
        <p:spPr>
          <a:xfrm>
            <a:off x="334963" y="1484313"/>
            <a:ext cx="5653087" cy="4537075"/>
          </a:xfrm>
          <a:prstGeom prst="rect">
            <a:avLst/>
          </a:prstGeom>
        </p:spPr>
        <p:txBody>
          <a:bodyPr/>
          <a:lstStyle>
            <a:lvl1pPr marL="179388" indent="-179388">
              <a:buFont typeface="Arial" panose="020B0604020202020204" pitchFamily="34" charset="0"/>
              <a:buChar char="•"/>
              <a:defRPr/>
            </a:lvl1pPr>
            <a:lvl2pPr marL="685800" indent="-228600">
              <a:buFont typeface="Arial" panose="020B0604020202020204" pitchFamily="34" charset="0"/>
              <a:buChar char="•"/>
              <a:defRPr/>
            </a:lvl2pPr>
            <a:lvl3pPr marL="1143000" indent="-228600">
              <a:buFont typeface="Corbel" panose="020B0503020204020204" pitchFamily="34" charset="0"/>
              <a:buChar char="-"/>
              <a:defRPr/>
            </a:lvl3pPr>
            <a:lvl4pPr marL="1600200" indent="-228600">
              <a:buFont typeface="Wingdings" panose="05000000000000000000" pitchFamily="2" charset="2"/>
              <a:buChar char="Ø"/>
              <a:defRPr/>
            </a:lvl4pPr>
            <a:lvl5pPr marL="2057400" indent="-228600">
              <a:buFont typeface="Courier New" panose="02070309020205020404" pitchFamily="49" charset="0"/>
              <a:buChar char="o"/>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10509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_Body Bullets">
    <p:spTree>
      <p:nvGrpSpPr>
        <p:cNvPr id="1" name=""/>
        <p:cNvGrpSpPr/>
        <p:nvPr/>
      </p:nvGrpSpPr>
      <p:grpSpPr>
        <a:xfrm>
          <a:off x="0" y="0"/>
          <a:ext cx="0" cy="0"/>
          <a:chOff x="0" y="0"/>
          <a:chExt cx="0" cy="0"/>
        </a:xfrm>
      </p:grpSpPr>
      <p:sp>
        <p:nvSpPr>
          <p:cNvPr id="7" name="Title 1"/>
          <p:cNvSpPr>
            <a:spLocks noGrp="1"/>
          </p:cNvSpPr>
          <p:nvPr>
            <p:ph type="title"/>
          </p:nvPr>
        </p:nvSpPr>
        <p:spPr>
          <a:xfrm>
            <a:off x="543268" y="762000"/>
            <a:ext cx="11126510" cy="792162"/>
          </a:xfrm>
          <a:prstGeom prst="rect">
            <a:avLst/>
          </a:prstGeom>
        </p:spPr>
        <p:txBody>
          <a:bodyPr lIns="0" anchor="ctr" anchorCtr="0">
            <a:normAutofit/>
          </a:bodyPr>
          <a:lstStyle>
            <a:lvl1pPr>
              <a:defRPr sz="3600" cap="none" baseline="0">
                <a:solidFill>
                  <a:schemeClr val="tx1"/>
                </a:solidFill>
              </a:defRPr>
            </a:lvl1pPr>
          </a:lstStyle>
          <a:p>
            <a:r>
              <a:rPr lang="en-US"/>
              <a:t>Click to edit Master title style</a:t>
            </a:r>
          </a:p>
        </p:txBody>
      </p:sp>
      <p:sp>
        <p:nvSpPr>
          <p:cNvPr id="8" name="Text Placeholder 4"/>
          <p:cNvSpPr>
            <a:spLocks noGrp="1"/>
          </p:cNvSpPr>
          <p:nvPr>
            <p:ph type="body" sz="quarter" idx="12"/>
          </p:nvPr>
        </p:nvSpPr>
        <p:spPr>
          <a:xfrm>
            <a:off x="531951" y="1676400"/>
            <a:ext cx="11128098" cy="4419600"/>
          </a:xfrm>
          <a:prstGeom prst="rect">
            <a:avLst/>
          </a:prstGeom>
        </p:spPr>
        <p:txBody>
          <a:bodyPr lIns="0" tIns="91440">
            <a:normAutofit/>
          </a:bodyPr>
          <a:lstStyle>
            <a:lvl1pPr marL="227013" indent="-227013">
              <a:spcBef>
                <a:spcPts val="0"/>
              </a:spcBef>
              <a:spcAft>
                <a:spcPts val="1200"/>
              </a:spcAft>
              <a:buClr>
                <a:schemeClr val="bg2"/>
              </a:buClr>
              <a:buFont typeface="Webdings" panose="05030102010509060703" pitchFamily="18" charset="2"/>
              <a:buChar char=""/>
              <a:defRPr sz="2801">
                <a:solidFill>
                  <a:schemeClr val="bg2"/>
                </a:solidFill>
              </a:defRPr>
            </a:lvl1pPr>
            <a:lvl2pPr marL="458926" indent="-231845">
              <a:spcBef>
                <a:spcPts val="0"/>
              </a:spcBef>
              <a:spcAft>
                <a:spcPts val="1200"/>
              </a:spcAft>
              <a:defRPr sz="2401">
                <a:solidFill>
                  <a:schemeClr val="bg2"/>
                </a:solidFill>
              </a:defRPr>
            </a:lvl2pPr>
            <a:lvl3pPr marL="913087" indent="-225493">
              <a:spcBef>
                <a:spcPts val="0"/>
              </a:spcBef>
              <a:spcAft>
                <a:spcPts val="1200"/>
              </a:spcAft>
              <a:defRPr sz="1801">
                <a:solidFill>
                  <a:schemeClr val="bg2"/>
                </a:solidFill>
              </a:defRPr>
            </a:lvl3pPr>
            <a:lvl4pPr marL="1256090" indent="-227081">
              <a:spcBef>
                <a:spcPts val="0"/>
              </a:spcBef>
              <a:spcAft>
                <a:spcPts val="1200"/>
              </a:spcAft>
              <a:defRPr sz="1600">
                <a:solidFill>
                  <a:schemeClr val="bg2"/>
                </a:solidFill>
              </a:defRPr>
            </a:lvl4pPr>
            <a:lvl5pPr marL="1600680" indent="-225493">
              <a:spcBef>
                <a:spcPts val="0"/>
              </a:spcBef>
              <a:spcAft>
                <a:spcPts val="1200"/>
              </a:spcAft>
              <a:defRPr sz="16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20911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Body - Charts">
    <p:spTree>
      <p:nvGrpSpPr>
        <p:cNvPr id="1" name=""/>
        <p:cNvGrpSpPr/>
        <p:nvPr/>
      </p:nvGrpSpPr>
      <p:grpSpPr>
        <a:xfrm>
          <a:off x="0" y="0"/>
          <a:ext cx="0" cy="0"/>
          <a:chOff x="0" y="0"/>
          <a:chExt cx="0" cy="0"/>
        </a:xfrm>
      </p:grpSpPr>
      <p:sp>
        <p:nvSpPr>
          <p:cNvPr id="6" name="Title 1"/>
          <p:cNvSpPr>
            <a:spLocks noGrp="1"/>
          </p:cNvSpPr>
          <p:nvPr>
            <p:ph type="title"/>
          </p:nvPr>
        </p:nvSpPr>
        <p:spPr>
          <a:xfrm>
            <a:off x="532745" y="655638"/>
            <a:ext cx="11126510" cy="792162"/>
          </a:xfrm>
          <a:prstGeom prst="rect">
            <a:avLst/>
          </a:prstGeom>
        </p:spPr>
        <p:txBody>
          <a:bodyPr lIns="0" anchor="b"/>
          <a:lstStyle>
            <a:lvl1pPr>
              <a:defRPr sz="3600" cap="none" baseline="0">
                <a:solidFill>
                  <a:schemeClr val="tx1"/>
                </a:solidFill>
              </a:defRPr>
            </a:lvl1pPr>
          </a:lstStyle>
          <a:p>
            <a:r>
              <a:rPr lang="en-US"/>
              <a:t>Click to edit Master title style</a:t>
            </a:r>
          </a:p>
        </p:txBody>
      </p:sp>
      <p:cxnSp>
        <p:nvCxnSpPr>
          <p:cNvPr id="7" name="Straight Connector 6"/>
          <p:cNvCxnSpPr/>
          <p:nvPr userDrawn="1"/>
        </p:nvCxnSpPr>
        <p:spPr>
          <a:xfrm>
            <a:off x="0" y="1447800"/>
            <a:ext cx="1225296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413467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Image 13">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87726437-1042-4E8C-A755-8DC156B613D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7999"/>
          </a:xfrm>
          <a:prstGeom prst="rect">
            <a:avLst/>
          </a:prstGeom>
        </p:spPr>
      </p:pic>
      <p:sp>
        <p:nvSpPr>
          <p:cNvPr id="9" name="Rectangle 8">
            <a:extLst>
              <a:ext uri="{FF2B5EF4-FFF2-40B4-BE49-F238E27FC236}">
                <a16:creationId xmlns:a16="http://schemas.microsoft.com/office/drawing/2014/main" id="{DB203E27-16EF-479C-88B9-14CA34EDE3DB}"/>
              </a:ext>
            </a:extLst>
          </p:cNvPr>
          <p:cNvSpPr/>
          <p:nvPr userDrawn="1"/>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F803794C-F9E4-4BAF-B7A2-5ED5E37C6EF4}"/>
              </a:ext>
            </a:extLst>
          </p:cNvPr>
          <p:cNvPicPr>
            <a:picLocks/>
          </p:cNvPicPr>
          <p:nvPr userDrawn="1"/>
        </p:nvPicPr>
        <p:blipFill rotWithShape="1">
          <a:blip r:embed="rId3" cstate="screen">
            <a:extLst>
              <a:ext uri="{28A0092B-C50C-407E-A947-70E740481C1C}">
                <a14:useLocalDpi xmlns:a14="http://schemas.microsoft.com/office/drawing/2010/main"/>
              </a:ext>
            </a:extLst>
          </a:blip>
          <a:srcRect/>
          <a:stretch/>
        </p:blipFill>
        <p:spPr>
          <a:xfrm>
            <a:off x="0" y="0"/>
            <a:ext cx="12198096" cy="440668"/>
          </a:xfrm>
          <a:prstGeom prst="rect">
            <a:avLst/>
          </a:prstGeom>
        </p:spPr>
      </p:pic>
      <p:pic>
        <p:nvPicPr>
          <p:cNvPr id="11" name="Picture 10">
            <a:extLst>
              <a:ext uri="{FF2B5EF4-FFF2-40B4-BE49-F238E27FC236}">
                <a16:creationId xmlns:a16="http://schemas.microsoft.com/office/drawing/2014/main" id="{2CB27E19-7F98-4396-9A5C-BBE2381413C1}"/>
              </a:ext>
            </a:extLst>
          </p:cNvPr>
          <p:cNvPicPr>
            <a:picLocks/>
          </p:cNvPicPr>
          <p:nvPr userDrawn="1"/>
        </p:nvPicPr>
        <p:blipFill rotWithShape="1">
          <a:blip r:embed="rId4" cstate="screen">
            <a:extLst>
              <a:ext uri="{28A0092B-C50C-407E-A947-70E740481C1C}">
                <a14:useLocalDpi xmlns:a14="http://schemas.microsoft.com/office/drawing/2010/main"/>
              </a:ext>
            </a:extLst>
          </a:blip>
          <a:srcRect b="-79"/>
          <a:stretch/>
        </p:blipFill>
        <p:spPr>
          <a:xfrm>
            <a:off x="0" y="6597352"/>
            <a:ext cx="12198096" cy="260648"/>
          </a:xfrm>
          <a:prstGeom prst="rect">
            <a:avLst/>
          </a:prstGeom>
        </p:spPr>
      </p:pic>
      <p:sp>
        <p:nvSpPr>
          <p:cNvPr id="13" name="Title 12">
            <a:extLst>
              <a:ext uri="{FF2B5EF4-FFF2-40B4-BE49-F238E27FC236}">
                <a16:creationId xmlns:a16="http://schemas.microsoft.com/office/drawing/2014/main" id="{DB8BAC11-0215-46F2-A25B-D24E30EFEDEC}"/>
              </a:ext>
            </a:extLst>
          </p:cNvPr>
          <p:cNvSpPr>
            <a:spLocks noGrp="1"/>
          </p:cNvSpPr>
          <p:nvPr>
            <p:ph type="title"/>
          </p:nvPr>
        </p:nvSpPr>
        <p:spPr/>
        <p:txBody>
          <a:bodyPr/>
          <a:lstStyle/>
          <a:p>
            <a:r>
              <a:rPr lang="en-US"/>
              <a:t>Click to edit Master title style</a:t>
            </a:r>
            <a:endParaRPr lang="en-GB"/>
          </a:p>
        </p:txBody>
      </p:sp>
      <p:sp>
        <p:nvSpPr>
          <p:cNvPr id="8" name="Text Placeholder 5">
            <a:extLst>
              <a:ext uri="{FF2B5EF4-FFF2-40B4-BE49-F238E27FC236}">
                <a16:creationId xmlns:a16="http://schemas.microsoft.com/office/drawing/2014/main" id="{6397C302-76E9-45D5-B477-46CA772699D5}"/>
              </a:ext>
            </a:extLst>
          </p:cNvPr>
          <p:cNvSpPr>
            <a:spLocks noGrp="1"/>
          </p:cNvSpPr>
          <p:nvPr>
            <p:ph type="body" sz="quarter" idx="11"/>
          </p:nvPr>
        </p:nvSpPr>
        <p:spPr>
          <a:xfrm>
            <a:off x="334963" y="1484313"/>
            <a:ext cx="11521280" cy="4537075"/>
          </a:xfrm>
          <a:prstGeom prst="rect">
            <a:avLst/>
          </a:prstGeom>
        </p:spPr>
        <p:txBody>
          <a:bodyPr/>
          <a:lstStyle>
            <a:lvl1pPr marL="179388" indent="-179388">
              <a:buFont typeface="Arial" panose="020B0604020202020204" pitchFamily="34" charset="0"/>
              <a:buChar char="•"/>
              <a:defRPr/>
            </a:lvl1pPr>
            <a:lvl2pPr marL="685800" indent="-228600">
              <a:buFont typeface="Arial" panose="020B0604020202020204" pitchFamily="34" charset="0"/>
              <a:buChar char="•"/>
              <a:defRPr/>
            </a:lvl2pPr>
            <a:lvl3pPr marL="1143000" indent="-228600">
              <a:buFont typeface="Corbel" panose="020B0503020204020204" pitchFamily="34" charset="0"/>
              <a:buChar char="-"/>
              <a:defRPr/>
            </a:lvl3pPr>
            <a:lvl4pPr marL="1600200" indent="-228600">
              <a:buFont typeface="Wingdings" panose="05000000000000000000" pitchFamily="2" charset="2"/>
              <a:buChar char="Ø"/>
              <a:defRPr/>
            </a:lvl4pPr>
            <a:lvl5pPr marL="2057400" indent="-228600">
              <a:buFont typeface="Courier New" panose="02070309020205020404" pitchFamily="49" charset="0"/>
              <a:buChar char="o"/>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51838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Image 3">
    <p:spTree>
      <p:nvGrpSpPr>
        <p:cNvPr id="1" name=""/>
        <p:cNvGrpSpPr/>
        <p:nvPr/>
      </p:nvGrpSpPr>
      <p:grpSpPr>
        <a:xfrm>
          <a:off x="0" y="0"/>
          <a:ext cx="0" cy="0"/>
          <a:chOff x="0" y="0"/>
          <a:chExt cx="0" cy="0"/>
        </a:xfrm>
      </p:grpSpPr>
      <p:pic>
        <p:nvPicPr>
          <p:cNvPr id="8" name="Picture 7" descr="A person sitting at a table&#10;&#10;Description generated with high confidence">
            <a:extLst>
              <a:ext uri="{FF2B5EF4-FFF2-40B4-BE49-F238E27FC236}">
                <a16:creationId xmlns:a16="http://schemas.microsoft.com/office/drawing/2014/main" id="{1E46941B-251D-4986-9630-FDD7565CCF5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DB203E27-16EF-479C-88B9-14CA34EDE3DB}"/>
              </a:ext>
            </a:extLst>
          </p:cNvPr>
          <p:cNvSpPr/>
          <p:nvPr userDrawn="1"/>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F803794C-F9E4-4BAF-B7A2-5ED5E37C6EF4}"/>
              </a:ext>
            </a:extLst>
          </p:cNvPr>
          <p:cNvPicPr>
            <a:picLocks/>
          </p:cNvPicPr>
          <p:nvPr userDrawn="1"/>
        </p:nvPicPr>
        <p:blipFill rotWithShape="1">
          <a:blip r:embed="rId3" cstate="screen">
            <a:extLst>
              <a:ext uri="{28A0092B-C50C-407E-A947-70E740481C1C}">
                <a14:useLocalDpi xmlns:a14="http://schemas.microsoft.com/office/drawing/2010/main"/>
              </a:ext>
            </a:extLst>
          </a:blip>
          <a:srcRect/>
          <a:stretch/>
        </p:blipFill>
        <p:spPr>
          <a:xfrm>
            <a:off x="0" y="0"/>
            <a:ext cx="12198096" cy="440668"/>
          </a:xfrm>
          <a:prstGeom prst="rect">
            <a:avLst/>
          </a:prstGeom>
        </p:spPr>
      </p:pic>
      <p:pic>
        <p:nvPicPr>
          <p:cNvPr id="11" name="Picture 10">
            <a:extLst>
              <a:ext uri="{FF2B5EF4-FFF2-40B4-BE49-F238E27FC236}">
                <a16:creationId xmlns:a16="http://schemas.microsoft.com/office/drawing/2014/main" id="{2CB27E19-7F98-4396-9A5C-BBE2381413C1}"/>
              </a:ext>
            </a:extLst>
          </p:cNvPr>
          <p:cNvPicPr>
            <a:picLocks/>
          </p:cNvPicPr>
          <p:nvPr userDrawn="1"/>
        </p:nvPicPr>
        <p:blipFill rotWithShape="1">
          <a:blip r:embed="rId4" cstate="screen">
            <a:extLst>
              <a:ext uri="{28A0092B-C50C-407E-A947-70E740481C1C}">
                <a14:useLocalDpi xmlns:a14="http://schemas.microsoft.com/office/drawing/2010/main"/>
              </a:ext>
            </a:extLst>
          </a:blip>
          <a:srcRect b="-79"/>
          <a:stretch/>
        </p:blipFill>
        <p:spPr>
          <a:xfrm>
            <a:off x="0" y="6597352"/>
            <a:ext cx="12198096" cy="260648"/>
          </a:xfrm>
          <a:prstGeom prst="rect">
            <a:avLst/>
          </a:prstGeom>
        </p:spPr>
      </p:pic>
      <p:pic>
        <p:nvPicPr>
          <p:cNvPr id="12" name="Picture 8">
            <a:extLst>
              <a:ext uri="{FF2B5EF4-FFF2-40B4-BE49-F238E27FC236}">
                <a16:creationId xmlns:a16="http://schemas.microsoft.com/office/drawing/2014/main" id="{AFB043CA-B733-433F-9BBA-585F043EF799}"/>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10287298" y="6096001"/>
            <a:ext cx="1371957"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tle 12">
            <a:extLst>
              <a:ext uri="{FF2B5EF4-FFF2-40B4-BE49-F238E27FC236}">
                <a16:creationId xmlns:a16="http://schemas.microsoft.com/office/drawing/2014/main" id="{DB8BAC11-0215-46F2-A25B-D24E30EFEDEC}"/>
              </a:ext>
            </a:extLst>
          </p:cNvPr>
          <p:cNvSpPr>
            <a:spLocks noGrp="1"/>
          </p:cNvSpPr>
          <p:nvPr>
            <p:ph type="title"/>
          </p:nvPr>
        </p:nvSpPr>
        <p:spPr/>
        <p:txBody>
          <a:bodyPr/>
          <a:lstStyle/>
          <a:p>
            <a:r>
              <a:rPr lang="en-US"/>
              <a:t>Click to edit Master title style</a:t>
            </a:r>
            <a:endParaRPr lang="en-GB"/>
          </a:p>
        </p:txBody>
      </p:sp>
      <p:sp>
        <p:nvSpPr>
          <p:cNvPr id="14" name="Text Placeholder 5">
            <a:extLst>
              <a:ext uri="{FF2B5EF4-FFF2-40B4-BE49-F238E27FC236}">
                <a16:creationId xmlns:a16="http://schemas.microsoft.com/office/drawing/2014/main" id="{4EA42639-23F0-45A2-AC18-8F96FD1342FE}"/>
              </a:ext>
            </a:extLst>
          </p:cNvPr>
          <p:cNvSpPr>
            <a:spLocks noGrp="1"/>
          </p:cNvSpPr>
          <p:nvPr>
            <p:ph type="body" sz="quarter" idx="11"/>
          </p:nvPr>
        </p:nvSpPr>
        <p:spPr>
          <a:xfrm>
            <a:off x="334963" y="1484313"/>
            <a:ext cx="11521280" cy="4537075"/>
          </a:xfrm>
          <a:prstGeom prst="rect">
            <a:avLst/>
          </a:prstGeom>
        </p:spPr>
        <p:txBody>
          <a:bodyPr/>
          <a:lstStyle>
            <a:lvl1pPr marL="179388" indent="-179388">
              <a:buFont typeface="Arial" panose="020B0604020202020204" pitchFamily="34" charset="0"/>
              <a:buChar char="•"/>
              <a:defRPr/>
            </a:lvl1pPr>
            <a:lvl2pPr marL="685800" indent="-228600">
              <a:buFont typeface="Arial" panose="020B0604020202020204" pitchFamily="34" charset="0"/>
              <a:buChar char="•"/>
              <a:defRPr/>
            </a:lvl2pPr>
            <a:lvl3pPr marL="1143000" indent="-228600">
              <a:buFont typeface="Corbel" panose="020B0503020204020204" pitchFamily="34" charset="0"/>
              <a:buChar char="-"/>
              <a:defRPr/>
            </a:lvl3pPr>
            <a:lvl4pPr marL="1600200" indent="-228600">
              <a:buFont typeface="Wingdings" panose="05000000000000000000" pitchFamily="2" charset="2"/>
              <a:buChar char="Ø"/>
              <a:defRPr/>
            </a:lvl4pPr>
            <a:lvl5pPr marL="2057400" indent="-228600">
              <a:buFont typeface="Courier New" panose="02070309020205020404" pitchFamily="49" charset="0"/>
              <a:buChar char="o"/>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39935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Body 1 (Navy)">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D41FAD2-93A2-9872-F4FF-A8410E15BC1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01B3AAC4-9AD6-B788-D92F-AA74B851A222}"/>
              </a:ext>
            </a:extLst>
          </p:cNvPr>
          <p:cNvSpPr>
            <a:spLocks noGrp="1"/>
          </p:cNvSpPr>
          <p:nvPr>
            <p:ph type="title"/>
          </p:nvPr>
        </p:nvSpPr>
        <p:spPr>
          <a:xfrm>
            <a:off x="472440" y="812165"/>
            <a:ext cx="11170920" cy="1460500"/>
          </a:xfrm>
        </p:spPr>
        <p:txBody>
          <a:bodyPr>
            <a:normAutofit/>
          </a:bodyPr>
          <a:lstStyle>
            <a:lvl1pPr>
              <a:defRPr sz="4000">
                <a:solidFill>
                  <a:schemeClr val="bg1"/>
                </a:solidFill>
                <a:latin typeface="TWK Everett" panose="020B0204000000000000" pitchFamily="34" charset="77"/>
              </a:defRPr>
            </a:lvl1pPr>
          </a:lstStyle>
          <a:p>
            <a:r>
              <a:rPr lang="en-US"/>
              <a:t>Click to edit Master title style</a:t>
            </a:r>
          </a:p>
        </p:txBody>
      </p:sp>
      <p:sp>
        <p:nvSpPr>
          <p:cNvPr id="3" name="Content Placeholder 2">
            <a:extLst>
              <a:ext uri="{FF2B5EF4-FFF2-40B4-BE49-F238E27FC236}">
                <a16:creationId xmlns:a16="http://schemas.microsoft.com/office/drawing/2014/main" id="{69B10E9D-FDCA-7266-30AE-95023DD1FA19}"/>
              </a:ext>
            </a:extLst>
          </p:cNvPr>
          <p:cNvSpPr>
            <a:spLocks noGrp="1"/>
          </p:cNvSpPr>
          <p:nvPr>
            <p:ph idx="1"/>
          </p:nvPr>
        </p:nvSpPr>
        <p:spPr>
          <a:xfrm>
            <a:off x="472440" y="2418079"/>
            <a:ext cx="11170920" cy="4043681"/>
          </a:xfrm>
        </p:spPr>
        <p:txBody>
          <a:bodyPr/>
          <a:lstStyle>
            <a:lvl1pPr>
              <a:defRPr>
                <a:solidFill>
                  <a:schemeClr val="bg1"/>
                </a:solidFill>
                <a:latin typeface="TWK Everett" panose="020B0204000000000000" pitchFamily="34" charset="77"/>
              </a:defRPr>
            </a:lvl1pPr>
            <a:lvl2pPr>
              <a:defRPr>
                <a:solidFill>
                  <a:schemeClr val="bg1"/>
                </a:solidFill>
                <a:latin typeface="TWK Everett" panose="020B0204000000000000" pitchFamily="34" charset="77"/>
              </a:defRPr>
            </a:lvl2pPr>
            <a:lvl3pPr>
              <a:defRPr>
                <a:solidFill>
                  <a:schemeClr val="bg1"/>
                </a:solidFill>
                <a:latin typeface="TWK Everett" panose="020B0204000000000000" pitchFamily="34" charset="77"/>
              </a:defRPr>
            </a:lvl3pPr>
            <a:lvl4pPr>
              <a:defRPr>
                <a:solidFill>
                  <a:schemeClr val="bg1"/>
                </a:solidFill>
                <a:latin typeface="TWK Everett" panose="020B0204000000000000" pitchFamily="34" charset="77"/>
              </a:defRPr>
            </a:lvl4pPr>
            <a:lvl5pPr>
              <a:defRPr>
                <a:solidFill>
                  <a:schemeClr val="bg1"/>
                </a:solidFill>
                <a:latin typeface="TWK Everett" panose="020B0204000000000000"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descr="A white x on a black background&#10;&#10;Description automatically generated">
            <a:extLst>
              <a:ext uri="{FF2B5EF4-FFF2-40B4-BE49-F238E27FC236}">
                <a16:creationId xmlns:a16="http://schemas.microsoft.com/office/drawing/2014/main" id="{7508080B-D073-4224-1399-5A4DD89759C4}"/>
              </a:ext>
            </a:extLst>
          </p:cNvPr>
          <p:cNvPicPr>
            <a:picLocks noChangeAspect="1"/>
          </p:cNvPicPr>
          <p:nvPr userDrawn="1"/>
        </p:nvPicPr>
        <p:blipFill>
          <a:blip r:embed="rId3"/>
          <a:stretch>
            <a:fillRect/>
          </a:stretch>
        </p:blipFill>
        <p:spPr>
          <a:xfrm>
            <a:off x="462280" y="165889"/>
            <a:ext cx="1978965" cy="337834"/>
          </a:xfrm>
          <a:prstGeom prst="rect">
            <a:avLst/>
          </a:prstGeom>
        </p:spPr>
      </p:pic>
    </p:spTree>
    <p:extLst>
      <p:ext uri="{BB962C8B-B14F-4D97-AF65-F5344CB8AC3E}">
        <p14:creationId xmlns:p14="http://schemas.microsoft.com/office/powerpoint/2010/main" val="201445936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51972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21"/>
        <p:cNvGrpSpPr/>
        <p:nvPr/>
      </p:nvGrpSpPr>
      <p:grpSpPr>
        <a:xfrm>
          <a:off x="0" y="0"/>
          <a:ext cx="0" cy="0"/>
          <a:chOff x="0" y="0"/>
          <a:chExt cx="0" cy="0"/>
        </a:xfrm>
      </p:grpSpPr>
      <p:sp>
        <p:nvSpPr>
          <p:cNvPr id="22" name="Google Shape;22;p5"/>
          <p:cNvSpPr>
            <a:spLocks noGrp="1"/>
          </p:cNvSpPr>
          <p:nvPr>
            <p:ph type="pic" idx="2"/>
          </p:nvPr>
        </p:nvSpPr>
        <p:spPr>
          <a:xfrm>
            <a:off x="898709" y="769376"/>
            <a:ext cx="4514127" cy="5319246"/>
          </a:xfrm>
          <a:prstGeom prst="rect">
            <a:avLst/>
          </a:prstGeom>
          <a:solidFill>
            <a:srgbClr val="F2F2F2"/>
          </a:solid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accent1"/>
              </a:buClr>
              <a:buSzPts val="1400"/>
              <a:buFont typeface="Arial"/>
              <a:buNone/>
              <a:defRPr sz="1400" b="0" i="0" u="none" strike="noStrike" cap="none">
                <a:solidFill>
                  <a:schemeClr val="accent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02593390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3_White - Title and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219B52B-89C0-9749-9A91-96441FB38444}"/>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2" name="Title 1">
            <a:extLst>
              <a:ext uri="{FF2B5EF4-FFF2-40B4-BE49-F238E27FC236}">
                <a16:creationId xmlns:a16="http://schemas.microsoft.com/office/drawing/2014/main" id="{741ACC69-DA2A-8840-971A-1F680F22BD79}"/>
              </a:ext>
            </a:extLst>
          </p:cNvPr>
          <p:cNvSpPr>
            <a:spLocks noGrp="1"/>
          </p:cNvSpPr>
          <p:nvPr>
            <p:ph type="title"/>
          </p:nvPr>
        </p:nvSpPr>
        <p:spPr>
          <a:xfrm>
            <a:off x="925284" y="553807"/>
            <a:ext cx="10515600" cy="1325563"/>
          </a:xfrm>
          <a:prstGeom prst="rect">
            <a:avLst/>
          </a:prstGeom>
        </p:spPr>
        <p:txBody>
          <a:bodyPr/>
          <a:lstStyle>
            <a:lvl1pPr>
              <a:defRPr baseline="0">
                <a:solidFill>
                  <a:schemeClr val="accent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EBC23172-C1A0-DC48-B902-8F7AAF045756}"/>
              </a:ext>
            </a:extLst>
          </p:cNvPr>
          <p:cNvSpPr>
            <a:spLocks noGrp="1"/>
          </p:cNvSpPr>
          <p:nvPr>
            <p:ph idx="1"/>
          </p:nvPr>
        </p:nvSpPr>
        <p:spPr>
          <a:xfrm>
            <a:off x="925284" y="1825625"/>
            <a:ext cx="4982030" cy="435133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0FFE13-7953-BA4A-B4C4-38A81D2C52F6}"/>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477D94D6-8847-1340-BECF-95006B88BB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C7DEF0-D404-3C45-A592-9BFC70C08A37}"/>
              </a:ext>
            </a:extLst>
          </p:cNvPr>
          <p:cNvSpPr>
            <a:spLocks noGrp="1"/>
          </p:cNvSpPr>
          <p:nvPr>
            <p:ph type="sldNum" sz="quarter" idx="12"/>
          </p:nvPr>
        </p:nvSpPr>
        <p:spPr/>
        <p:txBody>
          <a:bodyPr/>
          <a:lstStyle/>
          <a:p>
            <a:fld id="{7DCA3B56-ECA4-F246-9394-58426C04E9F5}" type="slidenum">
              <a:rPr lang="en-US" smtClean="0"/>
              <a:pPr/>
              <a:t>‹#›</a:t>
            </a:fld>
            <a:endParaRPr lang="en-US"/>
          </a:p>
        </p:txBody>
      </p:sp>
      <p:cxnSp>
        <p:nvCxnSpPr>
          <p:cNvPr id="10" name="Straight Connector 9">
            <a:extLst>
              <a:ext uri="{FF2B5EF4-FFF2-40B4-BE49-F238E27FC236}">
                <a16:creationId xmlns:a16="http://schemas.microsoft.com/office/drawing/2014/main" id="{14CCF8E5-BCB7-3743-BFF2-24F9E6F08237}"/>
              </a:ext>
            </a:extLst>
          </p:cNvPr>
          <p:cNvCxnSpPr/>
          <p:nvPr userDrawn="1"/>
        </p:nvCxnSpPr>
        <p:spPr>
          <a:xfrm>
            <a:off x="1051820" y="73097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0B0E9315-9A3F-BD4C-B9B2-BAFDF7F9ECCC}"/>
              </a:ext>
            </a:extLst>
          </p:cNvPr>
          <p:cNvSpPr>
            <a:spLocks noGrp="1"/>
          </p:cNvSpPr>
          <p:nvPr>
            <p:ph idx="13"/>
          </p:nvPr>
        </p:nvSpPr>
        <p:spPr>
          <a:xfrm>
            <a:off x="6284686" y="1825625"/>
            <a:ext cx="4982030" cy="435133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8" name="Group 5">
            <a:extLst>
              <a:ext uri="{FF2B5EF4-FFF2-40B4-BE49-F238E27FC236}">
                <a16:creationId xmlns:a16="http://schemas.microsoft.com/office/drawing/2014/main" id="{C87103EB-55FA-9EDD-E4EC-555B036C03C8}"/>
              </a:ext>
            </a:extLst>
          </p:cNvPr>
          <p:cNvGrpSpPr>
            <a:grpSpLocks noChangeAspect="1"/>
          </p:cNvGrpSpPr>
          <p:nvPr userDrawn="1"/>
        </p:nvGrpSpPr>
        <p:grpSpPr bwMode="auto">
          <a:xfrm>
            <a:off x="9813374" y="363292"/>
            <a:ext cx="1824584" cy="352800"/>
            <a:chOff x="663" y="462"/>
            <a:chExt cx="1536" cy="297"/>
          </a:xfrm>
        </p:grpSpPr>
        <p:sp>
          <p:nvSpPr>
            <p:cNvPr id="12" name="Freeform 6">
              <a:extLst>
                <a:ext uri="{FF2B5EF4-FFF2-40B4-BE49-F238E27FC236}">
                  <a16:creationId xmlns:a16="http://schemas.microsoft.com/office/drawing/2014/main" id="{07637DD8-1082-44DE-C74D-C7D85D2E3C4C}"/>
                </a:ext>
              </a:extLst>
            </p:cNvPr>
            <p:cNvSpPr>
              <a:spLocks/>
            </p:cNvSpPr>
            <p:nvPr/>
          </p:nvSpPr>
          <p:spPr bwMode="auto">
            <a:xfrm>
              <a:off x="742" y="507"/>
              <a:ext cx="89" cy="142"/>
            </a:xfrm>
            <a:custGeom>
              <a:avLst/>
              <a:gdLst>
                <a:gd name="T0" fmla="*/ 21 w 713"/>
                <a:gd name="T1" fmla="*/ 442 h 1124"/>
                <a:gd name="T2" fmla="*/ 21 w 713"/>
                <a:gd name="T3" fmla="*/ 442 h 1124"/>
                <a:gd name="T4" fmla="*/ 123 w 713"/>
                <a:gd name="T5" fmla="*/ 233 h 1124"/>
                <a:gd name="T6" fmla="*/ 301 w 713"/>
                <a:gd name="T7" fmla="*/ 83 h 1124"/>
                <a:gd name="T8" fmla="*/ 709 w 713"/>
                <a:gd name="T9" fmla="*/ 37 h 1124"/>
                <a:gd name="T10" fmla="*/ 712 w 713"/>
                <a:gd name="T11" fmla="*/ 38 h 1124"/>
                <a:gd name="T12" fmla="*/ 713 w 713"/>
                <a:gd name="T13" fmla="*/ 39 h 1124"/>
                <a:gd name="T14" fmla="*/ 712 w 713"/>
                <a:gd name="T15" fmla="*/ 41 h 1124"/>
                <a:gd name="T16" fmla="*/ 710 w 713"/>
                <a:gd name="T17" fmla="*/ 41 h 1124"/>
                <a:gd name="T18" fmla="*/ 249 w 713"/>
                <a:gd name="T19" fmla="*/ 631 h 1124"/>
                <a:gd name="T20" fmla="*/ 297 w 713"/>
                <a:gd name="T21" fmla="*/ 900 h 1124"/>
                <a:gd name="T22" fmla="*/ 450 w 713"/>
                <a:gd name="T23" fmla="*/ 1121 h 1124"/>
                <a:gd name="T24" fmla="*/ 450 w 713"/>
                <a:gd name="T25" fmla="*/ 1122 h 1124"/>
                <a:gd name="T26" fmla="*/ 450 w 713"/>
                <a:gd name="T27" fmla="*/ 1123 h 1124"/>
                <a:gd name="T28" fmla="*/ 450 w 713"/>
                <a:gd name="T29" fmla="*/ 1123 h 1124"/>
                <a:gd name="T30" fmla="*/ 449 w 713"/>
                <a:gd name="T31" fmla="*/ 1123 h 1124"/>
                <a:gd name="T32" fmla="*/ 246 w 713"/>
                <a:gd name="T33" fmla="*/ 1037 h 1124"/>
                <a:gd name="T34" fmla="*/ 91 w 713"/>
                <a:gd name="T35" fmla="*/ 875 h 1124"/>
                <a:gd name="T36" fmla="*/ 12 w 713"/>
                <a:gd name="T37" fmla="*/ 666 h 1124"/>
                <a:gd name="T38" fmla="*/ 21 w 713"/>
                <a:gd name="T39" fmla="*/ 442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3" h="1124">
                  <a:moveTo>
                    <a:pt x="21" y="442"/>
                  </a:moveTo>
                  <a:lnTo>
                    <a:pt x="21" y="442"/>
                  </a:lnTo>
                  <a:cubicBezTo>
                    <a:pt x="40" y="366"/>
                    <a:pt x="75" y="295"/>
                    <a:pt x="123" y="233"/>
                  </a:cubicBezTo>
                  <a:cubicBezTo>
                    <a:pt x="171" y="171"/>
                    <a:pt x="232" y="120"/>
                    <a:pt x="301" y="83"/>
                  </a:cubicBezTo>
                  <a:cubicBezTo>
                    <a:pt x="426" y="17"/>
                    <a:pt x="572" y="0"/>
                    <a:pt x="709" y="37"/>
                  </a:cubicBezTo>
                  <a:lnTo>
                    <a:pt x="712" y="38"/>
                  </a:lnTo>
                  <a:cubicBezTo>
                    <a:pt x="712" y="38"/>
                    <a:pt x="713" y="39"/>
                    <a:pt x="713" y="39"/>
                  </a:cubicBezTo>
                  <a:cubicBezTo>
                    <a:pt x="713" y="39"/>
                    <a:pt x="713" y="40"/>
                    <a:pt x="712" y="41"/>
                  </a:cubicBezTo>
                  <a:lnTo>
                    <a:pt x="710" y="41"/>
                  </a:lnTo>
                  <a:cubicBezTo>
                    <a:pt x="449" y="101"/>
                    <a:pt x="258" y="342"/>
                    <a:pt x="249" y="631"/>
                  </a:cubicBezTo>
                  <a:cubicBezTo>
                    <a:pt x="245" y="723"/>
                    <a:pt x="261" y="814"/>
                    <a:pt x="297" y="900"/>
                  </a:cubicBezTo>
                  <a:cubicBezTo>
                    <a:pt x="331" y="984"/>
                    <a:pt x="384" y="1059"/>
                    <a:pt x="450" y="1121"/>
                  </a:cubicBezTo>
                  <a:lnTo>
                    <a:pt x="450" y="1122"/>
                  </a:lnTo>
                  <a:cubicBezTo>
                    <a:pt x="450" y="1122"/>
                    <a:pt x="451" y="1123"/>
                    <a:pt x="450" y="1123"/>
                  </a:cubicBezTo>
                  <a:cubicBezTo>
                    <a:pt x="450" y="1123"/>
                    <a:pt x="450" y="1124"/>
                    <a:pt x="450" y="1123"/>
                  </a:cubicBezTo>
                  <a:lnTo>
                    <a:pt x="449" y="1123"/>
                  </a:lnTo>
                  <a:cubicBezTo>
                    <a:pt x="376" y="1108"/>
                    <a:pt x="308" y="1079"/>
                    <a:pt x="246" y="1037"/>
                  </a:cubicBezTo>
                  <a:cubicBezTo>
                    <a:pt x="184" y="994"/>
                    <a:pt x="132" y="939"/>
                    <a:pt x="91" y="875"/>
                  </a:cubicBezTo>
                  <a:cubicBezTo>
                    <a:pt x="51" y="811"/>
                    <a:pt x="24" y="740"/>
                    <a:pt x="12" y="666"/>
                  </a:cubicBezTo>
                  <a:cubicBezTo>
                    <a:pt x="0" y="591"/>
                    <a:pt x="3" y="515"/>
                    <a:pt x="21" y="442"/>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3" name="Freeform 7">
              <a:extLst>
                <a:ext uri="{FF2B5EF4-FFF2-40B4-BE49-F238E27FC236}">
                  <a16:creationId xmlns:a16="http://schemas.microsoft.com/office/drawing/2014/main" id="{ECE83DE4-6103-B751-FAA6-5CE6CAD0A6E7}"/>
                </a:ext>
              </a:extLst>
            </p:cNvPr>
            <p:cNvSpPr>
              <a:spLocks/>
            </p:cNvSpPr>
            <p:nvPr/>
          </p:nvSpPr>
          <p:spPr bwMode="auto">
            <a:xfrm>
              <a:off x="787" y="529"/>
              <a:ext cx="114" cy="89"/>
            </a:xfrm>
            <a:custGeom>
              <a:avLst/>
              <a:gdLst>
                <a:gd name="T0" fmla="*/ 262 w 912"/>
                <a:gd name="T1" fmla="*/ 56 h 708"/>
                <a:gd name="T2" fmla="*/ 262 w 912"/>
                <a:gd name="T3" fmla="*/ 56 h 708"/>
                <a:gd name="T4" fmla="*/ 454 w 912"/>
                <a:gd name="T5" fmla="*/ 4 h 708"/>
                <a:gd name="T6" fmla="*/ 651 w 912"/>
                <a:gd name="T7" fmla="*/ 33 h 708"/>
                <a:gd name="T8" fmla="*/ 911 w 912"/>
                <a:gd name="T9" fmla="*/ 266 h 708"/>
                <a:gd name="T10" fmla="*/ 912 w 912"/>
                <a:gd name="T11" fmla="*/ 269 h 708"/>
                <a:gd name="T12" fmla="*/ 912 w 912"/>
                <a:gd name="T13" fmla="*/ 270 h 708"/>
                <a:gd name="T14" fmla="*/ 910 w 912"/>
                <a:gd name="T15" fmla="*/ 270 h 708"/>
                <a:gd name="T16" fmla="*/ 909 w 912"/>
                <a:gd name="T17" fmla="*/ 269 h 708"/>
                <a:gd name="T18" fmla="*/ 270 w 912"/>
                <a:gd name="T19" fmla="*/ 305 h 708"/>
                <a:gd name="T20" fmla="*/ 124 w 912"/>
                <a:gd name="T21" fmla="*/ 486 h 708"/>
                <a:gd name="T22" fmla="*/ 68 w 912"/>
                <a:gd name="T23" fmla="*/ 706 h 708"/>
                <a:gd name="T24" fmla="*/ 68 w 912"/>
                <a:gd name="T25" fmla="*/ 707 h 708"/>
                <a:gd name="T26" fmla="*/ 68 w 912"/>
                <a:gd name="T27" fmla="*/ 708 h 708"/>
                <a:gd name="T28" fmla="*/ 67 w 912"/>
                <a:gd name="T29" fmla="*/ 707 h 708"/>
                <a:gd name="T30" fmla="*/ 67 w 912"/>
                <a:gd name="T31" fmla="*/ 707 h 708"/>
                <a:gd name="T32" fmla="*/ 8 w 912"/>
                <a:gd name="T33" fmla="*/ 530 h 708"/>
                <a:gd name="T34" fmla="*/ 24 w 912"/>
                <a:gd name="T35" fmla="*/ 342 h 708"/>
                <a:gd name="T36" fmla="*/ 113 w 912"/>
                <a:gd name="T37" fmla="*/ 175 h 708"/>
                <a:gd name="T38" fmla="*/ 262 w 912"/>
                <a:gd name="T39" fmla="*/ 56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708">
                  <a:moveTo>
                    <a:pt x="262" y="56"/>
                  </a:moveTo>
                  <a:lnTo>
                    <a:pt x="262" y="56"/>
                  </a:lnTo>
                  <a:cubicBezTo>
                    <a:pt x="321" y="26"/>
                    <a:pt x="387" y="8"/>
                    <a:pt x="454" y="4"/>
                  </a:cubicBezTo>
                  <a:cubicBezTo>
                    <a:pt x="521" y="0"/>
                    <a:pt x="588" y="10"/>
                    <a:pt x="651" y="33"/>
                  </a:cubicBezTo>
                  <a:cubicBezTo>
                    <a:pt x="764" y="76"/>
                    <a:pt x="857" y="159"/>
                    <a:pt x="911" y="266"/>
                  </a:cubicBezTo>
                  <a:lnTo>
                    <a:pt x="912" y="269"/>
                  </a:lnTo>
                  <a:cubicBezTo>
                    <a:pt x="912" y="269"/>
                    <a:pt x="912" y="270"/>
                    <a:pt x="912" y="270"/>
                  </a:cubicBezTo>
                  <a:cubicBezTo>
                    <a:pt x="912" y="270"/>
                    <a:pt x="911" y="271"/>
                    <a:pt x="910" y="270"/>
                  </a:cubicBezTo>
                  <a:lnTo>
                    <a:pt x="909" y="269"/>
                  </a:lnTo>
                  <a:cubicBezTo>
                    <a:pt x="723" y="137"/>
                    <a:pt x="460" y="150"/>
                    <a:pt x="270" y="305"/>
                  </a:cubicBezTo>
                  <a:cubicBezTo>
                    <a:pt x="209" y="354"/>
                    <a:pt x="159" y="416"/>
                    <a:pt x="124" y="486"/>
                  </a:cubicBezTo>
                  <a:cubicBezTo>
                    <a:pt x="90" y="554"/>
                    <a:pt x="71" y="630"/>
                    <a:pt x="68" y="706"/>
                  </a:cubicBezTo>
                  <a:lnTo>
                    <a:pt x="68" y="707"/>
                  </a:lnTo>
                  <a:cubicBezTo>
                    <a:pt x="68" y="707"/>
                    <a:pt x="68" y="708"/>
                    <a:pt x="68" y="708"/>
                  </a:cubicBezTo>
                  <a:cubicBezTo>
                    <a:pt x="68" y="708"/>
                    <a:pt x="67" y="708"/>
                    <a:pt x="67" y="707"/>
                  </a:cubicBezTo>
                  <a:lnTo>
                    <a:pt x="67" y="707"/>
                  </a:lnTo>
                  <a:cubicBezTo>
                    <a:pt x="35" y="652"/>
                    <a:pt x="15" y="592"/>
                    <a:pt x="8" y="530"/>
                  </a:cubicBezTo>
                  <a:cubicBezTo>
                    <a:pt x="0" y="467"/>
                    <a:pt x="6" y="403"/>
                    <a:pt x="24" y="342"/>
                  </a:cubicBezTo>
                  <a:cubicBezTo>
                    <a:pt x="42" y="281"/>
                    <a:pt x="72" y="224"/>
                    <a:pt x="113" y="175"/>
                  </a:cubicBezTo>
                  <a:cubicBezTo>
                    <a:pt x="154" y="126"/>
                    <a:pt x="205" y="85"/>
                    <a:pt x="262" y="56"/>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4" name="Freeform 8">
              <a:extLst>
                <a:ext uri="{FF2B5EF4-FFF2-40B4-BE49-F238E27FC236}">
                  <a16:creationId xmlns:a16="http://schemas.microsoft.com/office/drawing/2014/main" id="{1A6FC7FE-9D5E-9BD4-A13F-231346C71BFB}"/>
                </a:ext>
              </a:extLst>
            </p:cNvPr>
            <p:cNvSpPr>
              <a:spLocks noEditPoints="1"/>
            </p:cNvSpPr>
            <p:nvPr/>
          </p:nvSpPr>
          <p:spPr bwMode="auto">
            <a:xfrm>
              <a:off x="663" y="462"/>
              <a:ext cx="296" cy="297"/>
            </a:xfrm>
            <a:custGeom>
              <a:avLst/>
              <a:gdLst>
                <a:gd name="T0" fmla="*/ 2237 w 2363"/>
                <a:gd name="T1" fmla="*/ 1182 h 2364"/>
                <a:gd name="T2" fmla="*/ 2237 w 2363"/>
                <a:gd name="T3" fmla="*/ 1182 h 2364"/>
                <a:gd name="T4" fmla="*/ 1181 w 2363"/>
                <a:gd name="T5" fmla="*/ 2238 h 2364"/>
                <a:gd name="T6" fmla="*/ 125 w 2363"/>
                <a:gd name="T7" fmla="*/ 1182 h 2364"/>
                <a:gd name="T8" fmla="*/ 1181 w 2363"/>
                <a:gd name="T9" fmla="*/ 126 h 2364"/>
                <a:gd name="T10" fmla="*/ 2237 w 2363"/>
                <a:gd name="T11" fmla="*/ 1182 h 2364"/>
                <a:gd name="T12" fmla="*/ 2237 w 2363"/>
                <a:gd name="T13" fmla="*/ 1182 h 2364"/>
                <a:gd name="T14" fmla="*/ 1181 w 2363"/>
                <a:gd name="T15" fmla="*/ 0 h 2364"/>
                <a:gd name="T16" fmla="*/ 1181 w 2363"/>
                <a:gd name="T17" fmla="*/ 0 h 2364"/>
                <a:gd name="T18" fmla="*/ 0 w 2363"/>
                <a:gd name="T19" fmla="*/ 1182 h 2364"/>
                <a:gd name="T20" fmla="*/ 1181 w 2363"/>
                <a:gd name="T21" fmla="*/ 2364 h 2364"/>
                <a:gd name="T22" fmla="*/ 2363 w 2363"/>
                <a:gd name="T23" fmla="*/ 1182 h 2364"/>
                <a:gd name="T24" fmla="*/ 1181 w 2363"/>
                <a:gd name="T25" fmla="*/ 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63" h="2364">
                  <a:moveTo>
                    <a:pt x="2237" y="1182"/>
                  </a:moveTo>
                  <a:lnTo>
                    <a:pt x="2237" y="1182"/>
                  </a:lnTo>
                  <a:cubicBezTo>
                    <a:pt x="2237" y="1764"/>
                    <a:pt x="1763" y="2238"/>
                    <a:pt x="1181" y="2238"/>
                  </a:cubicBezTo>
                  <a:cubicBezTo>
                    <a:pt x="599" y="2238"/>
                    <a:pt x="125" y="1764"/>
                    <a:pt x="125" y="1182"/>
                  </a:cubicBezTo>
                  <a:cubicBezTo>
                    <a:pt x="125" y="600"/>
                    <a:pt x="599" y="126"/>
                    <a:pt x="1181" y="126"/>
                  </a:cubicBezTo>
                  <a:cubicBezTo>
                    <a:pt x="1763" y="126"/>
                    <a:pt x="2237" y="600"/>
                    <a:pt x="2237" y="1182"/>
                  </a:cubicBezTo>
                  <a:lnTo>
                    <a:pt x="2237" y="1182"/>
                  </a:lnTo>
                  <a:close/>
                  <a:moveTo>
                    <a:pt x="1181" y="0"/>
                  </a:moveTo>
                  <a:lnTo>
                    <a:pt x="1181" y="0"/>
                  </a:lnTo>
                  <a:cubicBezTo>
                    <a:pt x="530" y="0"/>
                    <a:pt x="0" y="530"/>
                    <a:pt x="0" y="1182"/>
                  </a:cubicBezTo>
                  <a:cubicBezTo>
                    <a:pt x="0" y="1833"/>
                    <a:pt x="530" y="2364"/>
                    <a:pt x="1181" y="2364"/>
                  </a:cubicBezTo>
                  <a:cubicBezTo>
                    <a:pt x="1833" y="2364"/>
                    <a:pt x="2363" y="1833"/>
                    <a:pt x="2363" y="1182"/>
                  </a:cubicBezTo>
                  <a:cubicBezTo>
                    <a:pt x="2363" y="530"/>
                    <a:pt x="1833" y="0"/>
                    <a:pt x="1181" y="0"/>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5" name="Freeform 9">
              <a:extLst>
                <a:ext uri="{FF2B5EF4-FFF2-40B4-BE49-F238E27FC236}">
                  <a16:creationId xmlns:a16="http://schemas.microsoft.com/office/drawing/2014/main" id="{90A33A0E-2AA8-92AB-DAFE-AAA4C37FD69E}"/>
                </a:ext>
              </a:extLst>
            </p:cNvPr>
            <p:cNvSpPr>
              <a:spLocks/>
            </p:cNvSpPr>
            <p:nvPr/>
          </p:nvSpPr>
          <p:spPr bwMode="auto">
            <a:xfrm>
              <a:off x="708" y="535"/>
              <a:ext cx="141" cy="179"/>
            </a:xfrm>
            <a:custGeom>
              <a:avLst/>
              <a:gdLst>
                <a:gd name="T0" fmla="*/ 923 w 1119"/>
                <a:gd name="T1" fmla="*/ 1019 h 1418"/>
                <a:gd name="T2" fmla="*/ 923 w 1119"/>
                <a:gd name="T3" fmla="*/ 1019 h 1418"/>
                <a:gd name="T4" fmla="*/ 891 w 1119"/>
                <a:gd name="T5" fmla="*/ 1021 h 1418"/>
                <a:gd name="T6" fmla="*/ 803 w 1119"/>
                <a:gd name="T7" fmla="*/ 1028 h 1418"/>
                <a:gd name="T8" fmla="*/ 146 w 1119"/>
                <a:gd name="T9" fmla="*/ 371 h 1418"/>
                <a:gd name="T10" fmla="*/ 260 w 1119"/>
                <a:gd name="T11" fmla="*/ 3 h 1418"/>
                <a:gd name="T12" fmla="*/ 260 w 1119"/>
                <a:gd name="T13" fmla="*/ 1 h 1418"/>
                <a:gd name="T14" fmla="*/ 259 w 1119"/>
                <a:gd name="T15" fmla="*/ 1 h 1418"/>
                <a:gd name="T16" fmla="*/ 0 w 1119"/>
                <a:gd name="T17" fmla="*/ 599 h 1418"/>
                <a:gd name="T18" fmla="*/ 819 w 1119"/>
                <a:gd name="T19" fmla="*/ 1418 h 1418"/>
                <a:gd name="T20" fmla="*/ 957 w 1119"/>
                <a:gd name="T21" fmla="*/ 1407 h 1418"/>
                <a:gd name="T22" fmla="*/ 957 w 1119"/>
                <a:gd name="T23" fmla="*/ 1407 h 1418"/>
                <a:gd name="T24" fmla="*/ 1119 w 1119"/>
                <a:gd name="T25" fmla="*/ 1214 h 1418"/>
                <a:gd name="T26" fmla="*/ 923 w 1119"/>
                <a:gd name="T27" fmla="*/ 1019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9" h="1418">
                  <a:moveTo>
                    <a:pt x="923" y="1019"/>
                  </a:moveTo>
                  <a:lnTo>
                    <a:pt x="923" y="1019"/>
                  </a:lnTo>
                  <a:cubicBezTo>
                    <a:pt x="912" y="1019"/>
                    <a:pt x="891" y="1021"/>
                    <a:pt x="891" y="1021"/>
                  </a:cubicBezTo>
                  <a:cubicBezTo>
                    <a:pt x="862" y="1025"/>
                    <a:pt x="833" y="1028"/>
                    <a:pt x="803" y="1028"/>
                  </a:cubicBezTo>
                  <a:cubicBezTo>
                    <a:pt x="440" y="1028"/>
                    <a:pt x="146" y="734"/>
                    <a:pt x="146" y="371"/>
                  </a:cubicBezTo>
                  <a:cubicBezTo>
                    <a:pt x="146" y="234"/>
                    <a:pt x="189" y="108"/>
                    <a:pt x="260" y="3"/>
                  </a:cubicBezTo>
                  <a:cubicBezTo>
                    <a:pt x="260" y="3"/>
                    <a:pt x="261" y="2"/>
                    <a:pt x="260" y="1"/>
                  </a:cubicBezTo>
                  <a:cubicBezTo>
                    <a:pt x="260" y="0"/>
                    <a:pt x="259" y="1"/>
                    <a:pt x="259" y="1"/>
                  </a:cubicBezTo>
                  <a:cubicBezTo>
                    <a:pt x="99" y="151"/>
                    <a:pt x="0" y="363"/>
                    <a:pt x="0" y="599"/>
                  </a:cubicBezTo>
                  <a:cubicBezTo>
                    <a:pt x="0" y="1051"/>
                    <a:pt x="366" y="1418"/>
                    <a:pt x="819" y="1418"/>
                  </a:cubicBezTo>
                  <a:cubicBezTo>
                    <a:pt x="866" y="1418"/>
                    <a:pt x="912" y="1414"/>
                    <a:pt x="957" y="1407"/>
                  </a:cubicBezTo>
                  <a:lnTo>
                    <a:pt x="957" y="1407"/>
                  </a:lnTo>
                  <a:cubicBezTo>
                    <a:pt x="1049" y="1391"/>
                    <a:pt x="1119" y="1310"/>
                    <a:pt x="1119" y="1214"/>
                  </a:cubicBezTo>
                  <a:cubicBezTo>
                    <a:pt x="1119" y="1106"/>
                    <a:pt x="1031" y="1019"/>
                    <a:pt x="923" y="1019"/>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6" name="Freeform 10">
              <a:extLst>
                <a:ext uri="{FF2B5EF4-FFF2-40B4-BE49-F238E27FC236}">
                  <a16:creationId xmlns:a16="http://schemas.microsoft.com/office/drawing/2014/main" id="{563C966F-6A0A-A786-31F2-A4359390291A}"/>
                </a:ext>
              </a:extLst>
            </p:cNvPr>
            <p:cNvSpPr>
              <a:spLocks/>
            </p:cNvSpPr>
            <p:nvPr/>
          </p:nvSpPr>
          <p:spPr bwMode="auto">
            <a:xfrm>
              <a:off x="1036" y="539"/>
              <a:ext cx="111" cy="142"/>
            </a:xfrm>
            <a:custGeom>
              <a:avLst/>
              <a:gdLst>
                <a:gd name="T0" fmla="*/ 341 w 881"/>
                <a:gd name="T1" fmla="*/ 1128 h 1128"/>
                <a:gd name="T2" fmla="*/ 341 w 881"/>
                <a:gd name="T3" fmla="*/ 1128 h 1128"/>
                <a:gd name="T4" fmla="*/ 341 w 881"/>
                <a:gd name="T5" fmla="*/ 174 h 1128"/>
                <a:gd name="T6" fmla="*/ 0 w 881"/>
                <a:gd name="T7" fmla="*/ 174 h 1128"/>
                <a:gd name="T8" fmla="*/ 0 w 881"/>
                <a:gd name="T9" fmla="*/ 0 h 1128"/>
                <a:gd name="T10" fmla="*/ 881 w 881"/>
                <a:gd name="T11" fmla="*/ 0 h 1128"/>
                <a:gd name="T12" fmla="*/ 881 w 881"/>
                <a:gd name="T13" fmla="*/ 174 h 1128"/>
                <a:gd name="T14" fmla="*/ 539 w 881"/>
                <a:gd name="T15" fmla="*/ 174 h 1128"/>
                <a:gd name="T16" fmla="*/ 539 w 881"/>
                <a:gd name="T17" fmla="*/ 1128 h 1128"/>
                <a:gd name="T18" fmla="*/ 341 w 881"/>
                <a:gd name="T1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1128">
                  <a:moveTo>
                    <a:pt x="341" y="1128"/>
                  </a:moveTo>
                  <a:lnTo>
                    <a:pt x="341" y="1128"/>
                  </a:lnTo>
                  <a:lnTo>
                    <a:pt x="341" y="174"/>
                  </a:lnTo>
                  <a:lnTo>
                    <a:pt x="0" y="174"/>
                  </a:lnTo>
                  <a:lnTo>
                    <a:pt x="0" y="0"/>
                  </a:lnTo>
                  <a:lnTo>
                    <a:pt x="881" y="0"/>
                  </a:lnTo>
                  <a:lnTo>
                    <a:pt x="881" y="174"/>
                  </a:lnTo>
                  <a:lnTo>
                    <a:pt x="539" y="174"/>
                  </a:lnTo>
                  <a:lnTo>
                    <a:pt x="539" y="1128"/>
                  </a:lnTo>
                  <a:lnTo>
                    <a:pt x="341"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7" name="Freeform 11">
              <a:extLst>
                <a:ext uri="{FF2B5EF4-FFF2-40B4-BE49-F238E27FC236}">
                  <a16:creationId xmlns:a16="http://schemas.microsoft.com/office/drawing/2014/main" id="{E588EA60-1690-1852-D927-AA46A63CB2A1}"/>
                </a:ext>
              </a:extLst>
            </p:cNvPr>
            <p:cNvSpPr>
              <a:spLocks noEditPoints="1"/>
            </p:cNvSpPr>
            <p:nvPr/>
          </p:nvSpPr>
          <p:spPr bwMode="auto">
            <a:xfrm>
              <a:off x="1165" y="539"/>
              <a:ext cx="126" cy="142"/>
            </a:xfrm>
            <a:custGeom>
              <a:avLst/>
              <a:gdLst>
                <a:gd name="T0" fmla="*/ 197 w 1009"/>
                <a:gd name="T1" fmla="*/ 954 h 1128"/>
                <a:gd name="T2" fmla="*/ 197 w 1009"/>
                <a:gd name="T3" fmla="*/ 954 h 1128"/>
                <a:gd name="T4" fmla="*/ 419 w 1009"/>
                <a:gd name="T5" fmla="*/ 954 h 1128"/>
                <a:gd name="T6" fmla="*/ 806 w 1009"/>
                <a:gd name="T7" fmla="*/ 565 h 1128"/>
                <a:gd name="T8" fmla="*/ 419 w 1009"/>
                <a:gd name="T9" fmla="*/ 174 h 1128"/>
                <a:gd name="T10" fmla="*/ 197 w 1009"/>
                <a:gd name="T11" fmla="*/ 174 h 1128"/>
                <a:gd name="T12" fmla="*/ 197 w 1009"/>
                <a:gd name="T13" fmla="*/ 954 h 1128"/>
                <a:gd name="T14" fmla="*/ 197 w 1009"/>
                <a:gd name="T15" fmla="*/ 954 h 1128"/>
                <a:gd name="T16" fmla="*/ 0 w 1009"/>
                <a:gd name="T17" fmla="*/ 1128 h 1128"/>
                <a:gd name="T18" fmla="*/ 0 w 1009"/>
                <a:gd name="T19" fmla="*/ 1128 h 1128"/>
                <a:gd name="T20" fmla="*/ 0 w 1009"/>
                <a:gd name="T21" fmla="*/ 0 h 1128"/>
                <a:gd name="T22" fmla="*/ 419 w 1009"/>
                <a:gd name="T23" fmla="*/ 0 h 1128"/>
                <a:gd name="T24" fmla="*/ 1009 w 1009"/>
                <a:gd name="T25" fmla="*/ 565 h 1128"/>
                <a:gd name="T26" fmla="*/ 419 w 1009"/>
                <a:gd name="T27" fmla="*/ 1128 h 1128"/>
                <a:gd name="T28" fmla="*/ 0 w 1009"/>
                <a:gd name="T2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9" h="1128">
                  <a:moveTo>
                    <a:pt x="197" y="954"/>
                  </a:moveTo>
                  <a:lnTo>
                    <a:pt x="197" y="954"/>
                  </a:lnTo>
                  <a:lnTo>
                    <a:pt x="419" y="954"/>
                  </a:lnTo>
                  <a:cubicBezTo>
                    <a:pt x="664" y="954"/>
                    <a:pt x="806" y="778"/>
                    <a:pt x="806" y="565"/>
                  </a:cubicBezTo>
                  <a:cubicBezTo>
                    <a:pt x="806" y="347"/>
                    <a:pt x="671" y="174"/>
                    <a:pt x="419" y="174"/>
                  </a:cubicBezTo>
                  <a:lnTo>
                    <a:pt x="197" y="174"/>
                  </a:lnTo>
                  <a:lnTo>
                    <a:pt x="197" y="954"/>
                  </a:lnTo>
                  <a:lnTo>
                    <a:pt x="197" y="954"/>
                  </a:lnTo>
                  <a:close/>
                  <a:moveTo>
                    <a:pt x="0" y="1128"/>
                  </a:moveTo>
                  <a:lnTo>
                    <a:pt x="0" y="1128"/>
                  </a:lnTo>
                  <a:lnTo>
                    <a:pt x="0" y="0"/>
                  </a:lnTo>
                  <a:lnTo>
                    <a:pt x="419" y="0"/>
                  </a:lnTo>
                  <a:cubicBezTo>
                    <a:pt x="771" y="0"/>
                    <a:pt x="1009" y="233"/>
                    <a:pt x="1009" y="565"/>
                  </a:cubicBezTo>
                  <a:cubicBezTo>
                    <a:pt x="1009" y="896"/>
                    <a:pt x="771" y="1128"/>
                    <a:pt x="419" y="1128"/>
                  </a:cubicBez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8" name="Freeform 12">
              <a:extLst>
                <a:ext uri="{FF2B5EF4-FFF2-40B4-BE49-F238E27FC236}">
                  <a16:creationId xmlns:a16="http://schemas.microsoft.com/office/drawing/2014/main" id="{B7FB5530-39F3-2061-A45F-6B237A932621}"/>
                </a:ext>
              </a:extLst>
            </p:cNvPr>
            <p:cNvSpPr>
              <a:spLocks/>
            </p:cNvSpPr>
            <p:nvPr/>
          </p:nvSpPr>
          <p:spPr bwMode="auto">
            <a:xfrm>
              <a:off x="1368" y="537"/>
              <a:ext cx="111" cy="147"/>
            </a:xfrm>
            <a:custGeom>
              <a:avLst/>
              <a:gdLst>
                <a:gd name="T0" fmla="*/ 102 w 886"/>
                <a:gd name="T1" fmla="*/ 834 h 1165"/>
                <a:gd name="T2" fmla="*/ 102 w 886"/>
                <a:gd name="T3" fmla="*/ 834 h 1165"/>
                <a:gd name="T4" fmla="*/ 459 w 886"/>
                <a:gd name="T5" fmla="*/ 989 h 1165"/>
                <a:gd name="T6" fmla="*/ 685 w 886"/>
                <a:gd name="T7" fmla="*/ 835 h 1165"/>
                <a:gd name="T8" fmla="*/ 428 w 886"/>
                <a:gd name="T9" fmla="*/ 668 h 1165"/>
                <a:gd name="T10" fmla="*/ 27 w 886"/>
                <a:gd name="T11" fmla="*/ 330 h 1165"/>
                <a:gd name="T12" fmla="*/ 438 w 886"/>
                <a:gd name="T13" fmla="*/ 0 h 1165"/>
                <a:gd name="T14" fmla="*/ 848 w 886"/>
                <a:gd name="T15" fmla="*/ 145 h 1165"/>
                <a:gd name="T16" fmla="*/ 748 w 886"/>
                <a:gd name="T17" fmla="*/ 304 h 1165"/>
                <a:gd name="T18" fmla="*/ 421 w 886"/>
                <a:gd name="T19" fmla="*/ 176 h 1165"/>
                <a:gd name="T20" fmla="*/ 230 w 886"/>
                <a:gd name="T21" fmla="*/ 316 h 1165"/>
                <a:gd name="T22" fmla="*/ 479 w 886"/>
                <a:gd name="T23" fmla="*/ 467 h 1165"/>
                <a:gd name="T24" fmla="*/ 886 w 886"/>
                <a:gd name="T25" fmla="*/ 817 h 1165"/>
                <a:gd name="T26" fmla="*/ 450 w 886"/>
                <a:gd name="T27" fmla="*/ 1165 h 1165"/>
                <a:gd name="T28" fmla="*/ 0 w 886"/>
                <a:gd name="T29" fmla="*/ 994 h 1165"/>
                <a:gd name="T30" fmla="*/ 102 w 886"/>
                <a:gd name="T31" fmla="*/ 834 h 1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6" h="1165">
                  <a:moveTo>
                    <a:pt x="102" y="834"/>
                  </a:moveTo>
                  <a:lnTo>
                    <a:pt x="102" y="834"/>
                  </a:lnTo>
                  <a:cubicBezTo>
                    <a:pt x="180" y="917"/>
                    <a:pt x="301" y="989"/>
                    <a:pt x="459" y="989"/>
                  </a:cubicBezTo>
                  <a:cubicBezTo>
                    <a:pt x="621" y="989"/>
                    <a:pt x="685" y="910"/>
                    <a:pt x="685" y="835"/>
                  </a:cubicBezTo>
                  <a:cubicBezTo>
                    <a:pt x="685" y="734"/>
                    <a:pt x="565" y="704"/>
                    <a:pt x="428" y="668"/>
                  </a:cubicBezTo>
                  <a:cubicBezTo>
                    <a:pt x="244" y="622"/>
                    <a:pt x="27" y="568"/>
                    <a:pt x="27" y="330"/>
                  </a:cubicBezTo>
                  <a:cubicBezTo>
                    <a:pt x="27" y="144"/>
                    <a:pt x="191" y="0"/>
                    <a:pt x="438" y="0"/>
                  </a:cubicBezTo>
                  <a:cubicBezTo>
                    <a:pt x="607" y="0"/>
                    <a:pt x="744" y="51"/>
                    <a:pt x="848" y="145"/>
                  </a:cubicBezTo>
                  <a:lnTo>
                    <a:pt x="748" y="304"/>
                  </a:lnTo>
                  <a:cubicBezTo>
                    <a:pt x="660" y="217"/>
                    <a:pt x="540" y="176"/>
                    <a:pt x="421" y="176"/>
                  </a:cubicBezTo>
                  <a:cubicBezTo>
                    <a:pt x="305" y="176"/>
                    <a:pt x="230" y="232"/>
                    <a:pt x="230" y="316"/>
                  </a:cubicBezTo>
                  <a:cubicBezTo>
                    <a:pt x="230" y="404"/>
                    <a:pt x="345" y="433"/>
                    <a:pt x="479" y="467"/>
                  </a:cubicBezTo>
                  <a:cubicBezTo>
                    <a:pt x="665" y="514"/>
                    <a:pt x="886" y="572"/>
                    <a:pt x="886" y="817"/>
                  </a:cubicBezTo>
                  <a:cubicBezTo>
                    <a:pt x="886" y="1005"/>
                    <a:pt x="754" y="1165"/>
                    <a:pt x="450" y="1165"/>
                  </a:cubicBezTo>
                  <a:cubicBezTo>
                    <a:pt x="247" y="1165"/>
                    <a:pt x="99" y="1096"/>
                    <a:pt x="0" y="994"/>
                  </a:cubicBezTo>
                  <a:lnTo>
                    <a:pt x="102" y="834"/>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9" name="Freeform 13">
              <a:extLst>
                <a:ext uri="{FF2B5EF4-FFF2-40B4-BE49-F238E27FC236}">
                  <a16:creationId xmlns:a16="http://schemas.microsoft.com/office/drawing/2014/main" id="{7FB8896F-8CC2-F237-5227-B6689B74C8FB}"/>
                </a:ext>
              </a:extLst>
            </p:cNvPr>
            <p:cNvSpPr>
              <a:spLocks/>
            </p:cNvSpPr>
            <p:nvPr/>
          </p:nvSpPr>
          <p:spPr bwMode="auto">
            <a:xfrm>
              <a:off x="1485" y="539"/>
              <a:ext cx="134" cy="142"/>
            </a:xfrm>
            <a:custGeom>
              <a:avLst/>
              <a:gdLst>
                <a:gd name="T0" fmla="*/ 438 w 1072"/>
                <a:gd name="T1" fmla="*/ 1128 h 1128"/>
                <a:gd name="T2" fmla="*/ 438 w 1072"/>
                <a:gd name="T3" fmla="*/ 1128 h 1128"/>
                <a:gd name="T4" fmla="*/ 438 w 1072"/>
                <a:gd name="T5" fmla="*/ 659 h 1128"/>
                <a:gd name="T6" fmla="*/ 0 w 1072"/>
                <a:gd name="T7" fmla="*/ 0 h 1128"/>
                <a:gd name="T8" fmla="*/ 226 w 1072"/>
                <a:gd name="T9" fmla="*/ 0 h 1128"/>
                <a:gd name="T10" fmla="*/ 537 w 1072"/>
                <a:gd name="T11" fmla="*/ 484 h 1128"/>
                <a:gd name="T12" fmla="*/ 845 w 1072"/>
                <a:gd name="T13" fmla="*/ 0 h 1128"/>
                <a:gd name="T14" fmla="*/ 1072 w 1072"/>
                <a:gd name="T15" fmla="*/ 0 h 1128"/>
                <a:gd name="T16" fmla="*/ 636 w 1072"/>
                <a:gd name="T17" fmla="*/ 659 h 1128"/>
                <a:gd name="T18" fmla="*/ 636 w 1072"/>
                <a:gd name="T19" fmla="*/ 1128 h 1128"/>
                <a:gd name="T20" fmla="*/ 438 w 1072"/>
                <a:gd name="T21"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1128">
                  <a:moveTo>
                    <a:pt x="438" y="1128"/>
                  </a:moveTo>
                  <a:lnTo>
                    <a:pt x="438" y="1128"/>
                  </a:lnTo>
                  <a:lnTo>
                    <a:pt x="438" y="659"/>
                  </a:lnTo>
                  <a:lnTo>
                    <a:pt x="0" y="0"/>
                  </a:lnTo>
                  <a:lnTo>
                    <a:pt x="226" y="0"/>
                  </a:lnTo>
                  <a:lnTo>
                    <a:pt x="537" y="484"/>
                  </a:lnTo>
                  <a:lnTo>
                    <a:pt x="845" y="0"/>
                  </a:lnTo>
                  <a:lnTo>
                    <a:pt x="1072" y="0"/>
                  </a:lnTo>
                  <a:lnTo>
                    <a:pt x="636" y="659"/>
                  </a:lnTo>
                  <a:lnTo>
                    <a:pt x="636" y="1128"/>
                  </a:lnTo>
                  <a:lnTo>
                    <a:pt x="438"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 name="Freeform 14">
              <a:extLst>
                <a:ext uri="{FF2B5EF4-FFF2-40B4-BE49-F238E27FC236}">
                  <a16:creationId xmlns:a16="http://schemas.microsoft.com/office/drawing/2014/main" id="{07947D1B-B657-24BF-E400-C718DD502CF4}"/>
                </a:ext>
              </a:extLst>
            </p:cNvPr>
            <p:cNvSpPr>
              <a:spLocks/>
            </p:cNvSpPr>
            <p:nvPr/>
          </p:nvSpPr>
          <p:spPr bwMode="auto">
            <a:xfrm>
              <a:off x="1635" y="539"/>
              <a:ext cx="123" cy="142"/>
            </a:xfrm>
            <a:custGeom>
              <a:avLst/>
              <a:gdLst>
                <a:gd name="T0" fmla="*/ 786 w 977"/>
                <a:gd name="T1" fmla="*/ 1128 h 1128"/>
                <a:gd name="T2" fmla="*/ 786 w 977"/>
                <a:gd name="T3" fmla="*/ 1128 h 1128"/>
                <a:gd name="T4" fmla="*/ 198 w 977"/>
                <a:gd name="T5" fmla="*/ 306 h 1128"/>
                <a:gd name="T6" fmla="*/ 198 w 977"/>
                <a:gd name="T7" fmla="*/ 1128 h 1128"/>
                <a:gd name="T8" fmla="*/ 0 w 977"/>
                <a:gd name="T9" fmla="*/ 1128 h 1128"/>
                <a:gd name="T10" fmla="*/ 0 w 977"/>
                <a:gd name="T11" fmla="*/ 0 h 1128"/>
                <a:gd name="T12" fmla="*/ 203 w 977"/>
                <a:gd name="T13" fmla="*/ 0 h 1128"/>
                <a:gd name="T14" fmla="*/ 779 w 977"/>
                <a:gd name="T15" fmla="*/ 800 h 1128"/>
                <a:gd name="T16" fmla="*/ 779 w 977"/>
                <a:gd name="T17" fmla="*/ 0 h 1128"/>
                <a:gd name="T18" fmla="*/ 977 w 977"/>
                <a:gd name="T19" fmla="*/ 0 h 1128"/>
                <a:gd name="T20" fmla="*/ 977 w 977"/>
                <a:gd name="T21" fmla="*/ 1128 h 1128"/>
                <a:gd name="T22" fmla="*/ 786 w 977"/>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7" h="1128">
                  <a:moveTo>
                    <a:pt x="786" y="1128"/>
                  </a:moveTo>
                  <a:lnTo>
                    <a:pt x="786" y="1128"/>
                  </a:lnTo>
                  <a:lnTo>
                    <a:pt x="198" y="306"/>
                  </a:lnTo>
                  <a:lnTo>
                    <a:pt x="198" y="1128"/>
                  </a:lnTo>
                  <a:lnTo>
                    <a:pt x="0" y="1128"/>
                  </a:lnTo>
                  <a:lnTo>
                    <a:pt x="0" y="0"/>
                  </a:lnTo>
                  <a:lnTo>
                    <a:pt x="203" y="0"/>
                  </a:lnTo>
                  <a:lnTo>
                    <a:pt x="779" y="800"/>
                  </a:lnTo>
                  <a:lnTo>
                    <a:pt x="779" y="0"/>
                  </a:lnTo>
                  <a:lnTo>
                    <a:pt x="977" y="0"/>
                  </a:lnTo>
                  <a:lnTo>
                    <a:pt x="977" y="1128"/>
                  </a:lnTo>
                  <a:lnTo>
                    <a:pt x="786"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1" name="Freeform 15">
              <a:extLst>
                <a:ext uri="{FF2B5EF4-FFF2-40B4-BE49-F238E27FC236}">
                  <a16:creationId xmlns:a16="http://schemas.microsoft.com/office/drawing/2014/main" id="{52E89B62-AF48-0C5A-1F14-D4418F202C11}"/>
                </a:ext>
              </a:extLst>
            </p:cNvPr>
            <p:cNvSpPr>
              <a:spLocks/>
            </p:cNvSpPr>
            <p:nvPr/>
          </p:nvSpPr>
          <p:spPr bwMode="auto">
            <a:xfrm>
              <a:off x="1789" y="539"/>
              <a:ext cx="123" cy="142"/>
            </a:xfrm>
            <a:custGeom>
              <a:avLst/>
              <a:gdLst>
                <a:gd name="T0" fmla="*/ 787 w 978"/>
                <a:gd name="T1" fmla="*/ 1128 h 1128"/>
                <a:gd name="T2" fmla="*/ 787 w 978"/>
                <a:gd name="T3" fmla="*/ 1128 h 1128"/>
                <a:gd name="T4" fmla="*/ 198 w 978"/>
                <a:gd name="T5" fmla="*/ 306 h 1128"/>
                <a:gd name="T6" fmla="*/ 198 w 978"/>
                <a:gd name="T7" fmla="*/ 1128 h 1128"/>
                <a:gd name="T8" fmla="*/ 0 w 978"/>
                <a:gd name="T9" fmla="*/ 1128 h 1128"/>
                <a:gd name="T10" fmla="*/ 0 w 978"/>
                <a:gd name="T11" fmla="*/ 0 h 1128"/>
                <a:gd name="T12" fmla="*/ 203 w 978"/>
                <a:gd name="T13" fmla="*/ 0 h 1128"/>
                <a:gd name="T14" fmla="*/ 780 w 978"/>
                <a:gd name="T15" fmla="*/ 800 h 1128"/>
                <a:gd name="T16" fmla="*/ 780 w 978"/>
                <a:gd name="T17" fmla="*/ 0 h 1128"/>
                <a:gd name="T18" fmla="*/ 978 w 978"/>
                <a:gd name="T19" fmla="*/ 0 h 1128"/>
                <a:gd name="T20" fmla="*/ 978 w 978"/>
                <a:gd name="T21" fmla="*/ 1128 h 1128"/>
                <a:gd name="T22" fmla="*/ 787 w 978"/>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8" h="1128">
                  <a:moveTo>
                    <a:pt x="787" y="1128"/>
                  </a:moveTo>
                  <a:lnTo>
                    <a:pt x="787" y="1128"/>
                  </a:lnTo>
                  <a:lnTo>
                    <a:pt x="198" y="306"/>
                  </a:lnTo>
                  <a:lnTo>
                    <a:pt x="198" y="1128"/>
                  </a:lnTo>
                  <a:lnTo>
                    <a:pt x="0" y="1128"/>
                  </a:lnTo>
                  <a:lnTo>
                    <a:pt x="0" y="0"/>
                  </a:lnTo>
                  <a:lnTo>
                    <a:pt x="203" y="0"/>
                  </a:lnTo>
                  <a:lnTo>
                    <a:pt x="780" y="800"/>
                  </a:lnTo>
                  <a:lnTo>
                    <a:pt x="780" y="0"/>
                  </a:lnTo>
                  <a:lnTo>
                    <a:pt x="978" y="0"/>
                  </a:lnTo>
                  <a:lnTo>
                    <a:pt x="978" y="1128"/>
                  </a:lnTo>
                  <a:lnTo>
                    <a:pt x="787"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2" name="Freeform 16">
              <a:extLst>
                <a:ext uri="{FF2B5EF4-FFF2-40B4-BE49-F238E27FC236}">
                  <a16:creationId xmlns:a16="http://schemas.microsoft.com/office/drawing/2014/main" id="{0BD13C4F-5FFA-7C1D-017B-8E2D492F8895}"/>
                </a:ext>
              </a:extLst>
            </p:cNvPr>
            <p:cNvSpPr>
              <a:spLocks/>
            </p:cNvSpPr>
            <p:nvPr/>
          </p:nvSpPr>
          <p:spPr bwMode="auto">
            <a:xfrm>
              <a:off x="1943" y="539"/>
              <a:ext cx="97" cy="142"/>
            </a:xfrm>
            <a:custGeom>
              <a:avLst/>
              <a:gdLst>
                <a:gd name="T0" fmla="*/ 0 w 773"/>
                <a:gd name="T1" fmla="*/ 1128 h 1128"/>
                <a:gd name="T2" fmla="*/ 0 w 773"/>
                <a:gd name="T3" fmla="*/ 1128 h 1128"/>
                <a:gd name="T4" fmla="*/ 0 w 773"/>
                <a:gd name="T5" fmla="*/ 0 h 1128"/>
                <a:gd name="T6" fmla="*/ 773 w 773"/>
                <a:gd name="T7" fmla="*/ 0 h 1128"/>
                <a:gd name="T8" fmla="*/ 773 w 773"/>
                <a:gd name="T9" fmla="*/ 174 h 1128"/>
                <a:gd name="T10" fmla="*/ 198 w 773"/>
                <a:gd name="T11" fmla="*/ 174 h 1128"/>
                <a:gd name="T12" fmla="*/ 198 w 773"/>
                <a:gd name="T13" fmla="*/ 467 h 1128"/>
                <a:gd name="T14" fmla="*/ 761 w 773"/>
                <a:gd name="T15" fmla="*/ 467 h 1128"/>
                <a:gd name="T16" fmla="*/ 761 w 773"/>
                <a:gd name="T17" fmla="*/ 641 h 1128"/>
                <a:gd name="T18" fmla="*/ 198 w 773"/>
                <a:gd name="T19" fmla="*/ 641 h 1128"/>
                <a:gd name="T20" fmla="*/ 198 w 773"/>
                <a:gd name="T21" fmla="*/ 954 h 1128"/>
                <a:gd name="T22" fmla="*/ 773 w 773"/>
                <a:gd name="T23" fmla="*/ 954 h 1128"/>
                <a:gd name="T24" fmla="*/ 773 w 773"/>
                <a:gd name="T25" fmla="*/ 1128 h 1128"/>
                <a:gd name="T26" fmla="*/ 0 w 773"/>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3" h="1128">
                  <a:moveTo>
                    <a:pt x="0" y="1128"/>
                  </a:moveTo>
                  <a:lnTo>
                    <a:pt x="0" y="1128"/>
                  </a:lnTo>
                  <a:lnTo>
                    <a:pt x="0" y="0"/>
                  </a:lnTo>
                  <a:lnTo>
                    <a:pt x="773" y="0"/>
                  </a:lnTo>
                  <a:lnTo>
                    <a:pt x="773" y="174"/>
                  </a:lnTo>
                  <a:lnTo>
                    <a:pt x="198" y="174"/>
                  </a:lnTo>
                  <a:lnTo>
                    <a:pt x="198" y="467"/>
                  </a:lnTo>
                  <a:lnTo>
                    <a:pt x="761" y="467"/>
                  </a:lnTo>
                  <a:lnTo>
                    <a:pt x="761" y="641"/>
                  </a:lnTo>
                  <a:lnTo>
                    <a:pt x="198" y="641"/>
                  </a:lnTo>
                  <a:lnTo>
                    <a:pt x="198" y="954"/>
                  </a:lnTo>
                  <a:lnTo>
                    <a:pt x="773" y="954"/>
                  </a:lnTo>
                  <a:lnTo>
                    <a:pt x="773" y="1128"/>
                  </a:ln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3" name="Freeform 17">
              <a:extLst>
                <a:ext uri="{FF2B5EF4-FFF2-40B4-BE49-F238E27FC236}">
                  <a16:creationId xmlns:a16="http://schemas.microsoft.com/office/drawing/2014/main" id="{EF5E57A4-94FA-D15F-D708-D083FE0F70A2}"/>
                </a:ext>
              </a:extLst>
            </p:cNvPr>
            <p:cNvSpPr>
              <a:spLocks/>
            </p:cNvSpPr>
            <p:nvPr/>
          </p:nvSpPr>
          <p:spPr bwMode="auto">
            <a:xfrm>
              <a:off x="2060" y="539"/>
              <a:ext cx="139" cy="142"/>
            </a:xfrm>
            <a:custGeom>
              <a:avLst/>
              <a:gdLst>
                <a:gd name="T0" fmla="*/ 869 w 1106"/>
                <a:gd name="T1" fmla="*/ 1128 h 1128"/>
                <a:gd name="T2" fmla="*/ 869 w 1106"/>
                <a:gd name="T3" fmla="*/ 1128 h 1128"/>
                <a:gd name="T4" fmla="*/ 553 w 1106"/>
                <a:gd name="T5" fmla="*/ 687 h 1128"/>
                <a:gd name="T6" fmla="*/ 237 w 1106"/>
                <a:gd name="T7" fmla="*/ 1128 h 1128"/>
                <a:gd name="T8" fmla="*/ 0 w 1106"/>
                <a:gd name="T9" fmla="*/ 1128 h 1128"/>
                <a:gd name="T10" fmla="*/ 423 w 1106"/>
                <a:gd name="T11" fmla="*/ 550 h 1128"/>
                <a:gd name="T12" fmla="*/ 25 w 1106"/>
                <a:gd name="T13" fmla="*/ 0 h 1128"/>
                <a:gd name="T14" fmla="*/ 262 w 1106"/>
                <a:gd name="T15" fmla="*/ 0 h 1128"/>
                <a:gd name="T16" fmla="*/ 553 w 1106"/>
                <a:gd name="T17" fmla="*/ 414 h 1128"/>
                <a:gd name="T18" fmla="*/ 842 w 1106"/>
                <a:gd name="T19" fmla="*/ 0 h 1128"/>
                <a:gd name="T20" fmla="*/ 1081 w 1106"/>
                <a:gd name="T21" fmla="*/ 0 h 1128"/>
                <a:gd name="T22" fmla="*/ 685 w 1106"/>
                <a:gd name="T23" fmla="*/ 548 h 1128"/>
                <a:gd name="T24" fmla="*/ 1106 w 1106"/>
                <a:gd name="T25" fmla="*/ 1128 h 1128"/>
                <a:gd name="T26" fmla="*/ 869 w 1106"/>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6" h="1128">
                  <a:moveTo>
                    <a:pt x="869" y="1128"/>
                  </a:moveTo>
                  <a:lnTo>
                    <a:pt x="869" y="1128"/>
                  </a:lnTo>
                  <a:lnTo>
                    <a:pt x="553" y="687"/>
                  </a:lnTo>
                  <a:lnTo>
                    <a:pt x="237" y="1128"/>
                  </a:lnTo>
                  <a:lnTo>
                    <a:pt x="0" y="1128"/>
                  </a:lnTo>
                  <a:lnTo>
                    <a:pt x="423" y="550"/>
                  </a:lnTo>
                  <a:lnTo>
                    <a:pt x="25" y="0"/>
                  </a:lnTo>
                  <a:lnTo>
                    <a:pt x="262" y="0"/>
                  </a:lnTo>
                  <a:lnTo>
                    <a:pt x="553" y="414"/>
                  </a:lnTo>
                  <a:lnTo>
                    <a:pt x="842" y="0"/>
                  </a:lnTo>
                  <a:lnTo>
                    <a:pt x="1081" y="0"/>
                  </a:lnTo>
                  <a:lnTo>
                    <a:pt x="685" y="548"/>
                  </a:lnTo>
                  <a:lnTo>
                    <a:pt x="1106" y="1128"/>
                  </a:lnTo>
                  <a:lnTo>
                    <a:pt x="869"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7" name="Rectangle 6">
            <a:extLst>
              <a:ext uri="{FF2B5EF4-FFF2-40B4-BE49-F238E27FC236}">
                <a16:creationId xmlns:a16="http://schemas.microsoft.com/office/drawing/2014/main" id="{18226859-F478-0AD1-769A-BC177F2AA663}"/>
              </a:ext>
            </a:extLst>
          </p:cNvPr>
          <p:cNvSpPr/>
          <p:nvPr userDrawn="1"/>
        </p:nvSpPr>
        <p:spPr>
          <a:xfrm>
            <a:off x="-69011" y="-86264"/>
            <a:ext cx="146649" cy="1552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24" name="TextBox 23">
            <a:extLst>
              <a:ext uri="{FF2B5EF4-FFF2-40B4-BE49-F238E27FC236}">
                <a16:creationId xmlns:a16="http://schemas.microsoft.com/office/drawing/2014/main" id="{6DAE11ED-14A8-9A3A-97EA-8C889132B6DD}"/>
              </a:ext>
            </a:extLst>
          </p:cNvPr>
          <p:cNvSpPr txBox="1"/>
          <p:nvPr userDrawn="1"/>
        </p:nvSpPr>
        <p:spPr>
          <a:xfrm>
            <a:off x="8652664" y="415337"/>
            <a:ext cx="1029449"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5758"/>
                </a:solidFill>
                <a:effectLst/>
                <a:uLnTx/>
                <a:uFillTx/>
                <a:latin typeface="Arial" panose="020B0604020202020204"/>
                <a:ea typeface="+mn-ea"/>
                <a:cs typeface="+mn-cs"/>
              </a:rPr>
              <a:t>Get AI Ready</a:t>
            </a:r>
            <a:endParaRPr kumimoji="0" lang="en-DK" sz="1100" b="0" i="0" u="none" strike="noStrike" kern="1200" cap="none" spc="0" normalizeH="0" baseline="0" noProof="0">
              <a:ln>
                <a:noFill/>
              </a:ln>
              <a:solidFill>
                <a:srgbClr val="005758"/>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55009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3_Title Slide">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D134445-708A-1329-C5B5-855F70941AF9}"/>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8" name="MS logo gray - EMF" descr="Microsoft logo, gray text version">
            <a:extLst>
              <a:ext uri="{FF2B5EF4-FFF2-40B4-BE49-F238E27FC236}">
                <a16:creationId xmlns:a16="http://schemas.microsoft.com/office/drawing/2014/main" id="{56DEA8CC-FA92-307A-F608-BD11D311147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black">
          <a:xfrm>
            <a:off x="2313990" y="585788"/>
            <a:ext cx="1366440" cy="292608"/>
          </a:xfrm>
          <a:prstGeom prst="rect">
            <a:avLst/>
          </a:prstGeom>
        </p:spPr>
      </p:pic>
      <p:sp>
        <p:nvSpPr>
          <p:cNvPr id="17" name="Title 1">
            <a:extLst>
              <a:ext uri="{FF2B5EF4-FFF2-40B4-BE49-F238E27FC236}">
                <a16:creationId xmlns:a16="http://schemas.microsoft.com/office/drawing/2014/main" id="{6D04EC20-5A10-847C-5596-808F4DD2A68C}"/>
              </a:ext>
            </a:extLst>
          </p:cNvPr>
          <p:cNvSpPr>
            <a:spLocks noGrp="1"/>
          </p:cNvSpPr>
          <p:nvPr>
            <p:ph type="title" hasCustomPrompt="1"/>
          </p:nvPr>
        </p:nvSpPr>
        <p:spPr>
          <a:xfrm>
            <a:off x="543928" y="2322129"/>
            <a:ext cx="4167887" cy="1077218"/>
          </a:xfrm>
        </p:spPr>
        <p:txBody>
          <a:bodyPr anchor="b" anchorCtr="0">
            <a:spAutoFit/>
          </a:bodyPr>
          <a:lstStyle>
            <a:lvl1pPr>
              <a:defRPr sz="6999">
                <a:solidFill>
                  <a:srgbClr val="463568"/>
                </a:solidFill>
              </a:defRPr>
            </a:lvl1pPr>
          </a:lstStyle>
          <a:p>
            <a:r>
              <a:rPr lang="en-US"/>
              <a:t>Winner</a:t>
            </a:r>
          </a:p>
        </p:txBody>
      </p:sp>
      <p:pic>
        <p:nvPicPr>
          <p:cNvPr id="19" name="Picture 18">
            <a:extLst>
              <a:ext uri="{FF2B5EF4-FFF2-40B4-BE49-F238E27FC236}">
                <a16:creationId xmlns:a16="http://schemas.microsoft.com/office/drawing/2014/main" id="{59BF0D00-D226-E43C-BA19-17E27A9674DD}"/>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544195" y="3712438"/>
            <a:ext cx="2986751" cy="910372"/>
          </a:xfrm>
          <a:prstGeom prst="rect">
            <a:avLst/>
          </a:prstGeom>
        </p:spPr>
      </p:pic>
      <p:cxnSp>
        <p:nvCxnSpPr>
          <p:cNvPr id="24" name="Straight Connector 23">
            <a:extLst>
              <a:ext uri="{FF2B5EF4-FFF2-40B4-BE49-F238E27FC236}">
                <a16:creationId xmlns:a16="http://schemas.microsoft.com/office/drawing/2014/main" id="{8F6C0FA8-DAAD-D60D-2A58-3D1E053C2C82}"/>
              </a:ext>
            </a:extLst>
          </p:cNvPr>
          <p:cNvCxnSpPr/>
          <p:nvPr userDrawn="1"/>
        </p:nvCxnSpPr>
        <p:spPr>
          <a:xfrm>
            <a:off x="2068944" y="495825"/>
            <a:ext cx="0" cy="469719"/>
          </a:xfrm>
          <a:prstGeom prst="line">
            <a:avLst/>
          </a:prstGeom>
          <a:ln w="12700">
            <a:solidFill>
              <a:schemeClr val="bg1">
                <a:lumMod val="50000"/>
                <a:lumOff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ext Placeholder 4">
            <a:extLst>
              <a:ext uri="{FF2B5EF4-FFF2-40B4-BE49-F238E27FC236}">
                <a16:creationId xmlns:a16="http://schemas.microsoft.com/office/drawing/2014/main" id="{7C33EFA3-5F80-F269-3D6F-25146F5835FF}"/>
              </a:ext>
            </a:extLst>
          </p:cNvPr>
          <p:cNvSpPr>
            <a:spLocks noGrp="1"/>
          </p:cNvSpPr>
          <p:nvPr>
            <p:ph type="body" sz="quarter" idx="12" hasCustomPrompt="1"/>
          </p:nvPr>
        </p:nvSpPr>
        <p:spPr>
          <a:xfrm>
            <a:off x="567576" y="5966762"/>
            <a:ext cx="4466771" cy="369332"/>
          </a:xfrm>
          <a:noFill/>
        </p:spPr>
        <p:txBody>
          <a:bodyPr wrap="square" lIns="0" tIns="0" rIns="0" bIns="0" anchor="b">
            <a:spAutoFit/>
          </a:bodyPr>
          <a:lstStyle>
            <a:lvl1pPr marL="0" indent="0">
              <a:spcBef>
                <a:spcPts val="0"/>
              </a:spcBef>
              <a:buNone/>
              <a:defRPr sz="2400" spc="0" baseline="0">
                <a:solidFill>
                  <a:schemeClr val="bg1"/>
                </a:solidFill>
                <a:latin typeface="+mn-lt"/>
                <a:cs typeface="Segoe UI" panose="020B0502040204020203" pitchFamily="34" charset="0"/>
              </a:defRPr>
            </a:lvl1pPr>
          </a:lstStyle>
          <a:p>
            <a:pPr lvl="0"/>
            <a:r>
              <a:rPr lang="en-US"/>
              <a:t>Category award</a:t>
            </a:r>
          </a:p>
        </p:txBody>
      </p:sp>
      <p:grpSp>
        <p:nvGrpSpPr>
          <p:cNvPr id="4" name="Group 5">
            <a:extLst>
              <a:ext uri="{FF2B5EF4-FFF2-40B4-BE49-F238E27FC236}">
                <a16:creationId xmlns:a16="http://schemas.microsoft.com/office/drawing/2014/main" id="{6F01D2E9-7C33-4BEB-AF9B-53208E5A0783}"/>
              </a:ext>
            </a:extLst>
          </p:cNvPr>
          <p:cNvGrpSpPr>
            <a:grpSpLocks noChangeAspect="1"/>
          </p:cNvGrpSpPr>
          <p:nvPr userDrawn="1"/>
        </p:nvGrpSpPr>
        <p:grpSpPr bwMode="auto">
          <a:xfrm>
            <a:off x="286976" y="600536"/>
            <a:ext cx="1513090" cy="292608"/>
            <a:chOff x="663" y="462"/>
            <a:chExt cx="1536" cy="297"/>
          </a:xfrm>
        </p:grpSpPr>
        <p:sp>
          <p:nvSpPr>
            <p:cNvPr id="5" name="Freeform 6">
              <a:extLst>
                <a:ext uri="{FF2B5EF4-FFF2-40B4-BE49-F238E27FC236}">
                  <a16:creationId xmlns:a16="http://schemas.microsoft.com/office/drawing/2014/main" id="{8073FD75-1F37-FE2D-DDFA-FFD2EC8A3477}"/>
                </a:ext>
              </a:extLst>
            </p:cNvPr>
            <p:cNvSpPr>
              <a:spLocks/>
            </p:cNvSpPr>
            <p:nvPr/>
          </p:nvSpPr>
          <p:spPr bwMode="auto">
            <a:xfrm>
              <a:off x="742" y="507"/>
              <a:ext cx="89" cy="142"/>
            </a:xfrm>
            <a:custGeom>
              <a:avLst/>
              <a:gdLst>
                <a:gd name="T0" fmla="*/ 21 w 713"/>
                <a:gd name="T1" fmla="*/ 442 h 1124"/>
                <a:gd name="T2" fmla="*/ 21 w 713"/>
                <a:gd name="T3" fmla="*/ 442 h 1124"/>
                <a:gd name="T4" fmla="*/ 123 w 713"/>
                <a:gd name="T5" fmla="*/ 233 h 1124"/>
                <a:gd name="T6" fmla="*/ 301 w 713"/>
                <a:gd name="T7" fmla="*/ 83 h 1124"/>
                <a:gd name="T8" fmla="*/ 709 w 713"/>
                <a:gd name="T9" fmla="*/ 37 h 1124"/>
                <a:gd name="T10" fmla="*/ 712 w 713"/>
                <a:gd name="T11" fmla="*/ 38 h 1124"/>
                <a:gd name="T12" fmla="*/ 713 w 713"/>
                <a:gd name="T13" fmla="*/ 39 h 1124"/>
                <a:gd name="T14" fmla="*/ 712 w 713"/>
                <a:gd name="T15" fmla="*/ 41 h 1124"/>
                <a:gd name="T16" fmla="*/ 710 w 713"/>
                <a:gd name="T17" fmla="*/ 41 h 1124"/>
                <a:gd name="T18" fmla="*/ 249 w 713"/>
                <a:gd name="T19" fmla="*/ 631 h 1124"/>
                <a:gd name="T20" fmla="*/ 297 w 713"/>
                <a:gd name="T21" fmla="*/ 900 h 1124"/>
                <a:gd name="T22" fmla="*/ 450 w 713"/>
                <a:gd name="T23" fmla="*/ 1121 h 1124"/>
                <a:gd name="T24" fmla="*/ 450 w 713"/>
                <a:gd name="T25" fmla="*/ 1122 h 1124"/>
                <a:gd name="T26" fmla="*/ 450 w 713"/>
                <a:gd name="T27" fmla="*/ 1123 h 1124"/>
                <a:gd name="T28" fmla="*/ 450 w 713"/>
                <a:gd name="T29" fmla="*/ 1123 h 1124"/>
                <a:gd name="T30" fmla="*/ 449 w 713"/>
                <a:gd name="T31" fmla="*/ 1123 h 1124"/>
                <a:gd name="T32" fmla="*/ 246 w 713"/>
                <a:gd name="T33" fmla="*/ 1037 h 1124"/>
                <a:gd name="T34" fmla="*/ 91 w 713"/>
                <a:gd name="T35" fmla="*/ 875 h 1124"/>
                <a:gd name="T36" fmla="*/ 12 w 713"/>
                <a:gd name="T37" fmla="*/ 666 h 1124"/>
                <a:gd name="T38" fmla="*/ 21 w 713"/>
                <a:gd name="T39" fmla="*/ 442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3" h="1124">
                  <a:moveTo>
                    <a:pt x="21" y="442"/>
                  </a:moveTo>
                  <a:lnTo>
                    <a:pt x="21" y="442"/>
                  </a:lnTo>
                  <a:cubicBezTo>
                    <a:pt x="40" y="366"/>
                    <a:pt x="75" y="295"/>
                    <a:pt x="123" y="233"/>
                  </a:cubicBezTo>
                  <a:cubicBezTo>
                    <a:pt x="171" y="171"/>
                    <a:pt x="232" y="120"/>
                    <a:pt x="301" y="83"/>
                  </a:cubicBezTo>
                  <a:cubicBezTo>
                    <a:pt x="426" y="17"/>
                    <a:pt x="572" y="0"/>
                    <a:pt x="709" y="37"/>
                  </a:cubicBezTo>
                  <a:lnTo>
                    <a:pt x="712" y="38"/>
                  </a:lnTo>
                  <a:cubicBezTo>
                    <a:pt x="712" y="38"/>
                    <a:pt x="713" y="39"/>
                    <a:pt x="713" y="39"/>
                  </a:cubicBezTo>
                  <a:cubicBezTo>
                    <a:pt x="713" y="39"/>
                    <a:pt x="713" y="40"/>
                    <a:pt x="712" y="41"/>
                  </a:cubicBezTo>
                  <a:lnTo>
                    <a:pt x="710" y="41"/>
                  </a:lnTo>
                  <a:cubicBezTo>
                    <a:pt x="449" y="101"/>
                    <a:pt x="258" y="342"/>
                    <a:pt x="249" y="631"/>
                  </a:cubicBezTo>
                  <a:cubicBezTo>
                    <a:pt x="245" y="723"/>
                    <a:pt x="261" y="814"/>
                    <a:pt x="297" y="900"/>
                  </a:cubicBezTo>
                  <a:cubicBezTo>
                    <a:pt x="331" y="984"/>
                    <a:pt x="384" y="1059"/>
                    <a:pt x="450" y="1121"/>
                  </a:cubicBezTo>
                  <a:lnTo>
                    <a:pt x="450" y="1122"/>
                  </a:lnTo>
                  <a:cubicBezTo>
                    <a:pt x="450" y="1122"/>
                    <a:pt x="451" y="1123"/>
                    <a:pt x="450" y="1123"/>
                  </a:cubicBezTo>
                  <a:cubicBezTo>
                    <a:pt x="450" y="1123"/>
                    <a:pt x="450" y="1124"/>
                    <a:pt x="450" y="1123"/>
                  </a:cubicBezTo>
                  <a:lnTo>
                    <a:pt x="449" y="1123"/>
                  </a:lnTo>
                  <a:cubicBezTo>
                    <a:pt x="376" y="1108"/>
                    <a:pt x="308" y="1079"/>
                    <a:pt x="246" y="1037"/>
                  </a:cubicBezTo>
                  <a:cubicBezTo>
                    <a:pt x="184" y="994"/>
                    <a:pt x="132" y="939"/>
                    <a:pt x="91" y="875"/>
                  </a:cubicBezTo>
                  <a:cubicBezTo>
                    <a:pt x="51" y="811"/>
                    <a:pt x="24" y="740"/>
                    <a:pt x="12" y="666"/>
                  </a:cubicBezTo>
                  <a:cubicBezTo>
                    <a:pt x="0" y="591"/>
                    <a:pt x="3" y="515"/>
                    <a:pt x="21" y="442"/>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900"/>
            </a:p>
          </p:txBody>
        </p:sp>
        <p:sp>
          <p:nvSpPr>
            <p:cNvPr id="6" name="Freeform 7">
              <a:extLst>
                <a:ext uri="{FF2B5EF4-FFF2-40B4-BE49-F238E27FC236}">
                  <a16:creationId xmlns:a16="http://schemas.microsoft.com/office/drawing/2014/main" id="{D01F3E76-9DA1-0468-9617-8700ED505CCA}"/>
                </a:ext>
              </a:extLst>
            </p:cNvPr>
            <p:cNvSpPr>
              <a:spLocks/>
            </p:cNvSpPr>
            <p:nvPr/>
          </p:nvSpPr>
          <p:spPr bwMode="auto">
            <a:xfrm>
              <a:off x="787" y="529"/>
              <a:ext cx="114" cy="89"/>
            </a:xfrm>
            <a:custGeom>
              <a:avLst/>
              <a:gdLst>
                <a:gd name="T0" fmla="*/ 262 w 912"/>
                <a:gd name="T1" fmla="*/ 56 h 708"/>
                <a:gd name="T2" fmla="*/ 262 w 912"/>
                <a:gd name="T3" fmla="*/ 56 h 708"/>
                <a:gd name="T4" fmla="*/ 454 w 912"/>
                <a:gd name="T5" fmla="*/ 4 h 708"/>
                <a:gd name="T6" fmla="*/ 651 w 912"/>
                <a:gd name="T7" fmla="*/ 33 h 708"/>
                <a:gd name="T8" fmla="*/ 911 w 912"/>
                <a:gd name="T9" fmla="*/ 266 h 708"/>
                <a:gd name="T10" fmla="*/ 912 w 912"/>
                <a:gd name="T11" fmla="*/ 269 h 708"/>
                <a:gd name="T12" fmla="*/ 912 w 912"/>
                <a:gd name="T13" fmla="*/ 270 h 708"/>
                <a:gd name="T14" fmla="*/ 910 w 912"/>
                <a:gd name="T15" fmla="*/ 270 h 708"/>
                <a:gd name="T16" fmla="*/ 909 w 912"/>
                <a:gd name="T17" fmla="*/ 269 h 708"/>
                <a:gd name="T18" fmla="*/ 270 w 912"/>
                <a:gd name="T19" fmla="*/ 305 h 708"/>
                <a:gd name="T20" fmla="*/ 124 w 912"/>
                <a:gd name="T21" fmla="*/ 486 h 708"/>
                <a:gd name="T22" fmla="*/ 68 w 912"/>
                <a:gd name="T23" fmla="*/ 706 h 708"/>
                <a:gd name="T24" fmla="*/ 68 w 912"/>
                <a:gd name="T25" fmla="*/ 707 h 708"/>
                <a:gd name="T26" fmla="*/ 68 w 912"/>
                <a:gd name="T27" fmla="*/ 708 h 708"/>
                <a:gd name="T28" fmla="*/ 67 w 912"/>
                <a:gd name="T29" fmla="*/ 707 h 708"/>
                <a:gd name="T30" fmla="*/ 67 w 912"/>
                <a:gd name="T31" fmla="*/ 707 h 708"/>
                <a:gd name="T32" fmla="*/ 8 w 912"/>
                <a:gd name="T33" fmla="*/ 530 h 708"/>
                <a:gd name="T34" fmla="*/ 24 w 912"/>
                <a:gd name="T35" fmla="*/ 342 h 708"/>
                <a:gd name="T36" fmla="*/ 113 w 912"/>
                <a:gd name="T37" fmla="*/ 175 h 708"/>
                <a:gd name="T38" fmla="*/ 262 w 912"/>
                <a:gd name="T39" fmla="*/ 56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708">
                  <a:moveTo>
                    <a:pt x="262" y="56"/>
                  </a:moveTo>
                  <a:lnTo>
                    <a:pt x="262" y="56"/>
                  </a:lnTo>
                  <a:cubicBezTo>
                    <a:pt x="321" y="26"/>
                    <a:pt x="387" y="8"/>
                    <a:pt x="454" y="4"/>
                  </a:cubicBezTo>
                  <a:cubicBezTo>
                    <a:pt x="521" y="0"/>
                    <a:pt x="588" y="10"/>
                    <a:pt x="651" y="33"/>
                  </a:cubicBezTo>
                  <a:cubicBezTo>
                    <a:pt x="764" y="76"/>
                    <a:pt x="857" y="159"/>
                    <a:pt x="911" y="266"/>
                  </a:cubicBezTo>
                  <a:lnTo>
                    <a:pt x="912" y="269"/>
                  </a:lnTo>
                  <a:cubicBezTo>
                    <a:pt x="912" y="269"/>
                    <a:pt x="912" y="270"/>
                    <a:pt x="912" y="270"/>
                  </a:cubicBezTo>
                  <a:cubicBezTo>
                    <a:pt x="912" y="270"/>
                    <a:pt x="911" y="271"/>
                    <a:pt x="910" y="270"/>
                  </a:cubicBezTo>
                  <a:lnTo>
                    <a:pt x="909" y="269"/>
                  </a:lnTo>
                  <a:cubicBezTo>
                    <a:pt x="723" y="137"/>
                    <a:pt x="460" y="150"/>
                    <a:pt x="270" y="305"/>
                  </a:cubicBezTo>
                  <a:cubicBezTo>
                    <a:pt x="209" y="354"/>
                    <a:pt x="159" y="416"/>
                    <a:pt x="124" y="486"/>
                  </a:cubicBezTo>
                  <a:cubicBezTo>
                    <a:pt x="90" y="554"/>
                    <a:pt x="71" y="630"/>
                    <a:pt x="68" y="706"/>
                  </a:cubicBezTo>
                  <a:lnTo>
                    <a:pt x="68" y="707"/>
                  </a:lnTo>
                  <a:cubicBezTo>
                    <a:pt x="68" y="707"/>
                    <a:pt x="68" y="708"/>
                    <a:pt x="68" y="708"/>
                  </a:cubicBezTo>
                  <a:cubicBezTo>
                    <a:pt x="68" y="708"/>
                    <a:pt x="67" y="708"/>
                    <a:pt x="67" y="707"/>
                  </a:cubicBezTo>
                  <a:lnTo>
                    <a:pt x="67" y="707"/>
                  </a:lnTo>
                  <a:cubicBezTo>
                    <a:pt x="35" y="652"/>
                    <a:pt x="15" y="592"/>
                    <a:pt x="8" y="530"/>
                  </a:cubicBezTo>
                  <a:cubicBezTo>
                    <a:pt x="0" y="467"/>
                    <a:pt x="6" y="403"/>
                    <a:pt x="24" y="342"/>
                  </a:cubicBezTo>
                  <a:cubicBezTo>
                    <a:pt x="42" y="281"/>
                    <a:pt x="72" y="224"/>
                    <a:pt x="113" y="175"/>
                  </a:cubicBezTo>
                  <a:cubicBezTo>
                    <a:pt x="154" y="126"/>
                    <a:pt x="205" y="85"/>
                    <a:pt x="262" y="56"/>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900"/>
            </a:p>
          </p:txBody>
        </p:sp>
        <p:sp>
          <p:nvSpPr>
            <p:cNvPr id="7" name="Freeform 8">
              <a:extLst>
                <a:ext uri="{FF2B5EF4-FFF2-40B4-BE49-F238E27FC236}">
                  <a16:creationId xmlns:a16="http://schemas.microsoft.com/office/drawing/2014/main" id="{3B6B5B79-278A-05F0-BA57-4AE987447EF5}"/>
                </a:ext>
              </a:extLst>
            </p:cNvPr>
            <p:cNvSpPr>
              <a:spLocks noEditPoints="1"/>
            </p:cNvSpPr>
            <p:nvPr/>
          </p:nvSpPr>
          <p:spPr bwMode="auto">
            <a:xfrm>
              <a:off x="663" y="462"/>
              <a:ext cx="296" cy="297"/>
            </a:xfrm>
            <a:custGeom>
              <a:avLst/>
              <a:gdLst>
                <a:gd name="T0" fmla="*/ 2237 w 2363"/>
                <a:gd name="T1" fmla="*/ 1182 h 2364"/>
                <a:gd name="T2" fmla="*/ 2237 w 2363"/>
                <a:gd name="T3" fmla="*/ 1182 h 2364"/>
                <a:gd name="T4" fmla="*/ 1181 w 2363"/>
                <a:gd name="T5" fmla="*/ 2238 h 2364"/>
                <a:gd name="T6" fmla="*/ 125 w 2363"/>
                <a:gd name="T7" fmla="*/ 1182 h 2364"/>
                <a:gd name="T8" fmla="*/ 1181 w 2363"/>
                <a:gd name="T9" fmla="*/ 126 h 2364"/>
                <a:gd name="T10" fmla="*/ 2237 w 2363"/>
                <a:gd name="T11" fmla="*/ 1182 h 2364"/>
                <a:gd name="T12" fmla="*/ 2237 w 2363"/>
                <a:gd name="T13" fmla="*/ 1182 h 2364"/>
                <a:gd name="T14" fmla="*/ 1181 w 2363"/>
                <a:gd name="T15" fmla="*/ 0 h 2364"/>
                <a:gd name="T16" fmla="*/ 1181 w 2363"/>
                <a:gd name="T17" fmla="*/ 0 h 2364"/>
                <a:gd name="T18" fmla="*/ 0 w 2363"/>
                <a:gd name="T19" fmla="*/ 1182 h 2364"/>
                <a:gd name="T20" fmla="*/ 1181 w 2363"/>
                <a:gd name="T21" fmla="*/ 2364 h 2364"/>
                <a:gd name="T22" fmla="*/ 2363 w 2363"/>
                <a:gd name="T23" fmla="*/ 1182 h 2364"/>
                <a:gd name="T24" fmla="*/ 1181 w 2363"/>
                <a:gd name="T25" fmla="*/ 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63" h="2364">
                  <a:moveTo>
                    <a:pt x="2237" y="1182"/>
                  </a:moveTo>
                  <a:lnTo>
                    <a:pt x="2237" y="1182"/>
                  </a:lnTo>
                  <a:cubicBezTo>
                    <a:pt x="2237" y="1764"/>
                    <a:pt x="1763" y="2238"/>
                    <a:pt x="1181" y="2238"/>
                  </a:cubicBezTo>
                  <a:cubicBezTo>
                    <a:pt x="599" y="2238"/>
                    <a:pt x="125" y="1764"/>
                    <a:pt x="125" y="1182"/>
                  </a:cubicBezTo>
                  <a:cubicBezTo>
                    <a:pt x="125" y="600"/>
                    <a:pt x="599" y="126"/>
                    <a:pt x="1181" y="126"/>
                  </a:cubicBezTo>
                  <a:cubicBezTo>
                    <a:pt x="1763" y="126"/>
                    <a:pt x="2237" y="600"/>
                    <a:pt x="2237" y="1182"/>
                  </a:cubicBezTo>
                  <a:lnTo>
                    <a:pt x="2237" y="1182"/>
                  </a:lnTo>
                  <a:close/>
                  <a:moveTo>
                    <a:pt x="1181" y="0"/>
                  </a:moveTo>
                  <a:lnTo>
                    <a:pt x="1181" y="0"/>
                  </a:lnTo>
                  <a:cubicBezTo>
                    <a:pt x="530" y="0"/>
                    <a:pt x="0" y="530"/>
                    <a:pt x="0" y="1182"/>
                  </a:cubicBezTo>
                  <a:cubicBezTo>
                    <a:pt x="0" y="1833"/>
                    <a:pt x="530" y="2364"/>
                    <a:pt x="1181" y="2364"/>
                  </a:cubicBezTo>
                  <a:cubicBezTo>
                    <a:pt x="1833" y="2364"/>
                    <a:pt x="2363" y="1833"/>
                    <a:pt x="2363" y="1182"/>
                  </a:cubicBezTo>
                  <a:cubicBezTo>
                    <a:pt x="2363" y="530"/>
                    <a:pt x="1833" y="0"/>
                    <a:pt x="1181" y="0"/>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900"/>
            </a:p>
          </p:txBody>
        </p:sp>
        <p:sp>
          <p:nvSpPr>
            <p:cNvPr id="9" name="Freeform 9">
              <a:extLst>
                <a:ext uri="{FF2B5EF4-FFF2-40B4-BE49-F238E27FC236}">
                  <a16:creationId xmlns:a16="http://schemas.microsoft.com/office/drawing/2014/main" id="{44518F43-4B50-7E57-B93B-E6639FB382D1}"/>
                </a:ext>
              </a:extLst>
            </p:cNvPr>
            <p:cNvSpPr>
              <a:spLocks/>
            </p:cNvSpPr>
            <p:nvPr/>
          </p:nvSpPr>
          <p:spPr bwMode="auto">
            <a:xfrm>
              <a:off x="708" y="535"/>
              <a:ext cx="141" cy="179"/>
            </a:xfrm>
            <a:custGeom>
              <a:avLst/>
              <a:gdLst>
                <a:gd name="T0" fmla="*/ 923 w 1119"/>
                <a:gd name="T1" fmla="*/ 1019 h 1418"/>
                <a:gd name="T2" fmla="*/ 923 w 1119"/>
                <a:gd name="T3" fmla="*/ 1019 h 1418"/>
                <a:gd name="T4" fmla="*/ 891 w 1119"/>
                <a:gd name="T5" fmla="*/ 1021 h 1418"/>
                <a:gd name="T6" fmla="*/ 803 w 1119"/>
                <a:gd name="T7" fmla="*/ 1028 h 1418"/>
                <a:gd name="T8" fmla="*/ 146 w 1119"/>
                <a:gd name="T9" fmla="*/ 371 h 1418"/>
                <a:gd name="T10" fmla="*/ 260 w 1119"/>
                <a:gd name="T11" fmla="*/ 3 h 1418"/>
                <a:gd name="T12" fmla="*/ 260 w 1119"/>
                <a:gd name="T13" fmla="*/ 1 h 1418"/>
                <a:gd name="T14" fmla="*/ 259 w 1119"/>
                <a:gd name="T15" fmla="*/ 1 h 1418"/>
                <a:gd name="T16" fmla="*/ 0 w 1119"/>
                <a:gd name="T17" fmla="*/ 599 h 1418"/>
                <a:gd name="T18" fmla="*/ 819 w 1119"/>
                <a:gd name="T19" fmla="*/ 1418 h 1418"/>
                <a:gd name="T20" fmla="*/ 957 w 1119"/>
                <a:gd name="T21" fmla="*/ 1407 h 1418"/>
                <a:gd name="T22" fmla="*/ 957 w 1119"/>
                <a:gd name="T23" fmla="*/ 1407 h 1418"/>
                <a:gd name="T24" fmla="*/ 1119 w 1119"/>
                <a:gd name="T25" fmla="*/ 1214 h 1418"/>
                <a:gd name="T26" fmla="*/ 923 w 1119"/>
                <a:gd name="T27" fmla="*/ 1019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9" h="1418">
                  <a:moveTo>
                    <a:pt x="923" y="1019"/>
                  </a:moveTo>
                  <a:lnTo>
                    <a:pt x="923" y="1019"/>
                  </a:lnTo>
                  <a:cubicBezTo>
                    <a:pt x="912" y="1019"/>
                    <a:pt x="891" y="1021"/>
                    <a:pt x="891" y="1021"/>
                  </a:cubicBezTo>
                  <a:cubicBezTo>
                    <a:pt x="862" y="1025"/>
                    <a:pt x="833" y="1028"/>
                    <a:pt x="803" y="1028"/>
                  </a:cubicBezTo>
                  <a:cubicBezTo>
                    <a:pt x="440" y="1028"/>
                    <a:pt x="146" y="734"/>
                    <a:pt x="146" y="371"/>
                  </a:cubicBezTo>
                  <a:cubicBezTo>
                    <a:pt x="146" y="234"/>
                    <a:pt x="189" y="108"/>
                    <a:pt x="260" y="3"/>
                  </a:cubicBezTo>
                  <a:cubicBezTo>
                    <a:pt x="260" y="3"/>
                    <a:pt x="261" y="2"/>
                    <a:pt x="260" y="1"/>
                  </a:cubicBezTo>
                  <a:cubicBezTo>
                    <a:pt x="260" y="0"/>
                    <a:pt x="259" y="1"/>
                    <a:pt x="259" y="1"/>
                  </a:cubicBezTo>
                  <a:cubicBezTo>
                    <a:pt x="99" y="151"/>
                    <a:pt x="0" y="363"/>
                    <a:pt x="0" y="599"/>
                  </a:cubicBezTo>
                  <a:cubicBezTo>
                    <a:pt x="0" y="1051"/>
                    <a:pt x="366" y="1418"/>
                    <a:pt x="819" y="1418"/>
                  </a:cubicBezTo>
                  <a:cubicBezTo>
                    <a:pt x="866" y="1418"/>
                    <a:pt x="912" y="1414"/>
                    <a:pt x="957" y="1407"/>
                  </a:cubicBezTo>
                  <a:lnTo>
                    <a:pt x="957" y="1407"/>
                  </a:lnTo>
                  <a:cubicBezTo>
                    <a:pt x="1049" y="1391"/>
                    <a:pt x="1119" y="1310"/>
                    <a:pt x="1119" y="1214"/>
                  </a:cubicBezTo>
                  <a:cubicBezTo>
                    <a:pt x="1119" y="1106"/>
                    <a:pt x="1031" y="1019"/>
                    <a:pt x="923" y="1019"/>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900"/>
            </a:p>
          </p:txBody>
        </p:sp>
        <p:sp>
          <p:nvSpPr>
            <p:cNvPr id="10" name="Freeform 10">
              <a:extLst>
                <a:ext uri="{FF2B5EF4-FFF2-40B4-BE49-F238E27FC236}">
                  <a16:creationId xmlns:a16="http://schemas.microsoft.com/office/drawing/2014/main" id="{2F747DF2-02F0-2C84-1417-8B4EA3A5C286}"/>
                </a:ext>
              </a:extLst>
            </p:cNvPr>
            <p:cNvSpPr>
              <a:spLocks/>
            </p:cNvSpPr>
            <p:nvPr/>
          </p:nvSpPr>
          <p:spPr bwMode="auto">
            <a:xfrm>
              <a:off x="1036" y="539"/>
              <a:ext cx="111" cy="142"/>
            </a:xfrm>
            <a:custGeom>
              <a:avLst/>
              <a:gdLst>
                <a:gd name="T0" fmla="*/ 341 w 881"/>
                <a:gd name="T1" fmla="*/ 1128 h 1128"/>
                <a:gd name="T2" fmla="*/ 341 w 881"/>
                <a:gd name="T3" fmla="*/ 1128 h 1128"/>
                <a:gd name="T4" fmla="*/ 341 w 881"/>
                <a:gd name="T5" fmla="*/ 174 h 1128"/>
                <a:gd name="T6" fmla="*/ 0 w 881"/>
                <a:gd name="T7" fmla="*/ 174 h 1128"/>
                <a:gd name="T8" fmla="*/ 0 w 881"/>
                <a:gd name="T9" fmla="*/ 0 h 1128"/>
                <a:gd name="T10" fmla="*/ 881 w 881"/>
                <a:gd name="T11" fmla="*/ 0 h 1128"/>
                <a:gd name="T12" fmla="*/ 881 w 881"/>
                <a:gd name="T13" fmla="*/ 174 h 1128"/>
                <a:gd name="T14" fmla="*/ 539 w 881"/>
                <a:gd name="T15" fmla="*/ 174 h 1128"/>
                <a:gd name="T16" fmla="*/ 539 w 881"/>
                <a:gd name="T17" fmla="*/ 1128 h 1128"/>
                <a:gd name="T18" fmla="*/ 341 w 881"/>
                <a:gd name="T1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1128">
                  <a:moveTo>
                    <a:pt x="341" y="1128"/>
                  </a:moveTo>
                  <a:lnTo>
                    <a:pt x="341" y="1128"/>
                  </a:lnTo>
                  <a:lnTo>
                    <a:pt x="341" y="174"/>
                  </a:lnTo>
                  <a:lnTo>
                    <a:pt x="0" y="174"/>
                  </a:lnTo>
                  <a:lnTo>
                    <a:pt x="0" y="0"/>
                  </a:lnTo>
                  <a:lnTo>
                    <a:pt x="881" y="0"/>
                  </a:lnTo>
                  <a:lnTo>
                    <a:pt x="881" y="174"/>
                  </a:lnTo>
                  <a:lnTo>
                    <a:pt x="539" y="174"/>
                  </a:lnTo>
                  <a:lnTo>
                    <a:pt x="539" y="1128"/>
                  </a:lnTo>
                  <a:lnTo>
                    <a:pt x="341"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900"/>
            </a:p>
          </p:txBody>
        </p:sp>
        <p:sp>
          <p:nvSpPr>
            <p:cNvPr id="11" name="Freeform 11">
              <a:extLst>
                <a:ext uri="{FF2B5EF4-FFF2-40B4-BE49-F238E27FC236}">
                  <a16:creationId xmlns:a16="http://schemas.microsoft.com/office/drawing/2014/main" id="{2800234E-8BFB-E32A-B4D7-97BF7252B4DF}"/>
                </a:ext>
              </a:extLst>
            </p:cNvPr>
            <p:cNvSpPr>
              <a:spLocks noEditPoints="1"/>
            </p:cNvSpPr>
            <p:nvPr/>
          </p:nvSpPr>
          <p:spPr bwMode="auto">
            <a:xfrm>
              <a:off x="1165" y="539"/>
              <a:ext cx="126" cy="142"/>
            </a:xfrm>
            <a:custGeom>
              <a:avLst/>
              <a:gdLst>
                <a:gd name="T0" fmla="*/ 197 w 1009"/>
                <a:gd name="T1" fmla="*/ 954 h 1128"/>
                <a:gd name="T2" fmla="*/ 197 w 1009"/>
                <a:gd name="T3" fmla="*/ 954 h 1128"/>
                <a:gd name="T4" fmla="*/ 419 w 1009"/>
                <a:gd name="T5" fmla="*/ 954 h 1128"/>
                <a:gd name="T6" fmla="*/ 806 w 1009"/>
                <a:gd name="T7" fmla="*/ 565 h 1128"/>
                <a:gd name="T8" fmla="*/ 419 w 1009"/>
                <a:gd name="T9" fmla="*/ 174 h 1128"/>
                <a:gd name="T10" fmla="*/ 197 w 1009"/>
                <a:gd name="T11" fmla="*/ 174 h 1128"/>
                <a:gd name="T12" fmla="*/ 197 w 1009"/>
                <a:gd name="T13" fmla="*/ 954 h 1128"/>
                <a:gd name="T14" fmla="*/ 197 w 1009"/>
                <a:gd name="T15" fmla="*/ 954 h 1128"/>
                <a:gd name="T16" fmla="*/ 0 w 1009"/>
                <a:gd name="T17" fmla="*/ 1128 h 1128"/>
                <a:gd name="T18" fmla="*/ 0 w 1009"/>
                <a:gd name="T19" fmla="*/ 1128 h 1128"/>
                <a:gd name="T20" fmla="*/ 0 w 1009"/>
                <a:gd name="T21" fmla="*/ 0 h 1128"/>
                <a:gd name="T22" fmla="*/ 419 w 1009"/>
                <a:gd name="T23" fmla="*/ 0 h 1128"/>
                <a:gd name="T24" fmla="*/ 1009 w 1009"/>
                <a:gd name="T25" fmla="*/ 565 h 1128"/>
                <a:gd name="T26" fmla="*/ 419 w 1009"/>
                <a:gd name="T27" fmla="*/ 1128 h 1128"/>
                <a:gd name="T28" fmla="*/ 0 w 1009"/>
                <a:gd name="T2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9" h="1128">
                  <a:moveTo>
                    <a:pt x="197" y="954"/>
                  </a:moveTo>
                  <a:lnTo>
                    <a:pt x="197" y="954"/>
                  </a:lnTo>
                  <a:lnTo>
                    <a:pt x="419" y="954"/>
                  </a:lnTo>
                  <a:cubicBezTo>
                    <a:pt x="664" y="954"/>
                    <a:pt x="806" y="778"/>
                    <a:pt x="806" y="565"/>
                  </a:cubicBezTo>
                  <a:cubicBezTo>
                    <a:pt x="806" y="347"/>
                    <a:pt x="671" y="174"/>
                    <a:pt x="419" y="174"/>
                  </a:cubicBezTo>
                  <a:lnTo>
                    <a:pt x="197" y="174"/>
                  </a:lnTo>
                  <a:lnTo>
                    <a:pt x="197" y="954"/>
                  </a:lnTo>
                  <a:lnTo>
                    <a:pt x="197" y="954"/>
                  </a:lnTo>
                  <a:close/>
                  <a:moveTo>
                    <a:pt x="0" y="1128"/>
                  </a:moveTo>
                  <a:lnTo>
                    <a:pt x="0" y="1128"/>
                  </a:lnTo>
                  <a:lnTo>
                    <a:pt x="0" y="0"/>
                  </a:lnTo>
                  <a:lnTo>
                    <a:pt x="419" y="0"/>
                  </a:lnTo>
                  <a:cubicBezTo>
                    <a:pt x="771" y="0"/>
                    <a:pt x="1009" y="233"/>
                    <a:pt x="1009" y="565"/>
                  </a:cubicBezTo>
                  <a:cubicBezTo>
                    <a:pt x="1009" y="896"/>
                    <a:pt x="771" y="1128"/>
                    <a:pt x="419" y="1128"/>
                  </a:cubicBez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900"/>
            </a:p>
          </p:txBody>
        </p:sp>
        <p:sp>
          <p:nvSpPr>
            <p:cNvPr id="12" name="Freeform 12">
              <a:extLst>
                <a:ext uri="{FF2B5EF4-FFF2-40B4-BE49-F238E27FC236}">
                  <a16:creationId xmlns:a16="http://schemas.microsoft.com/office/drawing/2014/main" id="{D6EFEA45-CF4B-7C82-78DB-8FE36E43C279}"/>
                </a:ext>
              </a:extLst>
            </p:cNvPr>
            <p:cNvSpPr>
              <a:spLocks/>
            </p:cNvSpPr>
            <p:nvPr/>
          </p:nvSpPr>
          <p:spPr bwMode="auto">
            <a:xfrm>
              <a:off x="1368" y="537"/>
              <a:ext cx="111" cy="147"/>
            </a:xfrm>
            <a:custGeom>
              <a:avLst/>
              <a:gdLst>
                <a:gd name="T0" fmla="*/ 102 w 886"/>
                <a:gd name="T1" fmla="*/ 834 h 1165"/>
                <a:gd name="T2" fmla="*/ 102 w 886"/>
                <a:gd name="T3" fmla="*/ 834 h 1165"/>
                <a:gd name="T4" fmla="*/ 459 w 886"/>
                <a:gd name="T5" fmla="*/ 989 h 1165"/>
                <a:gd name="T6" fmla="*/ 685 w 886"/>
                <a:gd name="T7" fmla="*/ 835 h 1165"/>
                <a:gd name="T8" fmla="*/ 428 w 886"/>
                <a:gd name="T9" fmla="*/ 668 h 1165"/>
                <a:gd name="T10" fmla="*/ 27 w 886"/>
                <a:gd name="T11" fmla="*/ 330 h 1165"/>
                <a:gd name="T12" fmla="*/ 438 w 886"/>
                <a:gd name="T13" fmla="*/ 0 h 1165"/>
                <a:gd name="T14" fmla="*/ 848 w 886"/>
                <a:gd name="T15" fmla="*/ 145 h 1165"/>
                <a:gd name="T16" fmla="*/ 748 w 886"/>
                <a:gd name="T17" fmla="*/ 304 h 1165"/>
                <a:gd name="T18" fmla="*/ 421 w 886"/>
                <a:gd name="T19" fmla="*/ 176 h 1165"/>
                <a:gd name="T20" fmla="*/ 230 w 886"/>
                <a:gd name="T21" fmla="*/ 316 h 1165"/>
                <a:gd name="T22" fmla="*/ 479 w 886"/>
                <a:gd name="T23" fmla="*/ 467 h 1165"/>
                <a:gd name="T24" fmla="*/ 886 w 886"/>
                <a:gd name="T25" fmla="*/ 817 h 1165"/>
                <a:gd name="T26" fmla="*/ 450 w 886"/>
                <a:gd name="T27" fmla="*/ 1165 h 1165"/>
                <a:gd name="T28" fmla="*/ 0 w 886"/>
                <a:gd name="T29" fmla="*/ 994 h 1165"/>
                <a:gd name="T30" fmla="*/ 102 w 886"/>
                <a:gd name="T31" fmla="*/ 834 h 1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6" h="1165">
                  <a:moveTo>
                    <a:pt x="102" y="834"/>
                  </a:moveTo>
                  <a:lnTo>
                    <a:pt x="102" y="834"/>
                  </a:lnTo>
                  <a:cubicBezTo>
                    <a:pt x="180" y="917"/>
                    <a:pt x="301" y="989"/>
                    <a:pt x="459" y="989"/>
                  </a:cubicBezTo>
                  <a:cubicBezTo>
                    <a:pt x="621" y="989"/>
                    <a:pt x="685" y="910"/>
                    <a:pt x="685" y="835"/>
                  </a:cubicBezTo>
                  <a:cubicBezTo>
                    <a:pt x="685" y="734"/>
                    <a:pt x="565" y="704"/>
                    <a:pt x="428" y="668"/>
                  </a:cubicBezTo>
                  <a:cubicBezTo>
                    <a:pt x="244" y="622"/>
                    <a:pt x="27" y="568"/>
                    <a:pt x="27" y="330"/>
                  </a:cubicBezTo>
                  <a:cubicBezTo>
                    <a:pt x="27" y="144"/>
                    <a:pt x="191" y="0"/>
                    <a:pt x="438" y="0"/>
                  </a:cubicBezTo>
                  <a:cubicBezTo>
                    <a:pt x="607" y="0"/>
                    <a:pt x="744" y="51"/>
                    <a:pt x="848" y="145"/>
                  </a:cubicBezTo>
                  <a:lnTo>
                    <a:pt x="748" y="304"/>
                  </a:lnTo>
                  <a:cubicBezTo>
                    <a:pt x="660" y="217"/>
                    <a:pt x="540" y="176"/>
                    <a:pt x="421" y="176"/>
                  </a:cubicBezTo>
                  <a:cubicBezTo>
                    <a:pt x="305" y="176"/>
                    <a:pt x="230" y="232"/>
                    <a:pt x="230" y="316"/>
                  </a:cubicBezTo>
                  <a:cubicBezTo>
                    <a:pt x="230" y="404"/>
                    <a:pt x="345" y="433"/>
                    <a:pt x="479" y="467"/>
                  </a:cubicBezTo>
                  <a:cubicBezTo>
                    <a:pt x="665" y="514"/>
                    <a:pt x="886" y="572"/>
                    <a:pt x="886" y="817"/>
                  </a:cubicBezTo>
                  <a:cubicBezTo>
                    <a:pt x="886" y="1005"/>
                    <a:pt x="754" y="1165"/>
                    <a:pt x="450" y="1165"/>
                  </a:cubicBezTo>
                  <a:cubicBezTo>
                    <a:pt x="247" y="1165"/>
                    <a:pt x="99" y="1096"/>
                    <a:pt x="0" y="994"/>
                  </a:cubicBezTo>
                  <a:lnTo>
                    <a:pt x="102" y="834"/>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900"/>
            </a:p>
          </p:txBody>
        </p:sp>
        <p:sp>
          <p:nvSpPr>
            <p:cNvPr id="13" name="Freeform 13">
              <a:extLst>
                <a:ext uri="{FF2B5EF4-FFF2-40B4-BE49-F238E27FC236}">
                  <a16:creationId xmlns:a16="http://schemas.microsoft.com/office/drawing/2014/main" id="{C5737256-A6E3-0AAD-2574-FA9DF4D87DD1}"/>
                </a:ext>
              </a:extLst>
            </p:cNvPr>
            <p:cNvSpPr>
              <a:spLocks/>
            </p:cNvSpPr>
            <p:nvPr/>
          </p:nvSpPr>
          <p:spPr bwMode="auto">
            <a:xfrm>
              <a:off x="1485" y="539"/>
              <a:ext cx="134" cy="142"/>
            </a:xfrm>
            <a:custGeom>
              <a:avLst/>
              <a:gdLst>
                <a:gd name="T0" fmla="*/ 438 w 1072"/>
                <a:gd name="T1" fmla="*/ 1128 h 1128"/>
                <a:gd name="T2" fmla="*/ 438 w 1072"/>
                <a:gd name="T3" fmla="*/ 1128 h 1128"/>
                <a:gd name="T4" fmla="*/ 438 w 1072"/>
                <a:gd name="T5" fmla="*/ 659 h 1128"/>
                <a:gd name="T6" fmla="*/ 0 w 1072"/>
                <a:gd name="T7" fmla="*/ 0 h 1128"/>
                <a:gd name="T8" fmla="*/ 226 w 1072"/>
                <a:gd name="T9" fmla="*/ 0 h 1128"/>
                <a:gd name="T10" fmla="*/ 537 w 1072"/>
                <a:gd name="T11" fmla="*/ 484 h 1128"/>
                <a:gd name="T12" fmla="*/ 845 w 1072"/>
                <a:gd name="T13" fmla="*/ 0 h 1128"/>
                <a:gd name="T14" fmla="*/ 1072 w 1072"/>
                <a:gd name="T15" fmla="*/ 0 h 1128"/>
                <a:gd name="T16" fmla="*/ 636 w 1072"/>
                <a:gd name="T17" fmla="*/ 659 h 1128"/>
                <a:gd name="T18" fmla="*/ 636 w 1072"/>
                <a:gd name="T19" fmla="*/ 1128 h 1128"/>
                <a:gd name="T20" fmla="*/ 438 w 1072"/>
                <a:gd name="T21"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1128">
                  <a:moveTo>
                    <a:pt x="438" y="1128"/>
                  </a:moveTo>
                  <a:lnTo>
                    <a:pt x="438" y="1128"/>
                  </a:lnTo>
                  <a:lnTo>
                    <a:pt x="438" y="659"/>
                  </a:lnTo>
                  <a:lnTo>
                    <a:pt x="0" y="0"/>
                  </a:lnTo>
                  <a:lnTo>
                    <a:pt x="226" y="0"/>
                  </a:lnTo>
                  <a:lnTo>
                    <a:pt x="537" y="484"/>
                  </a:lnTo>
                  <a:lnTo>
                    <a:pt x="845" y="0"/>
                  </a:lnTo>
                  <a:lnTo>
                    <a:pt x="1072" y="0"/>
                  </a:lnTo>
                  <a:lnTo>
                    <a:pt x="636" y="659"/>
                  </a:lnTo>
                  <a:lnTo>
                    <a:pt x="636" y="1128"/>
                  </a:lnTo>
                  <a:lnTo>
                    <a:pt x="438"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900"/>
            </a:p>
          </p:txBody>
        </p:sp>
        <p:sp>
          <p:nvSpPr>
            <p:cNvPr id="14" name="Freeform 14">
              <a:extLst>
                <a:ext uri="{FF2B5EF4-FFF2-40B4-BE49-F238E27FC236}">
                  <a16:creationId xmlns:a16="http://schemas.microsoft.com/office/drawing/2014/main" id="{05D95148-79D4-6B89-AD9E-F82C8448E942}"/>
                </a:ext>
              </a:extLst>
            </p:cNvPr>
            <p:cNvSpPr>
              <a:spLocks/>
            </p:cNvSpPr>
            <p:nvPr/>
          </p:nvSpPr>
          <p:spPr bwMode="auto">
            <a:xfrm>
              <a:off x="1635" y="539"/>
              <a:ext cx="123" cy="142"/>
            </a:xfrm>
            <a:custGeom>
              <a:avLst/>
              <a:gdLst>
                <a:gd name="T0" fmla="*/ 786 w 977"/>
                <a:gd name="T1" fmla="*/ 1128 h 1128"/>
                <a:gd name="T2" fmla="*/ 786 w 977"/>
                <a:gd name="T3" fmla="*/ 1128 h 1128"/>
                <a:gd name="T4" fmla="*/ 198 w 977"/>
                <a:gd name="T5" fmla="*/ 306 h 1128"/>
                <a:gd name="T6" fmla="*/ 198 w 977"/>
                <a:gd name="T7" fmla="*/ 1128 h 1128"/>
                <a:gd name="T8" fmla="*/ 0 w 977"/>
                <a:gd name="T9" fmla="*/ 1128 h 1128"/>
                <a:gd name="T10" fmla="*/ 0 w 977"/>
                <a:gd name="T11" fmla="*/ 0 h 1128"/>
                <a:gd name="T12" fmla="*/ 203 w 977"/>
                <a:gd name="T13" fmla="*/ 0 h 1128"/>
                <a:gd name="T14" fmla="*/ 779 w 977"/>
                <a:gd name="T15" fmla="*/ 800 h 1128"/>
                <a:gd name="T16" fmla="*/ 779 w 977"/>
                <a:gd name="T17" fmla="*/ 0 h 1128"/>
                <a:gd name="T18" fmla="*/ 977 w 977"/>
                <a:gd name="T19" fmla="*/ 0 h 1128"/>
                <a:gd name="T20" fmla="*/ 977 w 977"/>
                <a:gd name="T21" fmla="*/ 1128 h 1128"/>
                <a:gd name="T22" fmla="*/ 786 w 977"/>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7" h="1128">
                  <a:moveTo>
                    <a:pt x="786" y="1128"/>
                  </a:moveTo>
                  <a:lnTo>
                    <a:pt x="786" y="1128"/>
                  </a:lnTo>
                  <a:lnTo>
                    <a:pt x="198" y="306"/>
                  </a:lnTo>
                  <a:lnTo>
                    <a:pt x="198" y="1128"/>
                  </a:lnTo>
                  <a:lnTo>
                    <a:pt x="0" y="1128"/>
                  </a:lnTo>
                  <a:lnTo>
                    <a:pt x="0" y="0"/>
                  </a:lnTo>
                  <a:lnTo>
                    <a:pt x="203" y="0"/>
                  </a:lnTo>
                  <a:lnTo>
                    <a:pt x="779" y="800"/>
                  </a:lnTo>
                  <a:lnTo>
                    <a:pt x="779" y="0"/>
                  </a:lnTo>
                  <a:lnTo>
                    <a:pt x="977" y="0"/>
                  </a:lnTo>
                  <a:lnTo>
                    <a:pt x="977" y="1128"/>
                  </a:lnTo>
                  <a:lnTo>
                    <a:pt x="786"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900"/>
            </a:p>
          </p:txBody>
        </p:sp>
        <p:sp>
          <p:nvSpPr>
            <p:cNvPr id="15" name="Freeform 15">
              <a:extLst>
                <a:ext uri="{FF2B5EF4-FFF2-40B4-BE49-F238E27FC236}">
                  <a16:creationId xmlns:a16="http://schemas.microsoft.com/office/drawing/2014/main" id="{F38181CE-1A82-F35D-4A3B-220D4D2AEF05}"/>
                </a:ext>
              </a:extLst>
            </p:cNvPr>
            <p:cNvSpPr>
              <a:spLocks/>
            </p:cNvSpPr>
            <p:nvPr/>
          </p:nvSpPr>
          <p:spPr bwMode="auto">
            <a:xfrm>
              <a:off x="1789" y="539"/>
              <a:ext cx="123" cy="142"/>
            </a:xfrm>
            <a:custGeom>
              <a:avLst/>
              <a:gdLst>
                <a:gd name="T0" fmla="*/ 787 w 978"/>
                <a:gd name="T1" fmla="*/ 1128 h 1128"/>
                <a:gd name="T2" fmla="*/ 787 w 978"/>
                <a:gd name="T3" fmla="*/ 1128 h 1128"/>
                <a:gd name="T4" fmla="*/ 198 w 978"/>
                <a:gd name="T5" fmla="*/ 306 h 1128"/>
                <a:gd name="T6" fmla="*/ 198 w 978"/>
                <a:gd name="T7" fmla="*/ 1128 h 1128"/>
                <a:gd name="T8" fmla="*/ 0 w 978"/>
                <a:gd name="T9" fmla="*/ 1128 h 1128"/>
                <a:gd name="T10" fmla="*/ 0 w 978"/>
                <a:gd name="T11" fmla="*/ 0 h 1128"/>
                <a:gd name="T12" fmla="*/ 203 w 978"/>
                <a:gd name="T13" fmla="*/ 0 h 1128"/>
                <a:gd name="T14" fmla="*/ 780 w 978"/>
                <a:gd name="T15" fmla="*/ 800 h 1128"/>
                <a:gd name="T16" fmla="*/ 780 w 978"/>
                <a:gd name="T17" fmla="*/ 0 h 1128"/>
                <a:gd name="T18" fmla="*/ 978 w 978"/>
                <a:gd name="T19" fmla="*/ 0 h 1128"/>
                <a:gd name="T20" fmla="*/ 978 w 978"/>
                <a:gd name="T21" fmla="*/ 1128 h 1128"/>
                <a:gd name="T22" fmla="*/ 787 w 978"/>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8" h="1128">
                  <a:moveTo>
                    <a:pt x="787" y="1128"/>
                  </a:moveTo>
                  <a:lnTo>
                    <a:pt x="787" y="1128"/>
                  </a:lnTo>
                  <a:lnTo>
                    <a:pt x="198" y="306"/>
                  </a:lnTo>
                  <a:lnTo>
                    <a:pt x="198" y="1128"/>
                  </a:lnTo>
                  <a:lnTo>
                    <a:pt x="0" y="1128"/>
                  </a:lnTo>
                  <a:lnTo>
                    <a:pt x="0" y="0"/>
                  </a:lnTo>
                  <a:lnTo>
                    <a:pt x="203" y="0"/>
                  </a:lnTo>
                  <a:lnTo>
                    <a:pt x="780" y="800"/>
                  </a:lnTo>
                  <a:lnTo>
                    <a:pt x="780" y="0"/>
                  </a:lnTo>
                  <a:lnTo>
                    <a:pt x="978" y="0"/>
                  </a:lnTo>
                  <a:lnTo>
                    <a:pt x="978" y="1128"/>
                  </a:lnTo>
                  <a:lnTo>
                    <a:pt x="787"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900"/>
            </a:p>
          </p:txBody>
        </p:sp>
        <p:sp>
          <p:nvSpPr>
            <p:cNvPr id="16" name="Freeform 16">
              <a:extLst>
                <a:ext uri="{FF2B5EF4-FFF2-40B4-BE49-F238E27FC236}">
                  <a16:creationId xmlns:a16="http://schemas.microsoft.com/office/drawing/2014/main" id="{2E7C8184-5282-91F6-AF71-EAB60DDD5A1D}"/>
                </a:ext>
              </a:extLst>
            </p:cNvPr>
            <p:cNvSpPr>
              <a:spLocks/>
            </p:cNvSpPr>
            <p:nvPr/>
          </p:nvSpPr>
          <p:spPr bwMode="auto">
            <a:xfrm>
              <a:off x="1943" y="539"/>
              <a:ext cx="97" cy="142"/>
            </a:xfrm>
            <a:custGeom>
              <a:avLst/>
              <a:gdLst>
                <a:gd name="T0" fmla="*/ 0 w 773"/>
                <a:gd name="T1" fmla="*/ 1128 h 1128"/>
                <a:gd name="T2" fmla="*/ 0 w 773"/>
                <a:gd name="T3" fmla="*/ 1128 h 1128"/>
                <a:gd name="T4" fmla="*/ 0 w 773"/>
                <a:gd name="T5" fmla="*/ 0 h 1128"/>
                <a:gd name="T6" fmla="*/ 773 w 773"/>
                <a:gd name="T7" fmla="*/ 0 h 1128"/>
                <a:gd name="T8" fmla="*/ 773 w 773"/>
                <a:gd name="T9" fmla="*/ 174 h 1128"/>
                <a:gd name="T10" fmla="*/ 198 w 773"/>
                <a:gd name="T11" fmla="*/ 174 h 1128"/>
                <a:gd name="T12" fmla="*/ 198 w 773"/>
                <a:gd name="T13" fmla="*/ 467 h 1128"/>
                <a:gd name="T14" fmla="*/ 761 w 773"/>
                <a:gd name="T15" fmla="*/ 467 h 1128"/>
                <a:gd name="T16" fmla="*/ 761 w 773"/>
                <a:gd name="T17" fmla="*/ 641 h 1128"/>
                <a:gd name="T18" fmla="*/ 198 w 773"/>
                <a:gd name="T19" fmla="*/ 641 h 1128"/>
                <a:gd name="T20" fmla="*/ 198 w 773"/>
                <a:gd name="T21" fmla="*/ 954 h 1128"/>
                <a:gd name="T22" fmla="*/ 773 w 773"/>
                <a:gd name="T23" fmla="*/ 954 h 1128"/>
                <a:gd name="T24" fmla="*/ 773 w 773"/>
                <a:gd name="T25" fmla="*/ 1128 h 1128"/>
                <a:gd name="T26" fmla="*/ 0 w 773"/>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3" h="1128">
                  <a:moveTo>
                    <a:pt x="0" y="1128"/>
                  </a:moveTo>
                  <a:lnTo>
                    <a:pt x="0" y="1128"/>
                  </a:lnTo>
                  <a:lnTo>
                    <a:pt x="0" y="0"/>
                  </a:lnTo>
                  <a:lnTo>
                    <a:pt x="773" y="0"/>
                  </a:lnTo>
                  <a:lnTo>
                    <a:pt x="773" y="174"/>
                  </a:lnTo>
                  <a:lnTo>
                    <a:pt x="198" y="174"/>
                  </a:lnTo>
                  <a:lnTo>
                    <a:pt x="198" y="467"/>
                  </a:lnTo>
                  <a:lnTo>
                    <a:pt x="761" y="467"/>
                  </a:lnTo>
                  <a:lnTo>
                    <a:pt x="761" y="641"/>
                  </a:lnTo>
                  <a:lnTo>
                    <a:pt x="198" y="641"/>
                  </a:lnTo>
                  <a:lnTo>
                    <a:pt x="198" y="954"/>
                  </a:lnTo>
                  <a:lnTo>
                    <a:pt x="773" y="954"/>
                  </a:lnTo>
                  <a:lnTo>
                    <a:pt x="773" y="1128"/>
                  </a:ln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900"/>
            </a:p>
          </p:txBody>
        </p:sp>
        <p:sp>
          <p:nvSpPr>
            <p:cNvPr id="18" name="Freeform 17">
              <a:extLst>
                <a:ext uri="{FF2B5EF4-FFF2-40B4-BE49-F238E27FC236}">
                  <a16:creationId xmlns:a16="http://schemas.microsoft.com/office/drawing/2014/main" id="{93D87341-D7A6-8440-F669-EAA7849D9D6F}"/>
                </a:ext>
              </a:extLst>
            </p:cNvPr>
            <p:cNvSpPr>
              <a:spLocks/>
            </p:cNvSpPr>
            <p:nvPr/>
          </p:nvSpPr>
          <p:spPr bwMode="auto">
            <a:xfrm>
              <a:off x="2060" y="539"/>
              <a:ext cx="139" cy="142"/>
            </a:xfrm>
            <a:custGeom>
              <a:avLst/>
              <a:gdLst>
                <a:gd name="T0" fmla="*/ 869 w 1106"/>
                <a:gd name="T1" fmla="*/ 1128 h 1128"/>
                <a:gd name="T2" fmla="*/ 869 w 1106"/>
                <a:gd name="T3" fmla="*/ 1128 h 1128"/>
                <a:gd name="T4" fmla="*/ 553 w 1106"/>
                <a:gd name="T5" fmla="*/ 687 h 1128"/>
                <a:gd name="T6" fmla="*/ 237 w 1106"/>
                <a:gd name="T7" fmla="*/ 1128 h 1128"/>
                <a:gd name="T8" fmla="*/ 0 w 1106"/>
                <a:gd name="T9" fmla="*/ 1128 h 1128"/>
                <a:gd name="T10" fmla="*/ 423 w 1106"/>
                <a:gd name="T11" fmla="*/ 550 h 1128"/>
                <a:gd name="T12" fmla="*/ 25 w 1106"/>
                <a:gd name="T13" fmla="*/ 0 h 1128"/>
                <a:gd name="T14" fmla="*/ 262 w 1106"/>
                <a:gd name="T15" fmla="*/ 0 h 1128"/>
                <a:gd name="T16" fmla="*/ 553 w 1106"/>
                <a:gd name="T17" fmla="*/ 414 h 1128"/>
                <a:gd name="T18" fmla="*/ 842 w 1106"/>
                <a:gd name="T19" fmla="*/ 0 h 1128"/>
                <a:gd name="T20" fmla="*/ 1081 w 1106"/>
                <a:gd name="T21" fmla="*/ 0 h 1128"/>
                <a:gd name="T22" fmla="*/ 685 w 1106"/>
                <a:gd name="T23" fmla="*/ 548 h 1128"/>
                <a:gd name="T24" fmla="*/ 1106 w 1106"/>
                <a:gd name="T25" fmla="*/ 1128 h 1128"/>
                <a:gd name="T26" fmla="*/ 869 w 1106"/>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6" h="1128">
                  <a:moveTo>
                    <a:pt x="869" y="1128"/>
                  </a:moveTo>
                  <a:lnTo>
                    <a:pt x="869" y="1128"/>
                  </a:lnTo>
                  <a:lnTo>
                    <a:pt x="553" y="687"/>
                  </a:lnTo>
                  <a:lnTo>
                    <a:pt x="237" y="1128"/>
                  </a:lnTo>
                  <a:lnTo>
                    <a:pt x="0" y="1128"/>
                  </a:lnTo>
                  <a:lnTo>
                    <a:pt x="423" y="550"/>
                  </a:lnTo>
                  <a:lnTo>
                    <a:pt x="25" y="0"/>
                  </a:lnTo>
                  <a:lnTo>
                    <a:pt x="262" y="0"/>
                  </a:lnTo>
                  <a:lnTo>
                    <a:pt x="553" y="414"/>
                  </a:lnTo>
                  <a:lnTo>
                    <a:pt x="842" y="0"/>
                  </a:lnTo>
                  <a:lnTo>
                    <a:pt x="1081" y="0"/>
                  </a:lnTo>
                  <a:lnTo>
                    <a:pt x="685" y="548"/>
                  </a:lnTo>
                  <a:lnTo>
                    <a:pt x="1106" y="1128"/>
                  </a:lnTo>
                  <a:lnTo>
                    <a:pt x="869"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900"/>
            </a:p>
          </p:txBody>
        </p:sp>
      </p:grpSp>
    </p:spTree>
    <p:extLst>
      <p:ext uri="{BB962C8B-B14F-4D97-AF65-F5344CB8AC3E}">
        <p14:creationId xmlns:p14="http://schemas.microsoft.com/office/powerpoint/2010/main" val="38788065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42" presetClass="path" presetSubtype="0" accel="50000" decel="50000" fill="hold" grpId="0" nodeType="withEffect">
                                  <p:stCondLst>
                                    <p:cond delay="0"/>
                                  </p:stCondLst>
                                  <p:childTnLst>
                                    <p:animMotion origin="layout" path="M -4.79167E-6 3.7037E-7 L -4.79167E-6 0.03125 " pathEditMode="relative" rAng="0" ptsTypes="AA">
                                      <p:cBhvr>
                                        <p:cTn id="9" dur="500" spd="-100000" fill="hold"/>
                                        <p:tgtEl>
                                          <p:spTgt spid="17"/>
                                        </p:tgtEl>
                                        <p:attrNameLst>
                                          <p:attrName>ppt_x</p:attrName>
                                          <p:attrName>ppt_y</p:attrName>
                                        </p:attrNameLst>
                                      </p:cBhvr>
                                      <p:rCtr x="0" y="1551"/>
                                    </p:animMotion>
                                  </p:childTnLst>
                                </p:cTn>
                              </p:par>
                              <p:par>
                                <p:cTn id="10" presetID="10"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par>
                                <p:cTn id="13" presetID="42" presetClass="path" presetSubtype="0" accel="50000" decel="50000" fill="hold" nodeType="withEffect">
                                  <p:stCondLst>
                                    <p:cond delay="0"/>
                                  </p:stCondLst>
                                  <p:childTnLst>
                                    <p:animMotion origin="layout" path="M 2.70833E-6 1.11111E-6 L 2.70833E-6 0.03403 " pathEditMode="relative" rAng="0" ptsTypes="AA">
                                      <p:cBhvr>
                                        <p:cTn id="14" dur="500" spd="-100000" fill="hold"/>
                                        <p:tgtEl>
                                          <p:spTgt spid="19"/>
                                        </p:tgtEl>
                                        <p:attrNameLst>
                                          <p:attrName>ppt_x</p:attrName>
                                          <p:attrName>ppt_y</p:attrName>
                                        </p:attrNameLst>
                                      </p:cBhvr>
                                      <p:rCtr x="0" y="1690"/>
                                    </p:animMotion>
                                  </p:childTnLst>
                                </p:cTn>
                              </p:par>
                              <p:par>
                                <p:cTn id="15" presetID="10" presetClass="entr" presetSubtype="0" fill="hold" grpId="1" nodeType="withEffect">
                                  <p:stCondLst>
                                    <p:cond delay="30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fade">
                                      <p:cBhvr>
                                        <p:cTn id="17" dur="500"/>
                                        <p:tgtEl>
                                          <p:spTgt spid="2">
                                            <p:txEl>
                                              <p:pRg st="0" end="0"/>
                                            </p:txEl>
                                          </p:spTgt>
                                        </p:tgtEl>
                                      </p:cBhvr>
                                    </p:animEffect>
                                  </p:childTnLst>
                                </p:cTn>
                              </p:par>
                              <p:par>
                                <p:cTn id="18" presetID="42" presetClass="path" presetSubtype="0" accel="50000" decel="50000" fill="hold" grpId="0" nodeType="withEffect">
                                  <p:stCondLst>
                                    <p:cond delay="300"/>
                                  </p:stCondLst>
                                  <p:childTnLst>
                                    <p:animMotion origin="layout" path="M 4.16667E-7 -2.22222E-6 L 4.16667E-7 0.02847 " pathEditMode="relative" rAng="0" ptsTypes="AA">
                                      <p:cBhvr>
                                        <p:cTn id="19" dur="500" spd="-100000" fill="hold"/>
                                        <p:tgtEl>
                                          <p:spTgt spid="2">
                                            <p:txEl>
                                              <p:pRg st="0" end="0"/>
                                            </p:txEl>
                                          </p:spTgt>
                                        </p:tgtEl>
                                        <p:attrNameLst>
                                          <p:attrName>ppt_x</p:attrName>
                                          <p:attrName>ppt_y</p:attrName>
                                        </p:attrNameLst>
                                      </p:cBhvr>
                                      <p:rCtr x="0" y="141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2" grpId="0" build="p">
        <p:tmplLst>
          <p:tmpl lvl="1">
            <p:tnLst>
              <p:par>
                <p:cTn presetID="42" presetClass="path" presetSubtype="0" accel="50000" decel="50000" fill="hold" nodeType="withEffect">
                  <p:stCondLst>
                    <p:cond delay="300"/>
                  </p:stCondLst>
                  <p:childTnLst>
                    <p:animMotion origin="layout" path="M 4.16667E-7 -2.22222E-6 L 4.16667E-7 0.02847 " pathEditMode="relative" rAng="0" ptsTypes="AA">
                      <p:cBhvr>
                        <p:cTn dur="500" spd="-100000" fill="hold"/>
                        <p:tgtEl>
                          <p:spTgt spid="2"/>
                        </p:tgtEl>
                        <p:attrNameLst>
                          <p:attrName>ppt_x</p:attrName>
                          <p:attrName>ppt_y</p:attrName>
                        </p:attrNameLst>
                      </p:cBhvr>
                      <p:rCtr x="0" y="1412"/>
                    </p:animMotion>
                  </p:childTnLst>
                </p:cTn>
              </p:par>
            </p:tnLst>
          </p:tmpl>
        </p:tmplLst>
      </p:bldP>
      <p:bldP spid="2" grpId="1" build="p">
        <p:tmplLst>
          <p:tmpl lvl="1">
            <p:tnLst>
              <p:par>
                <p:cTn presetID="10" presetClass="entr" presetSubtype="0" fill="hold" nodeType="withEffect">
                  <p:stCondLst>
                    <p:cond delay="300"/>
                  </p:stCondLst>
                  <p:childTnLst>
                    <p:set>
                      <p:cBhvr>
                        <p:cTn dur="1" fill="hold">
                          <p:stCondLst>
                            <p:cond delay="0"/>
                          </p:stCondLst>
                        </p:cTn>
                        <p:tgtEl>
                          <p:spTgt spid="2"/>
                        </p:tgtEl>
                        <p:attrNameLst>
                          <p:attrName>style.visibility</p:attrName>
                        </p:attrNameLst>
                      </p:cBhvr>
                      <p:to>
                        <p:strVal val="visible"/>
                      </p:to>
                    </p:set>
                    <p:animEffect transition="in" filter="fade">
                      <p:cBhvr>
                        <p:cTn dur="500"/>
                        <p:tgtEl>
                          <p:spTgt spid="2"/>
                        </p:tgtEl>
                      </p:cBhvr>
                    </p:animEffect>
                  </p:childTnLst>
                </p:cTn>
              </p:par>
            </p:tnLst>
          </p:tmpl>
        </p:tmplLst>
      </p:bldP>
    </p:bldLst>
  </p:timing>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44">
          <p15:clr>
            <a:srgbClr val="5ACBF0"/>
          </p15:clr>
        </p15:guide>
        <p15:guide id="4" orient="horz" pos="2160">
          <p15:clr>
            <a:srgbClr val="FBAE4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2_White - Standard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EF02B22-4D38-294A-8E24-C8E34B8A7457}"/>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4" name="Date Placeholder 3">
            <a:extLst>
              <a:ext uri="{FF2B5EF4-FFF2-40B4-BE49-F238E27FC236}">
                <a16:creationId xmlns:a16="http://schemas.microsoft.com/office/drawing/2014/main" id="{D5E36459-6500-F74A-A031-3A47510D72DA}"/>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54B747A9-2438-954B-B26D-E4257248C1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50D4EC-D5FA-934A-97A0-7995AB9701DB}"/>
              </a:ext>
            </a:extLst>
          </p:cNvPr>
          <p:cNvSpPr>
            <a:spLocks noGrp="1"/>
          </p:cNvSpPr>
          <p:nvPr>
            <p:ph type="sldNum" sz="quarter" idx="12"/>
          </p:nvPr>
        </p:nvSpPr>
        <p:spPr/>
        <p:txBody>
          <a:bodyPr/>
          <a:lstStyle/>
          <a:p>
            <a:fld id="{7DCA3B56-ECA4-F246-9394-58426C04E9F5}" type="slidenum">
              <a:rPr lang="en-US" smtClean="0"/>
              <a:pPr/>
              <a:t>‹#›</a:t>
            </a:fld>
            <a:endParaRPr lang="en-US"/>
          </a:p>
        </p:txBody>
      </p:sp>
      <p:sp>
        <p:nvSpPr>
          <p:cNvPr id="9" name="Title 1">
            <a:extLst>
              <a:ext uri="{FF2B5EF4-FFF2-40B4-BE49-F238E27FC236}">
                <a16:creationId xmlns:a16="http://schemas.microsoft.com/office/drawing/2014/main" id="{1F57ABE5-AF3B-EF4F-BB11-B79EA884303D}"/>
              </a:ext>
            </a:extLst>
          </p:cNvPr>
          <p:cNvSpPr>
            <a:spLocks noGrp="1"/>
          </p:cNvSpPr>
          <p:nvPr>
            <p:ph type="title"/>
          </p:nvPr>
        </p:nvSpPr>
        <p:spPr>
          <a:xfrm>
            <a:off x="925284" y="553807"/>
            <a:ext cx="10515600" cy="1325563"/>
          </a:xfrm>
          <a:prstGeom prst="rect">
            <a:avLst/>
          </a:prstGeom>
        </p:spPr>
        <p:txBody>
          <a:bodyPr/>
          <a:lstStyle>
            <a:lvl1pPr>
              <a:defRPr baseline="0">
                <a:solidFill>
                  <a:schemeClr val="accent1"/>
                </a:solidFill>
              </a:defRPr>
            </a:lvl1pPr>
          </a:lstStyle>
          <a:p>
            <a:r>
              <a:rPr lang="en-US"/>
              <a:t>Click to edit Master title style</a:t>
            </a:r>
          </a:p>
        </p:txBody>
      </p:sp>
      <p:sp>
        <p:nvSpPr>
          <p:cNvPr id="10" name="Content Placeholder 2">
            <a:extLst>
              <a:ext uri="{FF2B5EF4-FFF2-40B4-BE49-F238E27FC236}">
                <a16:creationId xmlns:a16="http://schemas.microsoft.com/office/drawing/2014/main" id="{D1DB7C6F-7F97-0B43-9321-8B71A45E36C2}"/>
              </a:ext>
            </a:extLst>
          </p:cNvPr>
          <p:cNvSpPr>
            <a:spLocks noGrp="1"/>
          </p:cNvSpPr>
          <p:nvPr>
            <p:ph idx="1"/>
          </p:nvPr>
        </p:nvSpPr>
        <p:spPr>
          <a:xfrm>
            <a:off x="925284" y="1825625"/>
            <a:ext cx="10428516" cy="435133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a:extLst>
              <a:ext uri="{FF2B5EF4-FFF2-40B4-BE49-F238E27FC236}">
                <a16:creationId xmlns:a16="http://schemas.microsoft.com/office/drawing/2014/main" id="{1916DFFC-4F22-D043-9E29-352B0592A660}"/>
              </a:ext>
            </a:extLst>
          </p:cNvPr>
          <p:cNvCxnSpPr/>
          <p:nvPr userDrawn="1"/>
        </p:nvCxnSpPr>
        <p:spPr>
          <a:xfrm>
            <a:off x="1051820" y="73097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6" name="Group 5">
            <a:extLst>
              <a:ext uri="{FF2B5EF4-FFF2-40B4-BE49-F238E27FC236}">
                <a16:creationId xmlns:a16="http://schemas.microsoft.com/office/drawing/2014/main" id="{CE09948D-D5C5-8E1B-6934-CF349F0E5032}"/>
              </a:ext>
            </a:extLst>
          </p:cNvPr>
          <p:cNvGrpSpPr>
            <a:grpSpLocks noChangeAspect="1"/>
          </p:cNvGrpSpPr>
          <p:nvPr userDrawn="1"/>
        </p:nvGrpSpPr>
        <p:grpSpPr bwMode="auto">
          <a:xfrm>
            <a:off x="9813374" y="363292"/>
            <a:ext cx="1824584" cy="352800"/>
            <a:chOff x="663" y="462"/>
            <a:chExt cx="1536" cy="297"/>
          </a:xfrm>
        </p:grpSpPr>
        <p:sp>
          <p:nvSpPr>
            <p:cNvPr id="37" name="Freeform 6">
              <a:extLst>
                <a:ext uri="{FF2B5EF4-FFF2-40B4-BE49-F238E27FC236}">
                  <a16:creationId xmlns:a16="http://schemas.microsoft.com/office/drawing/2014/main" id="{80E3C0D4-5090-C752-D6D9-AD0D949BDCE9}"/>
                </a:ext>
              </a:extLst>
            </p:cNvPr>
            <p:cNvSpPr>
              <a:spLocks/>
            </p:cNvSpPr>
            <p:nvPr/>
          </p:nvSpPr>
          <p:spPr bwMode="auto">
            <a:xfrm>
              <a:off x="742" y="507"/>
              <a:ext cx="89" cy="142"/>
            </a:xfrm>
            <a:custGeom>
              <a:avLst/>
              <a:gdLst>
                <a:gd name="T0" fmla="*/ 21 w 713"/>
                <a:gd name="T1" fmla="*/ 442 h 1124"/>
                <a:gd name="T2" fmla="*/ 21 w 713"/>
                <a:gd name="T3" fmla="*/ 442 h 1124"/>
                <a:gd name="T4" fmla="*/ 123 w 713"/>
                <a:gd name="T5" fmla="*/ 233 h 1124"/>
                <a:gd name="T6" fmla="*/ 301 w 713"/>
                <a:gd name="T7" fmla="*/ 83 h 1124"/>
                <a:gd name="T8" fmla="*/ 709 w 713"/>
                <a:gd name="T9" fmla="*/ 37 h 1124"/>
                <a:gd name="T10" fmla="*/ 712 w 713"/>
                <a:gd name="T11" fmla="*/ 38 h 1124"/>
                <a:gd name="T12" fmla="*/ 713 w 713"/>
                <a:gd name="T13" fmla="*/ 39 h 1124"/>
                <a:gd name="T14" fmla="*/ 712 w 713"/>
                <a:gd name="T15" fmla="*/ 41 h 1124"/>
                <a:gd name="T16" fmla="*/ 710 w 713"/>
                <a:gd name="T17" fmla="*/ 41 h 1124"/>
                <a:gd name="T18" fmla="*/ 249 w 713"/>
                <a:gd name="T19" fmla="*/ 631 h 1124"/>
                <a:gd name="T20" fmla="*/ 297 w 713"/>
                <a:gd name="T21" fmla="*/ 900 h 1124"/>
                <a:gd name="T22" fmla="*/ 450 w 713"/>
                <a:gd name="T23" fmla="*/ 1121 h 1124"/>
                <a:gd name="T24" fmla="*/ 450 w 713"/>
                <a:gd name="T25" fmla="*/ 1122 h 1124"/>
                <a:gd name="T26" fmla="*/ 450 w 713"/>
                <a:gd name="T27" fmla="*/ 1123 h 1124"/>
                <a:gd name="T28" fmla="*/ 450 w 713"/>
                <a:gd name="T29" fmla="*/ 1123 h 1124"/>
                <a:gd name="T30" fmla="*/ 449 w 713"/>
                <a:gd name="T31" fmla="*/ 1123 h 1124"/>
                <a:gd name="T32" fmla="*/ 246 w 713"/>
                <a:gd name="T33" fmla="*/ 1037 h 1124"/>
                <a:gd name="T34" fmla="*/ 91 w 713"/>
                <a:gd name="T35" fmla="*/ 875 h 1124"/>
                <a:gd name="T36" fmla="*/ 12 w 713"/>
                <a:gd name="T37" fmla="*/ 666 h 1124"/>
                <a:gd name="T38" fmla="*/ 21 w 713"/>
                <a:gd name="T39" fmla="*/ 442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3" h="1124">
                  <a:moveTo>
                    <a:pt x="21" y="442"/>
                  </a:moveTo>
                  <a:lnTo>
                    <a:pt x="21" y="442"/>
                  </a:lnTo>
                  <a:cubicBezTo>
                    <a:pt x="40" y="366"/>
                    <a:pt x="75" y="295"/>
                    <a:pt x="123" y="233"/>
                  </a:cubicBezTo>
                  <a:cubicBezTo>
                    <a:pt x="171" y="171"/>
                    <a:pt x="232" y="120"/>
                    <a:pt x="301" y="83"/>
                  </a:cubicBezTo>
                  <a:cubicBezTo>
                    <a:pt x="426" y="17"/>
                    <a:pt x="572" y="0"/>
                    <a:pt x="709" y="37"/>
                  </a:cubicBezTo>
                  <a:lnTo>
                    <a:pt x="712" y="38"/>
                  </a:lnTo>
                  <a:cubicBezTo>
                    <a:pt x="712" y="38"/>
                    <a:pt x="713" y="39"/>
                    <a:pt x="713" y="39"/>
                  </a:cubicBezTo>
                  <a:cubicBezTo>
                    <a:pt x="713" y="39"/>
                    <a:pt x="713" y="40"/>
                    <a:pt x="712" y="41"/>
                  </a:cubicBezTo>
                  <a:lnTo>
                    <a:pt x="710" y="41"/>
                  </a:lnTo>
                  <a:cubicBezTo>
                    <a:pt x="449" y="101"/>
                    <a:pt x="258" y="342"/>
                    <a:pt x="249" y="631"/>
                  </a:cubicBezTo>
                  <a:cubicBezTo>
                    <a:pt x="245" y="723"/>
                    <a:pt x="261" y="814"/>
                    <a:pt x="297" y="900"/>
                  </a:cubicBezTo>
                  <a:cubicBezTo>
                    <a:pt x="331" y="984"/>
                    <a:pt x="384" y="1059"/>
                    <a:pt x="450" y="1121"/>
                  </a:cubicBezTo>
                  <a:lnTo>
                    <a:pt x="450" y="1122"/>
                  </a:lnTo>
                  <a:cubicBezTo>
                    <a:pt x="450" y="1122"/>
                    <a:pt x="451" y="1123"/>
                    <a:pt x="450" y="1123"/>
                  </a:cubicBezTo>
                  <a:cubicBezTo>
                    <a:pt x="450" y="1123"/>
                    <a:pt x="450" y="1124"/>
                    <a:pt x="450" y="1123"/>
                  </a:cubicBezTo>
                  <a:lnTo>
                    <a:pt x="449" y="1123"/>
                  </a:lnTo>
                  <a:cubicBezTo>
                    <a:pt x="376" y="1108"/>
                    <a:pt x="308" y="1079"/>
                    <a:pt x="246" y="1037"/>
                  </a:cubicBezTo>
                  <a:cubicBezTo>
                    <a:pt x="184" y="994"/>
                    <a:pt x="132" y="939"/>
                    <a:pt x="91" y="875"/>
                  </a:cubicBezTo>
                  <a:cubicBezTo>
                    <a:pt x="51" y="811"/>
                    <a:pt x="24" y="740"/>
                    <a:pt x="12" y="666"/>
                  </a:cubicBezTo>
                  <a:cubicBezTo>
                    <a:pt x="0" y="591"/>
                    <a:pt x="3" y="515"/>
                    <a:pt x="21" y="442"/>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8" name="Freeform 7">
              <a:extLst>
                <a:ext uri="{FF2B5EF4-FFF2-40B4-BE49-F238E27FC236}">
                  <a16:creationId xmlns:a16="http://schemas.microsoft.com/office/drawing/2014/main" id="{2D7BE49F-540B-D14B-8595-46C91B77E0AD}"/>
                </a:ext>
              </a:extLst>
            </p:cNvPr>
            <p:cNvSpPr>
              <a:spLocks/>
            </p:cNvSpPr>
            <p:nvPr/>
          </p:nvSpPr>
          <p:spPr bwMode="auto">
            <a:xfrm>
              <a:off x="787" y="529"/>
              <a:ext cx="114" cy="89"/>
            </a:xfrm>
            <a:custGeom>
              <a:avLst/>
              <a:gdLst>
                <a:gd name="T0" fmla="*/ 262 w 912"/>
                <a:gd name="T1" fmla="*/ 56 h 708"/>
                <a:gd name="T2" fmla="*/ 262 w 912"/>
                <a:gd name="T3" fmla="*/ 56 h 708"/>
                <a:gd name="T4" fmla="*/ 454 w 912"/>
                <a:gd name="T5" fmla="*/ 4 h 708"/>
                <a:gd name="T6" fmla="*/ 651 w 912"/>
                <a:gd name="T7" fmla="*/ 33 h 708"/>
                <a:gd name="T8" fmla="*/ 911 w 912"/>
                <a:gd name="T9" fmla="*/ 266 h 708"/>
                <a:gd name="T10" fmla="*/ 912 w 912"/>
                <a:gd name="T11" fmla="*/ 269 h 708"/>
                <a:gd name="T12" fmla="*/ 912 w 912"/>
                <a:gd name="T13" fmla="*/ 270 h 708"/>
                <a:gd name="T14" fmla="*/ 910 w 912"/>
                <a:gd name="T15" fmla="*/ 270 h 708"/>
                <a:gd name="T16" fmla="*/ 909 w 912"/>
                <a:gd name="T17" fmla="*/ 269 h 708"/>
                <a:gd name="T18" fmla="*/ 270 w 912"/>
                <a:gd name="T19" fmla="*/ 305 h 708"/>
                <a:gd name="T20" fmla="*/ 124 w 912"/>
                <a:gd name="T21" fmla="*/ 486 h 708"/>
                <a:gd name="T22" fmla="*/ 68 w 912"/>
                <a:gd name="T23" fmla="*/ 706 h 708"/>
                <a:gd name="T24" fmla="*/ 68 w 912"/>
                <a:gd name="T25" fmla="*/ 707 h 708"/>
                <a:gd name="T26" fmla="*/ 68 w 912"/>
                <a:gd name="T27" fmla="*/ 708 h 708"/>
                <a:gd name="T28" fmla="*/ 67 w 912"/>
                <a:gd name="T29" fmla="*/ 707 h 708"/>
                <a:gd name="T30" fmla="*/ 67 w 912"/>
                <a:gd name="T31" fmla="*/ 707 h 708"/>
                <a:gd name="T32" fmla="*/ 8 w 912"/>
                <a:gd name="T33" fmla="*/ 530 h 708"/>
                <a:gd name="T34" fmla="*/ 24 w 912"/>
                <a:gd name="T35" fmla="*/ 342 h 708"/>
                <a:gd name="T36" fmla="*/ 113 w 912"/>
                <a:gd name="T37" fmla="*/ 175 h 708"/>
                <a:gd name="T38" fmla="*/ 262 w 912"/>
                <a:gd name="T39" fmla="*/ 56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708">
                  <a:moveTo>
                    <a:pt x="262" y="56"/>
                  </a:moveTo>
                  <a:lnTo>
                    <a:pt x="262" y="56"/>
                  </a:lnTo>
                  <a:cubicBezTo>
                    <a:pt x="321" y="26"/>
                    <a:pt x="387" y="8"/>
                    <a:pt x="454" y="4"/>
                  </a:cubicBezTo>
                  <a:cubicBezTo>
                    <a:pt x="521" y="0"/>
                    <a:pt x="588" y="10"/>
                    <a:pt x="651" y="33"/>
                  </a:cubicBezTo>
                  <a:cubicBezTo>
                    <a:pt x="764" y="76"/>
                    <a:pt x="857" y="159"/>
                    <a:pt x="911" y="266"/>
                  </a:cubicBezTo>
                  <a:lnTo>
                    <a:pt x="912" y="269"/>
                  </a:lnTo>
                  <a:cubicBezTo>
                    <a:pt x="912" y="269"/>
                    <a:pt x="912" y="270"/>
                    <a:pt x="912" y="270"/>
                  </a:cubicBezTo>
                  <a:cubicBezTo>
                    <a:pt x="912" y="270"/>
                    <a:pt x="911" y="271"/>
                    <a:pt x="910" y="270"/>
                  </a:cubicBezTo>
                  <a:lnTo>
                    <a:pt x="909" y="269"/>
                  </a:lnTo>
                  <a:cubicBezTo>
                    <a:pt x="723" y="137"/>
                    <a:pt x="460" y="150"/>
                    <a:pt x="270" y="305"/>
                  </a:cubicBezTo>
                  <a:cubicBezTo>
                    <a:pt x="209" y="354"/>
                    <a:pt x="159" y="416"/>
                    <a:pt x="124" y="486"/>
                  </a:cubicBezTo>
                  <a:cubicBezTo>
                    <a:pt x="90" y="554"/>
                    <a:pt x="71" y="630"/>
                    <a:pt x="68" y="706"/>
                  </a:cubicBezTo>
                  <a:lnTo>
                    <a:pt x="68" y="707"/>
                  </a:lnTo>
                  <a:cubicBezTo>
                    <a:pt x="68" y="707"/>
                    <a:pt x="68" y="708"/>
                    <a:pt x="68" y="708"/>
                  </a:cubicBezTo>
                  <a:cubicBezTo>
                    <a:pt x="68" y="708"/>
                    <a:pt x="67" y="708"/>
                    <a:pt x="67" y="707"/>
                  </a:cubicBezTo>
                  <a:lnTo>
                    <a:pt x="67" y="707"/>
                  </a:lnTo>
                  <a:cubicBezTo>
                    <a:pt x="35" y="652"/>
                    <a:pt x="15" y="592"/>
                    <a:pt x="8" y="530"/>
                  </a:cubicBezTo>
                  <a:cubicBezTo>
                    <a:pt x="0" y="467"/>
                    <a:pt x="6" y="403"/>
                    <a:pt x="24" y="342"/>
                  </a:cubicBezTo>
                  <a:cubicBezTo>
                    <a:pt x="42" y="281"/>
                    <a:pt x="72" y="224"/>
                    <a:pt x="113" y="175"/>
                  </a:cubicBezTo>
                  <a:cubicBezTo>
                    <a:pt x="154" y="126"/>
                    <a:pt x="205" y="85"/>
                    <a:pt x="262" y="56"/>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9" name="Freeform 8">
              <a:extLst>
                <a:ext uri="{FF2B5EF4-FFF2-40B4-BE49-F238E27FC236}">
                  <a16:creationId xmlns:a16="http://schemas.microsoft.com/office/drawing/2014/main" id="{5797FB85-ACE3-66BE-5502-58123162E4AC}"/>
                </a:ext>
              </a:extLst>
            </p:cNvPr>
            <p:cNvSpPr>
              <a:spLocks noEditPoints="1"/>
            </p:cNvSpPr>
            <p:nvPr/>
          </p:nvSpPr>
          <p:spPr bwMode="auto">
            <a:xfrm>
              <a:off x="663" y="462"/>
              <a:ext cx="296" cy="297"/>
            </a:xfrm>
            <a:custGeom>
              <a:avLst/>
              <a:gdLst>
                <a:gd name="T0" fmla="*/ 2237 w 2363"/>
                <a:gd name="T1" fmla="*/ 1182 h 2364"/>
                <a:gd name="T2" fmla="*/ 2237 w 2363"/>
                <a:gd name="T3" fmla="*/ 1182 h 2364"/>
                <a:gd name="T4" fmla="*/ 1181 w 2363"/>
                <a:gd name="T5" fmla="*/ 2238 h 2364"/>
                <a:gd name="T6" fmla="*/ 125 w 2363"/>
                <a:gd name="T7" fmla="*/ 1182 h 2364"/>
                <a:gd name="T8" fmla="*/ 1181 w 2363"/>
                <a:gd name="T9" fmla="*/ 126 h 2364"/>
                <a:gd name="T10" fmla="*/ 2237 w 2363"/>
                <a:gd name="T11" fmla="*/ 1182 h 2364"/>
                <a:gd name="T12" fmla="*/ 2237 w 2363"/>
                <a:gd name="T13" fmla="*/ 1182 h 2364"/>
                <a:gd name="T14" fmla="*/ 1181 w 2363"/>
                <a:gd name="T15" fmla="*/ 0 h 2364"/>
                <a:gd name="T16" fmla="*/ 1181 w 2363"/>
                <a:gd name="T17" fmla="*/ 0 h 2364"/>
                <a:gd name="T18" fmla="*/ 0 w 2363"/>
                <a:gd name="T19" fmla="*/ 1182 h 2364"/>
                <a:gd name="T20" fmla="*/ 1181 w 2363"/>
                <a:gd name="T21" fmla="*/ 2364 h 2364"/>
                <a:gd name="T22" fmla="*/ 2363 w 2363"/>
                <a:gd name="T23" fmla="*/ 1182 h 2364"/>
                <a:gd name="T24" fmla="*/ 1181 w 2363"/>
                <a:gd name="T25" fmla="*/ 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63" h="2364">
                  <a:moveTo>
                    <a:pt x="2237" y="1182"/>
                  </a:moveTo>
                  <a:lnTo>
                    <a:pt x="2237" y="1182"/>
                  </a:lnTo>
                  <a:cubicBezTo>
                    <a:pt x="2237" y="1764"/>
                    <a:pt x="1763" y="2238"/>
                    <a:pt x="1181" y="2238"/>
                  </a:cubicBezTo>
                  <a:cubicBezTo>
                    <a:pt x="599" y="2238"/>
                    <a:pt x="125" y="1764"/>
                    <a:pt x="125" y="1182"/>
                  </a:cubicBezTo>
                  <a:cubicBezTo>
                    <a:pt x="125" y="600"/>
                    <a:pt x="599" y="126"/>
                    <a:pt x="1181" y="126"/>
                  </a:cubicBezTo>
                  <a:cubicBezTo>
                    <a:pt x="1763" y="126"/>
                    <a:pt x="2237" y="600"/>
                    <a:pt x="2237" y="1182"/>
                  </a:cubicBezTo>
                  <a:lnTo>
                    <a:pt x="2237" y="1182"/>
                  </a:lnTo>
                  <a:close/>
                  <a:moveTo>
                    <a:pt x="1181" y="0"/>
                  </a:moveTo>
                  <a:lnTo>
                    <a:pt x="1181" y="0"/>
                  </a:lnTo>
                  <a:cubicBezTo>
                    <a:pt x="530" y="0"/>
                    <a:pt x="0" y="530"/>
                    <a:pt x="0" y="1182"/>
                  </a:cubicBezTo>
                  <a:cubicBezTo>
                    <a:pt x="0" y="1833"/>
                    <a:pt x="530" y="2364"/>
                    <a:pt x="1181" y="2364"/>
                  </a:cubicBezTo>
                  <a:cubicBezTo>
                    <a:pt x="1833" y="2364"/>
                    <a:pt x="2363" y="1833"/>
                    <a:pt x="2363" y="1182"/>
                  </a:cubicBezTo>
                  <a:cubicBezTo>
                    <a:pt x="2363" y="530"/>
                    <a:pt x="1833" y="0"/>
                    <a:pt x="1181" y="0"/>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0" name="Freeform 9">
              <a:extLst>
                <a:ext uri="{FF2B5EF4-FFF2-40B4-BE49-F238E27FC236}">
                  <a16:creationId xmlns:a16="http://schemas.microsoft.com/office/drawing/2014/main" id="{7501B7E9-5BD2-16E1-79BF-7AD4941CA667}"/>
                </a:ext>
              </a:extLst>
            </p:cNvPr>
            <p:cNvSpPr>
              <a:spLocks/>
            </p:cNvSpPr>
            <p:nvPr/>
          </p:nvSpPr>
          <p:spPr bwMode="auto">
            <a:xfrm>
              <a:off x="708" y="535"/>
              <a:ext cx="141" cy="179"/>
            </a:xfrm>
            <a:custGeom>
              <a:avLst/>
              <a:gdLst>
                <a:gd name="T0" fmla="*/ 923 w 1119"/>
                <a:gd name="T1" fmla="*/ 1019 h 1418"/>
                <a:gd name="T2" fmla="*/ 923 w 1119"/>
                <a:gd name="T3" fmla="*/ 1019 h 1418"/>
                <a:gd name="T4" fmla="*/ 891 w 1119"/>
                <a:gd name="T5" fmla="*/ 1021 h 1418"/>
                <a:gd name="T6" fmla="*/ 803 w 1119"/>
                <a:gd name="T7" fmla="*/ 1028 h 1418"/>
                <a:gd name="T8" fmla="*/ 146 w 1119"/>
                <a:gd name="T9" fmla="*/ 371 h 1418"/>
                <a:gd name="T10" fmla="*/ 260 w 1119"/>
                <a:gd name="T11" fmla="*/ 3 h 1418"/>
                <a:gd name="T12" fmla="*/ 260 w 1119"/>
                <a:gd name="T13" fmla="*/ 1 h 1418"/>
                <a:gd name="T14" fmla="*/ 259 w 1119"/>
                <a:gd name="T15" fmla="*/ 1 h 1418"/>
                <a:gd name="T16" fmla="*/ 0 w 1119"/>
                <a:gd name="T17" fmla="*/ 599 h 1418"/>
                <a:gd name="T18" fmla="*/ 819 w 1119"/>
                <a:gd name="T19" fmla="*/ 1418 h 1418"/>
                <a:gd name="T20" fmla="*/ 957 w 1119"/>
                <a:gd name="T21" fmla="*/ 1407 h 1418"/>
                <a:gd name="T22" fmla="*/ 957 w 1119"/>
                <a:gd name="T23" fmla="*/ 1407 h 1418"/>
                <a:gd name="T24" fmla="*/ 1119 w 1119"/>
                <a:gd name="T25" fmla="*/ 1214 h 1418"/>
                <a:gd name="T26" fmla="*/ 923 w 1119"/>
                <a:gd name="T27" fmla="*/ 1019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9" h="1418">
                  <a:moveTo>
                    <a:pt x="923" y="1019"/>
                  </a:moveTo>
                  <a:lnTo>
                    <a:pt x="923" y="1019"/>
                  </a:lnTo>
                  <a:cubicBezTo>
                    <a:pt x="912" y="1019"/>
                    <a:pt x="891" y="1021"/>
                    <a:pt x="891" y="1021"/>
                  </a:cubicBezTo>
                  <a:cubicBezTo>
                    <a:pt x="862" y="1025"/>
                    <a:pt x="833" y="1028"/>
                    <a:pt x="803" y="1028"/>
                  </a:cubicBezTo>
                  <a:cubicBezTo>
                    <a:pt x="440" y="1028"/>
                    <a:pt x="146" y="734"/>
                    <a:pt x="146" y="371"/>
                  </a:cubicBezTo>
                  <a:cubicBezTo>
                    <a:pt x="146" y="234"/>
                    <a:pt x="189" y="108"/>
                    <a:pt x="260" y="3"/>
                  </a:cubicBezTo>
                  <a:cubicBezTo>
                    <a:pt x="260" y="3"/>
                    <a:pt x="261" y="2"/>
                    <a:pt x="260" y="1"/>
                  </a:cubicBezTo>
                  <a:cubicBezTo>
                    <a:pt x="260" y="0"/>
                    <a:pt x="259" y="1"/>
                    <a:pt x="259" y="1"/>
                  </a:cubicBezTo>
                  <a:cubicBezTo>
                    <a:pt x="99" y="151"/>
                    <a:pt x="0" y="363"/>
                    <a:pt x="0" y="599"/>
                  </a:cubicBezTo>
                  <a:cubicBezTo>
                    <a:pt x="0" y="1051"/>
                    <a:pt x="366" y="1418"/>
                    <a:pt x="819" y="1418"/>
                  </a:cubicBezTo>
                  <a:cubicBezTo>
                    <a:pt x="866" y="1418"/>
                    <a:pt x="912" y="1414"/>
                    <a:pt x="957" y="1407"/>
                  </a:cubicBezTo>
                  <a:lnTo>
                    <a:pt x="957" y="1407"/>
                  </a:lnTo>
                  <a:cubicBezTo>
                    <a:pt x="1049" y="1391"/>
                    <a:pt x="1119" y="1310"/>
                    <a:pt x="1119" y="1214"/>
                  </a:cubicBezTo>
                  <a:cubicBezTo>
                    <a:pt x="1119" y="1106"/>
                    <a:pt x="1031" y="1019"/>
                    <a:pt x="923" y="1019"/>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1" name="Freeform 10">
              <a:extLst>
                <a:ext uri="{FF2B5EF4-FFF2-40B4-BE49-F238E27FC236}">
                  <a16:creationId xmlns:a16="http://schemas.microsoft.com/office/drawing/2014/main" id="{1A1D7C87-3D40-7128-3AD9-0D76FF6F8843}"/>
                </a:ext>
              </a:extLst>
            </p:cNvPr>
            <p:cNvSpPr>
              <a:spLocks/>
            </p:cNvSpPr>
            <p:nvPr/>
          </p:nvSpPr>
          <p:spPr bwMode="auto">
            <a:xfrm>
              <a:off x="1036" y="539"/>
              <a:ext cx="111" cy="142"/>
            </a:xfrm>
            <a:custGeom>
              <a:avLst/>
              <a:gdLst>
                <a:gd name="T0" fmla="*/ 341 w 881"/>
                <a:gd name="T1" fmla="*/ 1128 h 1128"/>
                <a:gd name="T2" fmla="*/ 341 w 881"/>
                <a:gd name="T3" fmla="*/ 1128 h 1128"/>
                <a:gd name="T4" fmla="*/ 341 w 881"/>
                <a:gd name="T5" fmla="*/ 174 h 1128"/>
                <a:gd name="T6" fmla="*/ 0 w 881"/>
                <a:gd name="T7" fmla="*/ 174 h 1128"/>
                <a:gd name="T8" fmla="*/ 0 w 881"/>
                <a:gd name="T9" fmla="*/ 0 h 1128"/>
                <a:gd name="T10" fmla="*/ 881 w 881"/>
                <a:gd name="T11" fmla="*/ 0 h 1128"/>
                <a:gd name="T12" fmla="*/ 881 w 881"/>
                <a:gd name="T13" fmla="*/ 174 h 1128"/>
                <a:gd name="T14" fmla="*/ 539 w 881"/>
                <a:gd name="T15" fmla="*/ 174 h 1128"/>
                <a:gd name="T16" fmla="*/ 539 w 881"/>
                <a:gd name="T17" fmla="*/ 1128 h 1128"/>
                <a:gd name="T18" fmla="*/ 341 w 881"/>
                <a:gd name="T1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1128">
                  <a:moveTo>
                    <a:pt x="341" y="1128"/>
                  </a:moveTo>
                  <a:lnTo>
                    <a:pt x="341" y="1128"/>
                  </a:lnTo>
                  <a:lnTo>
                    <a:pt x="341" y="174"/>
                  </a:lnTo>
                  <a:lnTo>
                    <a:pt x="0" y="174"/>
                  </a:lnTo>
                  <a:lnTo>
                    <a:pt x="0" y="0"/>
                  </a:lnTo>
                  <a:lnTo>
                    <a:pt x="881" y="0"/>
                  </a:lnTo>
                  <a:lnTo>
                    <a:pt x="881" y="174"/>
                  </a:lnTo>
                  <a:lnTo>
                    <a:pt x="539" y="174"/>
                  </a:lnTo>
                  <a:lnTo>
                    <a:pt x="539" y="1128"/>
                  </a:lnTo>
                  <a:lnTo>
                    <a:pt x="341"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2" name="Freeform 11">
              <a:extLst>
                <a:ext uri="{FF2B5EF4-FFF2-40B4-BE49-F238E27FC236}">
                  <a16:creationId xmlns:a16="http://schemas.microsoft.com/office/drawing/2014/main" id="{53A6D6C6-522C-3941-3C1F-341EAE30785B}"/>
                </a:ext>
              </a:extLst>
            </p:cNvPr>
            <p:cNvSpPr>
              <a:spLocks noEditPoints="1"/>
            </p:cNvSpPr>
            <p:nvPr/>
          </p:nvSpPr>
          <p:spPr bwMode="auto">
            <a:xfrm>
              <a:off x="1165" y="539"/>
              <a:ext cx="126" cy="142"/>
            </a:xfrm>
            <a:custGeom>
              <a:avLst/>
              <a:gdLst>
                <a:gd name="T0" fmla="*/ 197 w 1009"/>
                <a:gd name="T1" fmla="*/ 954 h 1128"/>
                <a:gd name="T2" fmla="*/ 197 w 1009"/>
                <a:gd name="T3" fmla="*/ 954 h 1128"/>
                <a:gd name="T4" fmla="*/ 419 w 1009"/>
                <a:gd name="T5" fmla="*/ 954 h 1128"/>
                <a:gd name="T6" fmla="*/ 806 w 1009"/>
                <a:gd name="T7" fmla="*/ 565 h 1128"/>
                <a:gd name="T8" fmla="*/ 419 w 1009"/>
                <a:gd name="T9" fmla="*/ 174 h 1128"/>
                <a:gd name="T10" fmla="*/ 197 w 1009"/>
                <a:gd name="T11" fmla="*/ 174 h 1128"/>
                <a:gd name="T12" fmla="*/ 197 w 1009"/>
                <a:gd name="T13" fmla="*/ 954 h 1128"/>
                <a:gd name="T14" fmla="*/ 197 w 1009"/>
                <a:gd name="T15" fmla="*/ 954 h 1128"/>
                <a:gd name="T16" fmla="*/ 0 w 1009"/>
                <a:gd name="T17" fmla="*/ 1128 h 1128"/>
                <a:gd name="T18" fmla="*/ 0 w 1009"/>
                <a:gd name="T19" fmla="*/ 1128 h 1128"/>
                <a:gd name="T20" fmla="*/ 0 w 1009"/>
                <a:gd name="T21" fmla="*/ 0 h 1128"/>
                <a:gd name="T22" fmla="*/ 419 w 1009"/>
                <a:gd name="T23" fmla="*/ 0 h 1128"/>
                <a:gd name="T24" fmla="*/ 1009 w 1009"/>
                <a:gd name="T25" fmla="*/ 565 h 1128"/>
                <a:gd name="T26" fmla="*/ 419 w 1009"/>
                <a:gd name="T27" fmla="*/ 1128 h 1128"/>
                <a:gd name="T28" fmla="*/ 0 w 1009"/>
                <a:gd name="T2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9" h="1128">
                  <a:moveTo>
                    <a:pt x="197" y="954"/>
                  </a:moveTo>
                  <a:lnTo>
                    <a:pt x="197" y="954"/>
                  </a:lnTo>
                  <a:lnTo>
                    <a:pt x="419" y="954"/>
                  </a:lnTo>
                  <a:cubicBezTo>
                    <a:pt x="664" y="954"/>
                    <a:pt x="806" y="778"/>
                    <a:pt x="806" y="565"/>
                  </a:cubicBezTo>
                  <a:cubicBezTo>
                    <a:pt x="806" y="347"/>
                    <a:pt x="671" y="174"/>
                    <a:pt x="419" y="174"/>
                  </a:cubicBezTo>
                  <a:lnTo>
                    <a:pt x="197" y="174"/>
                  </a:lnTo>
                  <a:lnTo>
                    <a:pt x="197" y="954"/>
                  </a:lnTo>
                  <a:lnTo>
                    <a:pt x="197" y="954"/>
                  </a:lnTo>
                  <a:close/>
                  <a:moveTo>
                    <a:pt x="0" y="1128"/>
                  </a:moveTo>
                  <a:lnTo>
                    <a:pt x="0" y="1128"/>
                  </a:lnTo>
                  <a:lnTo>
                    <a:pt x="0" y="0"/>
                  </a:lnTo>
                  <a:lnTo>
                    <a:pt x="419" y="0"/>
                  </a:lnTo>
                  <a:cubicBezTo>
                    <a:pt x="771" y="0"/>
                    <a:pt x="1009" y="233"/>
                    <a:pt x="1009" y="565"/>
                  </a:cubicBezTo>
                  <a:cubicBezTo>
                    <a:pt x="1009" y="896"/>
                    <a:pt x="771" y="1128"/>
                    <a:pt x="419" y="1128"/>
                  </a:cubicBez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3" name="Freeform 12">
              <a:extLst>
                <a:ext uri="{FF2B5EF4-FFF2-40B4-BE49-F238E27FC236}">
                  <a16:creationId xmlns:a16="http://schemas.microsoft.com/office/drawing/2014/main" id="{DC1D74B5-293E-961B-FF0C-8DF4555F4A0A}"/>
                </a:ext>
              </a:extLst>
            </p:cNvPr>
            <p:cNvSpPr>
              <a:spLocks/>
            </p:cNvSpPr>
            <p:nvPr/>
          </p:nvSpPr>
          <p:spPr bwMode="auto">
            <a:xfrm>
              <a:off x="1368" y="537"/>
              <a:ext cx="111" cy="147"/>
            </a:xfrm>
            <a:custGeom>
              <a:avLst/>
              <a:gdLst>
                <a:gd name="T0" fmla="*/ 102 w 886"/>
                <a:gd name="T1" fmla="*/ 834 h 1165"/>
                <a:gd name="T2" fmla="*/ 102 w 886"/>
                <a:gd name="T3" fmla="*/ 834 h 1165"/>
                <a:gd name="T4" fmla="*/ 459 w 886"/>
                <a:gd name="T5" fmla="*/ 989 h 1165"/>
                <a:gd name="T6" fmla="*/ 685 w 886"/>
                <a:gd name="T7" fmla="*/ 835 h 1165"/>
                <a:gd name="T8" fmla="*/ 428 w 886"/>
                <a:gd name="T9" fmla="*/ 668 h 1165"/>
                <a:gd name="T10" fmla="*/ 27 w 886"/>
                <a:gd name="T11" fmla="*/ 330 h 1165"/>
                <a:gd name="T12" fmla="*/ 438 w 886"/>
                <a:gd name="T13" fmla="*/ 0 h 1165"/>
                <a:gd name="T14" fmla="*/ 848 w 886"/>
                <a:gd name="T15" fmla="*/ 145 h 1165"/>
                <a:gd name="T16" fmla="*/ 748 w 886"/>
                <a:gd name="T17" fmla="*/ 304 h 1165"/>
                <a:gd name="T18" fmla="*/ 421 w 886"/>
                <a:gd name="T19" fmla="*/ 176 h 1165"/>
                <a:gd name="T20" fmla="*/ 230 w 886"/>
                <a:gd name="T21" fmla="*/ 316 h 1165"/>
                <a:gd name="T22" fmla="*/ 479 w 886"/>
                <a:gd name="T23" fmla="*/ 467 h 1165"/>
                <a:gd name="T24" fmla="*/ 886 w 886"/>
                <a:gd name="T25" fmla="*/ 817 h 1165"/>
                <a:gd name="T26" fmla="*/ 450 w 886"/>
                <a:gd name="T27" fmla="*/ 1165 h 1165"/>
                <a:gd name="T28" fmla="*/ 0 w 886"/>
                <a:gd name="T29" fmla="*/ 994 h 1165"/>
                <a:gd name="T30" fmla="*/ 102 w 886"/>
                <a:gd name="T31" fmla="*/ 834 h 1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6" h="1165">
                  <a:moveTo>
                    <a:pt x="102" y="834"/>
                  </a:moveTo>
                  <a:lnTo>
                    <a:pt x="102" y="834"/>
                  </a:lnTo>
                  <a:cubicBezTo>
                    <a:pt x="180" y="917"/>
                    <a:pt x="301" y="989"/>
                    <a:pt x="459" y="989"/>
                  </a:cubicBezTo>
                  <a:cubicBezTo>
                    <a:pt x="621" y="989"/>
                    <a:pt x="685" y="910"/>
                    <a:pt x="685" y="835"/>
                  </a:cubicBezTo>
                  <a:cubicBezTo>
                    <a:pt x="685" y="734"/>
                    <a:pt x="565" y="704"/>
                    <a:pt x="428" y="668"/>
                  </a:cubicBezTo>
                  <a:cubicBezTo>
                    <a:pt x="244" y="622"/>
                    <a:pt x="27" y="568"/>
                    <a:pt x="27" y="330"/>
                  </a:cubicBezTo>
                  <a:cubicBezTo>
                    <a:pt x="27" y="144"/>
                    <a:pt x="191" y="0"/>
                    <a:pt x="438" y="0"/>
                  </a:cubicBezTo>
                  <a:cubicBezTo>
                    <a:pt x="607" y="0"/>
                    <a:pt x="744" y="51"/>
                    <a:pt x="848" y="145"/>
                  </a:cubicBezTo>
                  <a:lnTo>
                    <a:pt x="748" y="304"/>
                  </a:lnTo>
                  <a:cubicBezTo>
                    <a:pt x="660" y="217"/>
                    <a:pt x="540" y="176"/>
                    <a:pt x="421" y="176"/>
                  </a:cubicBezTo>
                  <a:cubicBezTo>
                    <a:pt x="305" y="176"/>
                    <a:pt x="230" y="232"/>
                    <a:pt x="230" y="316"/>
                  </a:cubicBezTo>
                  <a:cubicBezTo>
                    <a:pt x="230" y="404"/>
                    <a:pt x="345" y="433"/>
                    <a:pt x="479" y="467"/>
                  </a:cubicBezTo>
                  <a:cubicBezTo>
                    <a:pt x="665" y="514"/>
                    <a:pt x="886" y="572"/>
                    <a:pt x="886" y="817"/>
                  </a:cubicBezTo>
                  <a:cubicBezTo>
                    <a:pt x="886" y="1005"/>
                    <a:pt x="754" y="1165"/>
                    <a:pt x="450" y="1165"/>
                  </a:cubicBezTo>
                  <a:cubicBezTo>
                    <a:pt x="247" y="1165"/>
                    <a:pt x="99" y="1096"/>
                    <a:pt x="0" y="994"/>
                  </a:cubicBezTo>
                  <a:lnTo>
                    <a:pt x="102" y="834"/>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4" name="Freeform 13">
              <a:extLst>
                <a:ext uri="{FF2B5EF4-FFF2-40B4-BE49-F238E27FC236}">
                  <a16:creationId xmlns:a16="http://schemas.microsoft.com/office/drawing/2014/main" id="{2E199AA0-E676-D770-DC8A-69B23249BAB5}"/>
                </a:ext>
              </a:extLst>
            </p:cNvPr>
            <p:cNvSpPr>
              <a:spLocks/>
            </p:cNvSpPr>
            <p:nvPr/>
          </p:nvSpPr>
          <p:spPr bwMode="auto">
            <a:xfrm>
              <a:off x="1485" y="539"/>
              <a:ext cx="134" cy="142"/>
            </a:xfrm>
            <a:custGeom>
              <a:avLst/>
              <a:gdLst>
                <a:gd name="T0" fmla="*/ 438 w 1072"/>
                <a:gd name="T1" fmla="*/ 1128 h 1128"/>
                <a:gd name="T2" fmla="*/ 438 w 1072"/>
                <a:gd name="T3" fmla="*/ 1128 h 1128"/>
                <a:gd name="T4" fmla="*/ 438 w 1072"/>
                <a:gd name="T5" fmla="*/ 659 h 1128"/>
                <a:gd name="T6" fmla="*/ 0 w 1072"/>
                <a:gd name="T7" fmla="*/ 0 h 1128"/>
                <a:gd name="T8" fmla="*/ 226 w 1072"/>
                <a:gd name="T9" fmla="*/ 0 h 1128"/>
                <a:gd name="T10" fmla="*/ 537 w 1072"/>
                <a:gd name="T11" fmla="*/ 484 h 1128"/>
                <a:gd name="T12" fmla="*/ 845 w 1072"/>
                <a:gd name="T13" fmla="*/ 0 h 1128"/>
                <a:gd name="T14" fmla="*/ 1072 w 1072"/>
                <a:gd name="T15" fmla="*/ 0 h 1128"/>
                <a:gd name="T16" fmla="*/ 636 w 1072"/>
                <a:gd name="T17" fmla="*/ 659 h 1128"/>
                <a:gd name="T18" fmla="*/ 636 w 1072"/>
                <a:gd name="T19" fmla="*/ 1128 h 1128"/>
                <a:gd name="T20" fmla="*/ 438 w 1072"/>
                <a:gd name="T21"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1128">
                  <a:moveTo>
                    <a:pt x="438" y="1128"/>
                  </a:moveTo>
                  <a:lnTo>
                    <a:pt x="438" y="1128"/>
                  </a:lnTo>
                  <a:lnTo>
                    <a:pt x="438" y="659"/>
                  </a:lnTo>
                  <a:lnTo>
                    <a:pt x="0" y="0"/>
                  </a:lnTo>
                  <a:lnTo>
                    <a:pt x="226" y="0"/>
                  </a:lnTo>
                  <a:lnTo>
                    <a:pt x="537" y="484"/>
                  </a:lnTo>
                  <a:lnTo>
                    <a:pt x="845" y="0"/>
                  </a:lnTo>
                  <a:lnTo>
                    <a:pt x="1072" y="0"/>
                  </a:lnTo>
                  <a:lnTo>
                    <a:pt x="636" y="659"/>
                  </a:lnTo>
                  <a:lnTo>
                    <a:pt x="636" y="1128"/>
                  </a:lnTo>
                  <a:lnTo>
                    <a:pt x="438"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5" name="Freeform 14">
              <a:extLst>
                <a:ext uri="{FF2B5EF4-FFF2-40B4-BE49-F238E27FC236}">
                  <a16:creationId xmlns:a16="http://schemas.microsoft.com/office/drawing/2014/main" id="{4F095F4B-8B79-46E4-94B8-879BE4CE9155}"/>
                </a:ext>
              </a:extLst>
            </p:cNvPr>
            <p:cNvSpPr>
              <a:spLocks/>
            </p:cNvSpPr>
            <p:nvPr/>
          </p:nvSpPr>
          <p:spPr bwMode="auto">
            <a:xfrm>
              <a:off x="1635" y="539"/>
              <a:ext cx="123" cy="142"/>
            </a:xfrm>
            <a:custGeom>
              <a:avLst/>
              <a:gdLst>
                <a:gd name="T0" fmla="*/ 786 w 977"/>
                <a:gd name="T1" fmla="*/ 1128 h 1128"/>
                <a:gd name="T2" fmla="*/ 786 w 977"/>
                <a:gd name="T3" fmla="*/ 1128 h 1128"/>
                <a:gd name="T4" fmla="*/ 198 w 977"/>
                <a:gd name="T5" fmla="*/ 306 h 1128"/>
                <a:gd name="T6" fmla="*/ 198 w 977"/>
                <a:gd name="T7" fmla="*/ 1128 h 1128"/>
                <a:gd name="T8" fmla="*/ 0 w 977"/>
                <a:gd name="T9" fmla="*/ 1128 h 1128"/>
                <a:gd name="T10" fmla="*/ 0 w 977"/>
                <a:gd name="T11" fmla="*/ 0 h 1128"/>
                <a:gd name="T12" fmla="*/ 203 w 977"/>
                <a:gd name="T13" fmla="*/ 0 h 1128"/>
                <a:gd name="T14" fmla="*/ 779 w 977"/>
                <a:gd name="T15" fmla="*/ 800 h 1128"/>
                <a:gd name="T16" fmla="*/ 779 w 977"/>
                <a:gd name="T17" fmla="*/ 0 h 1128"/>
                <a:gd name="T18" fmla="*/ 977 w 977"/>
                <a:gd name="T19" fmla="*/ 0 h 1128"/>
                <a:gd name="T20" fmla="*/ 977 w 977"/>
                <a:gd name="T21" fmla="*/ 1128 h 1128"/>
                <a:gd name="T22" fmla="*/ 786 w 977"/>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7" h="1128">
                  <a:moveTo>
                    <a:pt x="786" y="1128"/>
                  </a:moveTo>
                  <a:lnTo>
                    <a:pt x="786" y="1128"/>
                  </a:lnTo>
                  <a:lnTo>
                    <a:pt x="198" y="306"/>
                  </a:lnTo>
                  <a:lnTo>
                    <a:pt x="198" y="1128"/>
                  </a:lnTo>
                  <a:lnTo>
                    <a:pt x="0" y="1128"/>
                  </a:lnTo>
                  <a:lnTo>
                    <a:pt x="0" y="0"/>
                  </a:lnTo>
                  <a:lnTo>
                    <a:pt x="203" y="0"/>
                  </a:lnTo>
                  <a:lnTo>
                    <a:pt x="779" y="800"/>
                  </a:lnTo>
                  <a:lnTo>
                    <a:pt x="779" y="0"/>
                  </a:lnTo>
                  <a:lnTo>
                    <a:pt x="977" y="0"/>
                  </a:lnTo>
                  <a:lnTo>
                    <a:pt x="977" y="1128"/>
                  </a:lnTo>
                  <a:lnTo>
                    <a:pt x="786"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6" name="Freeform 15">
              <a:extLst>
                <a:ext uri="{FF2B5EF4-FFF2-40B4-BE49-F238E27FC236}">
                  <a16:creationId xmlns:a16="http://schemas.microsoft.com/office/drawing/2014/main" id="{7E65DD85-3166-2B02-AA79-281287B40F50}"/>
                </a:ext>
              </a:extLst>
            </p:cNvPr>
            <p:cNvSpPr>
              <a:spLocks/>
            </p:cNvSpPr>
            <p:nvPr/>
          </p:nvSpPr>
          <p:spPr bwMode="auto">
            <a:xfrm>
              <a:off x="1789" y="539"/>
              <a:ext cx="123" cy="142"/>
            </a:xfrm>
            <a:custGeom>
              <a:avLst/>
              <a:gdLst>
                <a:gd name="T0" fmla="*/ 787 w 978"/>
                <a:gd name="T1" fmla="*/ 1128 h 1128"/>
                <a:gd name="T2" fmla="*/ 787 w 978"/>
                <a:gd name="T3" fmla="*/ 1128 h 1128"/>
                <a:gd name="T4" fmla="*/ 198 w 978"/>
                <a:gd name="T5" fmla="*/ 306 h 1128"/>
                <a:gd name="T6" fmla="*/ 198 w 978"/>
                <a:gd name="T7" fmla="*/ 1128 h 1128"/>
                <a:gd name="T8" fmla="*/ 0 w 978"/>
                <a:gd name="T9" fmla="*/ 1128 h 1128"/>
                <a:gd name="T10" fmla="*/ 0 w 978"/>
                <a:gd name="T11" fmla="*/ 0 h 1128"/>
                <a:gd name="T12" fmla="*/ 203 w 978"/>
                <a:gd name="T13" fmla="*/ 0 h 1128"/>
                <a:gd name="T14" fmla="*/ 780 w 978"/>
                <a:gd name="T15" fmla="*/ 800 h 1128"/>
                <a:gd name="T16" fmla="*/ 780 w 978"/>
                <a:gd name="T17" fmla="*/ 0 h 1128"/>
                <a:gd name="T18" fmla="*/ 978 w 978"/>
                <a:gd name="T19" fmla="*/ 0 h 1128"/>
                <a:gd name="T20" fmla="*/ 978 w 978"/>
                <a:gd name="T21" fmla="*/ 1128 h 1128"/>
                <a:gd name="T22" fmla="*/ 787 w 978"/>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8" h="1128">
                  <a:moveTo>
                    <a:pt x="787" y="1128"/>
                  </a:moveTo>
                  <a:lnTo>
                    <a:pt x="787" y="1128"/>
                  </a:lnTo>
                  <a:lnTo>
                    <a:pt x="198" y="306"/>
                  </a:lnTo>
                  <a:lnTo>
                    <a:pt x="198" y="1128"/>
                  </a:lnTo>
                  <a:lnTo>
                    <a:pt x="0" y="1128"/>
                  </a:lnTo>
                  <a:lnTo>
                    <a:pt x="0" y="0"/>
                  </a:lnTo>
                  <a:lnTo>
                    <a:pt x="203" y="0"/>
                  </a:lnTo>
                  <a:lnTo>
                    <a:pt x="780" y="800"/>
                  </a:lnTo>
                  <a:lnTo>
                    <a:pt x="780" y="0"/>
                  </a:lnTo>
                  <a:lnTo>
                    <a:pt x="978" y="0"/>
                  </a:lnTo>
                  <a:lnTo>
                    <a:pt x="978" y="1128"/>
                  </a:lnTo>
                  <a:lnTo>
                    <a:pt x="787"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7" name="Freeform 16">
              <a:extLst>
                <a:ext uri="{FF2B5EF4-FFF2-40B4-BE49-F238E27FC236}">
                  <a16:creationId xmlns:a16="http://schemas.microsoft.com/office/drawing/2014/main" id="{56AA4EE4-6D55-E8A9-1355-836275A8DE95}"/>
                </a:ext>
              </a:extLst>
            </p:cNvPr>
            <p:cNvSpPr>
              <a:spLocks/>
            </p:cNvSpPr>
            <p:nvPr/>
          </p:nvSpPr>
          <p:spPr bwMode="auto">
            <a:xfrm>
              <a:off x="1943" y="539"/>
              <a:ext cx="97" cy="142"/>
            </a:xfrm>
            <a:custGeom>
              <a:avLst/>
              <a:gdLst>
                <a:gd name="T0" fmla="*/ 0 w 773"/>
                <a:gd name="T1" fmla="*/ 1128 h 1128"/>
                <a:gd name="T2" fmla="*/ 0 w 773"/>
                <a:gd name="T3" fmla="*/ 1128 h 1128"/>
                <a:gd name="T4" fmla="*/ 0 w 773"/>
                <a:gd name="T5" fmla="*/ 0 h 1128"/>
                <a:gd name="T6" fmla="*/ 773 w 773"/>
                <a:gd name="T7" fmla="*/ 0 h 1128"/>
                <a:gd name="T8" fmla="*/ 773 w 773"/>
                <a:gd name="T9" fmla="*/ 174 h 1128"/>
                <a:gd name="T10" fmla="*/ 198 w 773"/>
                <a:gd name="T11" fmla="*/ 174 h 1128"/>
                <a:gd name="T12" fmla="*/ 198 w 773"/>
                <a:gd name="T13" fmla="*/ 467 h 1128"/>
                <a:gd name="T14" fmla="*/ 761 w 773"/>
                <a:gd name="T15" fmla="*/ 467 h 1128"/>
                <a:gd name="T16" fmla="*/ 761 w 773"/>
                <a:gd name="T17" fmla="*/ 641 h 1128"/>
                <a:gd name="T18" fmla="*/ 198 w 773"/>
                <a:gd name="T19" fmla="*/ 641 h 1128"/>
                <a:gd name="T20" fmla="*/ 198 w 773"/>
                <a:gd name="T21" fmla="*/ 954 h 1128"/>
                <a:gd name="T22" fmla="*/ 773 w 773"/>
                <a:gd name="T23" fmla="*/ 954 h 1128"/>
                <a:gd name="T24" fmla="*/ 773 w 773"/>
                <a:gd name="T25" fmla="*/ 1128 h 1128"/>
                <a:gd name="T26" fmla="*/ 0 w 773"/>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3" h="1128">
                  <a:moveTo>
                    <a:pt x="0" y="1128"/>
                  </a:moveTo>
                  <a:lnTo>
                    <a:pt x="0" y="1128"/>
                  </a:lnTo>
                  <a:lnTo>
                    <a:pt x="0" y="0"/>
                  </a:lnTo>
                  <a:lnTo>
                    <a:pt x="773" y="0"/>
                  </a:lnTo>
                  <a:lnTo>
                    <a:pt x="773" y="174"/>
                  </a:lnTo>
                  <a:lnTo>
                    <a:pt x="198" y="174"/>
                  </a:lnTo>
                  <a:lnTo>
                    <a:pt x="198" y="467"/>
                  </a:lnTo>
                  <a:lnTo>
                    <a:pt x="761" y="467"/>
                  </a:lnTo>
                  <a:lnTo>
                    <a:pt x="761" y="641"/>
                  </a:lnTo>
                  <a:lnTo>
                    <a:pt x="198" y="641"/>
                  </a:lnTo>
                  <a:lnTo>
                    <a:pt x="198" y="954"/>
                  </a:lnTo>
                  <a:lnTo>
                    <a:pt x="773" y="954"/>
                  </a:lnTo>
                  <a:lnTo>
                    <a:pt x="773" y="1128"/>
                  </a:ln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8" name="Freeform 17">
              <a:extLst>
                <a:ext uri="{FF2B5EF4-FFF2-40B4-BE49-F238E27FC236}">
                  <a16:creationId xmlns:a16="http://schemas.microsoft.com/office/drawing/2014/main" id="{50E33028-FCD4-BA83-56E1-8FAD64BBDB5D}"/>
                </a:ext>
              </a:extLst>
            </p:cNvPr>
            <p:cNvSpPr>
              <a:spLocks/>
            </p:cNvSpPr>
            <p:nvPr/>
          </p:nvSpPr>
          <p:spPr bwMode="auto">
            <a:xfrm>
              <a:off x="2060" y="539"/>
              <a:ext cx="139" cy="142"/>
            </a:xfrm>
            <a:custGeom>
              <a:avLst/>
              <a:gdLst>
                <a:gd name="T0" fmla="*/ 869 w 1106"/>
                <a:gd name="T1" fmla="*/ 1128 h 1128"/>
                <a:gd name="T2" fmla="*/ 869 w 1106"/>
                <a:gd name="T3" fmla="*/ 1128 h 1128"/>
                <a:gd name="T4" fmla="*/ 553 w 1106"/>
                <a:gd name="T5" fmla="*/ 687 h 1128"/>
                <a:gd name="T6" fmla="*/ 237 w 1106"/>
                <a:gd name="T7" fmla="*/ 1128 h 1128"/>
                <a:gd name="T8" fmla="*/ 0 w 1106"/>
                <a:gd name="T9" fmla="*/ 1128 h 1128"/>
                <a:gd name="T10" fmla="*/ 423 w 1106"/>
                <a:gd name="T11" fmla="*/ 550 h 1128"/>
                <a:gd name="T12" fmla="*/ 25 w 1106"/>
                <a:gd name="T13" fmla="*/ 0 h 1128"/>
                <a:gd name="T14" fmla="*/ 262 w 1106"/>
                <a:gd name="T15" fmla="*/ 0 h 1128"/>
                <a:gd name="T16" fmla="*/ 553 w 1106"/>
                <a:gd name="T17" fmla="*/ 414 h 1128"/>
                <a:gd name="T18" fmla="*/ 842 w 1106"/>
                <a:gd name="T19" fmla="*/ 0 h 1128"/>
                <a:gd name="T20" fmla="*/ 1081 w 1106"/>
                <a:gd name="T21" fmla="*/ 0 h 1128"/>
                <a:gd name="T22" fmla="*/ 685 w 1106"/>
                <a:gd name="T23" fmla="*/ 548 h 1128"/>
                <a:gd name="T24" fmla="*/ 1106 w 1106"/>
                <a:gd name="T25" fmla="*/ 1128 h 1128"/>
                <a:gd name="T26" fmla="*/ 869 w 1106"/>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6" h="1128">
                  <a:moveTo>
                    <a:pt x="869" y="1128"/>
                  </a:moveTo>
                  <a:lnTo>
                    <a:pt x="869" y="1128"/>
                  </a:lnTo>
                  <a:lnTo>
                    <a:pt x="553" y="687"/>
                  </a:lnTo>
                  <a:lnTo>
                    <a:pt x="237" y="1128"/>
                  </a:lnTo>
                  <a:lnTo>
                    <a:pt x="0" y="1128"/>
                  </a:lnTo>
                  <a:lnTo>
                    <a:pt x="423" y="550"/>
                  </a:lnTo>
                  <a:lnTo>
                    <a:pt x="25" y="0"/>
                  </a:lnTo>
                  <a:lnTo>
                    <a:pt x="262" y="0"/>
                  </a:lnTo>
                  <a:lnTo>
                    <a:pt x="553" y="414"/>
                  </a:lnTo>
                  <a:lnTo>
                    <a:pt x="842" y="0"/>
                  </a:lnTo>
                  <a:lnTo>
                    <a:pt x="1081" y="0"/>
                  </a:lnTo>
                  <a:lnTo>
                    <a:pt x="685" y="548"/>
                  </a:lnTo>
                  <a:lnTo>
                    <a:pt x="1106" y="1128"/>
                  </a:lnTo>
                  <a:lnTo>
                    <a:pt x="869"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2" name="TextBox 1">
            <a:extLst>
              <a:ext uri="{FF2B5EF4-FFF2-40B4-BE49-F238E27FC236}">
                <a16:creationId xmlns:a16="http://schemas.microsoft.com/office/drawing/2014/main" id="{B9D70D25-0C7E-0F10-C17C-F806854C26A4}"/>
              </a:ext>
            </a:extLst>
          </p:cNvPr>
          <p:cNvSpPr txBox="1"/>
          <p:nvPr userDrawn="1"/>
        </p:nvSpPr>
        <p:spPr>
          <a:xfrm>
            <a:off x="8652664" y="415337"/>
            <a:ext cx="1029449"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5758"/>
                </a:solidFill>
                <a:effectLst/>
                <a:uLnTx/>
                <a:uFillTx/>
                <a:latin typeface="Arial" panose="020B0604020202020204"/>
                <a:ea typeface="+mn-ea"/>
                <a:cs typeface="+mn-cs"/>
              </a:rPr>
              <a:t>Get AI Ready</a:t>
            </a:r>
            <a:endParaRPr kumimoji="0" lang="en-DK" sz="1100" b="0" i="0" u="none" strike="noStrike" kern="1200" cap="none" spc="0" normalizeH="0" baseline="0" noProof="0">
              <a:ln>
                <a:noFill/>
              </a:ln>
              <a:solidFill>
                <a:srgbClr val="005758"/>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8079970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2_White - Title and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219B52B-89C0-9749-9A91-96441FB38444}"/>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2" name="Title 1">
            <a:extLst>
              <a:ext uri="{FF2B5EF4-FFF2-40B4-BE49-F238E27FC236}">
                <a16:creationId xmlns:a16="http://schemas.microsoft.com/office/drawing/2014/main" id="{741ACC69-DA2A-8840-971A-1F680F22BD79}"/>
              </a:ext>
            </a:extLst>
          </p:cNvPr>
          <p:cNvSpPr>
            <a:spLocks noGrp="1"/>
          </p:cNvSpPr>
          <p:nvPr>
            <p:ph type="title"/>
          </p:nvPr>
        </p:nvSpPr>
        <p:spPr>
          <a:xfrm>
            <a:off x="925284" y="553807"/>
            <a:ext cx="10515600" cy="1325563"/>
          </a:xfrm>
          <a:prstGeom prst="rect">
            <a:avLst/>
          </a:prstGeom>
        </p:spPr>
        <p:txBody>
          <a:bodyPr/>
          <a:lstStyle>
            <a:lvl1pPr>
              <a:defRPr baseline="0">
                <a:solidFill>
                  <a:schemeClr val="accent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EBC23172-C1A0-DC48-B902-8F7AAF045756}"/>
              </a:ext>
            </a:extLst>
          </p:cNvPr>
          <p:cNvSpPr>
            <a:spLocks noGrp="1"/>
          </p:cNvSpPr>
          <p:nvPr>
            <p:ph idx="1"/>
          </p:nvPr>
        </p:nvSpPr>
        <p:spPr>
          <a:xfrm>
            <a:off x="925284" y="1825625"/>
            <a:ext cx="4982030" cy="435133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0FFE13-7953-BA4A-B4C4-38A81D2C52F6}"/>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477D94D6-8847-1340-BECF-95006B88BB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C7DEF0-D404-3C45-A592-9BFC70C08A37}"/>
              </a:ext>
            </a:extLst>
          </p:cNvPr>
          <p:cNvSpPr>
            <a:spLocks noGrp="1"/>
          </p:cNvSpPr>
          <p:nvPr>
            <p:ph type="sldNum" sz="quarter" idx="12"/>
          </p:nvPr>
        </p:nvSpPr>
        <p:spPr/>
        <p:txBody>
          <a:bodyPr/>
          <a:lstStyle/>
          <a:p>
            <a:fld id="{7DCA3B56-ECA4-F246-9394-58426C04E9F5}" type="slidenum">
              <a:rPr lang="en-US" smtClean="0"/>
              <a:pPr/>
              <a:t>‹#›</a:t>
            </a:fld>
            <a:endParaRPr lang="en-US"/>
          </a:p>
        </p:txBody>
      </p:sp>
      <p:cxnSp>
        <p:nvCxnSpPr>
          <p:cNvPr id="10" name="Straight Connector 9">
            <a:extLst>
              <a:ext uri="{FF2B5EF4-FFF2-40B4-BE49-F238E27FC236}">
                <a16:creationId xmlns:a16="http://schemas.microsoft.com/office/drawing/2014/main" id="{14CCF8E5-BCB7-3743-BFF2-24F9E6F08237}"/>
              </a:ext>
            </a:extLst>
          </p:cNvPr>
          <p:cNvCxnSpPr/>
          <p:nvPr userDrawn="1"/>
        </p:nvCxnSpPr>
        <p:spPr>
          <a:xfrm>
            <a:off x="1051820" y="73097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0B0E9315-9A3F-BD4C-B9B2-BAFDF7F9ECCC}"/>
              </a:ext>
            </a:extLst>
          </p:cNvPr>
          <p:cNvSpPr>
            <a:spLocks noGrp="1"/>
          </p:cNvSpPr>
          <p:nvPr>
            <p:ph idx="13"/>
          </p:nvPr>
        </p:nvSpPr>
        <p:spPr>
          <a:xfrm>
            <a:off x="6284686" y="1825625"/>
            <a:ext cx="4982030" cy="435133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8" name="Group 5">
            <a:extLst>
              <a:ext uri="{FF2B5EF4-FFF2-40B4-BE49-F238E27FC236}">
                <a16:creationId xmlns:a16="http://schemas.microsoft.com/office/drawing/2014/main" id="{C87103EB-55FA-9EDD-E4EC-555B036C03C8}"/>
              </a:ext>
            </a:extLst>
          </p:cNvPr>
          <p:cNvGrpSpPr>
            <a:grpSpLocks noChangeAspect="1"/>
          </p:cNvGrpSpPr>
          <p:nvPr userDrawn="1"/>
        </p:nvGrpSpPr>
        <p:grpSpPr bwMode="auto">
          <a:xfrm>
            <a:off x="9813374" y="363292"/>
            <a:ext cx="1824584" cy="352800"/>
            <a:chOff x="663" y="462"/>
            <a:chExt cx="1536" cy="297"/>
          </a:xfrm>
        </p:grpSpPr>
        <p:sp>
          <p:nvSpPr>
            <p:cNvPr id="12" name="Freeform 6">
              <a:extLst>
                <a:ext uri="{FF2B5EF4-FFF2-40B4-BE49-F238E27FC236}">
                  <a16:creationId xmlns:a16="http://schemas.microsoft.com/office/drawing/2014/main" id="{07637DD8-1082-44DE-C74D-C7D85D2E3C4C}"/>
                </a:ext>
              </a:extLst>
            </p:cNvPr>
            <p:cNvSpPr>
              <a:spLocks/>
            </p:cNvSpPr>
            <p:nvPr/>
          </p:nvSpPr>
          <p:spPr bwMode="auto">
            <a:xfrm>
              <a:off x="742" y="507"/>
              <a:ext cx="89" cy="142"/>
            </a:xfrm>
            <a:custGeom>
              <a:avLst/>
              <a:gdLst>
                <a:gd name="T0" fmla="*/ 21 w 713"/>
                <a:gd name="T1" fmla="*/ 442 h 1124"/>
                <a:gd name="T2" fmla="*/ 21 w 713"/>
                <a:gd name="T3" fmla="*/ 442 h 1124"/>
                <a:gd name="T4" fmla="*/ 123 w 713"/>
                <a:gd name="T5" fmla="*/ 233 h 1124"/>
                <a:gd name="T6" fmla="*/ 301 w 713"/>
                <a:gd name="T7" fmla="*/ 83 h 1124"/>
                <a:gd name="T8" fmla="*/ 709 w 713"/>
                <a:gd name="T9" fmla="*/ 37 h 1124"/>
                <a:gd name="T10" fmla="*/ 712 w 713"/>
                <a:gd name="T11" fmla="*/ 38 h 1124"/>
                <a:gd name="T12" fmla="*/ 713 w 713"/>
                <a:gd name="T13" fmla="*/ 39 h 1124"/>
                <a:gd name="T14" fmla="*/ 712 w 713"/>
                <a:gd name="T15" fmla="*/ 41 h 1124"/>
                <a:gd name="T16" fmla="*/ 710 w 713"/>
                <a:gd name="T17" fmla="*/ 41 h 1124"/>
                <a:gd name="T18" fmla="*/ 249 w 713"/>
                <a:gd name="T19" fmla="*/ 631 h 1124"/>
                <a:gd name="T20" fmla="*/ 297 w 713"/>
                <a:gd name="T21" fmla="*/ 900 h 1124"/>
                <a:gd name="T22" fmla="*/ 450 w 713"/>
                <a:gd name="T23" fmla="*/ 1121 h 1124"/>
                <a:gd name="T24" fmla="*/ 450 w 713"/>
                <a:gd name="T25" fmla="*/ 1122 h 1124"/>
                <a:gd name="T26" fmla="*/ 450 w 713"/>
                <a:gd name="T27" fmla="*/ 1123 h 1124"/>
                <a:gd name="T28" fmla="*/ 450 w 713"/>
                <a:gd name="T29" fmla="*/ 1123 h 1124"/>
                <a:gd name="T30" fmla="*/ 449 w 713"/>
                <a:gd name="T31" fmla="*/ 1123 h 1124"/>
                <a:gd name="T32" fmla="*/ 246 w 713"/>
                <a:gd name="T33" fmla="*/ 1037 h 1124"/>
                <a:gd name="T34" fmla="*/ 91 w 713"/>
                <a:gd name="T35" fmla="*/ 875 h 1124"/>
                <a:gd name="T36" fmla="*/ 12 w 713"/>
                <a:gd name="T37" fmla="*/ 666 h 1124"/>
                <a:gd name="T38" fmla="*/ 21 w 713"/>
                <a:gd name="T39" fmla="*/ 442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3" h="1124">
                  <a:moveTo>
                    <a:pt x="21" y="442"/>
                  </a:moveTo>
                  <a:lnTo>
                    <a:pt x="21" y="442"/>
                  </a:lnTo>
                  <a:cubicBezTo>
                    <a:pt x="40" y="366"/>
                    <a:pt x="75" y="295"/>
                    <a:pt x="123" y="233"/>
                  </a:cubicBezTo>
                  <a:cubicBezTo>
                    <a:pt x="171" y="171"/>
                    <a:pt x="232" y="120"/>
                    <a:pt x="301" y="83"/>
                  </a:cubicBezTo>
                  <a:cubicBezTo>
                    <a:pt x="426" y="17"/>
                    <a:pt x="572" y="0"/>
                    <a:pt x="709" y="37"/>
                  </a:cubicBezTo>
                  <a:lnTo>
                    <a:pt x="712" y="38"/>
                  </a:lnTo>
                  <a:cubicBezTo>
                    <a:pt x="712" y="38"/>
                    <a:pt x="713" y="39"/>
                    <a:pt x="713" y="39"/>
                  </a:cubicBezTo>
                  <a:cubicBezTo>
                    <a:pt x="713" y="39"/>
                    <a:pt x="713" y="40"/>
                    <a:pt x="712" y="41"/>
                  </a:cubicBezTo>
                  <a:lnTo>
                    <a:pt x="710" y="41"/>
                  </a:lnTo>
                  <a:cubicBezTo>
                    <a:pt x="449" y="101"/>
                    <a:pt x="258" y="342"/>
                    <a:pt x="249" y="631"/>
                  </a:cubicBezTo>
                  <a:cubicBezTo>
                    <a:pt x="245" y="723"/>
                    <a:pt x="261" y="814"/>
                    <a:pt x="297" y="900"/>
                  </a:cubicBezTo>
                  <a:cubicBezTo>
                    <a:pt x="331" y="984"/>
                    <a:pt x="384" y="1059"/>
                    <a:pt x="450" y="1121"/>
                  </a:cubicBezTo>
                  <a:lnTo>
                    <a:pt x="450" y="1122"/>
                  </a:lnTo>
                  <a:cubicBezTo>
                    <a:pt x="450" y="1122"/>
                    <a:pt x="451" y="1123"/>
                    <a:pt x="450" y="1123"/>
                  </a:cubicBezTo>
                  <a:cubicBezTo>
                    <a:pt x="450" y="1123"/>
                    <a:pt x="450" y="1124"/>
                    <a:pt x="450" y="1123"/>
                  </a:cubicBezTo>
                  <a:lnTo>
                    <a:pt x="449" y="1123"/>
                  </a:lnTo>
                  <a:cubicBezTo>
                    <a:pt x="376" y="1108"/>
                    <a:pt x="308" y="1079"/>
                    <a:pt x="246" y="1037"/>
                  </a:cubicBezTo>
                  <a:cubicBezTo>
                    <a:pt x="184" y="994"/>
                    <a:pt x="132" y="939"/>
                    <a:pt x="91" y="875"/>
                  </a:cubicBezTo>
                  <a:cubicBezTo>
                    <a:pt x="51" y="811"/>
                    <a:pt x="24" y="740"/>
                    <a:pt x="12" y="666"/>
                  </a:cubicBezTo>
                  <a:cubicBezTo>
                    <a:pt x="0" y="591"/>
                    <a:pt x="3" y="515"/>
                    <a:pt x="21" y="442"/>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3" name="Freeform 7">
              <a:extLst>
                <a:ext uri="{FF2B5EF4-FFF2-40B4-BE49-F238E27FC236}">
                  <a16:creationId xmlns:a16="http://schemas.microsoft.com/office/drawing/2014/main" id="{ECE83DE4-6103-B751-FAA6-5CE6CAD0A6E7}"/>
                </a:ext>
              </a:extLst>
            </p:cNvPr>
            <p:cNvSpPr>
              <a:spLocks/>
            </p:cNvSpPr>
            <p:nvPr/>
          </p:nvSpPr>
          <p:spPr bwMode="auto">
            <a:xfrm>
              <a:off x="787" y="529"/>
              <a:ext cx="114" cy="89"/>
            </a:xfrm>
            <a:custGeom>
              <a:avLst/>
              <a:gdLst>
                <a:gd name="T0" fmla="*/ 262 w 912"/>
                <a:gd name="T1" fmla="*/ 56 h 708"/>
                <a:gd name="T2" fmla="*/ 262 w 912"/>
                <a:gd name="T3" fmla="*/ 56 h 708"/>
                <a:gd name="T4" fmla="*/ 454 w 912"/>
                <a:gd name="T5" fmla="*/ 4 h 708"/>
                <a:gd name="T6" fmla="*/ 651 w 912"/>
                <a:gd name="T7" fmla="*/ 33 h 708"/>
                <a:gd name="T8" fmla="*/ 911 w 912"/>
                <a:gd name="T9" fmla="*/ 266 h 708"/>
                <a:gd name="T10" fmla="*/ 912 w 912"/>
                <a:gd name="T11" fmla="*/ 269 h 708"/>
                <a:gd name="T12" fmla="*/ 912 w 912"/>
                <a:gd name="T13" fmla="*/ 270 h 708"/>
                <a:gd name="T14" fmla="*/ 910 w 912"/>
                <a:gd name="T15" fmla="*/ 270 h 708"/>
                <a:gd name="T16" fmla="*/ 909 w 912"/>
                <a:gd name="T17" fmla="*/ 269 h 708"/>
                <a:gd name="T18" fmla="*/ 270 w 912"/>
                <a:gd name="T19" fmla="*/ 305 h 708"/>
                <a:gd name="T20" fmla="*/ 124 w 912"/>
                <a:gd name="T21" fmla="*/ 486 h 708"/>
                <a:gd name="T22" fmla="*/ 68 w 912"/>
                <a:gd name="T23" fmla="*/ 706 h 708"/>
                <a:gd name="T24" fmla="*/ 68 w 912"/>
                <a:gd name="T25" fmla="*/ 707 h 708"/>
                <a:gd name="T26" fmla="*/ 68 w 912"/>
                <a:gd name="T27" fmla="*/ 708 h 708"/>
                <a:gd name="T28" fmla="*/ 67 w 912"/>
                <a:gd name="T29" fmla="*/ 707 h 708"/>
                <a:gd name="T30" fmla="*/ 67 w 912"/>
                <a:gd name="T31" fmla="*/ 707 h 708"/>
                <a:gd name="T32" fmla="*/ 8 w 912"/>
                <a:gd name="T33" fmla="*/ 530 h 708"/>
                <a:gd name="T34" fmla="*/ 24 w 912"/>
                <a:gd name="T35" fmla="*/ 342 h 708"/>
                <a:gd name="T36" fmla="*/ 113 w 912"/>
                <a:gd name="T37" fmla="*/ 175 h 708"/>
                <a:gd name="T38" fmla="*/ 262 w 912"/>
                <a:gd name="T39" fmla="*/ 56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708">
                  <a:moveTo>
                    <a:pt x="262" y="56"/>
                  </a:moveTo>
                  <a:lnTo>
                    <a:pt x="262" y="56"/>
                  </a:lnTo>
                  <a:cubicBezTo>
                    <a:pt x="321" y="26"/>
                    <a:pt x="387" y="8"/>
                    <a:pt x="454" y="4"/>
                  </a:cubicBezTo>
                  <a:cubicBezTo>
                    <a:pt x="521" y="0"/>
                    <a:pt x="588" y="10"/>
                    <a:pt x="651" y="33"/>
                  </a:cubicBezTo>
                  <a:cubicBezTo>
                    <a:pt x="764" y="76"/>
                    <a:pt x="857" y="159"/>
                    <a:pt x="911" y="266"/>
                  </a:cubicBezTo>
                  <a:lnTo>
                    <a:pt x="912" y="269"/>
                  </a:lnTo>
                  <a:cubicBezTo>
                    <a:pt x="912" y="269"/>
                    <a:pt x="912" y="270"/>
                    <a:pt x="912" y="270"/>
                  </a:cubicBezTo>
                  <a:cubicBezTo>
                    <a:pt x="912" y="270"/>
                    <a:pt x="911" y="271"/>
                    <a:pt x="910" y="270"/>
                  </a:cubicBezTo>
                  <a:lnTo>
                    <a:pt x="909" y="269"/>
                  </a:lnTo>
                  <a:cubicBezTo>
                    <a:pt x="723" y="137"/>
                    <a:pt x="460" y="150"/>
                    <a:pt x="270" y="305"/>
                  </a:cubicBezTo>
                  <a:cubicBezTo>
                    <a:pt x="209" y="354"/>
                    <a:pt x="159" y="416"/>
                    <a:pt x="124" y="486"/>
                  </a:cubicBezTo>
                  <a:cubicBezTo>
                    <a:pt x="90" y="554"/>
                    <a:pt x="71" y="630"/>
                    <a:pt x="68" y="706"/>
                  </a:cubicBezTo>
                  <a:lnTo>
                    <a:pt x="68" y="707"/>
                  </a:lnTo>
                  <a:cubicBezTo>
                    <a:pt x="68" y="707"/>
                    <a:pt x="68" y="708"/>
                    <a:pt x="68" y="708"/>
                  </a:cubicBezTo>
                  <a:cubicBezTo>
                    <a:pt x="68" y="708"/>
                    <a:pt x="67" y="708"/>
                    <a:pt x="67" y="707"/>
                  </a:cubicBezTo>
                  <a:lnTo>
                    <a:pt x="67" y="707"/>
                  </a:lnTo>
                  <a:cubicBezTo>
                    <a:pt x="35" y="652"/>
                    <a:pt x="15" y="592"/>
                    <a:pt x="8" y="530"/>
                  </a:cubicBezTo>
                  <a:cubicBezTo>
                    <a:pt x="0" y="467"/>
                    <a:pt x="6" y="403"/>
                    <a:pt x="24" y="342"/>
                  </a:cubicBezTo>
                  <a:cubicBezTo>
                    <a:pt x="42" y="281"/>
                    <a:pt x="72" y="224"/>
                    <a:pt x="113" y="175"/>
                  </a:cubicBezTo>
                  <a:cubicBezTo>
                    <a:pt x="154" y="126"/>
                    <a:pt x="205" y="85"/>
                    <a:pt x="262" y="56"/>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4" name="Freeform 8">
              <a:extLst>
                <a:ext uri="{FF2B5EF4-FFF2-40B4-BE49-F238E27FC236}">
                  <a16:creationId xmlns:a16="http://schemas.microsoft.com/office/drawing/2014/main" id="{1A6FC7FE-9D5E-9BD4-A13F-231346C71BFB}"/>
                </a:ext>
              </a:extLst>
            </p:cNvPr>
            <p:cNvSpPr>
              <a:spLocks noEditPoints="1"/>
            </p:cNvSpPr>
            <p:nvPr/>
          </p:nvSpPr>
          <p:spPr bwMode="auto">
            <a:xfrm>
              <a:off x="663" y="462"/>
              <a:ext cx="296" cy="297"/>
            </a:xfrm>
            <a:custGeom>
              <a:avLst/>
              <a:gdLst>
                <a:gd name="T0" fmla="*/ 2237 w 2363"/>
                <a:gd name="T1" fmla="*/ 1182 h 2364"/>
                <a:gd name="T2" fmla="*/ 2237 w 2363"/>
                <a:gd name="T3" fmla="*/ 1182 h 2364"/>
                <a:gd name="T4" fmla="*/ 1181 w 2363"/>
                <a:gd name="T5" fmla="*/ 2238 h 2364"/>
                <a:gd name="T6" fmla="*/ 125 w 2363"/>
                <a:gd name="T7" fmla="*/ 1182 h 2364"/>
                <a:gd name="T8" fmla="*/ 1181 w 2363"/>
                <a:gd name="T9" fmla="*/ 126 h 2364"/>
                <a:gd name="T10" fmla="*/ 2237 w 2363"/>
                <a:gd name="T11" fmla="*/ 1182 h 2364"/>
                <a:gd name="T12" fmla="*/ 2237 w 2363"/>
                <a:gd name="T13" fmla="*/ 1182 h 2364"/>
                <a:gd name="T14" fmla="*/ 1181 w 2363"/>
                <a:gd name="T15" fmla="*/ 0 h 2364"/>
                <a:gd name="T16" fmla="*/ 1181 w 2363"/>
                <a:gd name="T17" fmla="*/ 0 h 2364"/>
                <a:gd name="T18" fmla="*/ 0 w 2363"/>
                <a:gd name="T19" fmla="*/ 1182 h 2364"/>
                <a:gd name="T20" fmla="*/ 1181 w 2363"/>
                <a:gd name="T21" fmla="*/ 2364 h 2364"/>
                <a:gd name="T22" fmla="*/ 2363 w 2363"/>
                <a:gd name="T23" fmla="*/ 1182 h 2364"/>
                <a:gd name="T24" fmla="*/ 1181 w 2363"/>
                <a:gd name="T25" fmla="*/ 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63" h="2364">
                  <a:moveTo>
                    <a:pt x="2237" y="1182"/>
                  </a:moveTo>
                  <a:lnTo>
                    <a:pt x="2237" y="1182"/>
                  </a:lnTo>
                  <a:cubicBezTo>
                    <a:pt x="2237" y="1764"/>
                    <a:pt x="1763" y="2238"/>
                    <a:pt x="1181" y="2238"/>
                  </a:cubicBezTo>
                  <a:cubicBezTo>
                    <a:pt x="599" y="2238"/>
                    <a:pt x="125" y="1764"/>
                    <a:pt x="125" y="1182"/>
                  </a:cubicBezTo>
                  <a:cubicBezTo>
                    <a:pt x="125" y="600"/>
                    <a:pt x="599" y="126"/>
                    <a:pt x="1181" y="126"/>
                  </a:cubicBezTo>
                  <a:cubicBezTo>
                    <a:pt x="1763" y="126"/>
                    <a:pt x="2237" y="600"/>
                    <a:pt x="2237" y="1182"/>
                  </a:cubicBezTo>
                  <a:lnTo>
                    <a:pt x="2237" y="1182"/>
                  </a:lnTo>
                  <a:close/>
                  <a:moveTo>
                    <a:pt x="1181" y="0"/>
                  </a:moveTo>
                  <a:lnTo>
                    <a:pt x="1181" y="0"/>
                  </a:lnTo>
                  <a:cubicBezTo>
                    <a:pt x="530" y="0"/>
                    <a:pt x="0" y="530"/>
                    <a:pt x="0" y="1182"/>
                  </a:cubicBezTo>
                  <a:cubicBezTo>
                    <a:pt x="0" y="1833"/>
                    <a:pt x="530" y="2364"/>
                    <a:pt x="1181" y="2364"/>
                  </a:cubicBezTo>
                  <a:cubicBezTo>
                    <a:pt x="1833" y="2364"/>
                    <a:pt x="2363" y="1833"/>
                    <a:pt x="2363" y="1182"/>
                  </a:cubicBezTo>
                  <a:cubicBezTo>
                    <a:pt x="2363" y="530"/>
                    <a:pt x="1833" y="0"/>
                    <a:pt x="1181" y="0"/>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5" name="Freeform 9">
              <a:extLst>
                <a:ext uri="{FF2B5EF4-FFF2-40B4-BE49-F238E27FC236}">
                  <a16:creationId xmlns:a16="http://schemas.microsoft.com/office/drawing/2014/main" id="{90A33A0E-2AA8-92AB-DAFE-AAA4C37FD69E}"/>
                </a:ext>
              </a:extLst>
            </p:cNvPr>
            <p:cNvSpPr>
              <a:spLocks/>
            </p:cNvSpPr>
            <p:nvPr/>
          </p:nvSpPr>
          <p:spPr bwMode="auto">
            <a:xfrm>
              <a:off x="708" y="535"/>
              <a:ext cx="141" cy="179"/>
            </a:xfrm>
            <a:custGeom>
              <a:avLst/>
              <a:gdLst>
                <a:gd name="T0" fmla="*/ 923 w 1119"/>
                <a:gd name="T1" fmla="*/ 1019 h 1418"/>
                <a:gd name="T2" fmla="*/ 923 w 1119"/>
                <a:gd name="T3" fmla="*/ 1019 h 1418"/>
                <a:gd name="T4" fmla="*/ 891 w 1119"/>
                <a:gd name="T5" fmla="*/ 1021 h 1418"/>
                <a:gd name="T6" fmla="*/ 803 w 1119"/>
                <a:gd name="T7" fmla="*/ 1028 h 1418"/>
                <a:gd name="T8" fmla="*/ 146 w 1119"/>
                <a:gd name="T9" fmla="*/ 371 h 1418"/>
                <a:gd name="T10" fmla="*/ 260 w 1119"/>
                <a:gd name="T11" fmla="*/ 3 h 1418"/>
                <a:gd name="T12" fmla="*/ 260 w 1119"/>
                <a:gd name="T13" fmla="*/ 1 h 1418"/>
                <a:gd name="T14" fmla="*/ 259 w 1119"/>
                <a:gd name="T15" fmla="*/ 1 h 1418"/>
                <a:gd name="T16" fmla="*/ 0 w 1119"/>
                <a:gd name="T17" fmla="*/ 599 h 1418"/>
                <a:gd name="T18" fmla="*/ 819 w 1119"/>
                <a:gd name="T19" fmla="*/ 1418 h 1418"/>
                <a:gd name="T20" fmla="*/ 957 w 1119"/>
                <a:gd name="T21" fmla="*/ 1407 h 1418"/>
                <a:gd name="T22" fmla="*/ 957 w 1119"/>
                <a:gd name="T23" fmla="*/ 1407 h 1418"/>
                <a:gd name="T24" fmla="*/ 1119 w 1119"/>
                <a:gd name="T25" fmla="*/ 1214 h 1418"/>
                <a:gd name="T26" fmla="*/ 923 w 1119"/>
                <a:gd name="T27" fmla="*/ 1019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9" h="1418">
                  <a:moveTo>
                    <a:pt x="923" y="1019"/>
                  </a:moveTo>
                  <a:lnTo>
                    <a:pt x="923" y="1019"/>
                  </a:lnTo>
                  <a:cubicBezTo>
                    <a:pt x="912" y="1019"/>
                    <a:pt x="891" y="1021"/>
                    <a:pt x="891" y="1021"/>
                  </a:cubicBezTo>
                  <a:cubicBezTo>
                    <a:pt x="862" y="1025"/>
                    <a:pt x="833" y="1028"/>
                    <a:pt x="803" y="1028"/>
                  </a:cubicBezTo>
                  <a:cubicBezTo>
                    <a:pt x="440" y="1028"/>
                    <a:pt x="146" y="734"/>
                    <a:pt x="146" y="371"/>
                  </a:cubicBezTo>
                  <a:cubicBezTo>
                    <a:pt x="146" y="234"/>
                    <a:pt x="189" y="108"/>
                    <a:pt x="260" y="3"/>
                  </a:cubicBezTo>
                  <a:cubicBezTo>
                    <a:pt x="260" y="3"/>
                    <a:pt x="261" y="2"/>
                    <a:pt x="260" y="1"/>
                  </a:cubicBezTo>
                  <a:cubicBezTo>
                    <a:pt x="260" y="0"/>
                    <a:pt x="259" y="1"/>
                    <a:pt x="259" y="1"/>
                  </a:cubicBezTo>
                  <a:cubicBezTo>
                    <a:pt x="99" y="151"/>
                    <a:pt x="0" y="363"/>
                    <a:pt x="0" y="599"/>
                  </a:cubicBezTo>
                  <a:cubicBezTo>
                    <a:pt x="0" y="1051"/>
                    <a:pt x="366" y="1418"/>
                    <a:pt x="819" y="1418"/>
                  </a:cubicBezTo>
                  <a:cubicBezTo>
                    <a:pt x="866" y="1418"/>
                    <a:pt x="912" y="1414"/>
                    <a:pt x="957" y="1407"/>
                  </a:cubicBezTo>
                  <a:lnTo>
                    <a:pt x="957" y="1407"/>
                  </a:lnTo>
                  <a:cubicBezTo>
                    <a:pt x="1049" y="1391"/>
                    <a:pt x="1119" y="1310"/>
                    <a:pt x="1119" y="1214"/>
                  </a:cubicBezTo>
                  <a:cubicBezTo>
                    <a:pt x="1119" y="1106"/>
                    <a:pt x="1031" y="1019"/>
                    <a:pt x="923" y="1019"/>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6" name="Freeform 10">
              <a:extLst>
                <a:ext uri="{FF2B5EF4-FFF2-40B4-BE49-F238E27FC236}">
                  <a16:creationId xmlns:a16="http://schemas.microsoft.com/office/drawing/2014/main" id="{563C966F-6A0A-A786-31F2-A4359390291A}"/>
                </a:ext>
              </a:extLst>
            </p:cNvPr>
            <p:cNvSpPr>
              <a:spLocks/>
            </p:cNvSpPr>
            <p:nvPr/>
          </p:nvSpPr>
          <p:spPr bwMode="auto">
            <a:xfrm>
              <a:off x="1036" y="539"/>
              <a:ext cx="111" cy="142"/>
            </a:xfrm>
            <a:custGeom>
              <a:avLst/>
              <a:gdLst>
                <a:gd name="T0" fmla="*/ 341 w 881"/>
                <a:gd name="T1" fmla="*/ 1128 h 1128"/>
                <a:gd name="T2" fmla="*/ 341 w 881"/>
                <a:gd name="T3" fmla="*/ 1128 h 1128"/>
                <a:gd name="T4" fmla="*/ 341 w 881"/>
                <a:gd name="T5" fmla="*/ 174 h 1128"/>
                <a:gd name="T6" fmla="*/ 0 w 881"/>
                <a:gd name="T7" fmla="*/ 174 h 1128"/>
                <a:gd name="T8" fmla="*/ 0 w 881"/>
                <a:gd name="T9" fmla="*/ 0 h 1128"/>
                <a:gd name="T10" fmla="*/ 881 w 881"/>
                <a:gd name="T11" fmla="*/ 0 h 1128"/>
                <a:gd name="T12" fmla="*/ 881 w 881"/>
                <a:gd name="T13" fmla="*/ 174 h 1128"/>
                <a:gd name="T14" fmla="*/ 539 w 881"/>
                <a:gd name="T15" fmla="*/ 174 h 1128"/>
                <a:gd name="T16" fmla="*/ 539 w 881"/>
                <a:gd name="T17" fmla="*/ 1128 h 1128"/>
                <a:gd name="T18" fmla="*/ 341 w 881"/>
                <a:gd name="T1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1128">
                  <a:moveTo>
                    <a:pt x="341" y="1128"/>
                  </a:moveTo>
                  <a:lnTo>
                    <a:pt x="341" y="1128"/>
                  </a:lnTo>
                  <a:lnTo>
                    <a:pt x="341" y="174"/>
                  </a:lnTo>
                  <a:lnTo>
                    <a:pt x="0" y="174"/>
                  </a:lnTo>
                  <a:lnTo>
                    <a:pt x="0" y="0"/>
                  </a:lnTo>
                  <a:lnTo>
                    <a:pt x="881" y="0"/>
                  </a:lnTo>
                  <a:lnTo>
                    <a:pt x="881" y="174"/>
                  </a:lnTo>
                  <a:lnTo>
                    <a:pt x="539" y="174"/>
                  </a:lnTo>
                  <a:lnTo>
                    <a:pt x="539" y="1128"/>
                  </a:lnTo>
                  <a:lnTo>
                    <a:pt x="341"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7" name="Freeform 11">
              <a:extLst>
                <a:ext uri="{FF2B5EF4-FFF2-40B4-BE49-F238E27FC236}">
                  <a16:creationId xmlns:a16="http://schemas.microsoft.com/office/drawing/2014/main" id="{E588EA60-1690-1852-D927-AA46A63CB2A1}"/>
                </a:ext>
              </a:extLst>
            </p:cNvPr>
            <p:cNvSpPr>
              <a:spLocks noEditPoints="1"/>
            </p:cNvSpPr>
            <p:nvPr/>
          </p:nvSpPr>
          <p:spPr bwMode="auto">
            <a:xfrm>
              <a:off x="1165" y="539"/>
              <a:ext cx="126" cy="142"/>
            </a:xfrm>
            <a:custGeom>
              <a:avLst/>
              <a:gdLst>
                <a:gd name="T0" fmla="*/ 197 w 1009"/>
                <a:gd name="T1" fmla="*/ 954 h 1128"/>
                <a:gd name="T2" fmla="*/ 197 w 1009"/>
                <a:gd name="T3" fmla="*/ 954 h 1128"/>
                <a:gd name="T4" fmla="*/ 419 w 1009"/>
                <a:gd name="T5" fmla="*/ 954 h 1128"/>
                <a:gd name="T6" fmla="*/ 806 w 1009"/>
                <a:gd name="T7" fmla="*/ 565 h 1128"/>
                <a:gd name="T8" fmla="*/ 419 w 1009"/>
                <a:gd name="T9" fmla="*/ 174 h 1128"/>
                <a:gd name="T10" fmla="*/ 197 w 1009"/>
                <a:gd name="T11" fmla="*/ 174 h 1128"/>
                <a:gd name="T12" fmla="*/ 197 w 1009"/>
                <a:gd name="T13" fmla="*/ 954 h 1128"/>
                <a:gd name="T14" fmla="*/ 197 w 1009"/>
                <a:gd name="T15" fmla="*/ 954 h 1128"/>
                <a:gd name="T16" fmla="*/ 0 w 1009"/>
                <a:gd name="T17" fmla="*/ 1128 h 1128"/>
                <a:gd name="T18" fmla="*/ 0 w 1009"/>
                <a:gd name="T19" fmla="*/ 1128 h 1128"/>
                <a:gd name="T20" fmla="*/ 0 w 1009"/>
                <a:gd name="T21" fmla="*/ 0 h 1128"/>
                <a:gd name="T22" fmla="*/ 419 w 1009"/>
                <a:gd name="T23" fmla="*/ 0 h 1128"/>
                <a:gd name="T24" fmla="*/ 1009 w 1009"/>
                <a:gd name="T25" fmla="*/ 565 h 1128"/>
                <a:gd name="T26" fmla="*/ 419 w 1009"/>
                <a:gd name="T27" fmla="*/ 1128 h 1128"/>
                <a:gd name="T28" fmla="*/ 0 w 1009"/>
                <a:gd name="T2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9" h="1128">
                  <a:moveTo>
                    <a:pt x="197" y="954"/>
                  </a:moveTo>
                  <a:lnTo>
                    <a:pt x="197" y="954"/>
                  </a:lnTo>
                  <a:lnTo>
                    <a:pt x="419" y="954"/>
                  </a:lnTo>
                  <a:cubicBezTo>
                    <a:pt x="664" y="954"/>
                    <a:pt x="806" y="778"/>
                    <a:pt x="806" y="565"/>
                  </a:cubicBezTo>
                  <a:cubicBezTo>
                    <a:pt x="806" y="347"/>
                    <a:pt x="671" y="174"/>
                    <a:pt x="419" y="174"/>
                  </a:cubicBezTo>
                  <a:lnTo>
                    <a:pt x="197" y="174"/>
                  </a:lnTo>
                  <a:lnTo>
                    <a:pt x="197" y="954"/>
                  </a:lnTo>
                  <a:lnTo>
                    <a:pt x="197" y="954"/>
                  </a:lnTo>
                  <a:close/>
                  <a:moveTo>
                    <a:pt x="0" y="1128"/>
                  </a:moveTo>
                  <a:lnTo>
                    <a:pt x="0" y="1128"/>
                  </a:lnTo>
                  <a:lnTo>
                    <a:pt x="0" y="0"/>
                  </a:lnTo>
                  <a:lnTo>
                    <a:pt x="419" y="0"/>
                  </a:lnTo>
                  <a:cubicBezTo>
                    <a:pt x="771" y="0"/>
                    <a:pt x="1009" y="233"/>
                    <a:pt x="1009" y="565"/>
                  </a:cubicBezTo>
                  <a:cubicBezTo>
                    <a:pt x="1009" y="896"/>
                    <a:pt x="771" y="1128"/>
                    <a:pt x="419" y="1128"/>
                  </a:cubicBez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8" name="Freeform 12">
              <a:extLst>
                <a:ext uri="{FF2B5EF4-FFF2-40B4-BE49-F238E27FC236}">
                  <a16:creationId xmlns:a16="http://schemas.microsoft.com/office/drawing/2014/main" id="{B7FB5530-39F3-2061-A45F-6B237A932621}"/>
                </a:ext>
              </a:extLst>
            </p:cNvPr>
            <p:cNvSpPr>
              <a:spLocks/>
            </p:cNvSpPr>
            <p:nvPr/>
          </p:nvSpPr>
          <p:spPr bwMode="auto">
            <a:xfrm>
              <a:off x="1368" y="537"/>
              <a:ext cx="111" cy="147"/>
            </a:xfrm>
            <a:custGeom>
              <a:avLst/>
              <a:gdLst>
                <a:gd name="T0" fmla="*/ 102 w 886"/>
                <a:gd name="T1" fmla="*/ 834 h 1165"/>
                <a:gd name="T2" fmla="*/ 102 w 886"/>
                <a:gd name="T3" fmla="*/ 834 h 1165"/>
                <a:gd name="T4" fmla="*/ 459 w 886"/>
                <a:gd name="T5" fmla="*/ 989 h 1165"/>
                <a:gd name="T6" fmla="*/ 685 w 886"/>
                <a:gd name="T7" fmla="*/ 835 h 1165"/>
                <a:gd name="T8" fmla="*/ 428 w 886"/>
                <a:gd name="T9" fmla="*/ 668 h 1165"/>
                <a:gd name="T10" fmla="*/ 27 w 886"/>
                <a:gd name="T11" fmla="*/ 330 h 1165"/>
                <a:gd name="T12" fmla="*/ 438 w 886"/>
                <a:gd name="T13" fmla="*/ 0 h 1165"/>
                <a:gd name="T14" fmla="*/ 848 w 886"/>
                <a:gd name="T15" fmla="*/ 145 h 1165"/>
                <a:gd name="T16" fmla="*/ 748 w 886"/>
                <a:gd name="T17" fmla="*/ 304 h 1165"/>
                <a:gd name="T18" fmla="*/ 421 w 886"/>
                <a:gd name="T19" fmla="*/ 176 h 1165"/>
                <a:gd name="T20" fmla="*/ 230 w 886"/>
                <a:gd name="T21" fmla="*/ 316 h 1165"/>
                <a:gd name="T22" fmla="*/ 479 w 886"/>
                <a:gd name="T23" fmla="*/ 467 h 1165"/>
                <a:gd name="T24" fmla="*/ 886 w 886"/>
                <a:gd name="T25" fmla="*/ 817 h 1165"/>
                <a:gd name="T26" fmla="*/ 450 w 886"/>
                <a:gd name="T27" fmla="*/ 1165 h 1165"/>
                <a:gd name="T28" fmla="*/ 0 w 886"/>
                <a:gd name="T29" fmla="*/ 994 h 1165"/>
                <a:gd name="T30" fmla="*/ 102 w 886"/>
                <a:gd name="T31" fmla="*/ 834 h 1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6" h="1165">
                  <a:moveTo>
                    <a:pt x="102" y="834"/>
                  </a:moveTo>
                  <a:lnTo>
                    <a:pt x="102" y="834"/>
                  </a:lnTo>
                  <a:cubicBezTo>
                    <a:pt x="180" y="917"/>
                    <a:pt x="301" y="989"/>
                    <a:pt x="459" y="989"/>
                  </a:cubicBezTo>
                  <a:cubicBezTo>
                    <a:pt x="621" y="989"/>
                    <a:pt x="685" y="910"/>
                    <a:pt x="685" y="835"/>
                  </a:cubicBezTo>
                  <a:cubicBezTo>
                    <a:pt x="685" y="734"/>
                    <a:pt x="565" y="704"/>
                    <a:pt x="428" y="668"/>
                  </a:cubicBezTo>
                  <a:cubicBezTo>
                    <a:pt x="244" y="622"/>
                    <a:pt x="27" y="568"/>
                    <a:pt x="27" y="330"/>
                  </a:cubicBezTo>
                  <a:cubicBezTo>
                    <a:pt x="27" y="144"/>
                    <a:pt x="191" y="0"/>
                    <a:pt x="438" y="0"/>
                  </a:cubicBezTo>
                  <a:cubicBezTo>
                    <a:pt x="607" y="0"/>
                    <a:pt x="744" y="51"/>
                    <a:pt x="848" y="145"/>
                  </a:cubicBezTo>
                  <a:lnTo>
                    <a:pt x="748" y="304"/>
                  </a:lnTo>
                  <a:cubicBezTo>
                    <a:pt x="660" y="217"/>
                    <a:pt x="540" y="176"/>
                    <a:pt x="421" y="176"/>
                  </a:cubicBezTo>
                  <a:cubicBezTo>
                    <a:pt x="305" y="176"/>
                    <a:pt x="230" y="232"/>
                    <a:pt x="230" y="316"/>
                  </a:cubicBezTo>
                  <a:cubicBezTo>
                    <a:pt x="230" y="404"/>
                    <a:pt x="345" y="433"/>
                    <a:pt x="479" y="467"/>
                  </a:cubicBezTo>
                  <a:cubicBezTo>
                    <a:pt x="665" y="514"/>
                    <a:pt x="886" y="572"/>
                    <a:pt x="886" y="817"/>
                  </a:cubicBezTo>
                  <a:cubicBezTo>
                    <a:pt x="886" y="1005"/>
                    <a:pt x="754" y="1165"/>
                    <a:pt x="450" y="1165"/>
                  </a:cubicBezTo>
                  <a:cubicBezTo>
                    <a:pt x="247" y="1165"/>
                    <a:pt x="99" y="1096"/>
                    <a:pt x="0" y="994"/>
                  </a:cubicBezTo>
                  <a:lnTo>
                    <a:pt x="102" y="834"/>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9" name="Freeform 13">
              <a:extLst>
                <a:ext uri="{FF2B5EF4-FFF2-40B4-BE49-F238E27FC236}">
                  <a16:creationId xmlns:a16="http://schemas.microsoft.com/office/drawing/2014/main" id="{7FB8896F-8CC2-F237-5227-B6689B74C8FB}"/>
                </a:ext>
              </a:extLst>
            </p:cNvPr>
            <p:cNvSpPr>
              <a:spLocks/>
            </p:cNvSpPr>
            <p:nvPr/>
          </p:nvSpPr>
          <p:spPr bwMode="auto">
            <a:xfrm>
              <a:off x="1485" y="539"/>
              <a:ext cx="134" cy="142"/>
            </a:xfrm>
            <a:custGeom>
              <a:avLst/>
              <a:gdLst>
                <a:gd name="T0" fmla="*/ 438 w 1072"/>
                <a:gd name="T1" fmla="*/ 1128 h 1128"/>
                <a:gd name="T2" fmla="*/ 438 w 1072"/>
                <a:gd name="T3" fmla="*/ 1128 h 1128"/>
                <a:gd name="T4" fmla="*/ 438 w 1072"/>
                <a:gd name="T5" fmla="*/ 659 h 1128"/>
                <a:gd name="T6" fmla="*/ 0 w 1072"/>
                <a:gd name="T7" fmla="*/ 0 h 1128"/>
                <a:gd name="T8" fmla="*/ 226 w 1072"/>
                <a:gd name="T9" fmla="*/ 0 h 1128"/>
                <a:gd name="T10" fmla="*/ 537 w 1072"/>
                <a:gd name="T11" fmla="*/ 484 h 1128"/>
                <a:gd name="T12" fmla="*/ 845 w 1072"/>
                <a:gd name="T13" fmla="*/ 0 h 1128"/>
                <a:gd name="T14" fmla="*/ 1072 w 1072"/>
                <a:gd name="T15" fmla="*/ 0 h 1128"/>
                <a:gd name="T16" fmla="*/ 636 w 1072"/>
                <a:gd name="T17" fmla="*/ 659 h 1128"/>
                <a:gd name="T18" fmla="*/ 636 w 1072"/>
                <a:gd name="T19" fmla="*/ 1128 h 1128"/>
                <a:gd name="T20" fmla="*/ 438 w 1072"/>
                <a:gd name="T21"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1128">
                  <a:moveTo>
                    <a:pt x="438" y="1128"/>
                  </a:moveTo>
                  <a:lnTo>
                    <a:pt x="438" y="1128"/>
                  </a:lnTo>
                  <a:lnTo>
                    <a:pt x="438" y="659"/>
                  </a:lnTo>
                  <a:lnTo>
                    <a:pt x="0" y="0"/>
                  </a:lnTo>
                  <a:lnTo>
                    <a:pt x="226" y="0"/>
                  </a:lnTo>
                  <a:lnTo>
                    <a:pt x="537" y="484"/>
                  </a:lnTo>
                  <a:lnTo>
                    <a:pt x="845" y="0"/>
                  </a:lnTo>
                  <a:lnTo>
                    <a:pt x="1072" y="0"/>
                  </a:lnTo>
                  <a:lnTo>
                    <a:pt x="636" y="659"/>
                  </a:lnTo>
                  <a:lnTo>
                    <a:pt x="636" y="1128"/>
                  </a:lnTo>
                  <a:lnTo>
                    <a:pt x="438"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 name="Freeform 14">
              <a:extLst>
                <a:ext uri="{FF2B5EF4-FFF2-40B4-BE49-F238E27FC236}">
                  <a16:creationId xmlns:a16="http://schemas.microsoft.com/office/drawing/2014/main" id="{07947D1B-B657-24BF-E400-C718DD502CF4}"/>
                </a:ext>
              </a:extLst>
            </p:cNvPr>
            <p:cNvSpPr>
              <a:spLocks/>
            </p:cNvSpPr>
            <p:nvPr/>
          </p:nvSpPr>
          <p:spPr bwMode="auto">
            <a:xfrm>
              <a:off x="1635" y="539"/>
              <a:ext cx="123" cy="142"/>
            </a:xfrm>
            <a:custGeom>
              <a:avLst/>
              <a:gdLst>
                <a:gd name="T0" fmla="*/ 786 w 977"/>
                <a:gd name="T1" fmla="*/ 1128 h 1128"/>
                <a:gd name="T2" fmla="*/ 786 w 977"/>
                <a:gd name="T3" fmla="*/ 1128 h 1128"/>
                <a:gd name="T4" fmla="*/ 198 w 977"/>
                <a:gd name="T5" fmla="*/ 306 h 1128"/>
                <a:gd name="T6" fmla="*/ 198 w 977"/>
                <a:gd name="T7" fmla="*/ 1128 h 1128"/>
                <a:gd name="T8" fmla="*/ 0 w 977"/>
                <a:gd name="T9" fmla="*/ 1128 h 1128"/>
                <a:gd name="T10" fmla="*/ 0 w 977"/>
                <a:gd name="T11" fmla="*/ 0 h 1128"/>
                <a:gd name="T12" fmla="*/ 203 w 977"/>
                <a:gd name="T13" fmla="*/ 0 h 1128"/>
                <a:gd name="T14" fmla="*/ 779 w 977"/>
                <a:gd name="T15" fmla="*/ 800 h 1128"/>
                <a:gd name="T16" fmla="*/ 779 w 977"/>
                <a:gd name="T17" fmla="*/ 0 h 1128"/>
                <a:gd name="T18" fmla="*/ 977 w 977"/>
                <a:gd name="T19" fmla="*/ 0 h 1128"/>
                <a:gd name="T20" fmla="*/ 977 w 977"/>
                <a:gd name="T21" fmla="*/ 1128 h 1128"/>
                <a:gd name="T22" fmla="*/ 786 w 977"/>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7" h="1128">
                  <a:moveTo>
                    <a:pt x="786" y="1128"/>
                  </a:moveTo>
                  <a:lnTo>
                    <a:pt x="786" y="1128"/>
                  </a:lnTo>
                  <a:lnTo>
                    <a:pt x="198" y="306"/>
                  </a:lnTo>
                  <a:lnTo>
                    <a:pt x="198" y="1128"/>
                  </a:lnTo>
                  <a:lnTo>
                    <a:pt x="0" y="1128"/>
                  </a:lnTo>
                  <a:lnTo>
                    <a:pt x="0" y="0"/>
                  </a:lnTo>
                  <a:lnTo>
                    <a:pt x="203" y="0"/>
                  </a:lnTo>
                  <a:lnTo>
                    <a:pt x="779" y="800"/>
                  </a:lnTo>
                  <a:lnTo>
                    <a:pt x="779" y="0"/>
                  </a:lnTo>
                  <a:lnTo>
                    <a:pt x="977" y="0"/>
                  </a:lnTo>
                  <a:lnTo>
                    <a:pt x="977" y="1128"/>
                  </a:lnTo>
                  <a:lnTo>
                    <a:pt x="786"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1" name="Freeform 15">
              <a:extLst>
                <a:ext uri="{FF2B5EF4-FFF2-40B4-BE49-F238E27FC236}">
                  <a16:creationId xmlns:a16="http://schemas.microsoft.com/office/drawing/2014/main" id="{52E89B62-AF48-0C5A-1F14-D4418F202C11}"/>
                </a:ext>
              </a:extLst>
            </p:cNvPr>
            <p:cNvSpPr>
              <a:spLocks/>
            </p:cNvSpPr>
            <p:nvPr/>
          </p:nvSpPr>
          <p:spPr bwMode="auto">
            <a:xfrm>
              <a:off x="1789" y="539"/>
              <a:ext cx="123" cy="142"/>
            </a:xfrm>
            <a:custGeom>
              <a:avLst/>
              <a:gdLst>
                <a:gd name="T0" fmla="*/ 787 w 978"/>
                <a:gd name="T1" fmla="*/ 1128 h 1128"/>
                <a:gd name="T2" fmla="*/ 787 w 978"/>
                <a:gd name="T3" fmla="*/ 1128 h 1128"/>
                <a:gd name="T4" fmla="*/ 198 w 978"/>
                <a:gd name="T5" fmla="*/ 306 h 1128"/>
                <a:gd name="T6" fmla="*/ 198 w 978"/>
                <a:gd name="T7" fmla="*/ 1128 h 1128"/>
                <a:gd name="T8" fmla="*/ 0 w 978"/>
                <a:gd name="T9" fmla="*/ 1128 h 1128"/>
                <a:gd name="T10" fmla="*/ 0 w 978"/>
                <a:gd name="T11" fmla="*/ 0 h 1128"/>
                <a:gd name="T12" fmla="*/ 203 w 978"/>
                <a:gd name="T13" fmla="*/ 0 h 1128"/>
                <a:gd name="T14" fmla="*/ 780 w 978"/>
                <a:gd name="T15" fmla="*/ 800 h 1128"/>
                <a:gd name="T16" fmla="*/ 780 w 978"/>
                <a:gd name="T17" fmla="*/ 0 h 1128"/>
                <a:gd name="T18" fmla="*/ 978 w 978"/>
                <a:gd name="T19" fmla="*/ 0 h 1128"/>
                <a:gd name="T20" fmla="*/ 978 w 978"/>
                <a:gd name="T21" fmla="*/ 1128 h 1128"/>
                <a:gd name="T22" fmla="*/ 787 w 978"/>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8" h="1128">
                  <a:moveTo>
                    <a:pt x="787" y="1128"/>
                  </a:moveTo>
                  <a:lnTo>
                    <a:pt x="787" y="1128"/>
                  </a:lnTo>
                  <a:lnTo>
                    <a:pt x="198" y="306"/>
                  </a:lnTo>
                  <a:lnTo>
                    <a:pt x="198" y="1128"/>
                  </a:lnTo>
                  <a:lnTo>
                    <a:pt x="0" y="1128"/>
                  </a:lnTo>
                  <a:lnTo>
                    <a:pt x="0" y="0"/>
                  </a:lnTo>
                  <a:lnTo>
                    <a:pt x="203" y="0"/>
                  </a:lnTo>
                  <a:lnTo>
                    <a:pt x="780" y="800"/>
                  </a:lnTo>
                  <a:lnTo>
                    <a:pt x="780" y="0"/>
                  </a:lnTo>
                  <a:lnTo>
                    <a:pt x="978" y="0"/>
                  </a:lnTo>
                  <a:lnTo>
                    <a:pt x="978" y="1128"/>
                  </a:lnTo>
                  <a:lnTo>
                    <a:pt x="787"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2" name="Freeform 16">
              <a:extLst>
                <a:ext uri="{FF2B5EF4-FFF2-40B4-BE49-F238E27FC236}">
                  <a16:creationId xmlns:a16="http://schemas.microsoft.com/office/drawing/2014/main" id="{0BD13C4F-5FFA-7C1D-017B-8E2D492F8895}"/>
                </a:ext>
              </a:extLst>
            </p:cNvPr>
            <p:cNvSpPr>
              <a:spLocks/>
            </p:cNvSpPr>
            <p:nvPr/>
          </p:nvSpPr>
          <p:spPr bwMode="auto">
            <a:xfrm>
              <a:off x="1943" y="539"/>
              <a:ext cx="97" cy="142"/>
            </a:xfrm>
            <a:custGeom>
              <a:avLst/>
              <a:gdLst>
                <a:gd name="T0" fmla="*/ 0 w 773"/>
                <a:gd name="T1" fmla="*/ 1128 h 1128"/>
                <a:gd name="T2" fmla="*/ 0 w 773"/>
                <a:gd name="T3" fmla="*/ 1128 h 1128"/>
                <a:gd name="T4" fmla="*/ 0 w 773"/>
                <a:gd name="T5" fmla="*/ 0 h 1128"/>
                <a:gd name="T6" fmla="*/ 773 w 773"/>
                <a:gd name="T7" fmla="*/ 0 h 1128"/>
                <a:gd name="T8" fmla="*/ 773 w 773"/>
                <a:gd name="T9" fmla="*/ 174 h 1128"/>
                <a:gd name="T10" fmla="*/ 198 w 773"/>
                <a:gd name="T11" fmla="*/ 174 h 1128"/>
                <a:gd name="T12" fmla="*/ 198 w 773"/>
                <a:gd name="T13" fmla="*/ 467 h 1128"/>
                <a:gd name="T14" fmla="*/ 761 w 773"/>
                <a:gd name="T15" fmla="*/ 467 h 1128"/>
                <a:gd name="T16" fmla="*/ 761 w 773"/>
                <a:gd name="T17" fmla="*/ 641 h 1128"/>
                <a:gd name="T18" fmla="*/ 198 w 773"/>
                <a:gd name="T19" fmla="*/ 641 h 1128"/>
                <a:gd name="T20" fmla="*/ 198 w 773"/>
                <a:gd name="T21" fmla="*/ 954 h 1128"/>
                <a:gd name="T22" fmla="*/ 773 w 773"/>
                <a:gd name="T23" fmla="*/ 954 h 1128"/>
                <a:gd name="T24" fmla="*/ 773 w 773"/>
                <a:gd name="T25" fmla="*/ 1128 h 1128"/>
                <a:gd name="T26" fmla="*/ 0 w 773"/>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3" h="1128">
                  <a:moveTo>
                    <a:pt x="0" y="1128"/>
                  </a:moveTo>
                  <a:lnTo>
                    <a:pt x="0" y="1128"/>
                  </a:lnTo>
                  <a:lnTo>
                    <a:pt x="0" y="0"/>
                  </a:lnTo>
                  <a:lnTo>
                    <a:pt x="773" y="0"/>
                  </a:lnTo>
                  <a:lnTo>
                    <a:pt x="773" y="174"/>
                  </a:lnTo>
                  <a:lnTo>
                    <a:pt x="198" y="174"/>
                  </a:lnTo>
                  <a:lnTo>
                    <a:pt x="198" y="467"/>
                  </a:lnTo>
                  <a:lnTo>
                    <a:pt x="761" y="467"/>
                  </a:lnTo>
                  <a:lnTo>
                    <a:pt x="761" y="641"/>
                  </a:lnTo>
                  <a:lnTo>
                    <a:pt x="198" y="641"/>
                  </a:lnTo>
                  <a:lnTo>
                    <a:pt x="198" y="954"/>
                  </a:lnTo>
                  <a:lnTo>
                    <a:pt x="773" y="954"/>
                  </a:lnTo>
                  <a:lnTo>
                    <a:pt x="773" y="1128"/>
                  </a:ln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3" name="Freeform 17">
              <a:extLst>
                <a:ext uri="{FF2B5EF4-FFF2-40B4-BE49-F238E27FC236}">
                  <a16:creationId xmlns:a16="http://schemas.microsoft.com/office/drawing/2014/main" id="{EF5E57A4-94FA-D15F-D708-D083FE0F70A2}"/>
                </a:ext>
              </a:extLst>
            </p:cNvPr>
            <p:cNvSpPr>
              <a:spLocks/>
            </p:cNvSpPr>
            <p:nvPr/>
          </p:nvSpPr>
          <p:spPr bwMode="auto">
            <a:xfrm>
              <a:off x="2060" y="539"/>
              <a:ext cx="139" cy="142"/>
            </a:xfrm>
            <a:custGeom>
              <a:avLst/>
              <a:gdLst>
                <a:gd name="T0" fmla="*/ 869 w 1106"/>
                <a:gd name="T1" fmla="*/ 1128 h 1128"/>
                <a:gd name="T2" fmla="*/ 869 w 1106"/>
                <a:gd name="T3" fmla="*/ 1128 h 1128"/>
                <a:gd name="T4" fmla="*/ 553 w 1106"/>
                <a:gd name="T5" fmla="*/ 687 h 1128"/>
                <a:gd name="T6" fmla="*/ 237 w 1106"/>
                <a:gd name="T7" fmla="*/ 1128 h 1128"/>
                <a:gd name="T8" fmla="*/ 0 w 1106"/>
                <a:gd name="T9" fmla="*/ 1128 h 1128"/>
                <a:gd name="T10" fmla="*/ 423 w 1106"/>
                <a:gd name="T11" fmla="*/ 550 h 1128"/>
                <a:gd name="T12" fmla="*/ 25 w 1106"/>
                <a:gd name="T13" fmla="*/ 0 h 1128"/>
                <a:gd name="T14" fmla="*/ 262 w 1106"/>
                <a:gd name="T15" fmla="*/ 0 h 1128"/>
                <a:gd name="T16" fmla="*/ 553 w 1106"/>
                <a:gd name="T17" fmla="*/ 414 h 1128"/>
                <a:gd name="T18" fmla="*/ 842 w 1106"/>
                <a:gd name="T19" fmla="*/ 0 h 1128"/>
                <a:gd name="T20" fmla="*/ 1081 w 1106"/>
                <a:gd name="T21" fmla="*/ 0 h 1128"/>
                <a:gd name="T22" fmla="*/ 685 w 1106"/>
                <a:gd name="T23" fmla="*/ 548 h 1128"/>
                <a:gd name="T24" fmla="*/ 1106 w 1106"/>
                <a:gd name="T25" fmla="*/ 1128 h 1128"/>
                <a:gd name="T26" fmla="*/ 869 w 1106"/>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6" h="1128">
                  <a:moveTo>
                    <a:pt x="869" y="1128"/>
                  </a:moveTo>
                  <a:lnTo>
                    <a:pt x="869" y="1128"/>
                  </a:lnTo>
                  <a:lnTo>
                    <a:pt x="553" y="687"/>
                  </a:lnTo>
                  <a:lnTo>
                    <a:pt x="237" y="1128"/>
                  </a:lnTo>
                  <a:lnTo>
                    <a:pt x="0" y="1128"/>
                  </a:lnTo>
                  <a:lnTo>
                    <a:pt x="423" y="550"/>
                  </a:lnTo>
                  <a:lnTo>
                    <a:pt x="25" y="0"/>
                  </a:lnTo>
                  <a:lnTo>
                    <a:pt x="262" y="0"/>
                  </a:lnTo>
                  <a:lnTo>
                    <a:pt x="553" y="414"/>
                  </a:lnTo>
                  <a:lnTo>
                    <a:pt x="842" y="0"/>
                  </a:lnTo>
                  <a:lnTo>
                    <a:pt x="1081" y="0"/>
                  </a:lnTo>
                  <a:lnTo>
                    <a:pt x="685" y="548"/>
                  </a:lnTo>
                  <a:lnTo>
                    <a:pt x="1106" y="1128"/>
                  </a:lnTo>
                  <a:lnTo>
                    <a:pt x="869"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7" name="TextBox 6">
            <a:extLst>
              <a:ext uri="{FF2B5EF4-FFF2-40B4-BE49-F238E27FC236}">
                <a16:creationId xmlns:a16="http://schemas.microsoft.com/office/drawing/2014/main" id="{052B812E-DE52-E797-9EE2-38DC446BF3D2}"/>
              </a:ext>
            </a:extLst>
          </p:cNvPr>
          <p:cNvSpPr txBox="1"/>
          <p:nvPr userDrawn="1"/>
        </p:nvSpPr>
        <p:spPr>
          <a:xfrm>
            <a:off x="8652664" y="415337"/>
            <a:ext cx="1029449"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5758"/>
                </a:solidFill>
                <a:effectLst/>
                <a:uLnTx/>
                <a:uFillTx/>
                <a:latin typeface="Arial" panose="020B0604020202020204"/>
                <a:ea typeface="+mn-ea"/>
                <a:cs typeface="+mn-cs"/>
              </a:rPr>
              <a:t>Get AI Ready</a:t>
            </a:r>
            <a:endParaRPr kumimoji="0" lang="en-DK" sz="1100" b="0" i="0" u="none" strike="noStrike" kern="1200" cap="none" spc="0" normalizeH="0" baseline="0" noProof="0">
              <a:ln>
                <a:noFill/>
              </a:ln>
              <a:solidFill>
                <a:srgbClr val="005758"/>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9765718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2_White with Log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5F2531E-2543-FE44-9E3D-ECDC6E1E5B8C}"/>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2" name="Date Placeholder 1">
            <a:extLst>
              <a:ext uri="{FF2B5EF4-FFF2-40B4-BE49-F238E27FC236}">
                <a16:creationId xmlns:a16="http://schemas.microsoft.com/office/drawing/2014/main" id="{35071B4D-05CF-8744-B3E4-AD937A363CF5}"/>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3" name="Footer Placeholder 2">
            <a:extLst>
              <a:ext uri="{FF2B5EF4-FFF2-40B4-BE49-F238E27FC236}">
                <a16:creationId xmlns:a16="http://schemas.microsoft.com/office/drawing/2014/main" id="{01F04DF0-417E-9940-838B-373E254724A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96E1335-9E89-6940-A650-7A2852AC9CBF}"/>
              </a:ext>
            </a:extLst>
          </p:cNvPr>
          <p:cNvSpPr>
            <a:spLocks noGrp="1"/>
          </p:cNvSpPr>
          <p:nvPr>
            <p:ph type="sldNum" sz="quarter" idx="12"/>
          </p:nvPr>
        </p:nvSpPr>
        <p:spPr/>
        <p:txBody>
          <a:bodyPr/>
          <a:lstStyle/>
          <a:p>
            <a:fld id="{7DCA3B56-ECA4-F246-9394-58426C04E9F5}" type="slidenum">
              <a:rPr lang="en-US" smtClean="0"/>
              <a:pPr/>
              <a:t>‹#›</a:t>
            </a:fld>
            <a:endParaRPr lang="en-US"/>
          </a:p>
        </p:txBody>
      </p:sp>
      <p:sp>
        <p:nvSpPr>
          <p:cNvPr id="6" name="TextBox 5">
            <a:extLst>
              <a:ext uri="{FF2B5EF4-FFF2-40B4-BE49-F238E27FC236}">
                <a16:creationId xmlns:a16="http://schemas.microsoft.com/office/drawing/2014/main" id="{CFF673D8-6672-F76C-8A8F-500ABD6E4E14}"/>
              </a:ext>
            </a:extLst>
          </p:cNvPr>
          <p:cNvSpPr txBox="1"/>
          <p:nvPr userDrawn="1"/>
        </p:nvSpPr>
        <p:spPr>
          <a:xfrm>
            <a:off x="8652664" y="415337"/>
            <a:ext cx="1029449"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5758"/>
                </a:solidFill>
                <a:effectLst/>
                <a:uLnTx/>
                <a:uFillTx/>
                <a:latin typeface="Arial" panose="020B0604020202020204"/>
                <a:ea typeface="+mn-ea"/>
                <a:cs typeface="+mn-cs"/>
              </a:rPr>
              <a:t>Get AI Ready</a:t>
            </a:r>
            <a:endParaRPr kumimoji="0" lang="en-DK" sz="1100" b="0" i="0" u="none" strike="noStrike" kern="1200" cap="none" spc="0" normalizeH="0" baseline="0" noProof="0">
              <a:ln>
                <a:noFill/>
              </a:ln>
              <a:solidFill>
                <a:srgbClr val="005758"/>
              </a:solidFill>
              <a:effectLst/>
              <a:uLnTx/>
              <a:uFillTx/>
              <a:latin typeface="Arial" panose="020B0604020202020204"/>
              <a:ea typeface="+mn-ea"/>
              <a:cs typeface="+mn-cs"/>
            </a:endParaRPr>
          </a:p>
        </p:txBody>
      </p:sp>
      <p:grpSp>
        <p:nvGrpSpPr>
          <p:cNvPr id="8" name="Group 5">
            <a:extLst>
              <a:ext uri="{FF2B5EF4-FFF2-40B4-BE49-F238E27FC236}">
                <a16:creationId xmlns:a16="http://schemas.microsoft.com/office/drawing/2014/main" id="{5251F96B-E627-33DC-D271-6740B4492E44}"/>
              </a:ext>
            </a:extLst>
          </p:cNvPr>
          <p:cNvGrpSpPr>
            <a:grpSpLocks noChangeAspect="1"/>
          </p:cNvGrpSpPr>
          <p:nvPr userDrawn="1"/>
        </p:nvGrpSpPr>
        <p:grpSpPr bwMode="auto">
          <a:xfrm>
            <a:off x="9813374" y="363292"/>
            <a:ext cx="1824584" cy="352800"/>
            <a:chOff x="663" y="462"/>
            <a:chExt cx="1536" cy="297"/>
          </a:xfrm>
        </p:grpSpPr>
        <p:sp>
          <p:nvSpPr>
            <p:cNvPr id="9" name="Freeform 6">
              <a:extLst>
                <a:ext uri="{FF2B5EF4-FFF2-40B4-BE49-F238E27FC236}">
                  <a16:creationId xmlns:a16="http://schemas.microsoft.com/office/drawing/2014/main" id="{91EA53D8-5723-D9E0-B207-09499A430BA9}"/>
                </a:ext>
              </a:extLst>
            </p:cNvPr>
            <p:cNvSpPr>
              <a:spLocks/>
            </p:cNvSpPr>
            <p:nvPr/>
          </p:nvSpPr>
          <p:spPr bwMode="auto">
            <a:xfrm>
              <a:off x="742" y="507"/>
              <a:ext cx="89" cy="142"/>
            </a:xfrm>
            <a:custGeom>
              <a:avLst/>
              <a:gdLst>
                <a:gd name="T0" fmla="*/ 21 w 713"/>
                <a:gd name="T1" fmla="*/ 442 h 1124"/>
                <a:gd name="T2" fmla="*/ 21 w 713"/>
                <a:gd name="T3" fmla="*/ 442 h 1124"/>
                <a:gd name="T4" fmla="*/ 123 w 713"/>
                <a:gd name="T5" fmla="*/ 233 h 1124"/>
                <a:gd name="T6" fmla="*/ 301 w 713"/>
                <a:gd name="T7" fmla="*/ 83 h 1124"/>
                <a:gd name="T8" fmla="*/ 709 w 713"/>
                <a:gd name="T9" fmla="*/ 37 h 1124"/>
                <a:gd name="T10" fmla="*/ 712 w 713"/>
                <a:gd name="T11" fmla="*/ 38 h 1124"/>
                <a:gd name="T12" fmla="*/ 713 w 713"/>
                <a:gd name="T13" fmla="*/ 39 h 1124"/>
                <a:gd name="T14" fmla="*/ 712 w 713"/>
                <a:gd name="T15" fmla="*/ 41 h 1124"/>
                <a:gd name="T16" fmla="*/ 710 w 713"/>
                <a:gd name="T17" fmla="*/ 41 h 1124"/>
                <a:gd name="T18" fmla="*/ 249 w 713"/>
                <a:gd name="T19" fmla="*/ 631 h 1124"/>
                <a:gd name="T20" fmla="*/ 297 w 713"/>
                <a:gd name="T21" fmla="*/ 900 h 1124"/>
                <a:gd name="T22" fmla="*/ 450 w 713"/>
                <a:gd name="T23" fmla="*/ 1121 h 1124"/>
                <a:gd name="T24" fmla="*/ 450 w 713"/>
                <a:gd name="T25" fmla="*/ 1122 h 1124"/>
                <a:gd name="T26" fmla="*/ 450 w 713"/>
                <a:gd name="T27" fmla="*/ 1123 h 1124"/>
                <a:gd name="T28" fmla="*/ 450 w 713"/>
                <a:gd name="T29" fmla="*/ 1123 h 1124"/>
                <a:gd name="T30" fmla="*/ 449 w 713"/>
                <a:gd name="T31" fmla="*/ 1123 h 1124"/>
                <a:gd name="T32" fmla="*/ 246 w 713"/>
                <a:gd name="T33" fmla="*/ 1037 h 1124"/>
                <a:gd name="T34" fmla="*/ 91 w 713"/>
                <a:gd name="T35" fmla="*/ 875 h 1124"/>
                <a:gd name="T36" fmla="*/ 12 w 713"/>
                <a:gd name="T37" fmla="*/ 666 h 1124"/>
                <a:gd name="T38" fmla="*/ 21 w 713"/>
                <a:gd name="T39" fmla="*/ 442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3" h="1124">
                  <a:moveTo>
                    <a:pt x="21" y="442"/>
                  </a:moveTo>
                  <a:lnTo>
                    <a:pt x="21" y="442"/>
                  </a:lnTo>
                  <a:cubicBezTo>
                    <a:pt x="40" y="366"/>
                    <a:pt x="75" y="295"/>
                    <a:pt x="123" y="233"/>
                  </a:cubicBezTo>
                  <a:cubicBezTo>
                    <a:pt x="171" y="171"/>
                    <a:pt x="232" y="120"/>
                    <a:pt x="301" y="83"/>
                  </a:cubicBezTo>
                  <a:cubicBezTo>
                    <a:pt x="426" y="17"/>
                    <a:pt x="572" y="0"/>
                    <a:pt x="709" y="37"/>
                  </a:cubicBezTo>
                  <a:lnTo>
                    <a:pt x="712" y="38"/>
                  </a:lnTo>
                  <a:cubicBezTo>
                    <a:pt x="712" y="38"/>
                    <a:pt x="713" y="39"/>
                    <a:pt x="713" y="39"/>
                  </a:cubicBezTo>
                  <a:cubicBezTo>
                    <a:pt x="713" y="39"/>
                    <a:pt x="713" y="40"/>
                    <a:pt x="712" y="41"/>
                  </a:cubicBezTo>
                  <a:lnTo>
                    <a:pt x="710" y="41"/>
                  </a:lnTo>
                  <a:cubicBezTo>
                    <a:pt x="449" y="101"/>
                    <a:pt x="258" y="342"/>
                    <a:pt x="249" y="631"/>
                  </a:cubicBezTo>
                  <a:cubicBezTo>
                    <a:pt x="245" y="723"/>
                    <a:pt x="261" y="814"/>
                    <a:pt x="297" y="900"/>
                  </a:cubicBezTo>
                  <a:cubicBezTo>
                    <a:pt x="331" y="984"/>
                    <a:pt x="384" y="1059"/>
                    <a:pt x="450" y="1121"/>
                  </a:cubicBezTo>
                  <a:lnTo>
                    <a:pt x="450" y="1122"/>
                  </a:lnTo>
                  <a:cubicBezTo>
                    <a:pt x="450" y="1122"/>
                    <a:pt x="451" y="1123"/>
                    <a:pt x="450" y="1123"/>
                  </a:cubicBezTo>
                  <a:cubicBezTo>
                    <a:pt x="450" y="1123"/>
                    <a:pt x="450" y="1124"/>
                    <a:pt x="450" y="1123"/>
                  </a:cubicBezTo>
                  <a:lnTo>
                    <a:pt x="449" y="1123"/>
                  </a:lnTo>
                  <a:cubicBezTo>
                    <a:pt x="376" y="1108"/>
                    <a:pt x="308" y="1079"/>
                    <a:pt x="246" y="1037"/>
                  </a:cubicBezTo>
                  <a:cubicBezTo>
                    <a:pt x="184" y="994"/>
                    <a:pt x="132" y="939"/>
                    <a:pt x="91" y="875"/>
                  </a:cubicBezTo>
                  <a:cubicBezTo>
                    <a:pt x="51" y="811"/>
                    <a:pt x="24" y="740"/>
                    <a:pt x="12" y="666"/>
                  </a:cubicBezTo>
                  <a:cubicBezTo>
                    <a:pt x="0" y="591"/>
                    <a:pt x="3" y="515"/>
                    <a:pt x="21" y="442"/>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0" name="Freeform 7">
              <a:extLst>
                <a:ext uri="{FF2B5EF4-FFF2-40B4-BE49-F238E27FC236}">
                  <a16:creationId xmlns:a16="http://schemas.microsoft.com/office/drawing/2014/main" id="{F324089F-A885-5458-B77C-6B5B6BF2F6EB}"/>
                </a:ext>
              </a:extLst>
            </p:cNvPr>
            <p:cNvSpPr>
              <a:spLocks/>
            </p:cNvSpPr>
            <p:nvPr/>
          </p:nvSpPr>
          <p:spPr bwMode="auto">
            <a:xfrm>
              <a:off x="787" y="529"/>
              <a:ext cx="114" cy="89"/>
            </a:xfrm>
            <a:custGeom>
              <a:avLst/>
              <a:gdLst>
                <a:gd name="T0" fmla="*/ 262 w 912"/>
                <a:gd name="T1" fmla="*/ 56 h 708"/>
                <a:gd name="T2" fmla="*/ 262 w 912"/>
                <a:gd name="T3" fmla="*/ 56 h 708"/>
                <a:gd name="T4" fmla="*/ 454 w 912"/>
                <a:gd name="T5" fmla="*/ 4 h 708"/>
                <a:gd name="T6" fmla="*/ 651 w 912"/>
                <a:gd name="T7" fmla="*/ 33 h 708"/>
                <a:gd name="T8" fmla="*/ 911 w 912"/>
                <a:gd name="T9" fmla="*/ 266 h 708"/>
                <a:gd name="T10" fmla="*/ 912 w 912"/>
                <a:gd name="T11" fmla="*/ 269 h 708"/>
                <a:gd name="T12" fmla="*/ 912 w 912"/>
                <a:gd name="T13" fmla="*/ 270 h 708"/>
                <a:gd name="T14" fmla="*/ 910 w 912"/>
                <a:gd name="T15" fmla="*/ 270 h 708"/>
                <a:gd name="T16" fmla="*/ 909 w 912"/>
                <a:gd name="T17" fmla="*/ 269 h 708"/>
                <a:gd name="T18" fmla="*/ 270 w 912"/>
                <a:gd name="T19" fmla="*/ 305 h 708"/>
                <a:gd name="T20" fmla="*/ 124 w 912"/>
                <a:gd name="T21" fmla="*/ 486 h 708"/>
                <a:gd name="T22" fmla="*/ 68 w 912"/>
                <a:gd name="T23" fmla="*/ 706 h 708"/>
                <a:gd name="T24" fmla="*/ 68 w 912"/>
                <a:gd name="T25" fmla="*/ 707 h 708"/>
                <a:gd name="T26" fmla="*/ 68 w 912"/>
                <a:gd name="T27" fmla="*/ 708 h 708"/>
                <a:gd name="T28" fmla="*/ 67 w 912"/>
                <a:gd name="T29" fmla="*/ 707 h 708"/>
                <a:gd name="T30" fmla="*/ 67 w 912"/>
                <a:gd name="T31" fmla="*/ 707 h 708"/>
                <a:gd name="T32" fmla="*/ 8 w 912"/>
                <a:gd name="T33" fmla="*/ 530 h 708"/>
                <a:gd name="T34" fmla="*/ 24 w 912"/>
                <a:gd name="T35" fmla="*/ 342 h 708"/>
                <a:gd name="T36" fmla="*/ 113 w 912"/>
                <a:gd name="T37" fmla="*/ 175 h 708"/>
                <a:gd name="T38" fmla="*/ 262 w 912"/>
                <a:gd name="T39" fmla="*/ 56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708">
                  <a:moveTo>
                    <a:pt x="262" y="56"/>
                  </a:moveTo>
                  <a:lnTo>
                    <a:pt x="262" y="56"/>
                  </a:lnTo>
                  <a:cubicBezTo>
                    <a:pt x="321" y="26"/>
                    <a:pt x="387" y="8"/>
                    <a:pt x="454" y="4"/>
                  </a:cubicBezTo>
                  <a:cubicBezTo>
                    <a:pt x="521" y="0"/>
                    <a:pt x="588" y="10"/>
                    <a:pt x="651" y="33"/>
                  </a:cubicBezTo>
                  <a:cubicBezTo>
                    <a:pt x="764" y="76"/>
                    <a:pt x="857" y="159"/>
                    <a:pt x="911" y="266"/>
                  </a:cubicBezTo>
                  <a:lnTo>
                    <a:pt x="912" y="269"/>
                  </a:lnTo>
                  <a:cubicBezTo>
                    <a:pt x="912" y="269"/>
                    <a:pt x="912" y="270"/>
                    <a:pt x="912" y="270"/>
                  </a:cubicBezTo>
                  <a:cubicBezTo>
                    <a:pt x="912" y="270"/>
                    <a:pt x="911" y="271"/>
                    <a:pt x="910" y="270"/>
                  </a:cubicBezTo>
                  <a:lnTo>
                    <a:pt x="909" y="269"/>
                  </a:lnTo>
                  <a:cubicBezTo>
                    <a:pt x="723" y="137"/>
                    <a:pt x="460" y="150"/>
                    <a:pt x="270" y="305"/>
                  </a:cubicBezTo>
                  <a:cubicBezTo>
                    <a:pt x="209" y="354"/>
                    <a:pt x="159" y="416"/>
                    <a:pt x="124" y="486"/>
                  </a:cubicBezTo>
                  <a:cubicBezTo>
                    <a:pt x="90" y="554"/>
                    <a:pt x="71" y="630"/>
                    <a:pt x="68" y="706"/>
                  </a:cubicBezTo>
                  <a:lnTo>
                    <a:pt x="68" y="707"/>
                  </a:lnTo>
                  <a:cubicBezTo>
                    <a:pt x="68" y="707"/>
                    <a:pt x="68" y="708"/>
                    <a:pt x="68" y="708"/>
                  </a:cubicBezTo>
                  <a:cubicBezTo>
                    <a:pt x="68" y="708"/>
                    <a:pt x="67" y="708"/>
                    <a:pt x="67" y="707"/>
                  </a:cubicBezTo>
                  <a:lnTo>
                    <a:pt x="67" y="707"/>
                  </a:lnTo>
                  <a:cubicBezTo>
                    <a:pt x="35" y="652"/>
                    <a:pt x="15" y="592"/>
                    <a:pt x="8" y="530"/>
                  </a:cubicBezTo>
                  <a:cubicBezTo>
                    <a:pt x="0" y="467"/>
                    <a:pt x="6" y="403"/>
                    <a:pt x="24" y="342"/>
                  </a:cubicBezTo>
                  <a:cubicBezTo>
                    <a:pt x="42" y="281"/>
                    <a:pt x="72" y="224"/>
                    <a:pt x="113" y="175"/>
                  </a:cubicBezTo>
                  <a:cubicBezTo>
                    <a:pt x="154" y="126"/>
                    <a:pt x="205" y="85"/>
                    <a:pt x="262" y="56"/>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1" name="Freeform 8">
              <a:extLst>
                <a:ext uri="{FF2B5EF4-FFF2-40B4-BE49-F238E27FC236}">
                  <a16:creationId xmlns:a16="http://schemas.microsoft.com/office/drawing/2014/main" id="{EBD8D456-3CCF-9E02-36BA-3E1C673DBA82}"/>
                </a:ext>
              </a:extLst>
            </p:cNvPr>
            <p:cNvSpPr>
              <a:spLocks noEditPoints="1"/>
            </p:cNvSpPr>
            <p:nvPr/>
          </p:nvSpPr>
          <p:spPr bwMode="auto">
            <a:xfrm>
              <a:off x="663" y="462"/>
              <a:ext cx="296" cy="297"/>
            </a:xfrm>
            <a:custGeom>
              <a:avLst/>
              <a:gdLst>
                <a:gd name="T0" fmla="*/ 2237 w 2363"/>
                <a:gd name="T1" fmla="*/ 1182 h 2364"/>
                <a:gd name="T2" fmla="*/ 2237 w 2363"/>
                <a:gd name="T3" fmla="*/ 1182 h 2364"/>
                <a:gd name="T4" fmla="*/ 1181 w 2363"/>
                <a:gd name="T5" fmla="*/ 2238 h 2364"/>
                <a:gd name="T6" fmla="*/ 125 w 2363"/>
                <a:gd name="T7" fmla="*/ 1182 h 2364"/>
                <a:gd name="T8" fmla="*/ 1181 w 2363"/>
                <a:gd name="T9" fmla="*/ 126 h 2364"/>
                <a:gd name="T10" fmla="*/ 2237 w 2363"/>
                <a:gd name="T11" fmla="*/ 1182 h 2364"/>
                <a:gd name="T12" fmla="*/ 2237 w 2363"/>
                <a:gd name="T13" fmla="*/ 1182 h 2364"/>
                <a:gd name="T14" fmla="*/ 1181 w 2363"/>
                <a:gd name="T15" fmla="*/ 0 h 2364"/>
                <a:gd name="T16" fmla="*/ 1181 w 2363"/>
                <a:gd name="T17" fmla="*/ 0 h 2364"/>
                <a:gd name="T18" fmla="*/ 0 w 2363"/>
                <a:gd name="T19" fmla="*/ 1182 h 2364"/>
                <a:gd name="T20" fmla="*/ 1181 w 2363"/>
                <a:gd name="T21" fmla="*/ 2364 h 2364"/>
                <a:gd name="T22" fmla="*/ 2363 w 2363"/>
                <a:gd name="T23" fmla="*/ 1182 h 2364"/>
                <a:gd name="T24" fmla="*/ 1181 w 2363"/>
                <a:gd name="T25" fmla="*/ 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63" h="2364">
                  <a:moveTo>
                    <a:pt x="2237" y="1182"/>
                  </a:moveTo>
                  <a:lnTo>
                    <a:pt x="2237" y="1182"/>
                  </a:lnTo>
                  <a:cubicBezTo>
                    <a:pt x="2237" y="1764"/>
                    <a:pt x="1763" y="2238"/>
                    <a:pt x="1181" y="2238"/>
                  </a:cubicBezTo>
                  <a:cubicBezTo>
                    <a:pt x="599" y="2238"/>
                    <a:pt x="125" y="1764"/>
                    <a:pt x="125" y="1182"/>
                  </a:cubicBezTo>
                  <a:cubicBezTo>
                    <a:pt x="125" y="600"/>
                    <a:pt x="599" y="126"/>
                    <a:pt x="1181" y="126"/>
                  </a:cubicBezTo>
                  <a:cubicBezTo>
                    <a:pt x="1763" y="126"/>
                    <a:pt x="2237" y="600"/>
                    <a:pt x="2237" y="1182"/>
                  </a:cubicBezTo>
                  <a:lnTo>
                    <a:pt x="2237" y="1182"/>
                  </a:lnTo>
                  <a:close/>
                  <a:moveTo>
                    <a:pt x="1181" y="0"/>
                  </a:moveTo>
                  <a:lnTo>
                    <a:pt x="1181" y="0"/>
                  </a:lnTo>
                  <a:cubicBezTo>
                    <a:pt x="530" y="0"/>
                    <a:pt x="0" y="530"/>
                    <a:pt x="0" y="1182"/>
                  </a:cubicBezTo>
                  <a:cubicBezTo>
                    <a:pt x="0" y="1833"/>
                    <a:pt x="530" y="2364"/>
                    <a:pt x="1181" y="2364"/>
                  </a:cubicBezTo>
                  <a:cubicBezTo>
                    <a:pt x="1833" y="2364"/>
                    <a:pt x="2363" y="1833"/>
                    <a:pt x="2363" y="1182"/>
                  </a:cubicBezTo>
                  <a:cubicBezTo>
                    <a:pt x="2363" y="530"/>
                    <a:pt x="1833" y="0"/>
                    <a:pt x="1181" y="0"/>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2" name="Freeform 9">
              <a:extLst>
                <a:ext uri="{FF2B5EF4-FFF2-40B4-BE49-F238E27FC236}">
                  <a16:creationId xmlns:a16="http://schemas.microsoft.com/office/drawing/2014/main" id="{2FABE8EF-7E90-9F28-4D78-38C114A197C9}"/>
                </a:ext>
              </a:extLst>
            </p:cNvPr>
            <p:cNvSpPr>
              <a:spLocks/>
            </p:cNvSpPr>
            <p:nvPr/>
          </p:nvSpPr>
          <p:spPr bwMode="auto">
            <a:xfrm>
              <a:off x="708" y="535"/>
              <a:ext cx="141" cy="179"/>
            </a:xfrm>
            <a:custGeom>
              <a:avLst/>
              <a:gdLst>
                <a:gd name="T0" fmla="*/ 923 w 1119"/>
                <a:gd name="T1" fmla="*/ 1019 h 1418"/>
                <a:gd name="T2" fmla="*/ 923 w 1119"/>
                <a:gd name="T3" fmla="*/ 1019 h 1418"/>
                <a:gd name="T4" fmla="*/ 891 w 1119"/>
                <a:gd name="T5" fmla="*/ 1021 h 1418"/>
                <a:gd name="T6" fmla="*/ 803 w 1119"/>
                <a:gd name="T7" fmla="*/ 1028 h 1418"/>
                <a:gd name="T8" fmla="*/ 146 w 1119"/>
                <a:gd name="T9" fmla="*/ 371 h 1418"/>
                <a:gd name="T10" fmla="*/ 260 w 1119"/>
                <a:gd name="T11" fmla="*/ 3 h 1418"/>
                <a:gd name="T12" fmla="*/ 260 w 1119"/>
                <a:gd name="T13" fmla="*/ 1 h 1418"/>
                <a:gd name="T14" fmla="*/ 259 w 1119"/>
                <a:gd name="T15" fmla="*/ 1 h 1418"/>
                <a:gd name="T16" fmla="*/ 0 w 1119"/>
                <a:gd name="T17" fmla="*/ 599 h 1418"/>
                <a:gd name="T18" fmla="*/ 819 w 1119"/>
                <a:gd name="T19" fmla="*/ 1418 h 1418"/>
                <a:gd name="T20" fmla="*/ 957 w 1119"/>
                <a:gd name="T21" fmla="*/ 1407 h 1418"/>
                <a:gd name="T22" fmla="*/ 957 w 1119"/>
                <a:gd name="T23" fmla="*/ 1407 h 1418"/>
                <a:gd name="T24" fmla="*/ 1119 w 1119"/>
                <a:gd name="T25" fmla="*/ 1214 h 1418"/>
                <a:gd name="T26" fmla="*/ 923 w 1119"/>
                <a:gd name="T27" fmla="*/ 1019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9" h="1418">
                  <a:moveTo>
                    <a:pt x="923" y="1019"/>
                  </a:moveTo>
                  <a:lnTo>
                    <a:pt x="923" y="1019"/>
                  </a:lnTo>
                  <a:cubicBezTo>
                    <a:pt x="912" y="1019"/>
                    <a:pt x="891" y="1021"/>
                    <a:pt x="891" y="1021"/>
                  </a:cubicBezTo>
                  <a:cubicBezTo>
                    <a:pt x="862" y="1025"/>
                    <a:pt x="833" y="1028"/>
                    <a:pt x="803" y="1028"/>
                  </a:cubicBezTo>
                  <a:cubicBezTo>
                    <a:pt x="440" y="1028"/>
                    <a:pt x="146" y="734"/>
                    <a:pt x="146" y="371"/>
                  </a:cubicBezTo>
                  <a:cubicBezTo>
                    <a:pt x="146" y="234"/>
                    <a:pt x="189" y="108"/>
                    <a:pt x="260" y="3"/>
                  </a:cubicBezTo>
                  <a:cubicBezTo>
                    <a:pt x="260" y="3"/>
                    <a:pt x="261" y="2"/>
                    <a:pt x="260" y="1"/>
                  </a:cubicBezTo>
                  <a:cubicBezTo>
                    <a:pt x="260" y="0"/>
                    <a:pt x="259" y="1"/>
                    <a:pt x="259" y="1"/>
                  </a:cubicBezTo>
                  <a:cubicBezTo>
                    <a:pt x="99" y="151"/>
                    <a:pt x="0" y="363"/>
                    <a:pt x="0" y="599"/>
                  </a:cubicBezTo>
                  <a:cubicBezTo>
                    <a:pt x="0" y="1051"/>
                    <a:pt x="366" y="1418"/>
                    <a:pt x="819" y="1418"/>
                  </a:cubicBezTo>
                  <a:cubicBezTo>
                    <a:pt x="866" y="1418"/>
                    <a:pt x="912" y="1414"/>
                    <a:pt x="957" y="1407"/>
                  </a:cubicBezTo>
                  <a:lnTo>
                    <a:pt x="957" y="1407"/>
                  </a:lnTo>
                  <a:cubicBezTo>
                    <a:pt x="1049" y="1391"/>
                    <a:pt x="1119" y="1310"/>
                    <a:pt x="1119" y="1214"/>
                  </a:cubicBezTo>
                  <a:cubicBezTo>
                    <a:pt x="1119" y="1106"/>
                    <a:pt x="1031" y="1019"/>
                    <a:pt x="923" y="1019"/>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3" name="Freeform 10">
              <a:extLst>
                <a:ext uri="{FF2B5EF4-FFF2-40B4-BE49-F238E27FC236}">
                  <a16:creationId xmlns:a16="http://schemas.microsoft.com/office/drawing/2014/main" id="{C94CD2AF-85C7-9D06-E1BD-C322643865F2}"/>
                </a:ext>
              </a:extLst>
            </p:cNvPr>
            <p:cNvSpPr>
              <a:spLocks/>
            </p:cNvSpPr>
            <p:nvPr/>
          </p:nvSpPr>
          <p:spPr bwMode="auto">
            <a:xfrm>
              <a:off x="1036" y="539"/>
              <a:ext cx="111" cy="142"/>
            </a:xfrm>
            <a:custGeom>
              <a:avLst/>
              <a:gdLst>
                <a:gd name="T0" fmla="*/ 341 w 881"/>
                <a:gd name="T1" fmla="*/ 1128 h 1128"/>
                <a:gd name="T2" fmla="*/ 341 w 881"/>
                <a:gd name="T3" fmla="*/ 1128 h 1128"/>
                <a:gd name="T4" fmla="*/ 341 w 881"/>
                <a:gd name="T5" fmla="*/ 174 h 1128"/>
                <a:gd name="T6" fmla="*/ 0 w 881"/>
                <a:gd name="T7" fmla="*/ 174 h 1128"/>
                <a:gd name="T8" fmla="*/ 0 w 881"/>
                <a:gd name="T9" fmla="*/ 0 h 1128"/>
                <a:gd name="T10" fmla="*/ 881 w 881"/>
                <a:gd name="T11" fmla="*/ 0 h 1128"/>
                <a:gd name="T12" fmla="*/ 881 w 881"/>
                <a:gd name="T13" fmla="*/ 174 h 1128"/>
                <a:gd name="T14" fmla="*/ 539 w 881"/>
                <a:gd name="T15" fmla="*/ 174 h 1128"/>
                <a:gd name="T16" fmla="*/ 539 w 881"/>
                <a:gd name="T17" fmla="*/ 1128 h 1128"/>
                <a:gd name="T18" fmla="*/ 341 w 881"/>
                <a:gd name="T1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1128">
                  <a:moveTo>
                    <a:pt x="341" y="1128"/>
                  </a:moveTo>
                  <a:lnTo>
                    <a:pt x="341" y="1128"/>
                  </a:lnTo>
                  <a:lnTo>
                    <a:pt x="341" y="174"/>
                  </a:lnTo>
                  <a:lnTo>
                    <a:pt x="0" y="174"/>
                  </a:lnTo>
                  <a:lnTo>
                    <a:pt x="0" y="0"/>
                  </a:lnTo>
                  <a:lnTo>
                    <a:pt x="881" y="0"/>
                  </a:lnTo>
                  <a:lnTo>
                    <a:pt x="881" y="174"/>
                  </a:lnTo>
                  <a:lnTo>
                    <a:pt x="539" y="174"/>
                  </a:lnTo>
                  <a:lnTo>
                    <a:pt x="539" y="1128"/>
                  </a:lnTo>
                  <a:lnTo>
                    <a:pt x="341"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4" name="Freeform 11">
              <a:extLst>
                <a:ext uri="{FF2B5EF4-FFF2-40B4-BE49-F238E27FC236}">
                  <a16:creationId xmlns:a16="http://schemas.microsoft.com/office/drawing/2014/main" id="{D7A72B21-CDB0-B2C9-5218-E0A575405519}"/>
                </a:ext>
              </a:extLst>
            </p:cNvPr>
            <p:cNvSpPr>
              <a:spLocks noEditPoints="1"/>
            </p:cNvSpPr>
            <p:nvPr/>
          </p:nvSpPr>
          <p:spPr bwMode="auto">
            <a:xfrm>
              <a:off x="1165" y="539"/>
              <a:ext cx="126" cy="142"/>
            </a:xfrm>
            <a:custGeom>
              <a:avLst/>
              <a:gdLst>
                <a:gd name="T0" fmla="*/ 197 w 1009"/>
                <a:gd name="T1" fmla="*/ 954 h 1128"/>
                <a:gd name="T2" fmla="*/ 197 w 1009"/>
                <a:gd name="T3" fmla="*/ 954 h 1128"/>
                <a:gd name="T4" fmla="*/ 419 w 1009"/>
                <a:gd name="T5" fmla="*/ 954 h 1128"/>
                <a:gd name="T6" fmla="*/ 806 w 1009"/>
                <a:gd name="T7" fmla="*/ 565 h 1128"/>
                <a:gd name="T8" fmla="*/ 419 w 1009"/>
                <a:gd name="T9" fmla="*/ 174 h 1128"/>
                <a:gd name="T10" fmla="*/ 197 w 1009"/>
                <a:gd name="T11" fmla="*/ 174 h 1128"/>
                <a:gd name="T12" fmla="*/ 197 w 1009"/>
                <a:gd name="T13" fmla="*/ 954 h 1128"/>
                <a:gd name="T14" fmla="*/ 197 w 1009"/>
                <a:gd name="T15" fmla="*/ 954 h 1128"/>
                <a:gd name="T16" fmla="*/ 0 w 1009"/>
                <a:gd name="T17" fmla="*/ 1128 h 1128"/>
                <a:gd name="T18" fmla="*/ 0 w 1009"/>
                <a:gd name="T19" fmla="*/ 1128 h 1128"/>
                <a:gd name="T20" fmla="*/ 0 w 1009"/>
                <a:gd name="T21" fmla="*/ 0 h 1128"/>
                <a:gd name="T22" fmla="*/ 419 w 1009"/>
                <a:gd name="T23" fmla="*/ 0 h 1128"/>
                <a:gd name="T24" fmla="*/ 1009 w 1009"/>
                <a:gd name="T25" fmla="*/ 565 h 1128"/>
                <a:gd name="T26" fmla="*/ 419 w 1009"/>
                <a:gd name="T27" fmla="*/ 1128 h 1128"/>
                <a:gd name="T28" fmla="*/ 0 w 1009"/>
                <a:gd name="T2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9" h="1128">
                  <a:moveTo>
                    <a:pt x="197" y="954"/>
                  </a:moveTo>
                  <a:lnTo>
                    <a:pt x="197" y="954"/>
                  </a:lnTo>
                  <a:lnTo>
                    <a:pt x="419" y="954"/>
                  </a:lnTo>
                  <a:cubicBezTo>
                    <a:pt x="664" y="954"/>
                    <a:pt x="806" y="778"/>
                    <a:pt x="806" y="565"/>
                  </a:cubicBezTo>
                  <a:cubicBezTo>
                    <a:pt x="806" y="347"/>
                    <a:pt x="671" y="174"/>
                    <a:pt x="419" y="174"/>
                  </a:cubicBezTo>
                  <a:lnTo>
                    <a:pt x="197" y="174"/>
                  </a:lnTo>
                  <a:lnTo>
                    <a:pt x="197" y="954"/>
                  </a:lnTo>
                  <a:lnTo>
                    <a:pt x="197" y="954"/>
                  </a:lnTo>
                  <a:close/>
                  <a:moveTo>
                    <a:pt x="0" y="1128"/>
                  </a:moveTo>
                  <a:lnTo>
                    <a:pt x="0" y="1128"/>
                  </a:lnTo>
                  <a:lnTo>
                    <a:pt x="0" y="0"/>
                  </a:lnTo>
                  <a:lnTo>
                    <a:pt x="419" y="0"/>
                  </a:lnTo>
                  <a:cubicBezTo>
                    <a:pt x="771" y="0"/>
                    <a:pt x="1009" y="233"/>
                    <a:pt x="1009" y="565"/>
                  </a:cubicBezTo>
                  <a:cubicBezTo>
                    <a:pt x="1009" y="896"/>
                    <a:pt x="771" y="1128"/>
                    <a:pt x="419" y="1128"/>
                  </a:cubicBez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5" name="Freeform 12">
              <a:extLst>
                <a:ext uri="{FF2B5EF4-FFF2-40B4-BE49-F238E27FC236}">
                  <a16:creationId xmlns:a16="http://schemas.microsoft.com/office/drawing/2014/main" id="{CC65618F-E9B3-6C28-797E-8B734F1ECBFF}"/>
                </a:ext>
              </a:extLst>
            </p:cNvPr>
            <p:cNvSpPr>
              <a:spLocks/>
            </p:cNvSpPr>
            <p:nvPr/>
          </p:nvSpPr>
          <p:spPr bwMode="auto">
            <a:xfrm>
              <a:off x="1368" y="537"/>
              <a:ext cx="111" cy="147"/>
            </a:xfrm>
            <a:custGeom>
              <a:avLst/>
              <a:gdLst>
                <a:gd name="T0" fmla="*/ 102 w 886"/>
                <a:gd name="T1" fmla="*/ 834 h 1165"/>
                <a:gd name="T2" fmla="*/ 102 w 886"/>
                <a:gd name="T3" fmla="*/ 834 h 1165"/>
                <a:gd name="T4" fmla="*/ 459 w 886"/>
                <a:gd name="T5" fmla="*/ 989 h 1165"/>
                <a:gd name="T6" fmla="*/ 685 w 886"/>
                <a:gd name="T7" fmla="*/ 835 h 1165"/>
                <a:gd name="T8" fmla="*/ 428 w 886"/>
                <a:gd name="T9" fmla="*/ 668 h 1165"/>
                <a:gd name="T10" fmla="*/ 27 w 886"/>
                <a:gd name="T11" fmla="*/ 330 h 1165"/>
                <a:gd name="T12" fmla="*/ 438 w 886"/>
                <a:gd name="T13" fmla="*/ 0 h 1165"/>
                <a:gd name="T14" fmla="*/ 848 w 886"/>
                <a:gd name="T15" fmla="*/ 145 h 1165"/>
                <a:gd name="T16" fmla="*/ 748 w 886"/>
                <a:gd name="T17" fmla="*/ 304 h 1165"/>
                <a:gd name="T18" fmla="*/ 421 w 886"/>
                <a:gd name="T19" fmla="*/ 176 h 1165"/>
                <a:gd name="T20" fmla="*/ 230 w 886"/>
                <a:gd name="T21" fmla="*/ 316 h 1165"/>
                <a:gd name="T22" fmla="*/ 479 w 886"/>
                <a:gd name="T23" fmla="*/ 467 h 1165"/>
                <a:gd name="T24" fmla="*/ 886 w 886"/>
                <a:gd name="T25" fmla="*/ 817 h 1165"/>
                <a:gd name="T26" fmla="*/ 450 w 886"/>
                <a:gd name="T27" fmla="*/ 1165 h 1165"/>
                <a:gd name="T28" fmla="*/ 0 w 886"/>
                <a:gd name="T29" fmla="*/ 994 h 1165"/>
                <a:gd name="T30" fmla="*/ 102 w 886"/>
                <a:gd name="T31" fmla="*/ 834 h 1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6" h="1165">
                  <a:moveTo>
                    <a:pt x="102" y="834"/>
                  </a:moveTo>
                  <a:lnTo>
                    <a:pt x="102" y="834"/>
                  </a:lnTo>
                  <a:cubicBezTo>
                    <a:pt x="180" y="917"/>
                    <a:pt x="301" y="989"/>
                    <a:pt x="459" y="989"/>
                  </a:cubicBezTo>
                  <a:cubicBezTo>
                    <a:pt x="621" y="989"/>
                    <a:pt x="685" y="910"/>
                    <a:pt x="685" y="835"/>
                  </a:cubicBezTo>
                  <a:cubicBezTo>
                    <a:pt x="685" y="734"/>
                    <a:pt x="565" y="704"/>
                    <a:pt x="428" y="668"/>
                  </a:cubicBezTo>
                  <a:cubicBezTo>
                    <a:pt x="244" y="622"/>
                    <a:pt x="27" y="568"/>
                    <a:pt x="27" y="330"/>
                  </a:cubicBezTo>
                  <a:cubicBezTo>
                    <a:pt x="27" y="144"/>
                    <a:pt x="191" y="0"/>
                    <a:pt x="438" y="0"/>
                  </a:cubicBezTo>
                  <a:cubicBezTo>
                    <a:pt x="607" y="0"/>
                    <a:pt x="744" y="51"/>
                    <a:pt x="848" y="145"/>
                  </a:cubicBezTo>
                  <a:lnTo>
                    <a:pt x="748" y="304"/>
                  </a:lnTo>
                  <a:cubicBezTo>
                    <a:pt x="660" y="217"/>
                    <a:pt x="540" y="176"/>
                    <a:pt x="421" y="176"/>
                  </a:cubicBezTo>
                  <a:cubicBezTo>
                    <a:pt x="305" y="176"/>
                    <a:pt x="230" y="232"/>
                    <a:pt x="230" y="316"/>
                  </a:cubicBezTo>
                  <a:cubicBezTo>
                    <a:pt x="230" y="404"/>
                    <a:pt x="345" y="433"/>
                    <a:pt x="479" y="467"/>
                  </a:cubicBezTo>
                  <a:cubicBezTo>
                    <a:pt x="665" y="514"/>
                    <a:pt x="886" y="572"/>
                    <a:pt x="886" y="817"/>
                  </a:cubicBezTo>
                  <a:cubicBezTo>
                    <a:pt x="886" y="1005"/>
                    <a:pt x="754" y="1165"/>
                    <a:pt x="450" y="1165"/>
                  </a:cubicBezTo>
                  <a:cubicBezTo>
                    <a:pt x="247" y="1165"/>
                    <a:pt x="99" y="1096"/>
                    <a:pt x="0" y="994"/>
                  </a:cubicBezTo>
                  <a:lnTo>
                    <a:pt x="102" y="834"/>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6" name="Freeform 13">
              <a:extLst>
                <a:ext uri="{FF2B5EF4-FFF2-40B4-BE49-F238E27FC236}">
                  <a16:creationId xmlns:a16="http://schemas.microsoft.com/office/drawing/2014/main" id="{44A95F9B-65DF-9EB0-43ED-8B4011900F48}"/>
                </a:ext>
              </a:extLst>
            </p:cNvPr>
            <p:cNvSpPr>
              <a:spLocks/>
            </p:cNvSpPr>
            <p:nvPr/>
          </p:nvSpPr>
          <p:spPr bwMode="auto">
            <a:xfrm>
              <a:off x="1485" y="539"/>
              <a:ext cx="134" cy="142"/>
            </a:xfrm>
            <a:custGeom>
              <a:avLst/>
              <a:gdLst>
                <a:gd name="T0" fmla="*/ 438 w 1072"/>
                <a:gd name="T1" fmla="*/ 1128 h 1128"/>
                <a:gd name="T2" fmla="*/ 438 w 1072"/>
                <a:gd name="T3" fmla="*/ 1128 h 1128"/>
                <a:gd name="T4" fmla="*/ 438 w 1072"/>
                <a:gd name="T5" fmla="*/ 659 h 1128"/>
                <a:gd name="T6" fmla="*/ 0 w 1072"/>
                <a:gd name="T7" fmla="*/ 0 h 1128"/>
                <a:gd name="T8" fmla="*/ 226 w 1072"/>
                <a:gd name="T9" fmla="*/ 0 h 1128"/>
                <a:gd name="T10" fmla="*/ 537 w 1072"/>
                <a:gd name="T11" fmla="*/ 484 h 1128"/>
                <a:gd name="T12" fmla="*/ 845 w 1072"/>
                <a:gd name="T13" fmla="*/ 0 h 1128"/>
                <a:gd name="T14" fmla="*/ 1072 w 1072"/>
                <a:gd name="T15" fmla="*/ 0 h 1128"/>
                <a:gd name="T16" fmla="*/ 636 w 1072"/>
                <a:gd name="T17" fmla="*/ 659 h 1128"/>
                <a:gd name="T18" fmla="*/ 636 w 1072"/>
                <a:gd name="T19" fmla="*/ 1128 h 1128"/>
                <a:gd name="T20" fmla="*/ 438 w 1072"/>
                <a:gd name="T21"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1128">
                  <a:moveTo>
                    <a:pt x="438" y="1128"/>
                  </a:moveTo>
                  <a:lnTo>
                    <a:pt x="438" y="1128"/>
                  </a:lnTo>
                  <a:lnTo>
                    <a:pt x="438" y="659"/>
                  </a:lnTo>
                  <a:lnTo>
                    <a:pt x="0" y="0"/>
                  </a:lnTo>
                  <a:lnTo>
                    <a:pt x="226" y="0"/>
                  </a:lnTo>
                  <a:lnTo>
                    <a:pt x="537" y="484"/>
                  </a:lnTo>
                  <a:lnTo>
                    <a:pt x="845" y="0"/>
                  </a:lnTo>
                  <a:lnTo>
                    <a:pt x="1072" y="0"/>
                  </a:lnTo>
                  <a:lnTo>
                    <a:pt x="636" y="659"/>
                  </a:lnTo>
                  <a:lnTo>
                    <a:pt x="636" y="1128"/>
                  </a:lnTo>
                  <a:lnTo>
                    <a:pt x="438"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7" name="Freeform 14">
              <a:extLst>
                <a:ext uri="{FF2B5EF4-FFF2-40B4-BE49-F238E27FC236}">
                  <a16:creationId xmlns:a16="http://schemas.microsoft.com/office/drawing/2014/main" id="{DCC747A6-D558-2499-7915-3292DCF1972F}"/>
                </a:ext>
              </a:extLst>
            </p:cNvPr>
            <p:cNvSpPr>
              <a:spLocks/>
            </p:cNvSpPr>
            <p:nvPr/>
          </p:nvSpPr>
          <p:spPr bwMode="auto">
            <a:xfrm>
              <a:off x="1635" y="539"/>
              <a:ext cx="123" cy="142"/>
            </a:xfrm>
            <a:custGeom>
              <a:avLst/>
              <a:gdLst>
                <a:gd name="T0" fmla="*/ 786 w 977"/>
                <a:gd name="T1" fmla="*/ 1128 h 1128"/>
                <a:gd name="T2" fmla="*/ 786 w 977"/>
                <a:gd name="T3" fmla="*/ 1128 h 1128"/>
                <a:gd name="T4" fmla="*/ 198 w 977"/>
                <a:gd name="T5" fmla="*/ 306 h 1128"/>
                <a:gd name="T6" fmla="*/ 198 w 977"/>
                <a:gd name="T7" fmla="*/ 1128 h 1128"/>
                <a:gd name="T8" fmla="*/ 0 w 977"/>
                <a:gd name="T9" fmla="*/ 1128 h 1128"/>
                <a:gd name="T10" fmla="*/ 0 w 977"/>
                <a:gd name="T11" fmla="*/ 0 h 1128"/>
                <a:gd name="T12" fmla="*/ 203 w 977"/>
                <a:gd name="T13" fmla="*/ 0 h 1128"/>
                <a:gd name="T14" fmla="*/ 779 w 977"/>
                <a:gd name="T15" fmla="*/ 800 h 1128"/>
                <a:gd name="T16" fmla="*/ 779 w 977"/>
                <a:gd name="T17" fmla="*/ 0 h 1128"/>
                <a:gd name="T18" fmla="*/ 977 w 977"/>
                <a:gd name="T19" fmla="*/ 0 h 1128"/>
                <a:gd name="T20" fmla="*/ 977 w 977"/>
                <a:gd name="T21" fmla="*/ 1128 h 1128"/>
                <a:gd name="T22" fmla="*/ 786 w 977"/>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7" h="1128">
                  <a:moveTo>
                    <a:pt x="786" y="1128"/>
                  </a:moveTo>
                  <a:lnTo>
                    <a:pt x="786" y="1128"/>
                  </a:lnTo>
                  <a:lnTo>
                    <a:pt x="198" y="306"/>
                  </a:lnTo>
                  <a:lnTo>
                    <a:pt x="198" y="1128"/>
                  </a:lnTo>
                  <a:lnTo>
                    <a:pt x="0" y="1128"/>
                  </a:lnTo>
                  <a:lnTo>
                    <a:pt x="0" y="0"/>
                  </a:lnTo>
                  <a:lnTo>
                    <a:pt x="203" y="0"/>
                  </a:lnTo>
                  <a:lnTo>
                    <a:pt x="779" y="800"/>
                  </a:lnTo>
                  <a:lnTo>
                    <a:pt x="779" y="0"/>
                  </a:lnTo>
                  <a:lnTo>
                    <a:pt x="977" y="0"/>
                  </a:lnTo>
                  <a:lnTo>
                    <a:pt x="977" y="1128"/>
                  </a:lnTo>
                  <a:lnTo>
                    <a:pt x="786"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8" name="Freeform 15">
              <a:extLst>
                <a:ext uri="{FF2B5EF4-FFF2-40B4-BE49-F238E27FC236}">
                  <a16:creationId xmlns:a16="http://schemas.microsoft.com/office/drawing/2014/main" id="{BEF9DD46-6A35-EFED-99AC-605C71AA49C7}"/>
                </a:ext>
              </a:extLst>
            </p:cNvPr>
            <p:cNvSpPr>
              <a:spLocks/>
            </p:cNvSpPr>
            <p:nvPr/>
          </p:nvSpPr>
          <p:spPr bwMode="auto">
            <a:xfrm>
              <a:off x="1789" y="539"/>
              <a:ext cx="123" cy="142"/>
            </a:xfrm>
            <a:custGeom>
              <a:avLst/>
              <a:gdLst>
                <a:gd name="T0" fmla="*/ 787 w 978"/>
                <a:gd name="T1" fmla="*/ 1128 h 1128"/>
                <a:gd name="T2" fmla="*/ 787 w 978"/>
                <a:gd name="T3" fmla="*/ 1128 h 1128"/>
                <a:gd name="T4" fmla="*/ 198 w 978"/>
                <a:gd name="T5" fmla="*/ 306 h 1128"/>
                <a:gd name="T6" fmla="*/ 198 w 978"/>
                <a:gd name="T7" fmla="*/ 1128 h 1128"/>
                <a:gd name="T8" fmla="*/ 0 w 978"/>
                <a:gd name="T9" fmla="*/ 1128 h 1128"/>
                <a:gd name="T10" fmla="*/ 0 w 978"/>
                <a:gd name="T11" fmla="*/ 0 h 1128"/>
                <a:gd name="T12" fmla="*/ 203 w 978"/>
                <a:gd name="T13" fmla="*/ 0 h 1128"/>
                <a:gd name="T14" fmla="*/ 780 w 978"/>
                <a:gd name="T15" fmla="*/ 800 h 1128"/>
                <a:gd name="T16" fmla="*/ 780 w 978"/>
                <a:gd name="T17" fmla="*/ 0 h 1128"/>
                <a:gd name="T18" fmla="*/ 978 w 978"/>
                <a:gd name="T19" fmla="*/ 0 h 1128"/>
                <a:gd name="T20" fmla="*/ 978 w 978"/>
                <a:gd name="T21" fmla="*/ 1128 h 1128"/>
                <a:gd name="T22" fmla="*/ 787 w 978"/>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8" h="1128">
                  <a:moveTo>
                    <a:pt x="787" y="1128"/>
                  </a:moveTo>
                  <a:lnTo>
                    <a:pt x="787" y="1128"/>
                  </a:lnTo>
                  <a:lnTo>
                    <a:pt x="198" y="306"/>
                  </a:lnTo>
                  <a:lnTo>
                    <a:pt x="198" y="1128"/>
                  </a:lnTo>
                  <a:lnTo>
                    <a:pt x="0" y="1128"/>
                  </a:lnTo>
                  <a:lnTo>
                    <a:pt x="0" y="0"/>
                  </a:lnTo>
                  <a:lnTo>
                    <a:pt x="203" y="0"/>
                  </a:lnTo>
                  <a:lnTo>
                    <a:pt x="780" y="800"/>
                  </a:lnTo>
                  <a:lnTo>
                    <a:pt x="780" y="0"/>
                  </a:lnTo>
                  <a:lnTo>
                    <a:pt x="978" y="0"/>
                  </a:lnTo>
                  <a:lnTo>
                    <a:pt x="978" y="1128"/>
                  </a:lnTo>
                  <a:lnTo>
                    <a:pt x="787"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9" name="Freeform 16">
              <a:extLst>
                <a:ext uri="{FF2B5EF4-FFF2-40B4-BE49-F238E27FC236}">
                  <a16:creationId xmlns:a16="http://schemas.microsoft.com/office/drawing/2014/main" id="{50B9AA50-2EE3-82CD-E908-B47E39CF3327}"/>
                </a:ext>
              </a:extLst>
            </p:cNvPr>
            <p:cNvSpPr>
              <a:spLocks/>
            </p:cNvSpPr>
            <p:nvPr/>
          </p:nvSpPr>
          <p:spPr bwMode="auto">
            <a:xfrm>
              <a:off x="1943" y="539"/>
              <a:ext cx="97" cy="142"/>
            </a:xfrm>
            <a:custGeom>
              <a:avLst/>
              <a:gdLst>
                <a:gd name="T0" fmla="*/ 0 w 773"/>
                <a:gd name="T1" fmla="*/ 1128 h 1128"/>
                <a:gd name="T2" fmla="*/ 0 w 773"/>
                <a:gd name="T3" fmla="*/ 1128 h 1128"/>
                <a:gd name="T4" fmla="*/ 0 w 773"/>
                <a:gd name="T5" fmla="*/ 0 h 1128"/>
                <a:gd name="T6" fmla="*/ 773 w 773"/>
                <a:gd name="T7" fmla="*/ 0 h 1128"/>
                <a:gd name="T8" fmla="*/ 773 w 773"/>
                <a:gd name="T9" fmla="*/ 174 h 1128"/>
                <a:gd name="T10" fmla="*/ 198 w 773"/>
                <a:gd name="T11" fmla="*/ 174 h 1128"/>
                <a:gd name="T12" fmla="*/ 198 w 773"/>
                <a:gd name="T13" fmla="*/ 467 h 1128"/>
                <a:gd name="T14" fmla="*/ 761 w 773"/>
                <a:gd name="T15" fmla="*/ 467 h 1128"/>
                <a:gd name="T16" fmla="*/ 761 w 773"/>
                <a:gd name="T17" fmla="*/ 641 h 1128"/>
                <a:gd name="T18" fmla="*/ 198 w 773"/>
                <a:gd name="T19" fmla="*/ 641 h 1128"/>
                <a:gd name="T20" fmla="*/ 198 w 773"/>
                <a:gd name="T21" fmla="*/ 954 h 1128"/>
                <a:gd name="T22" fmla="*/ 773 w 773"/>
                <a:gd name="T23" fmla="*/ 954 h 1128"/>
                <a:gd name="T24" fmla="*/ 773 w 773"/>
                <a:gd name="T25" fmla="*/ 1128 h 1128"/>
                <a:gd name="T26" fmla="*/ 0 w 773"/>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3" h="1128">
                  <a:moveTo>
                    <a:pt x="0" y="1128"/>
                  </a:moveTo>
                  <a:lnTo>
                    <a:pt x="0" y="1128"/>
                  </a:lnTo>
                  <a:lnTo>
                    <a:pt x="0" y="0"/>
                  </a:lnTo>
                  <a:lnTo>
                    <a:pt x="773" y="0"/>
                  </a:lnTo>
                  <a:lnTo>
                    <a:pt x="773" y="174"/>
                  </a:lnTo>
                  <a:lnTo>
                    <a:pt x="198" y="174"/>
                  </a:lnTo>
                  <a:lnTo>
                    <a:pt x="198" y="467"/>
                  </a:lnTo>
                  <a:lnTo>
                    <a:pt x="761" y="467"/>
                  </a:lnTo>
                  <a:lnTo>
                    <a:pt x="761" y="641"/>
                  </a:lnTo>
                  <a:lnTo>
                    <a:pt x="198" y="641"/>
                  </a:lnTo>
                  <a:lnTo>
                    <a:pt x="198" y="954"/>
                  </a:lnTo>
                  <a:lnTo>
                    <a:pt x="773" y="954"/>
                  </a:lnTo>
                  <a:lnTo>
                    <a:pt x="773" y="1128"/>
                  </a:ln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 name="Freeform 17">
              <a:extLst>
                <a:ext uri="{FF2B5EF4-FFF2-40B4-BE49-F238E27FC236}">
                  <a16:creationId xmlns:a16="http://schemas.microsoft.com/office/drawing/2014/main" id="{7DD1D54E-FD9A-23CB-CCE1-DF754DB0CC68}"/>
                </a:ext>
              </a:extLst>
            </p:cNvPr>
            <p:cNvSpPr>
              <a:spLocks/>
            </p:cNvSpPr>
            <p:nvPr/>
          </p:nvSpPr>
          <p:spPr bwMode="auto">
            <a:xfrm>
              <a:off x="2060" y="539"/>
              <a:ext cx="139" cy="142"/>
            </a:xfrm>
            <a:custGeom>
              <a:avLst/>
              <a:gdLst>
                <a:gd name="T0" fmla="*/ 869 w 1106"/>
                <a:gd name="T1" fmla="*/ 1128 h 1128"/>
                <a:gd name="T2" fmla="*/ 869 w 1106"/>
                <a:gd name="T3" fmla="*/ 1128 h 1128"/>
                <a:gd name="T4" fmla="*/ 553 w 1106"/>
                <a:gd name="T5" fmla="*/ 687 h 1128"/>
                <a:gd name="T6" fmla="*/ 237 w 1106"/>
                <a:gd name="T7" fmla="*/ 1128 h 1128"/>
                <a:gd name="T8" fmla="*/ 0 w 1106"/>
                <a:gd name="T9" fmla="*/ 1128 h 1128"/>
                <a:gd name="T10" fmla="*/ 423 w 1106"/>
                <a:gd name="T11" fmla="*/ 550 h 1128"/>
                <a:gd name="T12" fmla="*/ 25 w 1106"/>
                <a:gd name="T13" fmla="*/ 0 h 1128"/>
                <a:gd name="T14" fmla="*/ 262 w 1106"/>
                <a:gd name="T15" fmla="*/ 0 h 1128"/>
                <a:gd name="T16" fmla="*/ 553 w 1106"/>
                <a:gd name="T17" fmla="*/ 414 h 1128"/>
                <a:gd name="T18" fmla="*/ 842 w 1106"/>
                <a:gd name="T19" fmla="*/ 0 h 1128"/>
                <a:gd name="T20" fmla="*/ 1081 w 1106"/>
                <a:gd name="T21" fmla="*/ 0 h 1128"/>
                <a:gd name="T22" fmla="*/ 685 w 1106"/>
                <a:gd name="T23" fmla="*/ 548 h 1128"/>
                <a:gd name="T24" fmla="*/ 1106 w 1106"/>
                <a:gd name="T25" fmla="*/ 1128 h 1128"/>
                <a:gd name="T26" fmla="*/ 869 w 1106"/>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6" h="1128">
                  <a:moveTo>
                    <a:pt x="869" y="1128"/>
                  </a:moveTo>
                  <a:lnTo>
                    <a:pt x="869" y="1128"/>
                  </a:lnTo>
                  <a:lnTo>
                    <a:pt x="553" y="687"/>
                  </a:lnTo>
                  <a:lnTo>
                    <a:pt x="237" y="1128"/>
                  </a:lnTo>
                  <a:lnTo>
                    <a:pt x="0" y="1128"/>
                  </a:lnTo>
                  <a:lnTo>
                    <a:pt x="423" y="550"/>
                  </a:lnTo>
                  <a:lnTo>
                    <a:pt x="25" y="0"/>
                  </a:lnTo>
                  <a:lnTo>
                    <a:pt x="262" y="0"/>
                  </a:lnTo>
                  <a:lnTo>
                    <a:pt x="553" y="414"/>
                  </a:lnTo>
                  <a:lnTo>
                    <a:pt x="842" y="0"/>
                  </a:lnTo>
                  <a:lnTo>
                    <a:pt x="1081" y="0"/>
                  </a:lnTo>
                  <a:lnTo>
                    <a:pt x="685" y="548"/>
                  </a:lnTo>
                  <a:lnTo>
                    <a:pt x="1106" y="1128"/>
                  </a:lnTo>
                  <a:lnTo>
                    <a:pt x="869"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97856957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8A2609D-F66A-4E02-A8D9-C58C2632809F}"/>
              </a:ext>
            </a:extLst>
          </p:cNvPr>
          <p:cNvGrpSpPr/>
          <p:nvPr userDrawn="1"/>
        </p:nvGrpSpPr>
        <p:grpSpPr>
          <a:xfrm>
            <a:off x="4040614" y="1755339"/>
            <a:ext cx="3955386" cy="2866011"/>
            <a:chOff x="3273652" y="1363662"/>
            <a:chExt cx="5889171" cy="4267200"/>
          </a:xfrm>
        </p:grpSpPr>
        <p:sp>
          <p:nvSpPr>
            <p:cNvPr id="11" name="Freeform: Shape 10">
              <a:extLst>
                <a:ext uri="{FF2B5EF4-FFF2-40B4-BE49-F238E27FC236}">
                  <a16:creationId xmlns:a16="http://schemas.microsoft.com/office/drawing/2014/main" id="{0925AD31-3A91-4632-9DE0-33D0620EACCF}"/>
                </a:ext>
              </a:extLst>
            </p:cNvPr>
            <p:cNvSpPr/>
            <p:nvPr/>
          </p:nvSpPr>
          <p:spPr bwMode="auto">
            <a:xfrm>
              <a:off x="5591478" y="2407431"/>
              <a:ext cx="3408768" cy="3058627"/>
            </a:xfrm>
            <a:custGeom>
              <a:avLst/>
              <a:gdLst>
                <a:gd name="connsiteX0" fmla="*/ 259577 w 1950403"/>
                <a:gd name="connsiteY0" fmla="*/ 0 h 1750062"/>
                <a:gd name="connsiteX1" fmla="*/ 1690826 w 1950403"/>
                <a:gd name="connsiteY1" fmla="*/ 0 h 1750062"/>
                <a:gd name="connsiteX2" fmla="*/ 1950403 w 1950403"/>
                <a:gd name="connsiteY2" fmla="*/ 259577 h 1750062"/>
                <a:gd name="connsiteX3" fmla="*/ 1950403 w 1950403"/>
                <a:gd name="connsiteY3" fmla="*/ 1200607 h 1750062"/>
                <a:gd name="connsiteX4" fmla="*/ 1690826 w 1950403"/>
                <a:gd name="connsiteY4" fmla="*/ 1460184 h 1750062"/>
                <a:gd name="connsiteX5" fmla="*/ 1614807 w 1950403"/>
                <a:gd name="connsiteY5" fmla="*/ 1460184 h 1750062"/>
                <a:gd name="connsiteX6" fmla="*/ 1614807 w 1950403"/>
                <a:gd name="connsiteY6" fmla="*/ 1714955 h 1750062"/>
                <a:gd name="connsiteX7" fmla="*/ 1579700 w 1950403"/>
                <a:gd name="connsiteY7" fmla="*/ 1750062 h 1750062"/>
                <a:gd name="connsiteX8" fmla="*/ 1452427 w 1950403"/>
                <a:gd name="connsiteY8" fmla="*/ 1750062 h 1750062"/>
                <a:gd name="connsiteX9" fmla="*/ 1417320 w 1950403"/>
                <a:gd name="connsiteY9" fmla="*/ 1714955 h 1750062"/>
                <a:gd name="connsiteX10" fmla="*/ 1417320 w 1950403"/>
                <a:gd name="connsiteY10" fmla="*/ 1612902 h 1750062"/>
                <a:gd name="connsiteX11" fmla="*/ 1338127 w 1950403"/>
                <a:gd name="connsiteY11" fmla="*/ 1612902 h 1750062"/>
                <a:gd name="connsiteX12" fmla="*/ 1303020 w 1950403"/>
                <a:gd name="connsiteY12" fmla="*/ 1577795 h 1750062"/>
                <a:gd name="connsiteX13" fmla="*/ 1303020 w 1950403"/>
                <a:gd name="connsiteY13" fmla="*/ 1529082 h 1750062"/>
                <a:gd name="connsiteX14" fmla="*/ 1239067 w 1950403"/>
                <a:gd name="connsiteY14" fmla="*/ 1529082 h 1750062"/>
                <a:gd name="connsiteX15" fmla="*/ 1203960 w 1950403"/>
                <a:gd name="connsiteY15" fmla="*/ 1493975 h 1750062"/>
                <a:gd name="connsiteX16" fmla="*/ 1203960 w 1950403"/>
                <a:gd name="connsiteY16" fmla="*/ 1460184 h 1750062"/>
                <a:gd name="connsiteX17" fmla="*/ 259577 w 1950403"/>
                <a:gd name="connsiteY17" fmla="*/ 1460184 h 1750062"/>
                <a:gd name="connsiteX18" fmla="*/ 0 w 1950403"/>
                <a:gd name="connsiteY18" fmla="*/ 1200607 h 1750062"/>
                <a:gd name="connsiteX19" fmla="*/ 0 w 1950403"/>
                <a:gd name="connsiteY19" fmla="*/ 259577 h 1750062"/>
                <a:gd name="connsiteX20" fmla="*/ 259577 w 1950403"/>
                <a:gd name="connsiteY20" fmla="*/ 0 h 175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50403" h="1750062">
                  <a:moveTo>
                    <a:pt x="259577" y="0"/>
                  </a:moveTo>
                  <a:lnTo>
                    <a:pt x="1690826" y="0"/>
                  </a:lnTo>
                  <a:cubicBezTo>
                    <a:pt x="1834186" y="0"/>
                    <a:pt x="1950403" y="116217"/>
                    <a:pt x="1950403" y="259577"/>
                  </a:cubicBezTo>
                  <a:lnTo>
                    <a:pt x="1950403" y="1200607"/>
                  </a:lnTo>
                  <a:cubicBezTo>
                    <a:pt x="1950403" y="1343967"/>
                    <a:pt x="1834186" y="1460184"/>
                    <a:pt x="1690826" y="1460184"/>
                  </a:cubicBezTo>
                  <a:lnTo>
                    <a:pt x="1614807" y="1460184"/>
                  </a:lnTo>
                  <a:lnTo>
                    <a:pt x="1614807" y="1714955"/>
                  </a:lnTo>
                  <a:cubicBezTo>
                    <a:pt x="1614807" y="1734344"/>
                    <a:pt x="1599089" y="1750062"/>
                    <a:pt x="1579700" y="1750062"/>
                  </a:cubicBezTo>
                  <a:lnTo>
                    <a:pt x="1452427" y="1750062"/>
                  </a:lnTo>
                  <a:cubicBezTo>
                    <a:pt x="1433038" y="1750062"/>
                    <a:pt x="1417320" y="1734344"/>
                    <a:pt x="1417320" y="1714955"/>
                  </a:cubicBezTo>
                  <a:lnTo>
                    <a:pt x="1417320" y="1612902"/>
                  </a:lnTo>
                  <a:lnTo>
                    <a:pt x="1338127" y="1612902"/>
                  </a:lnTo>
                  <a:cubicBezTo>
                    <a:pt x="1318738" y="1612902"/>
                    <a:pt x="1303020" y="1597184"/>
                    <a:pt x="1303020" y="1577795"/>
                  </a:cubicBezTo>
                  <a:lnTo>
                    <a:pt x="1303020" y="1529082"/>
                  </a:lnTo>
                  <a:lnTo>
                    <a:pt x="1239067" y="1529082"/>
                  </a:lnTo>
                  <a:cubicBezTo>
                    <a:pt x="1219678" y="1529082"/>
                    <a:pt x="1203960" y="1513364"/>
                    <a:pt x="1203960" y="1493975"/>
                  </a:cubicBezTo>
                  <a:lnTo>
                    <a:pt x="1203960" y="1460184"/>
                  </a:lnTo>
                  <a:lnTo>
                    <a:pt x="259577" y="1460184"/>
                  </a:lnTo>
                  <a:cubicBezTo>
                    <a:pt x="116217" y="1460184"/>
                    <a:pt x="0" y="1343967"/>
                    <a:pt x="0" y="1200607"/>
                  </a:cubicBezTo>
                  <a:lnTo>
                    <a:pt x="0" y="259577"/>
                  </a:lnTo>
                  <a:cubicBezTo>
                    <a:pt x="0" y="116217"/>
                    <a:pt x="116217" y="0"/>
                    <a:pt x="259577" y="0"/>
                  </a:cubicBezTo>
                  <a:close/>
                </a:path>
              </a:pathLst>
            </a:cu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19" rIns="0" bIns="45719" numCol="1" rtlCol="0" anchor="ctr" anchorCtr="0" compatLnSpc="1">
              <a:prstTxWarp prst="textNoShape">
                <a:avLst/>
              </a:prstTxWarp>
            </a:bodyPr>
            <a:lstStyle/>
            <a:p>
              <a:pPr marL="0" marR="0" lvl="0" indent="0" algn="ctr" defTabSz="914098" rtl="0" eaLnBrk="1" fontAlgn="base" latinLnBrk="0" hangingPunct="1">
                <a:lnSpc>
                  <a:spcPct val="100000"/>
                </a:lnSpc>
                <a:spcBef>
                  <a:spcPct val="0"/>
                </a:spcBef>
                <a:spcAft>
                  <a:spcPct val="0"/>
                </a:spcAft>
                <a:buClrTx/>
                <a:buSzTx/>
                <a:buFontTx/>
                <a:buNone/>
                <a:tabLst/>
                <a:defRPr/>
              </a:pPr>
              <a:endParaRPr kumimoji="0" lang="en-IN" sz="1961"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12" name="Freeform 13">
              <a:extLst>
                <a:ext uri="{FF2B5EF4-FFF2-40B4-BE49-F238E27FC236}">
                  <a16:creationId xmlns:a16="http://schemas.microsoft.com/office/drawing/2014/main" id="{36DA7E0E-EDA6-48E6-B170-93781F23C637}"/>
                </a:ext>
              </a:extLst>
            </p:cNvPr>
            <p:cNvSpPr>
              <a:spLocks noEditPoints="1"/>
            </p:cNvSpPr>
            <p:nvPr/>
          </p:nvSpPr>
          <p:spPr bwMode="auto">
            <a:xfrm>
              <a:off x="3273652" y="1363662"/>
              <a:ext cx="3598533" cy="3308328"/>
            </a:xfrm>
            <a:custGeom>
              <a:avLst/>
              <a:gdLst>
                <a:gd name="T0" fmla="*/ 409 w 1861"/>
                <a:gd name="T1" fmla="*/ 1710 h 1711"/>
                <a:gd name="T2" fmla="*/ 369 w 1861"/>
                <a:gd name="T3" fmla="*/ 1690 h 1711"/>
                <a:gd name="T4" fmla="*/ 339 w 1861"/>
                <a:gd name="T5" fmla="*/ 1636 h 1711"/>
                <a:gd name="T6" fmla="*/ 339 w 1861"/>
                <a:gd name="T7" fmla="*/ 1419 h 1711"/>
                <a:gd name="T8" fmla="*/ 245 w 1861"/>
                <a:gd name="T9" fmla="*/ 1419 h 1711"/>
                <a:gd name="T10" fmla="*/ 143 w 1861"/>
                <a:gd name="T11" fmla="*/ 1387 h 1711"/>
                <a:gd name="T12" fmla="*/ 62 w 1861"/>
                <a:gd name="T13" fmla="*/ 1321 h 1711"/>
                <a:gd name="T14" fmla="*/ 11 w 1861"/>
                <a:gd name="T15" fmla="*/ 1228 h 1711"/>
                <a:gd name="T16" fmla="*/ 0 w 1861"/>
                <a:gd name="T17" fmla="*/ 1146 h 1711"/>
                <a:gd name="T18" fmla="*/ 1 w 1861"/>
                <a:gd name="T19" fmla="*/ 245 h 1711"/>
                <a:gd name="T20" fmla="*/ 33 w 1861"/>
                <a:gd name="T21" fmla="*/ 144 h 1711"/>
                <a:gd name="T22" fmla="*/ 99 w 1861"/>
                <a:gd name="T23" fmla="*/ 64 h 1711"/>
                <a:gd name="T24" fmla="*/ 194 w 1861"/>
                <a:gd name="T25" fmla="*/ 13 h 1711"/>
                <a:gd name="T26" fmla="*/ 276 w 1861"/>
                <a:gd name="T27" fmla="*/ 0 h 1711"/>
                <a:gd name="T28" fmla="*/ 1612 w 1861"/>
                <a:gd name="T29" fmla="*/ 2 h 1711"/>
                <a:gd name="T30" fmla="*/ 1715 w 1861"/>
                <a:gd name="T31" fmla="*/ 33 h 1711"/>
                <a:gd name="T32" fmla="*/ 1797 w 1861"/>
                <a:gd name="T33" fmla="*/ 100 h 1711"/>
                <a:gd name="T34" fmla="*/ 1848 w 1861"/>
                <a:gd name="T35" fmla="*/ 192 h 1711"/>
                <a:gd name="T36" fmla="*/ 1861 w 1861"/>
                <a:gd name="T37" fmla="*/ 274 h 1711"/>
                <a:gd name="T38" fmla="*/ 1859 w 1861"/>
                <a:gd name="T39" fmla="*/ 1174 h 1711"/>
                <a:gd name="T40" fmla="*/ 1828 w 1861"/>
                <a:gd name="T41" fmla="*/ 1276 h 1711"/>
                <a:gd name="T42" fmla="*/ 1760 w 1861"/>
                <a:gd name="T43" fmla="*/ 1357 h 1711"/>
                <a:gd name="T44" fmla="*/ 1667 w 1861"/>
                <a:gd name="T45" fmla="*/ 1407 h 1711"/>
                <a:gd name="T46" fmla="*/ 1585 w 1861"/>
                <a:gd name="T47" fmla="*/ 1419 h 1711"/>
                <a:gd name="T48" fmla="*/ 487 w 1861"/>
                <a:gd name="T49" fmla="*/ 1690 h 1711"/>
                <a:gd name="T50" fmla="*/ 445 w 1861"/>
                <a:gd name="T51" fmla="*/ 1710 h 1711"/>
                <a:gd name="T52" fmla="*/ 276 w 1861"/>
                <a:gd name="T53" fmla="*/ 97 h 1711"/>
                <a:gd name="T54" fmla="*/ 174 w 1861"/>
                <a:gd name="T55" fmla="*/ 126 h 1711"/>
                <a:gd name="T56" fmla="*/ 103 w 1861"/>
                <a:gd name="T57" fmla="*/ 221 h 1711"/>
                <a:gd name="T58" fmla="*/ 96 w 1861"/>
                <a:gd name="T59" fmla="*/ 274 h 1711"/>
                <a:gd name="T60" fmla="*/ 96 w 1861"/>
                <a:gd name="T61" fmla="*/ 1165 h 1711"/>
                <a:gd name="T62" fmla="*/ 125 w 1861"/>
                <a:gd name="T63" fmla="*/ 1246 h 1711"/>
                <a:gd name="T64" fmla="*/ 238 w 1861"/>
                <a:gd name="T65" fmla="*/ 1321 h 1711"/>
                <a:gd name="T66" fmla="*/ 437 w 1861"/>
                <a:gd name="T67" fmla="*/ 1323 h 1711"/>
                <a:gd name="T68" fmla="*/ 776 w 1861"/>
                <a:gd name="T69" fmla="*/ 1323 h 1711"/>
                <a:gd name="T70" fmla="*/ 1621 w 1861"/>
                <a:gd name="T71" fmla="*/ 1321 h 1711"/>
                <a:gd name="T72" fmla="*/ 1734 w 1861"/>
                <a:gd name="T73" fmla="*/ 1246 h 1711"/>
                <a:gd name="T74" fmla="*/ 1764 w 1861"/>
                <a:gd name="T75" fmla="*/ 1165 h 1711"/>
                <a:gd name="T76" fmla="*/ 1764 w 1861"/>
                <a:gd name="T77" fmla="*/ 274 h 1711"/>
                <a:gd name="T78" fmla="*/ 1757 w 1861"/>
                <a:gd name="T79" fmla="*/ 221 h 1711"/>
                <a:gd name="T80" fmla="*/ 1685 w 1861"/>
                <a:gd name="T81" fmla="*/ 126 h 1711"/>
                <a:gd name="T82" fmla="*/ 1585 w 1861"/>
                <a:gd name="T83" fmla="*/ 97 h 1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61" h="1711">
                  <a:moveTo>
                    <a:pt x="429" y="1711"/>
                  </a:moveTo>
                  <a:lnTo>
                    <a:pt x="409" y="1710"/>
                  </a:lnTo>
                  <a:lnTo>
                    <a:pt x="391" y="1704"/>
                  </a:lnTo>
                  <a:lnTo>
                    <a:pt x="369" y="1690"/>
                  </a:lnTo>
                  <a:lnTo>
                    <a:pt x="347" y="1659"/>
                  </a:lnTo>
                  <a:lnTo>
                    <a:pt x="339" y="1636"/>
                  </a:lnTo>
                  <a:lnTo>
                    <a:pt x="339" y="1623"/>
                  </a:lnTo>
                  <a:lnTo>
                    <a:pt x="339" y="1419"/>
                  </a:lnTo>
                  <a:lnTo>
                    <a:pt x="274" y="1419"/>
                  </a:lnTo>
                  <a:lnTo>
                    <a:pt x="245" y="1419"/>
                  </a:lnTo>
                  <a:lnTo>
                    <a:pt x="192" y="1407"/>
                  </a:lnTo>
                  <a:lnTo>
                    <a:pt x="143" y="1387"/>
                  </a:lnTo>
                  <a:lnTo>
                    <a:pt x="99" y="1358"/>
                  </a:lnTo>
                  <a:lnTo>
                    <a:pt x="62" y="1321"/>
                  </a:lnTo>
                  <a:lnTo>
                    <a:pt x="33" y="1277"/>
                  </a:lnTo>
                  <a:lnTo>
                    <a:pt x="11" y="1228"/>
                  </a:lnTo>
                  <a:lnTo>
                    <a:pt x="1" y="1175"/>
                  </a:lnTo>
                  <a:lnTo>
                    <a:pt x="0" y="1146"/>
                  </a:lnTo>
                  <a:lnTo>
                    <a:pt x="0" y="274"/>
                  </a:lnTo>
                  <a:lnTo>
                    <a:pt x="1" y="245"/>
                  </a:lnTo>
                  <a:lnTo>
                    <a:pt x="11" y="192"/>
                  </a:lnTo>
                  <a:lnTo>
                    <a:pt x="33" y="144"/>
                  </a:lnTo>
                  <a:lnTo>
                    <a:pt x="62" y="100"/>
                  </a:lnTo>
                  <a:lnTo>
                    <a:pt x="99" y="64"/>
                  </a:lnTo>
                  <a:lnTo>
                    <a:pt x="143" y="33"/>
                  </a:lnTo>
                  <a:lnTo>
                    <a:pt x="194" y="13"/>
                  </a:lnTo>
                  <a:lnTo>
                    <a:pt x="247" y="2"/>
                  </a:lnTo>
                  <a:lnTo>
                    <a:pt x="276" y="0"/>
                  </a:lnTo>
                  <a:lnTo>
                    <a:pt x="1585" y="0"/>
                  </a:lnTo>
                  <a:lnTo>
                    <a:pt x="1612" y="2"/>
                  </a:lnTo>
                  <a:lnTo>
                    <a:pt x="1667" y="13"/>
                  </a:lnTo>
                  <a:lnTo>
                    <a:pt x="1715" y="33"/>
                  </a:lnTo>
                  <a:lnTo>
                    <a:pt x="1760" y="64"/>
                  </a:lnTo>
                  <a:lnTo>
                    <a:pt x="1797" y="100"/>
                  </a:lnTo>
                  <a:lnTo>
                    <a:pt x="1828" y="144"/>
                  </a:lnTo>
                  <a:lnTo>
                    <a:pt x="1848" y="192"/>
                  </a:lnTo>
                  <a:lnTo>
                    <a:pt x="1859" y="245"/>
                  </a:lnTo>
                  <a:lnTo>
                    <a:pt x="1861" y="274"/>
                  </a:lnTo>
                  <a:lnTo>
                    <a:pt x="1861" y="1146"/>
                  </a:lnTo>
                  <a:lnTo>
                    <a:pt x="1859" y="1174"/>
                  </a:lnTo>
                  <a:lnTo>
                    <a:pt x="1848" y="1227"/>
                  </a:lnTo>
                  <a:lnTo>
                    <a:pt x="1828" y="1276"/>
                  </a:lnTo>
                  <a:lnTo>
                    <a:pt x="1797" y="1319"/>
                  </a:lnTo>
                  <a:lnTo>
                    <a:pt x="1760" y="1357"/>
                  </a:lnTo>
                  <a:lnTo>
                    <a:pt x="1717" y="1387"/>
                  </a:lnTo>
                  <a:lnTo>
                    <a:pt x="1667" y="1407"/>
                  </a:lnTo>
                  <a:lnTo>
                    <a:pt x="1613" y="1419"/>
                  </a:lnTo>
                  <a:lnTo>
                    <a:pt x="1585" y="1419"/>
                  </a:lnTo>
                  <a:lnTo>
                    <a:pt x="810" y="1419"/>
                  </a:lnTo>
                  <a:lnTo>
                    <a:pt x="487" y="1690"/>
                  </a:lnTo>
                  <a:lnTo>
                    <a:pt x="474" y="1700"/>
                  </a:lnTo>
                  <a:lnTo>
                    <a:pt x="445" y="1710"/>
                  </a:lnTo>
                  <a:lnTo>
                    <a:pt x="429" y="1711"/>
                  </a:lnTo>
                  <a:close/>
                  <a:moveTo>
                    <a:pt x="276" y="97"/>
                  </a:moveTo>
                  <a:lnTo>
                    <a:pt x="238" y="100"/>
                  </a:lnTo>
                  <a:lnTo>
                    <a:pt x="174" y="126"/>
                  </a:lnTo>
                  <a:lnTo>
                    <a:pt x="125" y="175"/>
                  </a:lnTo>
                  <a:lnTo>
                    <a:pt x="103" y="221"/>
                  </a:lnTo>
                  <a:lnTo>
                    <a:pt x="96" y="255"/>
                  </a:lnTo>
                  <a:lnTo>
                    <a:pt x="96" y="274"/>
                  </a:lnTo>
                  <a:lnTo>
                    <a:pt x="96" y="1146"/>
                  </a:lnTo>
                  <a:lnTo>
                    <a:pt x="96" y="1165"/>
                  </a:lnTo>
                  <a:lnTo>
                    <a:pt x="103" y="1200"/>
                  </a:lnTo>
                  <a:lnTo>
                    <a:pt x="125" y="1246"/>
                  </a:lnTo>
                  <a:lnTo>
                    <a:pt x="174" y="1293"/>
                  </a:lnTo>
                  <a:lnTo>
                    <a:pt x="238" y="1321"/>
                  </a:lnTo>
                  <a:lnTo>
                    <a:pt x="276" y="1323"/>
                  </a:lnTo>
                  <a:lnTo>
                    <a:pt x="437" y="1323"/>
                  </a:lnTo>
                  <a:lnTo>
                    <a:pt x="437" y="1606"/>
                  </a:lnTo>
                  <a:lnTo>
                    <a:pt x="776" y="1323"/>
                  </a:lnTo>
                  <a:lnTo>
                    <a:pt x="1585" y="1323"/>
                  </a:lnTo>
                  <a:lnTo>
                    <a:pt x="1621" y="1321"/>
                  </a:lnTo>
                  <a:lnTo>
                    <a:pt x="1685" y="1293"/>
                  </a:lnTo>
                  <a:lnTo>
                    <a:pt x="1734" y="1246"/>
                  </a:lnTo>
                  <a:lnTo>
                    <a:pt x="1757" y="1200"/>
                  </a:lnTo>
                  <a:lnTo>
                    <a:pt x="1764" y="1165"/>
                  </a:lnTo>
                  <a:lnTo>
                    <a:pt x="1764" y="1146"/>
                  </a:lnTo>
                  <a:lnTo>
                    <a:pt x="1764" y="274"/>
                  </a:lnTo>
                  <a:lnTo>
                    <a:pt x="1764" y="255"/>
                  </a:lnTo>
                  <a:lnTo>
                    <a:pt x="1757" y="221"/>
                  </a:lnTo>
                  <a:lnTo>
                    <a:pt x="1734" y="175"/>
                  </a:lnTo>
                  <a:lnTo>
                    <a:pt x="1685" y="126"/>
                  </a:lnTo>
                  <a:lnTo>
                    <a:pt x="1621" y="100"/>
                  </a:lnTo>
                  <a:lnTo>
                    <a:pt x="1585" y="97"/>
                  </a:lnTo>
                  <a:lnTo>
                    <a:pt x="276" y="9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1" tIns="44820" rIns="89641" bIns="44820" numCol="1" anchor="t" anchorCtr="0" compatLnSpc="1">
              <a:prstTxWarp prst="textNoShape">
                <a:avLst/>
              </a:prstTxWarp>
            </a:bodyPr>
            <a:lstStyle/>
            <a:p>
              <a:pPr marL="0" marR="0" lvl="0" indent="0" algn="l" defTabSz="914363" rtl="0" eaLnBrk="1" fontAlgn="auto" latinLnBrk="0" hangingPunct="1">
                <a:lnSpc>
                  <a:spcPct val="100000"/>
                </a:lnSpc>
                <a:spcBef>
                  <a:spcPts val="0"/>
                </a:spcBef>
                <a:spcAft>
                  <a:spcPts val="0"/>
                </a:spcAft>
                <a:buClrTx/>
                <a:buSzTx/>
                <a:buFontTx/>
                <a:buNone/>
                <a:tabLst/>
                <a:defRPr/>
              </a:pPr>
              <a:endParaRPr kumimoji="0" lang="en-IN" sz="1765" b="0" i="0" u="none" strike="noStrike" kern="1200" cap="none" spc="0" normalizeH="0" baseline="0" noProof="0">
                <a:ln>
                  <a:noFill/>
                </a:ln>
                <a:solidFill>
                  <a:srgbClr val="353535"/>
                </a:solidFill>
                <a:effectLst/>
                <a:uLnTx/>
                <a:uFillTx/>
                <a:latin typeface="Segoe UI Semilight"/>
                <a:ea typeface="+mn-ea"/>
                <a:cs typeface="Arial" charset="0"/>
              </a:endParaRPr>
            </a:p>
          </p:txBody>
        </p:sp>
        <p:sp>
          <p:nvSpPr>
            <p:cNvPr id="13" name="Freeform 13">
              <a:extLst>
                <a:ext uri="{FF2B5EF4-FFF2-40B4-BE49-F238E27FC236}">
                  <a16:creationId xmlns:a16="http://schemas.microsoft.com/office/drawing/2014/main" id="{11211B19-52D8-4DDA-94A3-EC0F362E0425}"/>
                </a:ext>
              </a:extLst>
            </p:cNvPr>
            <p:cNvSpPr>
              <a:spLocks noEditPoints="1"/>
            </p:cNvSpPr>
            <p:nvPr/>
          </p:nvSpPr>
          <p:spPr bwMode="auto">
            <a:xfrm flipH="1">
              <a:off x="5564291" y="2322534"/>
              <a:ext cx="3598532" cy="3308328"/>
            </a:xfrm>
            <a:custGeom>
              <a:avLst/>
              <a:gdLst>
                <a:gd name="T0" fmla="*/ 409 w 1861"/>
                <a:gd name="T1" fmla="*/ 1710 h 1711"/>
                <a:gd name="T2" fmla="*/ 369 w 1861"/>
                <a:gd name="T3" fmla="*/ 1690 h 1711"/>
                <a:gd name="T4" fmla="*/ 339 w 1861"/>
                <a:gd name="T5" fmla="*/ 1636 h 1711"/>
                <a:gd name="T6" fmla="*/ 339 w 1861"/>
                <a:gd name="T7" fmla="*/ 1419 h 1711"/>
                <a:gd name="T8" fmla="*/ 245 w 1861"/>
                <a:gd name="T9" fmla="*/ 1419 h 1711"/>
                <a:gd name="T10" fmla="*/ 143 w 1861"/>
                <a:gd name="T11" fmla="*/ 1387 h 1711"/>
                <a:gd name="T12" fmla="*/ 62 w 1861"/>
                <a:gd name="T13" fmla="*/ 1321 h 1711"/>
                <a:gd name="T14" fmla="*/ 11 w 1861"/>
                <a:gd name="T15" fmla="*/ 1228 h 1711"/>
                <a:gd name="T16" fmla="*/ 0 w 1861"/>
                <a:gd name="T17" fmla="*/ 1146 h 1711"/>
                <a:gd name="T18" fmla="*/ 1 w 1861"/>
                <a:gd name="T19" fmla="*/ 245 h 1711"/>
                <a:gd name="T20" fmla="*/ 33 w 1861"/>
                <a:gd name="T21" fmla="*/ 144 h 1711"/>
                <a:gd name="T22" fmla="*/ 99 w 1861"/>
                <a:gd name="T23" fmla="*/ 64 h 1711"/>
                <a:gd name="T24" fmla="*/ 194 w 1861"/>
                <a:gd name="T25" fmla="*/ 13 h 1711"/>
                <a:gd name="T26" fmla="*/ 276 w 1861"/>
                <a:gd name="T27" fmla="*/ 0 h 1711"/>
                <a:gd name="T28" fmla="*/ 1612 w 1861"/>
                <a:gd name="T29" fmla="*/ 2 h 1711"/>
                <a:gd name="T30" fmla="*/ 1715 w 1861"/>
                <a:gd name="T31" fmla="*/ 33 h 1711"/>
                <a:gd name="T32" fmla="*/ 1797 w 1861"/>
                <a:gd name="T33" fmla="*/ 100 h 1711"/>
                <a:gd name="T34" fmla="*/ 1848 w 1861"/>
                <a:gd name="T35" fmla="*/ 192 h 1711"/>
                <a:gd name="T36" fmla="*/ 1861 w 1861"/>
                <a:gd name="T37" fmla="*/ 274 h 1711"/>
                <a:gd name="T38" fmla="*/ 1859 w 1861"/>
                <a:gd name="T39" fmla="*/ 1174 h 1711"/>
                <a:gd name="T40" fmla="*/ 1828 w 1861"/>
                <a:gd name="T41" fmla="*/ 1276 h 1711"/>
                <a:gd name="T42" fmla="*/ 1760 w 1861"/>
                <a:gd name="T43" fmla="*/ 1357 h 1711"/>
                <a:gd name="T44" fmla="*/ 1667 w 1861"/>
                <a:gd name="T45" fmla="*/ 1407 h 1711"/>
                <a:gd name="T46" fmla="*/ 1585 w 1861"/>
                <a:gd name="T47" fmla="*/ 1419 h 1711"/>
                <a:gd name="T48" fmla="*/ 487 w 1861"/>
                <a:gd name="T49" fmla="*/ 1690 h 1711"/>
                <a:gd name="T50" fmla="*/ 445 w 1861"/>
                <a:gd name="T51" fmla="*/ 1710 h 1711"/>
                <a:gd name="T52" fmla="*/ 276 w 1861"/>
                <a:gd name="T53" fmla="*/ 97 h 1711"/>
                <a:gd name="T54" fmla="*/ 174 w 1861"/>
                <a:gd name="T55" fmla="*/ 126 h 1711"/>
                <a:gd name="T56" fmla="*/ 103 w 1861"/>
                <a:gd name="T57" fmla="*/ 221 h 1711"/>
                <a:gd name="T58" fmla="*/ 96 w 1861"/>
                <a:gd name="T59" fmla="*/ 274 h 1711"/>
                <a:gd name="T60" fmla="*/ 96 w 1861"/>
                <a:gd name="T61" fmla="*/ 1165 h 1711"/>
                <a:gd name="T62" fmla="*/ 125 w 1861"/>
                <a:gd name="T63" fmla="*/ 1246 h 1711"/>
                <a:gd name="T64" fmla="*/ 238 w 1861"/>
                <a:gd name="T65" fmla="*/ 1321 h 1711"/>
                <a:gd name="T66" fmla="*/ 437 w 1861"/>
                <a:gd name="T67" fmla="*/ 1323 h 1711"/>
                <a:gd name="T68" fmla="*/ 776 w 1861"/>
                <a:gd name="T69" fmla="*/ 1323 h 1711"/>
                <a:gd name="T70" fmla="*/ 1621 w 1861"/>
                <a:gd name="T71" fmla="*/ 1321 h 1711"/>
                <a:gd name="T72" fmla="*/ 1734 w 1861"/>
                <a:gd name="T73" fmla="*/ 1246 h 1711"/>
                <a:gd name="T74" fmla="*/ 1764 w 1861"/>
                <a:gd name="T75" fmla="*/ 1165 h 1711"/>
                <a:gd name="T76" fmla="*/ 1764 w 1861"/>
                <a:gd name="T77" fmla="*/ 274 h 1711"/>
                <a:gd name="T78" fmla="*/ 1757 w 1861"/>
                <a:gd name="T79" fmla="*/ 221 h 1711"/>
                <a:gd name="T80" fmla="*/ 1685 w 1861"/>
                <a:gd name="T81" fmla="*/ 126 h 1711"/>
                <a:gd name="T82" fmla="*/ 1585 w 1861"/>
                <a:gd name="T83" fmla="*/ 97 h 1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61" h="1711">
                  <a:moveTo>
                    <a:pt x="429" y="1711"/>
                  </a:moveTo>
                  <a:lnTo>
                    <a:pt x="409" y="1710"/>
                  </a:lnTo>
                  <a:lnTo>
                    <a:pt x="391" y="1704"/>
                  </a:lnTo>
                  <a:lnTo>
                    <a:pt x="369" y="1690"/>
                  </a:lnTo>
                  <a:lnTo>
                    <a:pt x="347" y="1659"/>
                  </a:lnTo>
                  <a:lnTo>
                    <a:pt x="339" y="1636"/>
                  </a:lnTo>
                  <a:lnTo>
                    <a:pt x="339" y="1623"/>
                  </a:lnTo>
                  <a:lnTo>
                    <a:pt x="339" y="1419"/>
                  </a:lnTo>
                  <a:lnTo>
                    <a:pt x="274" y="1419"/>
                  </a:lnTo>
                  <a:lnTo>
                    <a:pt x="245" y="1419"/>
                  </a:lnTo>
                  <a:lnTo>
                    <a:pt x="192" y="1407"/>
                  </a:lnTo>
                  <a:lnTo>
                    <a:pt x="143" y="1387"/>
                  </a:lnTo>
                  <a:lnTo>
                    <a:pt x="99" y="1358"/>
                  </a:lnTo>
                  <a:lnTo>
                    <a:pt x="62" y="1321"/>
                  </a:lnTo>
                  <a:lnTo>
                    <a:pt x="33" y="1277"/>
                  </a:lnTo>
                  <a:lnTo>
                    <a:pt x="11" y="1228"/>
                  </a:lnTo>
                  <a:lnTo>
                    <a:pt x="1" y="1175"/>
                  </a:lnTo>
                  <a:lnTo>
                    <a:pt x="0" y="1146"/>
                  </a:lnTo>
                  <a:lnTo>
                    <a:pt x="0" y="274"/>
                  </a:lnTo>
                  <a:lnTo>
                    <a:pt x="1" y="245"/>
                  </a:lnTo>
                  <a:lnTo>
                    <a:pt x="11" y="192"/>
                  </a:lnTo>
                  <a:lnTo>
                    <a:pt x="33" y="144"/>
                  </a:lnTo>
                  <a:lnTo>
                    <a:pt x="62" y="100"/>
                  </a:lnTo>
                  <a:lnTo>
                    <a:pt x="99" y="64"/>
                  </a:lnTo>
                  <a:lnTo>
                    <a:pt x="143" y="33"/>
                  </a:lnTo>
                  <a:lnTo>
                    <a:pt x="194" y="13"/>
                  </a:lnTo>
                  <a:lnTo>
                    <a:pt x="247" y="2"/>
                  </a:lnTo>
                  <a:lnTo>
                    <a:pt x="276" y="0"/>
                  </a:lnTo>
                  <a:lnTo>
                    <a:pt x="1585" y="0"/>
                  </a:lnTo>
                  <a:lnTo>
                    <a:pt x="1612" y="2"/>
                  </a:lnTo>
                  <a:lnTo>
                    <a:pt x="1667" y="13"/>
                  </a:lnTo>
                  <a:lnTo>
                    <a:pt x="1715" y="33"/>
                  </a:lnTo>
                  <a:lnTo>
                    <a:pt x="1760" y="64"/>
                  </a:lnTo>
                  <a:lnTo>
                    <a:pt x="1797" y="100"/>
                  </a:lnTo>
                  <a:lnTo>
                    <a:pt x="1828" y="144"/>
                  </a:lnTo>
                  <a:lnTo>
                    <a:pt x="1848" y="192"/>
                  </a:lnTo>
                  <a:lnTo>
                    <a:pt x="1859" y="245"/>
                  </a:lnTo>
                  <a:lnTo>
                    <a:pt x="1861" y="274"/>
                  </a:lnTo>
                  <a:lnTo>
                    <a:pt x="1861" y="1146"/>
                  </a:lnTo>
                  <a:lnTo>
                    <a:pt x="1859" y="1174"/>
                  </a:lnTo>
                  <a:lnTo>
                    <a:pt x="1848" y="1227"/>
                  </a:lnTo>
                  <a:lnTo>
                    <a:pt x="1828" y="1276"/>
                  </a:lnTo>
                  <a:lnTo>
                    <a:pt x="1797" y="1319"/>
                  </a:lnTo>
                  <a:lnTo>
                    <a:pt x="1760" y="1357"/>
                  </a:lnTo>
                  <a:lnTo>
                    <a:pt x="1717" y="1387"/>
                  </a:lnTo>
                  <a:lnTo>
                    <a:pt x="1667" y="1407"/>
                  </a:lnTo>
                  <a:lnTo>
                    <a:pt x="1613" y="1419"/>
                  </a:lnTo>
                  <a:lnTo>
                    <a:pt x="1585" y="1419"/>
                  </a:lnTo>
                  <a:lnTo>
                    <a:pt x="810" y="1419"/>
                  </a:lnTo>
                  <a:lnTo>
                    <a:pt x="487" y="1690"/>
                  </a:lnTo>
                  <a:lnTo>
                    <a:pt x="474" y="1700"/>
                  </a:lnTo>
                  <a:lnTo>
                    <a:pt x="445" y="1710"/>
                  </a:lnTo>
                  <a:lnTo>
                    <a:pt x="429" y="1711"/>
                  </a:lnTo>
                  <a:close/>
                  <a:moveTo>
                    <a:pt x="276" y="97"/>
                  </a:moveTo>
                  <a:lnTo>
                    <a:pt x="238" y="100"/>
                  </a:lnTo>
                  <a:lnTo>
                    <a:pt x="174" y="126"/>
                  </a:lnTo>
                  <a:lnTo>
                    <a:pt x="125" y="175"/>
                  </a:lnTo>
                  <a:lnTo>
                    <a:pt x="103" y="221"/>
                  </a:lnTo>
                  <a:lnTo>
                    <a:pt x="96" y="255"/>
                  </a:lnTo>
                  <a:lnTo>
                    <a:pt x="96" y="274"/>
                  </a:lnTo>
                  <a:lnTo>
                    <a:pt x="96" y="1146"/>
                  </a:lnTo>
                  <a:lnTo>
                    <a:pt x="96" y="1165"/>
                  </a:lnTo>
                  <a:lnTo>
                    <a:pt x="103" y="1200"/>
                  </a:lnTo>
                  <a:lnTo>
                    <a:pt x="125" y="1246"/>
                  </a:lnTo>
                  <a:lnTo>
                    <a:pt x="174" y="1293"/>
                  </a:lnTo>
                  <a:lnTo>
                    <a:pt x="238" y="1321"/>
                  </a:lnTo>
                  <a:lnTo>
                    <a:pt x="276" y="1323"/>
                  </a:lnTo>
                  <a:lnTo>
                    <a:pt x="437" y="1323"/>
                  </a:lnTo>
                  <a:lnTo>
                    <a:pt x="437" y="1606"/>
                  </a:lnTo>
                  <a:lnTo>
                    <a:pt x="776" y="1323"/>
                  </a:lnTo>
                  <a:lnTo>
                    <a:pt x="1585" y="1323"/>
                  </a:lnTo>
                  <a:lnTo>
                    <a:pt x="1621" y="1321"/>
                  </a:lnTo>
                  <a:lnTo>
                    <a:pt x="1685" y="1293"/>
                  </a:lnTo>
                  <a:lnTo>
                    <a:pt x="1734" y="1246"/>
                  </a:lnTo>
                  <a:lnTo>
                    <a:pt x="1757" y="1200"/>
                  </a:lnTo>
                  <a:lnTo>
                    <a:pt x="1764" y="1165"/>
                  </a:lnTo>
                  <a:lnTo>
                    <a:pt x="1764" y="1146"/>
                  </a:lnTo>
                  <a:lnTo>
                    <a:pt x="1764" y="274"/>
                  </a:lnTo>
                  <a:lnTo>
                    <a:pt x="1764" y="255"/>
                  </a:lnTo>
                  <a:lnTo>
                    <a:pt x="1757" y="221"/>
                  </a:lnTo>
                  <a:lnTo>
                    <a:pt x="1734" y="175"/>
                  </a:lnTo>
                  <a:lnTo>
                    <a:pt x="1685" y="126"/>
                  </a:lnTo>
                  <a:lnTo>
                    <a:pt x="1621" y="100"/>
                  </a:lnTo>
                  <a:lnTo>
                    <a:pt x="1585" y="97"/>
                  </a:lnTo>
                  <a:lnTo>
                    <a:pt x="276" y="9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1" tIns="44820" rIns="89641" bIns="44820" numCol="1" anchor="t" anchorCtr="0" compatLnSpc="1">
              <a:prstTxWarp prst="textNoShape">
                <a:avLst/>
              </a:prstTxWarp>
            </a:bodyPr>
            <a:lstStyle/>
            <a:p>
              <a:pPr marL="0" marR="0" lvl="0" indent="0" algn="l" defTabSz="914363" rtl="0" eaLnBrk="1" fontAlgn="auto" latinLnBrk="0" hangingPunct="1">
                <a:lnSpc>
                  <a:spcPct val="100000"/>
                </a:lnSpc>
                <a:spcBef>
                  <a:spcPts val="0"/>
                </a:spcBef>
                <a:spcAft>
                  <a:spcPts val="0"/>
                </a:spcAft>
                <a:buClrTx/>
                <a:buSzTx/>
                <a:buFontTx/>
                <a:buNone/>
                <a:tabLst/>
                <a:defRPr/>
              </a:pPr>
              <a:endParaRPr kumimoji="0" lang="en-IN" sz="1765" b="0" i="0" u="none" strike="noStrike" kern="1200" cap="none" spc="0" normalizeH="0" baseline="0" noProof="0">
                <a:ln>
                  <a:noFill/>
                </a:ln>
                <a:solidFill>
                  <a:srgbClr val="353535"/>
                </a:solidFill>
                <a:effectLst/>
                <a:uLnTx/>
                <a:uFillTx/>
                <a:latin typeface="Segoe UI Semilight"/>
                <a:ea typeface="+mn-ea"/>
                <a:cs typeface="Arial" charset="0"/>
              </a:endParaRPr>
            </a:p>
          </p:txBody>
        </p:sp>
        <p:sp>
          <p:nvSpPr>
            <p:cNvPr id="14" name="Freeform: Shape 13">
              <a:extLst>
                <a:ext uri="{FF2B5EF4-FFF2-40B4-BE49-F238E27FC236}">
                  <a16:creationId xmlns:a16="http://schemas.microsoft.com/office/drawing/2014/main" id="{4CADBFC2-8C76-4BC3-8F5E-BEC8AB9F90E1}"/>
                </a:ext>
              </a:extLst>
            </p:cNvPr>
            <p:cNvSpPr/>
            <p:nvPr/>
          </p:nvSpPr>
          <p:spPr bwMode="auto">
            <a:xfrm>
              <a:off x="3990893" y="2019546"/>
              <a:ext cx="1276182" cy="1363734"/>
            </a:xfrm>
            <a:custGeom>
              <a:avLst/>
              <a:gdLst/>
              <a:ahLst/>
              <a:cxnLst/>
              <a:rect l="l" t="t" r="r" b="b"/>
              <a:pathLst>
                <a:path w="265868" h="284108">
                  <a:moveTo>
                    <a:pt x="123727" y="0"/>
                  </a:moveTo>
                  <a:cubicBezTo>
                    <a:pt x="158947" y="0"/>
                    <a:pt x="187398" y="11529"/>
                    <a:pt x="209080" y="34588"/>
                  </a:cubicBezTo>
                  <a:cubicBezTo>
                    <a:pt x="230878" y="57533"/>
                    <a:pt x="241776" y="87934"/>
                    <a:pt x="241776" y="125792"/>
                  </a:cubicBezTo>
                  <a:cubicBezTo>
                    <a:pt x="241776" y="164453"/>
                    <a:pt x="230476" y="195715"/>
                    <a:pt x="207876" y="219577"/>
                  </a:cubicBezTo>
                  <a:cubicBezTo>
                    <a:pt x="207073" y="220380"/>
                    <a:pt x="206327" y="221155"/>
                    <a:pt x="205639" y="221900"/>
                  </a:cubicBezTo>
                  <a:cubicBezTo>
                    <a:pt x="204950" y="222646"/>
                    <a:pt x="204205" y="223363"/>
                    <a:pt x="203402" y="224051"/>
                  </a:cubicBezTo>
                  <a:lnTo>
                    <a:pt x="265868" y="284108"/>
                  </a:lnTo>
                  <a:lnTo>
                    <a:pt x="188086" y="284108"/>
                  </a:lnTo>
                  <a:lnTo>
                    <a:pt x="155391" y="250896"/>
                  </a:lnTo>
                  <a:cubicBezTo>
                    <a:pt x="144607" y="253764"/>
                    <a:pt x="132733" y="255198"/>
                    <a:pt x="119770" y="255198"/>
                  </a:cubicBezTo>
                  <a:cubicBezTo>
                    <a:pt x="84435" y="255198"/>
                    <a:pt x="55640" y="243726"/>
                    <a:pt x="33384" y="220782"/>
                  </a:cubicBezTo>
                  <a:cubicBezTo>
                    <a:pt x="11128" y="197608"/>
                    <a:pt x="0" y="167608"/>
                    <a:pt x="0" y="130783"/>
                  </a:cubicBezTo>
                  <a:cubicBezTo>
                    <a:pt x="0" y="91892"/>
                    <a:pt x="11300" y="60344"/>
                    <a:pt x="33900" y="36137"/>
                  </a:cubicBezTo>
                  <a:cubicBezTo>
                    <a:pt x="56386" y="12046"/>
                    <a:pt x="86328" y="0"/>
                    <a:pt x="123727" y="0"/>
                  </a:cubicBezTo>
                  <a:close/>
                  <a:moveTo>
                    <a:pt x="122179" y="47839"/>
                  </a:moveTo>
                  <a:cubicBezTo>
                    <a:pt x="102791" y="47839"/>
                    <a:pt x="87303" y="55181"/>
                    <a:pt x="75716" y="69865"/>
                  </a:cubicBezTo>
                  <a:cubicBezTo>
                    <a:pt x="64244" y="84435"/>
                    <a:pt x="58508" y="103766"/>
                    <a:pt x="58508" y="127857"/>
                  </a:cubicBezTo>
                  <a:cubicBezTo>
                    <a:pt x="58508" y="152293"/>
                    <a:pt x="64244" y="171624"/>
                    <a:pt x="75716" y="185849"/>
                  </a:cubicBezTo>
                  <a:cubicBezTo>
                    <a:pt x="87189" y="200075"/>
                    <a:pt x="102217" y="207187"/>
                    <a:pt x="120802" y="207187"/>
                  </a:cubicBezTo>
                  <a:cubicBezTo>
                    <a:pt x="139961" y="207187"/>
                    <a:pt x="155161" y="200304"/>
                    <a:pt x="166404" y="186537"/>
                  </a:cubicBezTo>
                  <a:cubicBezTo>
                    <a:pt x="177647" y="172541"/>
                    <a:pt x="183268" y="153325"/>
                    <a:pt x="183268" y="128890"/>
                  </a:cubicBezTo>
                  <a:cubicBezTo>
                    <a:pt x="183268" y="103421"/>
                    <a:pt x="177819" y="83517"/>
                    <a:pt x="166920" y="69177"/>
                  </a:cubicBezTo>
                  <a:cubicBezTo>
                    <a:pt x="156136" y="54952"/>
                    <a:pt x="141223" y="47839"/>
                    <a:pt x="122179" y="47839"/>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641" tIns="44820" rIns="89641" bIns="44820" numCol="1" spcCol="0" rtlCol="0" fromWordArt="0" anchor="t" anchorCtr="0" forceAA="0" compatLnSpc="1">
              <a:prstTxWarp prst="textNoShape">
                <a:avLst/>
              </a:prstTxWarp>
              <a:noAutofit/>
            </a:bodyPr>
            <a:lstStyle/>
            <a:p>
              <a:pPr marL="0" marR="0" lvl="0" indent="0" algn="ctr" defTabSz="914098" rtl="0" eaLnBrk="1" fontAlgn="base" latinLnBrk="0" hangingPunct="1">
                <a:lnSpc>
                  <a:spcPct val="100000"/>
                </a:lnSpc>
                <a:spcBef>
                  <a:spcPct val="0"/>
                </a:spcBef>
                <a:spcAft>
                  <a:spcPct val="0"/>
                </a:spcAft>
                <a:buClrTx/>
                <a:buSzTx/>
                <a:buFontTx/>
                <a:buNone/>
                <a:tabLst/>
                <a:defRPr/>
              </a:pPr>
              <a:endParaRPr kumimoji="0" lang="en-IN" sz="2745" b="1" i="0" u="none" strike="noStrike" kern="1200" cap="none" spc="0" normalizeH="0" baseline="0" noProof="0">
                <a:ln>
                  <a:noFill/>
                </a:ln>
                <a:solidFill>
                  <a:srgbClr val="FFFFFF"/>
                </a:solidFill>
                <a:effectLst/>
                <a:uLnTx/>
                <a:uFillTx/>
                <a:latin typeface="Segoe UI" panose="020B0502040204020203" pitchFamily="34" charset="0"/>
                <a:ea typeface="+mn-ea"/>
                <a:cs typeface="Segoe UI" panose="020B0502040204020203" pitchFamily="34" charset="0"/>
              </a:endParaRPr>
            </a:p>
          </p:txBody>
        </p:sp>
        <p:sp>
          <p:nvSpPr>
            <p:cNvPr id="15" name="Freeform: Shape 14">
              <a:extLst>
                <a:ext uri="{FF2B5EF4-FFF2-40B4-BE49-F238E27FC236}">
                  <a16:creationId xmlns:a16="http://schemas.microsoft.com/office/drawing/2014/main" id="{6CCC7002-DB9A-42E7-8839-558CBC6CA6AD}"/>
                </a:ext>
              </a:extLst>
            </p:cNvPr>
            <p:cNvSpPr/>
            <p:nvPr/>
          </p:nvSpPr>
          <p:spPr bwMode="auto">
            <a:xfrm>
              <a:off x="6767415" y="3017825"/>
              <a:ext cx="1168799" cy="1184490"/>
            </a:xfrm>
            <a:custGeom>
              <a:avLst/>
              <a:gdLst/>
              <a:ahLst/>
              <a:cxnLst/>
              <a:rect l="l" t="t" r="r" b="b"/>
              <a:pathLst>
                <a:path w="243497" h="246766">
                  <a:moveTo>
                    <a:pt x="89827" y="0"/>
                  </a:moveTo>
                  <a:lnTo>
                    <a:pt x="155735" y="0"/>
                  </a:lnTo>
                  <a:lnTo>
                    <a:pt x="243497" y="246766"/>
                  </a:lnTo>
                  <a:lnTo>
                    <a:pt x="182924" y="246766"/>
                  </a:lnTo>
                  <a:lnTo>
                    <a:pt x="165371" y="191872"/>
                  </a:lnTo>
                  <a:lnTo>
                    <a:pt x="77609" y="191872"/>
                  </a:lnTo>
                  <a:lnTo>
                    <a:pt x="60229" y="246766"/>
                  </a:lnTo>
                  <a:lnTo>
                    <a:pt x="0" y="246766"/>
                  </a:lnTo>
                  <a:lnTo>
                    <a:pt x="89827" y="0"/>
                  </a:lnTo>
                  <a:close/>
                  <a:moveTo>
                    <a:pt x="120630" y="44053"/>
                  </a:moveTo>
                  <a:cubicBezTo>
                    <a:pt x="120056" y="51280"/>
                    <a:pt x="118622" y="58451"/>
                    <a:pt x="116328" y="65563"/>
                  </a:cubicBezTo>
                  <a:lnTo>
                    <a:pt x="89483" y="149195"/>
                  </a:lnTo>
                  <a:lnTo>
                    <a:pt x="152637" y="149195"/>
                  </a:lnTo>
                  <a:lnTo>
                    <a:pt x="126136" y="66252"/>
                  </a:lnTo>
                  <a:cubicBezTo>
                    <a:pt x="124186" y="60057"/>
                    <a:pt x="122809" y="52657"/>
                    <a:pt x="122006" y="44053"/>
                  </a:cubicBezTo>
                  <a:lnTo>
                    <a:pt x="120630" y="44053"/>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641" tIns="44820" rIns="89641" bIns="44820" numCol="1" spcCol="0" rtlCol="0" fromWordArt="0" anchor="t" anchorCtr="0" forceAA="0" compatLnSpc="1">
              <a:prstTxWarp prst="textNoShape">
                <a:avLst/>
              </a:prstTxWarp>
              <a:noAutofit/>
            </a:bodyPr>
            <a:lstStyle/>
            <a:p>
              <a:pPr marL="0" marR="0" lvl="0" indent="0" algn="ctr" defTabSz="914098" rtl="0" eaLnBrk="1" fontAlgn="base" latinLnBrk="0" hangingPunct="1">
                <a:lnSpc>
                  <a:spcPct val="100000"/>
                </a:lnSpc>
                <a:spcBef>
                  <a:spcPct val="0"/>
                </a:spcBef>
                <a:spcAft>
                  <a:spcPct val="0"/>
                </a:spcAft>
                <a:buClrTx/>
                <a:buSzTx/>
                <a:buFontTx/>
                <a:buNone/>
                <a:tabLst/>
                <a:defRPr/>
              </a:pPr>
              <a:endParaRPr kumimoji="0" lang="en-IN" sz="2745" b="1" i="0" u="none" strike="noStrike" kern="1200" cap="none" spc="0" normalizeH="0" baseline="0" noProof="0">
                <a:ln>
                  <a:noFill/>
                </a:ln>
                <a:solidFill>
                  <a:schemeClr val="tx1"/>
                </a:solidFill>
                <a:effectLst/>
                <a:uLnTx/>
                <a:uFillTx/>
                <a:latin typeface="Segoe UI" panose="020B0502040204020203" pitchFamily="34" charset="0"/>
                <a:ea typeface="+mn-ea"/>
                <a:cs typeface="Segoe UI" panose="020B0502040204020203" pitchFamily="34" charset="0"/>
              </a:endParaRPr>
            </a:p>
          </p:txBody>
        </p:sp>
      </p:grpSp>
      <p:grpSp>
        <p:nvGrpSpPr>
          <p:cNvPr id="2" name="Group 5">
            <a:extLst>
              <a:ext uri="{FF2B5EF4-FFF2-40B4-BE49-F238E27FC236}">
                <a16:creationId xmlns:a16="http://schemas.microsoft.com/office/drawing/2014/main" id="{328B82C7-E2AF-EF45-FD7B-9EB36E2EC753}"/>
              </a:ext>
            </a:extLst>
          </p:cNvPr>
          <p:cNvGrpSpPr>
            <a:grpSpLocks noChangeAspect="1"/>
          </p:cNvGrpSpPr>
          <p:nvPr userDrawn="1"/>
        </p:nvGrpSpPr>
        <p:grpSpPr bwMode="auto">
          <a:xfrm>
            <a:off x="6974515" y="5031314"/>
            <a:ext cx="1824584" cy="352800"/>
            <a:chOff x="663" y="462"/>
            <a:chExt cx="1536" cy="297"/>
          </a:xfrm>
        </p:grpSpPr>
        <p:sp>
          <p:nvSpPr>
            <p:cNvPr id="3" name="Freeform 6">
              <a:extLst>
                <a:ext uri="{FF2B5EF4-FFF2-40B4-BE49-F238E27FC236}">
                  <a16:creationId xmlns:a16="http://schemas.microsoft.com/office/drawing/2014/main" id="{34F0ACFF-FAB2-B3A7-81D2-339131913599}"/>
                </a:ext>
              </a:extLst>
            </p:cNvPr>
            <p:cNvSpPr>
              <a:spLocks/>
            </p:cNvSpPr>
            <p:nvPr/>
          </p:nvSpPr>
          <p:spPr bwMode="auto">
            <a:xfrm>
              <a:off x="742" y="507"/>
              <a:ext cx="89" cy="142"/>
            </a:xfrm>
            <a:custGeom>
              <a:avLst/>
              <a:gdLst>
                <a:gd name="T0" fmla="*/ 21 w 713"/>
                <a:gd name="T1" fmla="*/ 442 h 1124"/>
                <a:gd name="T2" fmla="*/ 21 w 713"/>
                <a:gd name="T3" fmla="*/ 442 h 1124"/>
                <a:gd name="T4" fmla="*/ 123 w 713"/>
                <a:gd name="T5" fmla="*/ 233 h 1124"/>
                <a:gd name="T6" fmla="*/ 301 w 713"/>
                <a:gd name="T7" fmla="*/ 83 h 1124"/>
                <a:gd name="T8" fmla="*/ 709 w 713"/>
                <a:gd name="T9" fmla="*/ 37 h 1124"/>
                <a:gd name="T10" fmla="*/ 712 w 713"/>
                <a:gd name="T11" fmla="*/ 38 h 1124"/>
                <a:gd name="T12" fmla="*/ 713 w 713"/>
                <a:gd name="T13" fmla="*/ 39 h 1124"/>
                <a:gd name="T14" fmla="*/ 712 w 713"/>
                <a:gd name="T15" fmla="*/ 41 h 1124"/>
                <a:gd name="T16" fmla="*/ 710 w 713"/>
                <a:gd name="T17" fmla="*/ 41 h 1124"/>
                <a:gd name="T18" fmla="*/ 249 w 713"/>
                <a:gd name="T19" fmla="*/ 631 h 1124"/>
                <a:gd name="T20" fmla="*/ 297 w 713"/>
                <a:gd name="T21" fmla="*/ 900 h 1124"/>
                <a:gd name="T22" fmla="*/ 450 w 713"/>
                <a:gd name="T23" fmla="*/ 1121 h 1124"/>
                <a:gd name="T24" fmla="*/ 450 w 713"/>
                <a:gd name="T25" fmla="*/ 1122 h 1124"/>
                <a:gd name="T26" fmla="*/ 450 w 713"/>
                <a:gd name="T27" fmla="*/ 1123 h 1124"/>
                <a:gd name="T28" fmla="*/ 450 w 713"/>
                <a:gd name="T29" fmla="*/ 1123 h 1124"/>
                <a:gd name="T30" fmla="*/ 449 w 713"/>
                <a:gd name="T31" fmla="*/ 1123 h 1124"/>
                <a:gd name="T32" fmla="*/ 246 w 713"/>
                <a:gd name="T33" fmla="*/ 1037 h 1124"/>
                <a:gd name="T34" fmla="*/ 91 w 713"/>
                <a:gd name="T35" fmla="*/ 875 h 1124"/>
                <a:gd name="T36" fmla="*/ 12 w 713"/>
                <a:gd name="T37" fmla="*/ 666 h 1124"/>
                <a:gd name="T38" fmla="*/ 21 w 713"/>
                <a:gd name="T39" fmla="*/ 442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3" h="1124">
                  <a:moveTo>
                    <a:pt x="21" y="442"/>
                  </a:moveTo>
                  <a:lnTo>
                    <a:pt x="21" y="442"/>
                  </a:lnTo>
                  <a:cubicBezTo>
                    <a:pt x="40" y="366"/>
                    <a:pt x="75" y="295"/>
                    <a:pt x="123" y="233"/>
                  </a:cubicBezTo>
                  <a:cubicBezTo>
                    <a:pt x="171" y="171"/>
                    <a:pt x="232" y="120"/>
                    <a:pt x="301" y="83"/>
                  </a:cubicBezTo>
                  <a:cubicBezTo>
                    <a:pt x="426" y="17"/>
                    <a:pt x="572" y="0"/>
                    <a:pt x="709" y="37"/>
                  </a:cubicBezTo>
                  <a:lnTo>
                    <a:pt x="712" y="38"/>
                  </a:lnTo>
                  <a:cubicBezTo>
                    <a:pt x="712" y="38"/>
                    <a:pt x="713" y="39"/>
                    <a:pt x="713" y="39"/>
                  </a:cubicBezTo>
                  <a:cubicBezTo>
                    <a:pt x="713" y="39"/>
                    <a:pt x="713" y="40"/>
                    <a:pt x="712" y="41"/>
                  </a:cubicBezTo>
                  <a:lnTo>
                    <a:pt x="710" y="41"/>
                  </a:lnTo>
                  <a:cubicBezTo>
                    <a:pt x="449" y="101"/>
                    <a:pt x="258" y="342"/>
                    <a:pt x="249" y="631"/>
                  </a:cubicBezTo>
                  <a:cubicBezTo>
                    <a:pt x="245" y="723"/>
                    <a:pt x="261" y="814"/>
                    <a:pt x="297" y="900"/>
                  </a:cubicBezTo>
                  <a:cubicBezTo>
                    <a:pt x="331" y="984"/>
                    <a:pt x="384" y="1059"/>
                    <a:pt x="450" y="1121"/>
                  </a:cubicBezTo>
                  <a:lnTo>
                    <a:pt x="450" y="1122"/>
                  </a:lnTo>
                  <a:cubicBezTo>
                    <a:pt x="450" y="1122"/>
                    <a:pt x="451" y="1123"/>
                    <a:pt x="450" y="1123"/>
                  </a:cubicBezTo>
                  <a:cubicBezTo>
                    <a:pt x="450" y="1123"/>
                    <a:pt x="450" y="1124"/>
                    <a:pt x="450" y="1123"/>
                  </a:cubicBezTo>
                  <a:lnTo>
                    <a:pt x="449" y="1123"/>
                  </a:lnTo>
                  <a:cubicBezTo>
                    <a:pt x="376" y="1108"/>
                    <a:pt x="308" y="1079"/>
                    <a:pt x="246" y="1037"/>
                  </a:cubicBezTo>
                  <a:cubicBezTo>
                    <a:pt x="184" y="994"/>
                    <a:pt x="132" y="939"/>
                    <a:pt x="91" y="875"/>
                  </a:cubicBezTo>
                  <a:cubicBezTo>
                    <a:pt x="51" y="811"/>
                    <a:pt x="24" y="740"/>
                    <a:pt x="12" y="666"/>
                  </a:cubicBezTo>
                  <a:cubicBezTo>
                    <a:pt x="0" y="591"/>
                    <a:pt x="3" y="515"/>
                    <a:pt x="21" y="442"/>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 name="Freeform 7">
              <a:extLst>
                <a:ext uri="{FF2B5EF4-FFF2-40B4-BE49-F238E27FC236}">
                  <a16:creationId xmlns:a16="http://schemas.microsoft.com/office/drawing/2014/main" id="{1683F121-EE5D-78ED-8692-CABE71B4ECB4}"/>
                </a:ext>
              </a:extLst>
            </p:cNvPr>
            <p:cNvSpPr>
              <a:spLocks/>
            </p:cNvSpPr>
            <p:nvPr/>
          </p:nvSpPr>
          <p:spPr bwMode="auto">
            <a:xfrm>
              <a:off x="787" y="529"/>
              <a:ext cx="114" cy="89"/>
            </a:xfrm>
            <a:custGeom>
              <a:avLst/>
              <a:gdLst>
                <a:gd name="T0" fmla="*/ 262 w 912"/>
                <a:gd name="T1" fmla="*/ 56 h 708"/>
                <a:gd name="T2" fmla="*/ 262 w 912"/>
                <a:gd name="T3" fmla="*/ 56 h 708"/>
                <a:gd name="T4" fmla="*/ 454 w 912"/>
                <a:gd name="T5" fmla="*/ 4 h 708"/>
                <a:gd name="T6" fmla="*/ 651 w 912"/>
                <a:gd name="T7" fmla="*/ 33 h 708"/>
                <a:gd name="T8" fmla="*/ 911 w 912"/>
                <a:gd name="T9" fmla="*/ 266 h 708"/>
                <a:gd name="T10" fmla="*/ 912 w 912"/>
                <a:gd name="T11" fmla="*/ 269 h 708"/>
                <a:gd name="T12" fmla="*/ 912 w 912"/>
                <a:gd name="T13" fmla="*/ 270 h 708"/>
                <a:gd name="T14" fmla="*/ 910 w 912"/>
                <a:gd name="T15" fmla="*/ 270 h 708"/>
                <a:gd name="T16" fmla="*/ 909 w 912"/>
                <a:gd name="T17" fmla="*/ 269 h 708"/>
                <a:gd name="T18" fmla="*/ 270 w 912"/>
                <a:gd name="T19" fmla="*/ 305 h 708"/>
                <a:gd name="T20" fmla="*/ 124 w 912"/>
                <a:gd name="T21" fmla="*/ 486 h 708"/>
                <a:gd name="T22" fmla="*/ 68 w 912"/>
                <a:gd name="T23" fmla="*/ 706 h 708"/>
                <a:gd name="T24" fmla="*/ 68 w 912"/>
                <a:gd name="T25" fmla="*/ 707 h 708"/>
                <a:gd name="T26" fmla="*/ 68 w 912"/>
                <a:gd name="T27" fmla="*/ 708 h 708"/>
                <a:gd name="T28" fmla="*/ 67 w 912"/>
                <a:gd name="T29" fmla="*/ 707 h 708"/>
                <a:gd name="T30" fmla="*/ 67 w 912"/>
                <a:gd name="T31" fmla="*/ 707 h 708"/>
                <a:gd name="T32" fmla="*/ 8 w 912"/>
                <a:gd name="T33" fmla="*/ 530 h 708"/>
                <a:gd name="T34" fmla="*/ 24 w 912"/>
                <a:gd name="T35" fmla="*/ 342 h 708"/>
                <a:gd name="T36" fmla="*/ 113 w 912"/>
                <a:gd name="T37" fmla="*/ 175 h 708"/>
                <a:gd name="T38" fmla="*/ 262 w 912"/>
                <a:gd name="T39" fmla="*/ 56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708">
                  <a:moveTo>
                    <a:pt x="262" y="56"/>
                  </a:moveTo>
                  <a:lnTo>
                    <a:pt x="262" y="56"/>
                  </a:lnTo>
                  <a:cubicBezTo>
                    <a:pt x="321" y="26"/>
                    <a:pt x="387" y="8"/>
                    <a:pt x="454" y="4"/>
                  </a:cubicBezTo>
                  <a:cubicBezTo>
                    <a:pt x="521" y="0"/>
                    <a:pt x="588" y="10"/>
                    <a:pt x="651" y="33"/>
                  </a:cubicBezTo>
                  <a:cubicBezTo>
                    <a:pt x="764" y="76"/>
                    <a:pt x="857" y="159"/>
                    <a:pt x="911" y="266"/>
                  </a:cubicBezTo>
                  <a:lnTo>
                    <a:pt x="912" y="269"/>
                  </a:lnTo>
                  <a:cubicBezTo>
                    <a:pt x="912" y="269"/>
                    <a:pt x="912" y="270"/>
                    <a:pt x="912" y="270"/>
                  </a:cubicBezTo>
                  <a:cubicBezTo>
                    <a:pt x="912" y="270"/>
                    <a:pt x="911" y="271"/>
                    <a:pt x="910" y="270"/>
                  </a:cubicBezTo>
                  <a:lnTo>
                    <a:pt x="909" y="269"/>
                  </a:lnTo>
                  <a:cubicBezTo>
                    <a:pt x="723" y="137"/>
                    <a:pt x="460" y="150"/>
                    <a:pt x="270" y="305"/>
                  </a:cubicBezTo>
                  <a:cubicBezTo>
                    <a:pt x="209" y="354"/>
                    <a:pt x="159" y="416"/>
                    <a:pt x="124" y="486"/>
                  </a:cubicBezTo>
                  <a:cubicBezTo>
                    <a:pt x="90" y="554"/>
                    <a:pt x="71" y="630"/>
                    <a:pt x="68" y="706"/>
                  </a:cubicBezTo>
                  <a:lnTo>
                    <a:pt x="68" y="707"/>
                  </a:lnTo>
                  <a:cubicBezTo>
                    <a:pt x="68" y="707"/>
                    <a:pt x="68" y="708"/>
                    <a:pt x="68" y="708"/>
                  </a:cubicBezTo>
                  <a:cubicBezTo>
                    <a:pt x="68" y="708"/>
                    <a:pt x="67" y="708"/>
                    <a:pt x="67" y="707"/>
                  </a:cubicBezTo>
                  <a:lnTo>
                    <a:pt x="67" y="707"/>
                  </a:lnTo>
                  <a:cubicBezTo>
                    <a:pt x="35" y="652"/>
                    <a:pt x="15" y="592"/>
                    <a:pt x="8" y="530"/>
                  </a:cubicBezTo>
                  <a:cubicBezTo>
                    <a:pt x="0" y="467"/>
                    <a:pt x="6" y="403"/>
                    <a:pt x="24" y="342"/>
                  </a:cubicBezTo>
                  <a:cubicBezTo>
                    <a:pt x="42" y="281"/>
                    <a:pt x="72" y="224"/>
                    <a:pt x="113" y="175"/>
                  </a:cubicBezTo>
                  <a:cubicBezTo>
                    <a:pt x="154" y="126"/>
                    <a:pt x="205" y="85"/>
                    <a:pt x="262" y="56"/>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5" name="Freeform 8">
              <a:extLst>
                <a:ext uri="{FF2B5EF4-FFF2-40B4-BE49-F238E27FC236}">
                  <a16:creationId xmlns:a16="http://schemas.microsoft.com/office/drawing/2014/main" id="{7E638FB5-519E-96A0-6423-724018C64981}"/>
                </a:ext>
              </a:extLst>
            </p:cNvPr>
            <p:cNvSpPr>
              <a:spLocks noEditPoints="1"/>
            </p:cNvSpPr>
            <p:nvPr/>
          </p:nvSpPr>
          <p:spPr bwMode="auto">
            <a:xfrm>
              <a:off x="663" y="462"/>
              <a:ext cx="296" cy="297"/>
            </a:xfrm>
            <a:custGeom>
              <a:avLst/>
              <a:gdLst>
                <a:gd name="T0" fmla="*/ 2237 w 2363"/>
                <a:gd name="T1" fmla="*/ 1182 h 2364"/>
                <a:gd name="T2" fmla="*/ 2237 w 2363"/>
                <a:gd name="T3" fmla="*/ 1182 h 2364"/>
                <a:gd name="T4" fmla="*/ 1181 w 2363"/>
                <a:gd name="T5" fmla="*/ 2238 h 2364"/>
                <a:gd name="T6" fmla="*/ 125 w 2363"/>
                <a:gd name="T7" fmla="*/ 1182 h 2364"/>
                <a:gd name="T8" fmla="*/ 1181 w 2363"/>
                <a:gd name="T9" fmla="*/ 126 h 2364"/>
                <a:gd name="T10" fmla="*/ 2237 w 2363"/>
                <a:gd name="T11" fmla="*/ 1182 h 2364"/>
                <a:gd name="T12" fmla="*/ 2237 w 2363"/>
                <a:gd name="T13" fmla="*/ 1182 h 2364"/>
                <a:gd name="T14" fmla="*/ 1181 w 2363"/>
                <a:gd name="T15" fmla="*/ 0 h 2364"/>
                <a:gd name="T16" fmla="*/ 1181 w 2363"/>
                <a:gd name="T17" fmla="*/ 0 h 2364"/>
                <a:gd name="T18" fmla="*/ 0 w 2363"/>
                <a:gd name="T19" fmla="*/ 1182 h 2364"/>
                <a:gd name="T20" fmla="*/ 1181 w 2363"/>
                <a:gd name="T21" fmla="*/ 2364 h 2364"/>
                <a:gd name="T22" fmla="*/ 2363 w 2363"/>
                <a:gd name="T23" fmla="*/ 1182 h 2364"/>
                <a:gd name="T24" fmla="*/ 1181 w 2363"/>
                <a:gd name="T25" fmla="*/ 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63" h="2364">
                  <a:moveTo>
                    <a:pt x="2237" y="1182"/>
                  </a:moveTo>
                  <a:lnTo>
                    <a:pt x="2237" y="1182"/>
                  </a:lnTo>
                  <a:cubicBezTo>
                    <a:pt x="2237" y="1764"/>
                    <a:pt x="1763" y="2238"/>
                    <a:pt x="1181" y="2238"/>
                  </a:cubicBezTo>
                  <a:cubicBezTo>
                    <a:pt x="599" y="2238"/>
                    <a:pt x="125" y="1764"/>
                    <a:pt x="125" y="1182"/>
                  </a:cubicBezTo>
                  <a:cubicBezTo>
                    <a:pt x="125" y="600"/>
                    <a:pt x="599" y="126"/>
                    <a:pt x="1181" y="126"/>
                  </a:cubicBezTo>
                  <a:cubicBezTo>
                    <a:pt x="1763" y="126"/>
                    <a:pt x="2237" y="600"/>
                    <a:pt x="2237" y="1182"/>
                  </a:cubicBezTo>
                  <a:lnTo>
                    <a:pt x="2237" y="1182"/>
                  </a:lnTo>
                  <a:close/>
                  <a:moveTo>
                    <a:pt x="1181" y="0"/>
                  </a:moveTo>
                  <a:lnTo>
                    <a:pt x="1181" y="0"/>
                  </a:lnTo>
                  <a:cubicBezTo>
                    <a:pt x="530" y="0"/>
                    <a:pt x="0" y="530"/>
                    <a:pt x="0" y="1182"/>
                  </a:cubicBezTo>
                  <a:cubicBezTo>
                    <a:pt x="0" y="1833"/>
                    <a:pt x="530" y="2364"/>
                    <a:pt x="1181" y="2364"/>
                  </a:cubicBezTo>
                  <a:cubicBezTo>
                    <a:pt x="1833" y="2364"/>
                    <a:pt x="2363" y="1833"/>
                    <a:pt x="2363" y="1182"/>
                  </a:cubicBezTo>
                  <a:cubicBezTo>
                    <a:pt x="2363" y="530"/>
                    <a:pt x="1833" y="0"/>
                    <a:pt x="1181" y="0"/>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6" name="Freeform 9">
              <a:extLst>
                <a:ext uri="{FF2B5EF4-FFF2-40B4-BE49-F238E27FC236}">
                  <a16:creationId xmlns:a16="http://schemas.microsoft.com/office/drawing/2014/main" id="{64738B1E-4522-C75D-F7E3-5EE30783EA8D}"/>
                </a:ext>
              </a:extLst>
            </p:cNvPr>
            <p:cNvSpPr>
              <a:spLocks/>
            </p:cNvSpPr>
            <p:nvPr/>
          </p:nvSpPr>
          <p:spPr bwMode="auto">
            <a:xfrm>
              <a:off x="708" y="535"/>
              <a:ext cx="141" cy="179"/>
            </a:xfrm>
            <a:custGeom>
              <a:avLst/>
              <a:gdLst>
                <a:gd name="T0" fmla="*/ 923 w 1119"/>
                <a:gd name="T1" fmla="*/ 1019 h 1418"/>
                <a:gd name="T2" fmla="*/ 923 w 1119"/>
                <a:gd name="T3" fmla="*/ 1019 h 1418"/>
                <a:gd name="T4" fmla="*/ 891 w 1119"/>
                <a:gd name="T5" fmla="*/ 1021 h 1418"/>
                <a:gd name="T6" fmla="*/ 803 w 1119"/>
                <a:gd name="T7" fmla="*/ 1028 h 1418"/>
                <a:gd name="T8" fmla="*/ 146 w 1119"/>
                <a:gd name="T9" fmla="*/ 371 h 1418"/>
                <a:gd name="T10" fmla="*/ 260 w 1119"/>
                <a:gd name="T11" fmla="*/ 3 h 1418"/>
                <a:gd name="T12" fmla="*/ 260 w 1119"/>
                <a:gd name="T13" fmla="*/ 1 h 1418"/>
                <a:gd name="T14" fmla="*/ 259 w 1119"/>
                <a:gd name="T15" fmla="*/ 1 h 1418"/>
                <a:gd name="T16" fmla="*/ 0 w 1119"/>
                <a:gd name="T17" fmla="*/ 599 h 1418"/>
                <a:gd name="T18" fmla="*/ 819 w 1119"/>
                <a:gd name="T19" fmla="*/ 1418 h 1418"/>
                <a:gd name="T20" fmla="*/ 957 w 1119"/>
                <a:gd name="T21" fmla="*/ 1407 h 1418"/>
                <a:gd name="T22" fmla="*/ 957 w 1119"/>
                <a:gd name="T23" fmla="*/ 1407 h 1418"/>
                <a:gd name="T24" fmla="*/ 1119 w 1119"/>
                <a:gd name="T25" fmla="*/ 1214 h 1418"/>
                <a:gd name="T26" fmla="*/ 923 w 1119"/>
                <a:gd name="T27" fmla="*/ 1019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9" h="1418">
                  <a:moveTo>
                    <a:pt x="923" y="1019"/>
                  </a:moveTo>
                  <a:lnTo>
                    <a:pt x="923" y="1019"/>
                  </a:lnTo>
                  <a:cubicBezTo>
                    <a:pt x="912" y="1019"/>
                    <a:pt x="891" y="1021"/>
                    <a:pt x="891" y="1021"/>
                  </a:cubicBezTo>
                  <a:cubicBezTo>
                    <a:pt x="862" y="1025"/>
                    <a:pt x="833" y="1028"/>
                    <a:pt x="803" y="1028"/>
                  </a:cubicBezTo>
                  <a:cubicBezTo>
                    <a:pt x="440" y="1028"/>
                    <a:pt x="146" y="734"/>
                    <a:pt x="146" y="371"/>
                  </a:cubicBezTo>
                  <a:cubicBezTo>
                    <a:pt x="146" y="234"/>
                    <a:pt x="189" y="108"/>
                    <a:pt x="260" y="3"/>
                  </a:cubicBezTo>
                  <a:cubicBezTo>
                    <a:pt x="260" y="3"/>
                    <a:pt x="261" y="2"/>
                    <a:pt x="260" y="1"/>
                  </a:cubicBezTo>
                  <a:cubicBezTo>
                    <a:pt x="260" y="0"/>
                    <a:pt x="259" y="1"/>
                    <a:pt x="259" y="1"/>
                  </a:cubicBezTo>
                  <a:cubicBezTo>
                    <a:pt x="99" y="151"/>
                    <a:pt x="0" y="363"/>
                    <a:pt x="0" y="599"/>
                  </a:cubicBezTo>
                  <a:cubicBezTo>
                    <a:pt x="0" y="1051"/>
                    <a:pt x="366" y="1418"/>
                    <a:pt x="819" y="1418"/>
                  </a:cubicBezTo>
                  <a:cubicBezTo>
                    <a:pt x="866" y="1418"/>
                    <a:pt x="912" y="1414"/>
                    <a:pt x="957" y="1407"/>
                  </a:cubicBezTo>
                  <a:lnTo>
                    <a:pt x="957" y="1407"/>
                  </a:lnTo>
                  <a:cubicBezTo>
                    <a:pt x="1049" y="1391"/>
                    <a:pt x="1119" y="1310"/>
                    <a:pt x="1119" y="1214"/>
                  </a:cubicBezTo>
                  <a:cubicBezTo>
                    <a:pt x="1119" y="1106"/>
                    <a:pt x="1031" y="1019"/>
                    <a:pt x="923" y="1019"/>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7" name="Freeform 10">
              <a:extLst>
                <a:ext uri="{FF2B5EF4-FFF2-40B4-BE49-F238E27FC236}">
                  <a16:creationId xmlns:a16="http://schemas.microsoft.com/office/drawing/2014/main" id="{8650BE7A-3BDE-30DF-0F26-BAF00D77E2A2}"/>
                </a:ext>
              </a:extLst>
            </p:cNvPr>
            <p:cNvSpPr>
              <a:spLocks/>
            </p:cNvSpPr>
            <p:nvPr/>
          </p:nvSpPr>
          <p:spPr bwMode="auto">
            <a:xfrm>
              <a:off x="1036" y="539"/>
              <a:ext cx="111" cy="142"/>
            </a:xfrm>
            <a:custGeom>
              <a:avLst/>
              <a:gdLst>
                <a:gd name="T0" fmla="*/ 341 w 881"/>
                <a:gd name="T1" fmla="*/ 1128 h 1128"/>
                <a:gd name="T2" fmla="*/ 341 w 881"/>
                <a:gd name="T3" fmla="*/ 1128 h 1128"/>
                <a:gd name="T4" fmla="*/ 341 w 881"/>
                <a:gd name="T5" fmla="*/ 174 h 1128"/>
                <a:gd name="T6" fmla="*/ 0 w 881"/>
                <a:gd name="T7" fmla="*/ 174 h 1128"/>
                <a:gd name="T8" fmla="*/ 0 w 881"/>
                <a:gd name="T9" fmla="*/ 0 h 1128"/>
                <a:gd name="T10" fmla="*/ 881 w 881"/>
                <a:gd name="T11" fmla="*/ 0 h 1128"/>
                <a:gd name="T12" fmla="*/ 881 w 881"/>
                <a:gd name="T13" fmla="*/ 174 h 1128"/>
                <a:gd name="T14" fmla="*/ 539 w 881"/>
                <a:gd name="T15" fmla="*/ 174 h 1128"/>
                <a:gd name="T16" fmla="*/ 539 w 881"/>
                <a:gd name="T17" fmla="*/ 1128 h 1128"/>
                <a:gd name="T18" fmla="*/ 341 w 881"/>
                <a:gd name="T1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1128">
                  <a:moveTo>
                    <a:pt x="341" y="1128"/>
                  </a:moveTo>
                  <a:lnTo>
                    <a:pt x="341" y="1128"/>
                  </a:lnTo>
                  <a:lnTo>
                    <a:pt x="341" y="174"/>
                  </a:lnTo>
                  <a:lnTo>
                    <a:pt x="0" y="174"/>
                  </a:lnTo>
                  <a:lnTo>
                    <a:pt x="0" y="0"/>
                  </a:lnTo>
                  <a:lnTo>
                    <a:pt x="881" y="0"/>
                  </a:lnTo>
                  <a:lnTo>
                    <a:pt x="881" y="174"/>
                  </a:lnTo>
                  <a:lnTo>
                    <a:pt x="539" y="174"/>
                  </a:lnTo>
                  <a:lnTo>
                    <a:pt x="539" y="1128"/>
                  </a:lnTo>
                  <a:lnTo>
                    <a:pt x="341"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8" name="Freeform 11">
              <a:extLst>
                <a:ext uri="{FF2B5EF4-FFF2-40B4-BE49-F238E27FC236}">
                  <a16:creationId xmlns:a16="http://schemas.microsoft.com/office/drawing/2014/main" id="{27F00678-7225-ABC9-E66E-12E11FF5762F}"/>
                </a:ext>
              </a:extLst>
            </p:cNvPr>
            <p:cNvSpPr>
              <a:spLocks noEditPoints="1"/>
            </p:cNvSpPr>
            <p:nvPr/>
          </p:nvSpPr>
          <p:spPr bwMode="auto">
            <a:xfrm>
              <a:off x="1165" y="539"/>
              <a:ext cx="126" cy="142"/>
            </a:xfrm>
            <a:custGeom>
              <a:avLst/>
              <a:gdLst>
                <a:gd name="T0" fmla="*/ 197 w 1009"/>
                <a:gd name="T1" fmla="*/ 954 h 1128"/>
                <a:gd name="T2" fmla="*/ 197 w 1009"/>
                <a:gd name="T3" fmla="*/ 954 h 1128"/>
                <a:gd name="T4" fmla="*/ 419 w 1009"/>
                <a:gd name="T5" fmla="*/ 954 h 1128"/>
                <a:gd name="T6" fmla="*/ 806 w 1009"/>
                <a:gd name="T7" fmla="*/ 565 h 1128"/>
                <a:gd name="T8" fmla="*/ 419 w 1009"/>
                <a:gd name="T9" fmla="*/ 174 h 1128"/>
                <a:gd name="T10" fmla="*/ 197 w 1009"/>
                <a:gd name="T11" fmla="*/ 174 h 1128"/>
                <a:gd name="T12" fmla="*/ 197 w 1009"/>
                <a:gd name="T13" fmla="*/ 954 h 1128"/>
                <a:gd name="T14" fmla="*/ 197 w 1009"/>
                <a:gd name="T15" fmla="*/ 954 h 1128"/>
                <a:gd name="T16" fmla="*/ 0 w 1009"/>
                <a:gd name="T17" fmla="*/ 1128 h 1128"/>
                <a:gd name="T18" fmla="*/ 0 w 1009"/>
                <a:gd name="T19" fmla="*/ 1128 h 1128"/>
                <a:gd name="T20" fmla="*/ 0 w 1009"/>
                <a:gd name="T21" fmla="*/ 0 h 1128"/>
                <a:gd name="T22" fmla="*/ 419 w 1009"/>
                <a:gd name="T23" fmla="*/ 0 h 1128"/>
                <a:gd name="T24" fmla="*/ 1009 w 1009"/>
                <a:gd name="T25" fmla="*/ 565 h 1128"/>
                <a:gd name="T26" fmla="*/ 419 w 1009"/>
                <a:gd name="T27" fmla="*/ 1128 h 1128"/>
                <a:gd name="T28" fmla="*/ 0 w 1009"/>
                <a:gd name="T2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9" h="1128">
                  <a:moveTo>
                    <a:pt x="197" y="954"/>
                  </a:moveTo>
                  <a:lnTo>
                    <a:pt x="197" y="954"/>
                  </a:lnTo>
                  <a:lnTo>
                    <a:pt x="419" y="954"/>
                  </a:lnTo>
                  <a:cubicBezTo>
                    <a:pt x="664" y="954"/>
                    <a:pt x="806" y="778"/>
                    <a:pt x="806" y="565"/>
                  </a:cubicBezTo>
                  <a:cubicBezTo>
                    <a:pt x="806" y="347"/>
                    <a:pt x="671" y="174"/>
                    <a:pt x="419" y="174"/>
                  </a:cubicBezTo>
                  <a:lnTo>
                    <a:pt x="197" y="174"/>
                  </a:lnTo>
                  <a:lnTo>
                    <a:pt x="197" y="954"/>
                  </a:lnTo>
                  <a:lnTo>
                    <a:pt x="197" y="954"/>
                  </a:lnTo>
                  <a:close/>
                  <a:moveTo>
                    <a:pt x="0" y="1128"/>
                  </a:moveTo>
                  <a:lnTo>
                    <a:pt x="0" y="1128"/>
                  </a:lnTo>
                  <a:lnTo>
                    <a:pt x="0" y="0"/>
                  </a:lnTo>
                  <a:lnTo>
                    <a:pt x="419" y="0"/>
                  </a:lnTo>
                  <a:cubicBezTo>
                    <a:pt x="771" y="0"/>
                    <a:pt x="1009" y="233"/>
                    <a:pt x="1009" y="565"/>
                  </a:cubicBezTo>
                  <a:cubicBezTo>
                    <a:pt x="1009" y="896"/>
                    <a:pt x="771" y="1128"/>
                    <a:pt x="419" y="1128"/>
                  </a:cubicBezTo>
                  <a:lnTo>
                    <a:pt x="0"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9" name="Freeform 12">
              <a:extLst>
                <a:ext uri="{FF2B5EF4-FFF2-40B4-BE49-F238E27FC236}">
                  <a16:creationId xmlns:a16="http://schemas.microsoft.com/office/drawing/2014/main" id="{83F73A86-48B7-B29E-12DB-DDF0EC136917}"/>
                </a:ext>
              </a:extLst>
            </p:cNvPr>
            <p:cNvSpPr>
              <a:spLocks/>
            </p:cNvSpPr>
            <p:nvPr/>
          </p:nvSpPr>
          <p:spPr bwMode="auto">
            <a:xfrm>
              <a:off x="1368" y="537"/>
              <a:ext cx="111" cy="147"/>
            </a:xfrm>
            <a:custGeom>
              <a:avLst/>
              <a:gdLst>
                <a:gd name="T0" fmla="*/ 102 w 886"/>
                <a:gd name="T1" fmla="*/ 834 h 1165"/>
                <a:gd name="T2" fmla="*/ 102 w 886"/>
                <a:gd name="T3" fmla="*/ 834 h 1165"/>
                <a:gd name="T4" fmla="*/ 459 w 886"/>
                <a:gd name="T5" fmla="*/ 989 h 1165"/>
                <a:gd name="T6" fmla="*/ 685 w 886"/>
                <a:gd name="T7" fmla="*/ 835 h 1165"/>
                <a:gd name="T8" fmla="*/ 428 w 886"/>
                <a:gd name="T9" fmla="*/ 668 h 1165"/>
                <a:gd name="T10" fmla="*/ 27 w 886"/>
                <a:gd name="T11" fmla="*/ 330 h 1165"/>
                <a:gd name="T12" fmla="*/ 438 w 886"/>
                <a:gd name="T13" fmla="*/ 0 h 1165"/>
                <a:gd name="T14" fmla="*/ 848 w 886"/>
                <a:gd name="T15" fmla="*/ 145 h 1165"/>
                <a:gd name="T16" fmla="*/ 748 w 886"/>
                <a:gd name="T17" fmla="*/ 304 h 1165"/>
                <a:gd name="T18" fmla="*/ 421 w 886"/>
                <a:gd name="T19" fmla="*/ 176 h 1165"/>
                <a:gd name="T20" fmla="*/ 230 w 886"/>
                <a:gd name="T21" fmla="*/ 316 h 1165"/>
                <a:gd name="T22" fmla="*/ 479 w 886"/>
                <a:gd name="T23" fmla="*/ 467 h 1165"/>
                <a:gd name="T24" fmla="*/ 886 w 886"/>
                <a:gd name="T25" fmla="*/ 817 h 1165"/>
                <a:gd name="T26" fmla="*/ 450 w 886"/>
                <a:gd name="T27" fmla="*/ 1165 h 1165"/>
                <a:gd name="T28" fmla="*/ 0 w 886"/>
                <a:gd name="T29" fmla="*/ 994 h 1165"/>
                <a:gd name="T30" fmla="*/ 102 w 886"/>
                <a:gd name="T31" fmla="*/ 834 h 1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6" h="1165">
                  <a:moveTo>
                    <a:pt x="102" y="834"/>
                  </a:moveTo>
                  <a:lnTo>
                    <a:pt x="102" y="834"/>
                  </a:lnTo>
                  <a:cubicBezTo>
                    <a:pt x="180" y="917"/>
                    <a:pt x="301" y="989"/>
                    <a:pt x="459" y="989"/>
                  </a:cubicBezTo>
                  <a:cubicBezTo>
                    <a:pt x="621" y="989"/>
                    <a:pt x="685" y="910"/>
                    <a:pt x="685" y="835"/>
                  </a:cubicBezTo>
                  <a:cubicBezTo>
                    <a:pt x="685" y="734"/>
                    <a:pt x="565" y="704"/>
                    <a:pt x="428" y="668"/>
                  </a:cubicBezTo>
                  <a:cubicBezTo>
                    <a:pt x="244" y="622"/>
                    <a:pt x="27" y="568"/>
                    <a:pt x="27" y="330"/>
                  </a:cubicBezTo>
                  <a:cubicBezTo>
                    <a:pt x="27" y="144"/>
                    <a:pt x="191" y="0"/>
                    <a:pt x="438" y="0"/>
                  </a:cubicBezTo>
                  <a:cubicBezTo>
                    <a:pt x="607" y="0"/>
                    <a:pt x="744" y="51"/>
                    <a:pt x="848" y="145"/>
                  </a:cubicBezTo>
                  <a:lnTo>
                    <a:pt x="748" y="304"/>
                  </a:lnTo>
                  <a:cubicBezTo>
                    <a:pt x="660" y="217"/>
                    <a:pt x="540" y="176"/>
                    <a:pt x="421" y="176"/>
                  </a:cubicBezTo>
                  <a:cubicBezTo>
                    <a:pt x="305" y="176"/>
                    <a:pt x="230" y="232"/>
                    <a:pt x="230" y="316"/>
                  </a:cubicBezTo>
                  <a:cubicBezTo>
                    <a:pt x="230" y="404"/>
                    <a:pt x="345" y="433"/>
                    <a:pt x="479" y="467"/>
                  </a:cubicBezTo>
                  <a:cubicBezTo>
                    <a:pt x="665" y="514"/>
                    <a:pt x="886" y="572"/>
                    <a:pt x="886" y="817"/>
                  </a:cubicBezTo>
                  <a:cubicBezTo>
                    <a:pt x="886" y="1005"/>
                    <a:pt x="754" y="1165"/>
                    <a:pt x="450" y="1165"/>
                  </a:cubicBezTo>
                  <a:cubicBezTo>
                    <a:pt x="247" y="1165"/>
                    <a:pt x="99" y="1096"/>
                    <a:pt x="0" y="994"/>
                  </a:cubicBezTo>
                  <a:lnTo>
                    <a:pt x="102" y="834"/>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6" name="Freeform 13">
              <a:extLst>
                <a:ext uri="{FF2B5EF4-FFF2-40B4-BE49-F238E27FC236}">
                  <a16:creationId xmlns:a16="http://schemas.microsoft.com/office/drawing/2014/main" id="{0322D61F-6E37-1E5D-E474-E70CC7900182}"/>
                </a:ext>
              </a:extLst>
            </p:cNvPr>
            <p:cNvSpPr>
              <a:spLocks/>
            </p:cNvSpPr>
            <p:nvPr/>
          </p:nvSpPr>
          <p:spPr bwMode="auto">
            <a:xfrm>
              <a:off x="1485" y="539"/>
              <a:ext cx="134" cy="142"/>
            </a:xfrm>
            <a:custGeom>
              <a:avLst/>
              <a:gdLst>
                <a:gd name="T0" fmla="*/ 438 w 1072"/>
                <a:gd name="T1" fmla="*/ 1128 h 1128"/>
                <a:gd name="T2" fmla="*/ 438 w 1072"/>
                <a:gd name="T3" fmla="*/ 1128 h 1128"/>
                <a:gd name="T4" fmla="*/ 438 w 1072"/>
                <a:gd name="T5" fmla="*/ 659 h 1128"/>
                <a:gd name="T6" fmla="*/ 0 w 1072"/>
                <a:gd name="T7" fmla="*/ 0 h 1128"/>
                <a:gd name="T8" fmla="*/ 226 w 1072"/>
                <a:gd name="T9" fmla="*/ 0 h 1128"/>
                <a:gd name="T10" fmla="*/ 537 w 1072"/>
                <a:gd name="T11" fmla="*/ 484 h 1128"/>
                <a:gd name="T12" fmla="*/ 845 w 1072"/>
                <a:gd name="T13" fmla="*/ 0 h 1128"/>
                <a:gd name="T14" fmla="*/ 1072 w 1072"/>
                <a:gd name="T15" fmla="*/ 0 h 1128"/>
                <a:gd name="T16" fmla="*/ 636 w 1072"/>
                <a:gd name="T17" fmla="*/ 659 h 1128"/>
                <a:gd name="T18" fmla="*/ 636 w 1072"/>
                <a:gd name="T19" fmla="*/ 1128 h 1128"/>
                <a:gd name="T20" fmla="*/ 438 w 1072"/>
                <a:gd name="T21"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1128">
                  <a:moveTo>
                    <a:pt x="438" y="1128"/>
                  </a:moveTo>
                  <a:lnTo>
                    <a:pt x="438" y="1128"/>
                  </a:lnTo>
                  <a:lnTo>
                    <a:pt x="438" y="659"/>
                  </a:lnTo>
                  <a:lnTo>
                    <a:pt x="0" y="0"/>
                  </a:lnTo>
                  <a:lnTo>
                    <a:pt x="226" y="0"/>
                  </a:lnTo>
                  <a:lnTo>
                    <a:pt x="537" y="484"/>
                  </a:lnTo>
                  <a:lnTo>
                    <a:pt x="845" y="0"/>
                  </a:lnTo>
                  <a:lnTo>
                    <a:pt x="1072" y="0"/>
                  </a:lnTo>
                  <a:lnTo>
                    <a:pt x="636" y="659"/>
                  </a:lnTo>
                  <a:lnTo>
                    <a:pt x="636" y="1128"/>
                  </a:lnTo>
                  <a:lnTo>
                    <a:pt x="438"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7" name="Freeform 14">
              <a:extLst>
                <a:ext uri="{FF2B5EF4-FFF2-40B4-BE49-F238E27FC236}">
                  <a16:creationId xmlns:a16="http://schemas.microsoft.com/office/drawing/2014/main" id="{D8F6E5E1-7FAE-89D9-D949-0184F5098403}"/>
                </a:ext>
              </a:extLst>
            </p:cNvPr>
            <p:cNvSpPr>
              <a:spLocks/>
            </p:cNvSpPr>
            <p:nvPr/>
          </p:nvSpPr>
          <p:spPr bwMode="auto">
            <a:xfrm>
              <a:off x="1635" y="539"/>
              <a:ext cx="123" cy="142"/>
            </a:xfrm>
            <a:custGeom>
              <a:avLst/>
              <a:gdLst>
                <a:gd name="T0" fmla="*/ 786 w 977"/>
                <a:gd name="T1" fmla="*/ 1128 h 1128"/>
                <a:gd name="T2" fmla="*/ 786 w 977"/>
                <a:gd name="T3" fmla="*/ 1128 h 1128"/>
                <a:gd name="T4" fmla="*/ 198 w 977"/>
                <a:gd name="T5" fmla="*/ 306 h 1128"/>
                <a:gd name="T6" fmla="*/ 198 w 977"/>
                <a:gd name="T7" fmla="*/ 1128 h 1128"/>
                <a:gd name="T8" fmla="*/ 0 w 977"/>
                <a:gd name="T9" fmla="*/ 1128 h 1128"/>
                <a:gd name="T10" fmla="*/ 0 w 977"/>
                <a:gd name="T11" fmla="*/ 0 h 1128"/>
                <a:gd name="T12" fmla="*/ 203 w 977"/>
                <a:gd name="T13" fmla="*/ 0 h 1128"/>
                <a:gd name="T14" fmla="*/ 779 w 977"/>
                <a:gd name="T15" fmla="*/ 800 h 1128"/>
                <a:gd name="T16" fmla="*/ 779 w 977"/>
                <a:gd name="T17" fmla="*/ 0 h 1128"/>
                <a:gd name="T18" fmla="*/ 977 w 977"/>
                <a:gd name="T19" fmla="*/ 0 h 1128"/>
                <a:gd name="T20" fmla="*/ 977 w 977"/>
                <a:gd name="T21" fmla="*/ 1128 h 1128"/>
                <a:gd name="T22" fmla="*/ 786 w 977"/>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7" h="1128">
                  <a:moveTo>
                    <a:pt x="786" y="1128"/>
                  </a:moveTo>
                  <a:lnTo>
                    <a:pt x="786" y="1128"/>
                  </a:lnTo>
                  <a:lnTo>
                    <a:pt x="198" y="306"/>
                  </a:lnTo>
                  <a:lnTo>
                    <a:pt x="198" y="1128"/>
                  </a:lnTo>
                  <a:lnTo>
                    <a:pt x="0" y="1128"/>
                  </a:lnTo>
                  <a:lnTo>
                    <a:pt x="0" y="0"/>
                  </a:lnTo>
                  <a:lnTo>
                    <a:pt x="203" y="0"/>
                  </a:lnTo>
                  <a:lnTo>
                    <a:pt x="779" y="800"/>
                  </a:lnTo>
                  <a:lnTo>
                    <a:pt x="779" y="0"/>
                  </a:lnTo>
                  <a:lnTo>
                    <a:pt x="977" y="0"/>
                  </a:lnTo>
                  <a:lnTo>
                    <a:pt x="977" y="1128"/>
                  </a:lnTo>
                  <a:lnTo>
                    <a:pt x="786"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8" name="Freeform 15">
              <a:extLst>
                <a:ext uri="{FF2B5EF4-FFF2-40B4-BE49-F238E27FC236}">
                  <a16:creationId xmlns:a16="http://schemas.microsoft.com/office/drawing/2014/main" id="{607DF9C2-9EE0-04C8-057A-10203A27C49D}"/>
                </a:ext>
              </a:extLst>
            </p:cNvPr>
            <p:cNvSpPr>
              <a:spLocks/>
            </p:cNvSpPr>
            <p:nvPr/>
          </p:nvSpPr>
          <p:spPr bwMode="auto">
            <a:xfrm>
              <a:off x="1789" y="539"/>
              <a:ext cx="123" cy="142"/>
            </a:xfrm>
            <a:custGeom>
              <a:avLst/>
              <a:gdLst>
                <a:gd name="T0" fmla="*/ 787 w 978"/>
                <a:gd name="T1" fmla="*/ 1128 h 1128"/>
                <a:gd name="T2" fmla="*/ 787 w 978"/>
                <a:gd name="T3" fmla="*/ 1128 h 1128"/>
                <a:gd name="T4" fmla="*/ 198 w 978"/>
                <a:gd name="T5" fmla="*/ 306 h 1128"/>
                <a:gd name="T6" fmla="*/ 198 w 978"/>
                <a:gd name="T7" fmla="*/ 1128 h 1128"/>
                <a:gd name="T8" fmla="*/ 0 w 978"/>
                <a:gd name="T9" fmla="*/ 1128 h 1128"/>
                <a:gd name="T10" fmla="*/ 0 w 978"/>
                <a:gd name="T11" fmla="*/ 0 h 1128"/>
                <a:gd name="T12" fmla="*/ 203 w 978"/>
                <a:gd name="T13" fmla="*/ 0 h 1128"/>
                <a:gd name="T14" fmla="*/ 780 w 978"/>
                <a:gd name="T15" fmla="*/ 800 h 1128"/>
                <a:gd name="T16" fmla="*/ 780 w 978"/>
                <a:gd name="T17" fmla="*/ 0 h 1128"/>
                <a:gd name="T18" fmla="*/ 978 w 978"/>
                <a:gd name="T19" fmla="*/ 0 h 1128"/>
                <a:gd name="T20" fmla="*/ 978 w 978"/>
                <a:gd name="T21" fmla="*/ 1128 h 1128"/>
                <a:gd name="T22" fmla="*/ 787 w 978"/>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8" h="1128">
                  <a:moveTo>
                    <a:pt x="787" y="1128"/>
                  </a:moveTo>
                  <a:lnTo>
                    <a:pt x="787" y="1128"/>
                  </a:lnTo>
                  <a:lnTo>
                    <a:pt x="198" y="306"/>
                  </a:lnTo>
                  <a:lnTo>
                    <a:pt x="198" y="1128"/>
                  </a:lnTo>
                  <a:lnTo>
                    <a:pt x="0" y="1128"/>
                  </a:lnTo>
                  <a:lnTo>
                    <a:pt x="0" y="0"/>
                  </a:lnTo>
                  <a:lnTo>
                    <a:pt x="203" y="0"/>
                  </a:lnTo>
                  <a:lnTo>
                    <a:pt x="780" y="800"/>
                  </a:lnTo>
                  <a:lnTo>
                    <a:pt x="780" y="0"/>
                  </a:lnTo>
                  <a:lnTo>
                    <a:pt x="978" y="0"/>
                  </a:lnTo>
                  <a:lnTo>
                    <a:pt x="978" y="1128"/>
                  </a:lnTo>
                  <a:lnTo>
                    <a:pt x="787"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9" name="Freeform 16">
              <a:extLst>
                <a:ext uri="{FF2B5EF4-FFF2-40B4-BE49-F238E27FC236}">
                  <a16:creationId xmlns:a16="http://schemas.microsoft.com/office/drawing/2014/main" id="{93F7672C-020B-B916-8149-75468F6A615F}"/>
                </a:ext>
              </a:extLst>
            </p:cNvPr>
            <p:cNvSpPr>
              <a:spLocks/>
            </p:cNvSpPr>
            <p:nvPr/>
          </p:nvSpPr>
          <p:spPr bwMode="auto">
            <a:xfrm>
              <a:off x="1943" y="539"/>
              <a:ext cx="97" cy="142"/>
            </a:xfrm>
            <a:custGeom>
              <a:avLst/>
              <a:gdLst>
                <a:gd name="T0" fmla="*/ 0 w 773"/>
                <a:gd name="T1" fmla="*/ 1128 h 1128"/>
                <a:gd name="T2" fmla="*/ 0 w 773"/>
                <a:gd name="T3" fmla="*/ 1128 h 1128"/>
                <a:gd name="T4" fmla="*/ 0 w 773"/>
                <a:gd name="T5" fmla="*/ 0 h 1128"/>
                <a:gd name="T6" fmla="*/ 773 w 773"/>
                <a:gd name="T7" fmla="*/ 0 h 1128"/>
                <a:gd name="T8" fmla="*/ 773 w 773"/>
                <a:gd name="T9" fmla="*/ 174 h 1128"/>
                <a:gd name="T10" fmla="*/ 198 w 773"/>
                <a:gd name="T11" fmla="*/ 174 h 1128"/>
                <a:gd name="T12" fmla="*/ 198 w 773"/>
                <a:gd name="T13" fmla="*/ 467 h 1128"/>
                <a:gd name="T14" fmla="*/ 761 w 773"/>
                <a:gd name="T15" fmla="*/ 467 h 1128"/>
                <a:gd name="T16" fmla="*/ 761 w 773"/>
                <a:gd name="T17" fmla="*/ 641 h 1128"/>
                <a:gd name="T18" fmla="*/ 198 w 773"/>
                <a:gd name="T19" fmla="*/ 641 h 1128"/>
                <a:gd name="T20" fmla="*/ 198 w 773"/>
                <a:gd name="T21" fmla="*/ 954 h 1128"/>
                <a:gd name="T22" fmla="*/ 773 w 773"/>
                <a:gd name="T23" fmla="*/ 954 h 1128"/>
                <a:gd name="T24" fmla="*/ 773 w 773"/>
                <a:gd name="T25" fmla="*/ 1128 h 1128"/>
                <a:gd name="T26" fmla="*/ 0 w 773"/>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3" h="1128">
                  <a:moveTo>
                    <a:pt x="0" y="1128"/>
                  </a:moveTo>
                  <a:lnTo>
                    <a:pt x="0" y="1128"/>
                  </a:lnTo>
                  <a:lnTo>
                    <a:pt x="0" y="0"/>
                  </a:lnTo>
                  <a:lnTo>
                    <a:pt x="773" y="0"/>
                  </a:lnTo>
                  <a:lnTo>
                    <a:pt x="773" y="174"/>
                  </a:lnTo>
                  <a:lnTo>
                    <a:pt x="198" y="174"/>
                  </a:lnTo>
                  <a:lnTo>
                    <a:pt x="198" y="467"/>
                  </a:lnTo>
                  <a:lnTo>
                    <a:pt x="761" y="467"/>
                  </a:lnTo>
                  <a:lnTo>
                    <a:pt x="761" y="641"/>
                  </a:lnTo>
                  <a:lnTo>
                    <a:pt x="198" y="641"/>
                  </a:lnTo>
                  <a:lnTo>
                    <a:pt x="198" y="954"/>
                  </a:lnTo>
                  <a:lnTo>
                    <a:pt x="773" y="954"/>
                  </a:lnTo>
                  <a:lnTo>
                    <a:pt x="773" y="1128"/>
                  </a:lnTo>
                  <a:lnTo>
                    <a:pt x="0"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 name="Freeform 17">
              <a:extLst>
                <a:ext uri="{FF2B5EF4-FFF2-40B4-BE49-F238E27FC236}">
                  <a16:creationId xmlns:a16="http://schemas.microsoft.com/office/drawing/2014/main" id="{25376458-DF00-945E-C4CA-F00E212D4955}"/>
                </a:ext>
              </a:extLst>
            </p:cNvPr>
            <p:cNvSpPr>
              <a:spLocks/>
            </p:cNvSpPr>
            <p:nvPr/>
          </p:nvSpPr>
          <p:spPr bwMode="auto">
            <a:xfrm>
              <a:off x="2060" y="539"/>
              <a:ext cx="139" cy="142"/>
            </a:xfrm>
            <a:custGeom>
              <a:avLst/>
              <a:gdLst>
                <a:gd name="T0" fmla="*/ 869 w 1106"/>
                <a:gd name="T1" fmla="*/ 1128 h 1128"/>
                <a:gd name="T2" fmla="*/ 869 w 1106"/>
                <a:gd name="T3" fmla="*/ 1128 h 1128"/>
                <a:gd name="T4" fmla="*/ 553 w 1106"/>
                <a:gd name="T5" fmla="*/ 687 h 1128"/>
                <a:gd name="T6" fmla="*/ 237 w 1106"/>
                <a:gd name="T7" fmla="*/ 1128 h 1128"/>
                <a:gd name="T8" fmla="*/ 0 w 1106"/>
                <a:gd name="T9" fmla="*/ 1128 h 1128"/>
                <a:gd name="T10" fmla="*/ 423 w 1106"/>
                <a:gd name="T11" fmla="*/ 550 h 1128"/>
                <a:gd name="T12" fmla="*/ 25 w 1106"/>
                <a:gd name="T13" fmla="*/ 0 h 1128"/>
                <a:gd name="T14" fmla="*/ 262 w 1106"/>
                <a:gd name="T15" fmla="*/ 0 h 1128"/>
                <a:gd name="T16" fmla="*/ 553 w 1106"/>
                <a:gd name="T17" fmla="*/ 414 h 1128"/>
                <a:gd name="T18" fmla="*/ 842 w 1106"/>
                <a:gd name="T19" fmla="*/ 0 h 1128"/>
                <a:gd name="T20" fmla="*/ 1081 w 1106"/>
                <a:gd name="T21" fmla="*/ 0 h 1128"/>
                <a:gd name="T22" fmla="*/ 685 w 1106"/>
                <a:gd name="T23" fmla="*/ 548 h 1128"/>
                <a:gd name="T24" fmla="*/ 1106 w 1106"/>
                <a:gd name="T25" fmla="*/ 1128 h 1128"/>
                <a:gd name="T26" fmla="*/ 869 w 1106"/>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6" h="1128">
                  <a:moveTo>
                    <a:pt x="869" y="1128"/>
                  </a:moveTo>
                  <a:lnTo>
                    <a:pt x="869" y="1128"/>
                  </a:lnTo>
                  <a:lnTo>
                    <a:pt x="553" y="687"/>
                  </a:lnTo>
                  <a:lnTo>
                    <a:pt x="237" y="1128"/>
                  </a:lnTo>
                  <a:lnTo>
                    <a:pt x="0" y="1128"/>
                  </a:lnTo>
                  <a:lnTo>
                    <a:pt x="423" y="550"/>
                  </a:lnTo>
                  <a:lnTo>
                    <a:pt x="25" y="0"/>
                  </a:lnTo>
                  <a:lnTo>
                    <a:pt x="262" y="0"/>
                  </a:lnTo>
                  <a:lnTo>
                    <a:pt x="553" y="414"/>
                  </a:lnTo>
                  <a:lnTo>
                    <a:pt x="842" y="0"/>
                  </a:lnTo>
                  <a:lnTo>
                    <a:pt x="1081" y="0"/>
                  </a:lnTo>
                  <a:lnTo>
                    <a:pt x="685" y="548"/>
                  </a:lnTo>
                  <a:lnTo>
                    <a:pt x="1106" y="1128"/>
                  </a:lnTo>
                  <a:lnTo>
                    <a:pt x="869"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03130291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Standard Slide (georgia pro body)">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EF02B22-4D38-294A-8E24-C8E34B8A7457}"/>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9" name="Title 1">
            <a:extLst>
              <a:ext uri="{FF2B5EF4-FFF2-40B4-BE49-F238E27FC236}">
                <a16:creationId xmlns:a16="http://schemas.microsoft.com/office/drawing/2014/main" id="{1F57ABE5-AF3B-EF4F-BB11-B79EA884303D}"/>
              </a:ext>
            </a:extLst>
          </p:cNvPr>
          <p:cNvSpPr>
            <a:spLocks noGrp="1"/>
          </p:cNvSpPr>
          <p:nvPr>
            <p:ph type="title"/>
          </p:nvPr>
        </p:nvSpPr>
        <p:spPr>
          <a:xfrm>
            <a:off x="925284" y="553807"/>
            <a:ext cx="10515600" cy="1325563"/>
          </a:xfrm>
          <a:prstGeom prst="rect">
            <a:avLst/>
          </a:prstGeom>
        </p:spPr>
        <p:txBody>
          <a:bodyPr/>
          <a:lstStyle>
            <a:lvl1pPr>
              <a:defRPr baseline="0">
                <a:solidFill>
                  <a:srgbClr val="005758"/>
                </a:solidFill>
              </a:defRPr>
            </a:lvl1pPr>
          </a:lstStyle>
          <a:p>
            <a:r>
              <a:rPr lang="en-US"/>
              <a:t>Click to edit Master title style</a:t>
            </a:r>
          </a:p>
        </p:txBody>
      </p:sp>
      <p:cxnSp>
        <p:nvCxnSpPr>
          <p:cNvPr id="11" name="Straight Connector 10">
            <a:extLst>
              <a:ext uri="{FF2B5EF4-FFF2-40B4-BE49-F238E27FC236}">
                <a16:creationId xmlns:a16="http://schemas.microsoft.com/office/drawing/2014/main" id="{1916DFFC-4F22-D043-9E29-352B0592A660}"/>
              </a:ext>
            </a:extLst>
          </p:cNvPr>
          <p:cNvCxnSpPr/>
          <p:nvPr userDrawn="1"/>
        </p:nvCxnSpPr>
        <p:spPr>
          <a:xfrm>
            <a:off x="1051820" y="73097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Text Placeholder 7">
            <a:extLst>
              <a:ext uri="{FF2B5EF4-FFF2-40B4-BE49-F238E27FC236}">
                <a16:creationId xmlns:a16="http://schemas.microsoft.com/office/drawing/2014/main" id="{F840CCC1-D132-3356-8B71-7F92160EDCAF}"/>
              </a:ext>
            </a:extLst>
          </p:cNvPr>
          <p:cNvSpPr>
            <a:spLocks noGrp="1"/>
          </p:cNvSpPr>
          <p:nvPr>
            <p:ph type="body" sz="quarter" idx="13" hasCustomPrompt="1"/>
          </p:nvPr>
        </p:nvSpPr>
        <p:spPr>
          <a:xfrm>
            <a:off x="925283" y="6304192"/>
            <a:ext cx="6629067" cy="185507"/>
          </a:xfrm>
        </p:spPr>
        <p:txBody>
          <a:bodyPr>
            <a:normAutofit/>
          </a:bodyPr>
          <a:lstStyle>
            <a:lvl1pPr marL="0" indent="0">
              <a:buNone/>
              <a:defRPr sz="800">
                <a:solidFill>
                  <a:schemeClr val="accent4"/>
                </a:solidFill>
              </a:defRPr>
            </a:lvl1pPr>
          </a:lstStyle>
          <a:p>
            <a:pPr lvl="0"/>
            <a:r>
              <a:rPr lang="en-US"/>
              <a:t>Insert Footer/Source Element Here</a:t>
            </a:r>
          </a:p>
        </p:txBody>
      </p:sp>
      <p:grpSp>
        <p:nvGrpSpPr>
          <p:cNvPr id="2" name="Group 5">
            <a:extLst>
              <a:ext uri="{FF2B5EF4-FFF2-40B4-BE49-F238E27FC236}">
                <a16:creationId xmlns:a16="http://schemas.microsoft.com/office/drawing/2014/main" id="{D09FD568-57F1-9BF8-684F-34092E7C483B}"/>
              </a:ext>
            </a:extLst>
          </p:cNvPr>
          <p:cNvGrpSpPr>
            <a:grpSpLocks noChangeAspect="1"/>
          </p:cNvGrpSpPr>
          <p:nvPr userDrawn="1"/>
        </p:nvGrpSpPr>
        <p:grpSpPr bwMode="auto">
          <a:xfrm>
            <a:off x="9813374" y="363292"/>
            <a:ext cx="1824584" cy="352800"/>
            <a:chOff x="663" y="462"/>
            <a:chExt cx="1536" cy="297"/>
          </a:xfrm>
        </p:grpSpPr>
        <p:sp>
          <p:nvSpPr>
            <p:cNvPr id="3" name="Freeform 6">
              <a:extLst>
                <a:ext uri="{FF2B5EF4-FFF2-40B4-BE49-F238E27FC236}">
                  <a16:creationId xmlns:a16="http://schemas.microsoft.com/office/drawing/2014/main" id="{2717BA17-15B7-0FE3-6D44-C1D09D16B7E1}"/>
                </a:ext>
              </a:extLst>
            </p:cNvPr>
            <p:cNvSpPr>
              <a:spLocks/>
            </p:cNvSpPr>
            <p:nvPr/>
          </p:nvSpPr>
          <p:spPr bwMode="auto">
            <a:xfrm>
              <a:off x="742" y="507"/>
              <a:ext cx="89" cy="142"/>
            </a:xfrm>
            <a:custGeom>
              <a:avLst/>
              <a:gdLst>
                <a:gd name="T0" fmla="*/ 21 w 713"/>
                <a:gd name="T1" fmla="*/ 442 h 1124"/>
                <a:gd name="T2" fmla="*/ 21 w 713"/>
                <a:gd name="T3" fmla="*/ 442 h 1124"/>
                <a:gd name="T4" fmla="*/ 123 w 713"/>
                <a:gd name="T5" fmla="*/ 233 h 1124"/>
                <a:gd name="T6" fmla="*/ 301 w 713"/>
                <a:gd name="T7" fmla="*/ 83 h 1124"/>
                <a:gd name="T8" fmla="*/ 709 w 713"/>
                <a:gd name="T9" fmla="*/ 37 h 1124"/>
                <a:gd name="T10" fmla="*/ 712 w 713"/>
                <a:gd name="T11" fmla="*/ 38 h 1124"/>
                <a:gd name="T12" fmla="*/ 713 w 713"/>
                <a:gd name="T13" fmla="*/ 39 h 1124"/>
                <a:gd name="T14" fmla="*/ 712 w 713"/>
                <a:gd name="T15" fmla="*/ 41 h 1124"/>
                <a:gd name="T16" fmla="*/ 710 w 713"/>
                <a:gd name="T17" fmla="*/ 41 h 1124"/>
                <a:gd name="T18" fmla="*/ 249 w 713"/>
                <a:gd name="T19" fmla="*/ 631 h 1124"/>
                <a:gd name="T20" fmla="*/ 297 w 713"/>
                <a:gd name="T21" fmla="*/ 900 h 1124"/>
                <a:gd name="T22" fmla="*/ 450 w 713"/>
                <a:gd name="T23" fmla="*/ 1121 h 1124"/>
                <a:gd name="T24" fmla="*/ 450 w 713"/>
                <a:gd name="T25" fmla="*/ 1122 h 1124"/>
                <a:gd name="T26" fmla="*/ 450 w 713"/>
                <a:gd name="T27" fmla="*/ 1123 h 1124"/>
                <a:gd name="T28" fmla="*/ 450 w 713"/>
                <a:gd name="T29" fmla="*/ 1123 h 1124"/>
                <a:gd name="T30" fmla="*/ 449 w 713"/>
                <a:gd name="T31" fmla="*/ 1123 h 1124"/>
                <a:gd name="T32" fmla="*/ 246 w 713"/>
                <a:gd name="T33" fmla="*/ 1037 h 1124"/>
                <a:gd name="T34" fmla="*/ 91 w 713"/>
                <a:gd name="T35" fmla="*/ 875 h 1124"/>
                <a:gd name="T36" fmla="*/ 12 w 713"/>
                <a:gd name="T37" fmla="*/ 666 h 1124"/>
                <a:gd name="T38" fmla="*/ 21 w 713"/>
                <a:gd name="T39" fmla="*/ 442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3" h="1124">
                  <a:moveTo>
                    <a:pt x="21" y="442"/>
                  </a:moveTo>
                  <a:lnTo>
                    <a:pt x="21" y="442"/>
                  </a:lnTo>
                  <a:cubicBezTo>
                    <a:pt x="40" y="366"/>
                    <a:pt x="75" y="295"/>
                    <a:pt x="123" y="233"/>
                  </a:cubicBezTo>
                  <a:cubicBezTo>
                    <a:pt x="171" y="171"/>
                    <a:pt x="232" y="120"/>
                    <a:pt x="301" y="83"/>
                  </a:cubicBezTo>
                  <a:cubicBezTo>
                    <a:pt x="426" y="17"/>
                    <a:pt x="572" y="0"/>
                    <a:pt x="709" y="37"/>
                  </a:cubicBezTo>
                  <a:lnTo>
                    <a:pt x="712" y="38"/>
                  </a:lnTo>
                  <a:cubicBezTo>
                    <a:pt x="712" y="38"/>
                    <a:pt x="713" y="39"/>
                    <a:pt x="713" y="39"/>
                  </a:cubicBezTo>
                  <a:cubicBezTo>
                    <a:pt x="713" y="39"/>
                    <a:pt x="713" y="40"/>
                    <a:pt x="712" y="41"/>
                  </a:cubicBezTo>
                  <a:lnTo>
                    <a:pt x="710" y="41"/>
                  </a:lnTo>
                  <a:cubicBezTo>
                    <a:pt x="449" y="101"/>
                    <a:pt x="258" y="342"/>
                    <a:pt x="249" y="631"/>
                  </a:cubicBezTo>
                  <a:cubicBezTo>
                    <a:pt x="245" y="723"/>
                    <a:pt x="261" y="814"/>
                    <a:pt x="297" y="900"/>
                  </a:cubicBezTo>
                  <a:cubicBezTo>
                    <a:pt x="331" y="984"/>
                    <a:pt x="384" y="1059"/>
                    <a:pt x="450" y="1121"/>
                  </a:cubicBezTo>
                  <a:lnTo>
                    <a:pt x="450" y="1122"/>
                  </a:lnTo>
                  <a:cubicBezTo>
                    <a:pt x="450" y="1122"/>
                    <a:pt x="451" y="1123"/>
                    <a:pt x="450" y="1123"/>
                  </a:cubicBezTo>
                  <a:cubicBezTo>
                    <a:pt x="450" y="1123"/>
                    <a:pt x="450" y="1124"/>
                    <a:pt x="450" y="1123"/>
                  </a:cubicBezTo>
                  <a:lnTo>
                    <a:pt x="449" y="1123"/>
                  </a:lnTo>
                  <a:cubicBezTo>
                    <a:pt x="376" y="1108"/>
                    <a:pt x="308" y="1079"/>
                    <a:pt x="246" y="1037"/>
                  </a:cubicBezTo>
                  <a:cubicBezTo>
                    <a:pt x="184" y="994"/>
                    <a:pt x="132" y="939"/>
                    <a:pt x="91" y="875"/>
                  </a:cubicBezTo>
                  <a:cubicBezTo>
                    <a:pt x="51" y="811"/>
                    <a:pt x="24" y="740"/>
                    <a:pt x="12" y="666"/>
                  </a:cubicBezTo>
                  <a:cubicBezTo>
                    <a:pt x="0" y="591"/>
                    <a:pt x="3" y="515"/>
                    <a:pt x="21" y="442"/>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 name="Freeform 7">
              <a:extLst>
                <a:ext uri="{FF2B5EF4-FFF2-40B4-BE49-F238E27FC236}">
                  <a16:creationId xmlns:a16="http://schemas.microsoft.com/office/drawing/2014/main" id="{598FD4B8-D33C-7BB1-25C0-833638FC5F3C}"/>
                </a:ext>
              </a:extLst>
            </p:cNvPr>
            <p:cNvSpPr>
              <a:spLocks/>
            </p:cNvSpPr>
            <p:nvPr/>
          </p:nvSpPr>
          <p:spPr bwMode="auto">
            <a:xfrm>
              <a:off x="787" y="529"/>
              <a:ext cx="114" cy="89"/>
            </a:xfrm>
            <a:custGeom>
              <a:avLst/>
              <a:gdLst>
                <a:gd name="T0" fmla="*/ 262 w 912"/>
                <a:gd name="T1" fmla="*/ 56 h 708"/>
                <a:gd name="T2" fmla="*/ 262 w 912"/>
                <a:gd name="T3" fmla="*/ 56 h 708"/>
                <a:gd name="T4" fmla="*/ 454 w 912"/>
                <a:gd name="T5" fmla="*/ 4 h 708"/>
                <a:gd name="T6" fmla="*/ 651 w 912"/>
                <a:gd name="T7" fmla="*/ 33 h 708"/>
                <a:gd name="T8" fmla="*/ 911 w 912"/>
                <a:gd name="T9" fmla="*/ 266 h 708"/>
                <a:gd name="T10" fmla="*/ 912 w 912"/>
                <a:gd name="T11" fmla="*/ 269 h 708"/>
                <a:gd name="T12" fmla="*/ 912 w 912"/>
                <a:gd name="T13" fmla="*/ 270 h 708"/>
                <a:gd name="T14" fmla="*/ 910 w 912"/>
                <a:gd name="T15" fmla="*/ 270 h 708"/>
                <a:gd name="T16" fmla="*/ 909 w 912"/>
                <a:gd name="T17" fmla="*/ 269 h 708"/>
                <a:gd name="T18" fmla="*/ 270 w 912"/>
                <a:gd name="T19" fmla="*/ 305 h 708"/>
                <a:gd name="T20" fmla="*/ 124 w 912"/>
                <a:gd name="T21" fmla="*/ 486 h 708"/>
                <a:gd name="T22" fmla="*/ 68 w 912"/>
                <a:gd name="T23" fmla="*/ 706 h 708"/>
                <a:gd name="T24" fmla="*/ 68 w 912"/>
                <a:gd name="T25" fmla="*/ 707 h 708"/>
                <a:gd name="T26" fmla="*/ 68 w 912"/>
                <a:gd name="T27" fmla="*/ 708 h 708"/>
                <a:gd name="T28" fmla="*/ 67 w 912"/>
                <a:gd name="T29" fmla="*/ 707 h 708"/>
                <a:gd name="T30" fmla="*/ 67 w 912"/>
                <a:gd name="T31" fmla="*/ 707 h 708"/>
                <a:gd name="T32" fmla="*/ 8 w 912"/>
                <a:gd name="T33" fmla="*/ 530 h 708"/>
                <a:gd name="T34" fmla="*/ 24 w 912"/>
                <a:gd name="T35" fmla="*/ 342 h 708"/>
                <a:gd name="T36" fmla="*/ 113 w 912"/>
                <a:gd name="T37" fmla="*/ 175 h 708"/>
                <a:gd name="T38" fmla="*/ 262 w 912"/>
                <a:gd name="T39" fmla="*/ 56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708">
                  <a:moveTo>
                    <a:pt x="262" y="56"/>
                  </a:moveTo>
                  <a:lnTo>
                    <a:pt x="262" y="56"/>
                  </a:lnTo>
                  <a:cubicBezTo>
                    <a:pt x="321" y="26"/>
                    <a:pt x="387" y="8"/>
                    <a:pt x="454" y="4"/>
                  </a:cubicBezTo>
                  <a:cubicBezTo>
                    <a:pt x="521" y="0"/>
                    <a:pt x="588" y="10"/>
                    <a:pt x="651" y="33"/>
                  </a:cubicBezTo>
                  <a:cubicBezTo>
                    <a:pt x="764" y="76"/>
                    <a:pt x="857" y="159"/>
                    <a:pt x="911" y="266"/>
                  </a:cubicBezTo>
                  <a:lnTo>
                    <a:pt x="912" y="269"/>
                  </a:lnTo>
                  <a:cubicBezTo>
                    <a:pt x="912" y="269"/>
                    <a:pt x="912" y="270"/>
                    <a:pt x="912" y="270"/>
                  </a:cubicBezTo>
                  <a:cubicBezTo>
                    <a:pt x="912" y="270"/>
                    <a:pt x="911" y="271"/>
                    <a:pt x="910" y="270"/>
                  </a:cubicBezTo>
                  <a:lnTo>
                    <a:pt x="909" y="269"/>
                  </a:lnTo>
                  <a:cubicBezTo>
                    <a:pt x="723" y="137"/>
                    <a:pt x="460" y="150"/>
                    <a:pt x="270" y="305"/>
                  </a:cubicBezTo>
                  <a:cubicBezTo>
                    <a:pt x="209" y="354"/>
                    <a:pt x="159" y="416"/>
                    <a:pt x="124" y="486"/>
                  </a:cubicBezTo>
                  <a:cubicBezTo>
                    <a:pt x="90" y="554"/>
                    <a:pt x="71" y="630"/>
                    <a:pt x="68" y="706"/>
                  </a:cubicBezTo>
                  <a:lnTo>
                    <a:pt x="68" y="707"/>
                  </a:lnTo>
                  <a:cubicBezTo>
                    <a:pt x="68" y="707"/>
                    <a:pt x="68" y="708"/>
                    <a:pt x="68" y="708"/>
                  </a:cubicBezTo>
                  <a:cubicBezTo>
                    <a:pt x="68" y="708"/>
                    <a:pt x="67" y="708"/>
                    <a:pt x="67" y="707"/>
                  </a:cubicBezTo>
                  <a:lnTo>
                    <a:pt x="67" y="707"/>
                  </a:lnTo>
                  <a:cubicBezTo>
                    <a:pt x="35" y="652"/>
                    <a:pt x="15" y="592"/>
                    <a:pt x="8" y="530"/>
                  </a:cubicBezTo>
                  <a:cubicBezTo>
                    <a:pt x="0" y="467"/>
                    <a:pt x="6" y="403"/>
                    <a:pt x="24" y="342"/>
                  </a:cubicBezTo>
                  <a:cubicBezTo>
                    <a:pt x="42" y="281"/>
                    <a:pt x="72" y="224"/>
                    <a:pt x="113" y="175"/>
                  </a:cubicBezTo>
                  <a:cubicBezTo>
                    <a:pt x="154" y="126"/>
                    <a:pt x="205" y="85"/>
                    <a:pt x="262" y="56"/>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5" name="Freeform 8">
              <a:extLst>
                <a:ext uri="{FF2B5EF4-FFF2-40B4-BE49-F238E27FC236}">
                  <a16:creationId xmlns:a16="http://schemas.microsoft.com/office/drawing/2014/main" id="{8DF8CC81-F69A-A683-B114-FE2E8062C3AE}"/>
                </a:ext>
              </a:extLst>
            </p:cNvPr>
            <p:cNvSpPr>
              <a:spLocks noEditPoints="1"/>
            </p:cNvSpPr>
            <p:nvPr/>
          </p:nvSpPr>
          <p:spPr bwMode="auto">
            <a:xfrm>
              <a:off x="663" y="462"/>
              <a:ext cx="296" cy="297"/>
            </a:xfrm>
            <a:custGeom>
              <a:avLst/>
              <a:gdLst>
                <a:gd name="T0" fmla="*/ 2237 w 2363"/>
                <a:gd name="T1" fmla="*/ 1182 h 2364"/>
                <a:gd name="T2" fmla="*/ 2237 w 2363"/>
                <a:gd name="T3" fmla="*/ 1182 h 2364"/>
                <a:gd name="T4" fmla="*/ 1181 w 2363"/>
                <a:gd name="T5" fmla="*/ 2238 h 2364"/>
                <a:gd name="T6" fmla="*/ 125 w 2363"/>
                <a:gd name="T7" fmla="*/ 1182 h 2364"/>
                <a:gd name="T8" fmla="*/ 1181 w 2363"/>
                <a:gd name="T9" fmla="*/ 126 h 2364"/>
                <a:gd name="T10" fmla="*/ 2237 w 2363"/>
                <a:gd name="T11" fmla="*/ 1182 h 2364"/>
                <a:gd name="T12" fmla="*/ 2237 w 2363"/>
                <a:gd name="T13" fmla="*/ 1182 h 2364"/>
                <a:gd name="T14" fmla="*/ 1181 w 2363"/>
                <a:gd name="T15" fmla="*/ 0 h 2364"/>
                <a:gd name="T16" fmla="*/ 1181 w 2363"/>
                <a:gd name="T17" fmla="*/ 0 h 2364"/>
                <a:gd name="T18" fmla="*/ 0 w 2363"/>
                <a:gd name="T19" fmla="*/ 1182 h 2364"/>
                <a:gd name="T20" fmla="*/ 1181 w 2363"/>
                <a:gd name="T21" fmla="*/ 2364 h 2364"/>
                <a:gd name="T22" fmla="*/ 2363 w 2363"/>
                <a:gd name="T23" fmla="*/ 1182 h 2364"/>
                <a:gd name="T24" fmla="*/ 1181 w 2363"/>
                <a:gd name="T25" fmla="*/ 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63" h="2364">
                  <a:moveTo>
                    <a:pt x="2237" y="1182"/>
                  </a:moveTo>
                  <a:lnTo>
                    <a:pt x="2237" y="1182"/>
                  </a:lnTo>
                  <a:cubicBezTo>
                    <a:pt x="2237" y="1764"/>
                    <a:pt x="1763" y="2238"/>
                    <a:pt x="1181" y="2238"/>
                  </a:cubicBezTo>
                  <a:cubicBezTo>
                    <a:pt x="599" y="2238"/>
                    <a:pt x="125" y="1764"/>
                    <a:pt x="125" y="1182"/>
                  </a:cubicBezTo>
                  <a:cubicBezTo>
                    <a:pt x="125" y="600"/>
                    <a:pt x="599" y="126"/>
                    <a:pt x="1181" y="126"/>
                  </a:cubicBezTo>
                  <a:cubicBezTo>
                    <a:pt x="1763" y="126"/>
                    <a:pt x="2237" y="600"/>
                    <a:pt x="2237" y="1182"/>
                  </a:cubicBezTo>
                  <a:lnTo>
                    <a:pt x="2237" y="1182"/>
                  </a:lnTo>
                  <a:close/>
                  <a:moveTo>
                    <a:pt x="1181" y="0"/>
                  </a:moveTo>
                  <a:lnTo>
                    <a:pt x="1181" y="0"/>
                  </a:lnTo>
                  <a:cubicBezTo>
                    <a:pt x="530" y="0"/>
                    <a:pt x="0" y="530"/>
                    <a:pt x="0" y="1182"/>
                  </a:cubicBezTo>
                  <a:cubicBezTo>
                    <a:pt x="0" y="1833"/>
                    <a:pt x="530" y="2364"/>
                    <a:pt x="1181" y="2364"/>
                  </a:cubicBezTo>
                  <a:cubicBezTo>
                    <a:pt x="1833" y="2364"/>
                    <a:pt x="2363" y="1833"/>
                    <a:pt x="2363" y="1182"/>
                  </a:cubicBezTo>
                  <a:cubicBezTo>
                    <a:pt x="2363" y="530"/>
                    <a:pt x="1833" y="0"/>
                    <a:pt x="1181" y="0"/>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6" name="Freeform 9">
              <a:extLst>
                <a:ext uri="{FF2B5EF4-FFF2-40B4-BE49-F238E27FC236}">
                  <a16:creationId xmlns:a16="http://schemas.microsoft.com/office/drawing/2014/main" id="{F8685AD8-8B08-40EC-48F1-17A41FE4937F}"/>
                </a:ext>
              </a:extLst>
            </p:cNvPr>
            <p:cNvSpPr>
              <a:spLocks/>
            </p:cNvSpPr>
            <p:nvPr/>
          </p:nvSpPr>
          <p:spPr bwMode="auto">
            <a:xfrm>
              <a:off x="708" y="535"/>
              <a:ext cx="141" cy="179"/>
            </a:xfrm>
            <a:custGeom>
              <a:avLst/>
              <a:gdLst>
                <a:gd name="T0" fmla="*/ 923 w 1119"/>
                <a:gd name="T1" fmla="*/ 1019 h 1418"/>
                <a:gd name="T2" fmla="*/ 923 w 1119"/>
                <a:gd name="T3" fmla="*/ 1019 h 1418"/>
                <a:gd name="T4" fmla="*/ 891 w 1119"/>
                <a:gd name="T5" fmla="*/ 1021 h 1418"/>
                <a:gd name="T6" fmla="*/ 803 w 1119"/>
                <a:gd name="T7" fmla="*/ 1028 h 1418"/>
                <a:gd name="T8" fmla="*/ 146 w 1119"/>
                <a:gd name="T9" fmla="*/ 371 h 1418"/>
                <a:gd name="T10" fmla="*/ 260 w 1119"/>
                <a:gd name="T11" fmla="*/ 3 h 1418"/>
                <a:gd name="T12" fmla="*/ 260 w 1119"/>
                <a:gd name="T13" fmla="*/ 1 h 1418"/>
                <a:gd name="T14" fmla="*/ 259 w 1119"/>
                <a:gd name="T15" fmla="*/ 1 h 1418"/>
                <a:gd name="T16" fmla="*/ 0 w 1119"/>
                <a:gd name="T17" fmla="*/ 599 h 1418"/>
                <a:gd name="T18" fmla="*/ 819 w 1119"/>
                <a:gd name="T19" fmla="*/ 1418 h 1418"/>
                <a:gd name="T20" fmla="*/ 957 w 1119"/>
                <a:gd name="T21" fmla="*/ 1407 h 1418"/>
                <a:gd name="T22" fmla="*/ 957 w 1119"/>
                <a:gd name="T23" fmla="*/ 1407 h 1418"/>
                <a:gd name="T24" fmla="*/ 1119 w 1119"/>
                <a:gd name="T25" fmla="*/ 1214 h 1418"/>
                <a:gd name="T26" fmla="*/ 923 w 1119"/>
                <a:gd name="T27" fmla="*/ 1019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9" h="1418">
                  <a:moveTo>
                    <a:pt x="923" y="1019"/>
                  </a:moveTo>
                  <a:lnTo>
                    <a:pt x="923" y="1019"/>
                  </a:lnTo>
                  <a:cubicBezTo>
                    <a:pt x="912" y="1019"/>
                    <a:pt x="891" y="1021"/>
                    <a:pt x="891" y="1021"/>
                  </a:cubicBezTo>
                  <a:cubicBezTo>
                    <a:pt x="862" y="1025"/>
                    <a:pt x="833" y="1028"/>
                    <a:pt x="803" y="1028"/>
                  </a:cubicBezTo>
                  <a:cubicBezTo>
                    <a:pt x="440" y="1028"/>
                    <a:pt x="146" y="734"/>
                    <a:pt x="146" y="371"/>
                  </a:cubicBezTo>
                  <a:cubicBezTo>
                    <a:pt x="146" y="234"/>
                    <a:pt x="189" y="108"/>
                    <a:pt x="260" y="3"/>
                  </a:cubicBezTo>
                  <a:cubicBezTo>
                    <a:pt x="260" y="3"/>
                    <a:pt x="261" y="2"/>
                    <a:pt x="260" y="1"/>
                  </a:cubicBezTo>
                  <a:cubicBezTo>
                    <a:pt x="260" y="0"/>
                    <a:pt x="259" y="1"/>
                    <a:pt x="259" y="1"/>
                  </a:cubicBezTo>
                  <a:cubicBezTo>
                    <a:pt x="99" y="151"/>
                    <a:pt x="0" y="363"/>
                    <a:pt x="0" y="599"/>
                  </a:cubicBezTo>
                  <a:cubicBezTo>
                    <a:pt x="0" y="1051"/>
                    <a:pt x="366" y="1418"/>
                    <a:pt x="819" y="1418"/>
                  </a:cubicBezTo>
                  <a:cubicBezTo>
                    <a:pt x="866" y="1418"/>
                    <a:pt x="912" y="1414"/>
                    <a:pt x="957" y="1407"/>
                  </a:cubicBezTo>
                  <a:lnTo>
                    <a:pt x="957" y="1407"/>
                  </a:lnTo>
                  <a:cubicBezTo>
                    <a:pt x="1049" y="1391"/>
                    <a:pt x="1119" y="1310"/>
                    <a:pt x="1119" y="1214"/>
                  </a:cubicBezTo>
                  <a:cubicBezTo>
                    <a:pt x="1119" y="1106"/>
                    <a:pt x="1031" y="1019"/>
                    <a:pt x="923" y="1019"/>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7" name="Freeform 10">
              <a:extLst>
                <a:ext uri="{FF2B5EF4-FFF2-40B4-BE49-F238E27FC236}">
                  <a16:creationId xmlns:a16="http://schemas.microsoft.com/office/drawing/2014/main" id="{F4DE8622-D8AF-749F-43A6-AD48EA52D1C5}"/>
                </a:ext>
              </a:extLst>
            </p:cNvPr>
            <p:cNvSpPr>
              <a:spLocks/>
            </p:cNvSpPr>
            <p:nvPr/>
          </p:nvSpPr>
          <p:spPr bwMode="auto">
            <a:xfrm>
              <a:off x="1036" y="539"/>
              <a:ext cx="111" cy="142"/>
            </a:xfrm>
            <a:custGeom>
              <a:avLst/>
              <a:gdLst>
                <a:gd name="T0" fmla="*/ 341 w 881"/>
                <a:gd name="T1" fmla="*/ 1128 h 1128"/>
                <a:gd name="T2" fmla="*/ 341 w 881"/>
                <a:gd name="T3" fmla="*/ 1128 h 1128"/>
                <a:gd name="T4" fmla="*/ 341 w 881"/>
                <a:gd name="T5" fmla="*/ 174 h 1128"/>
                <a:gd name="T6" fmla="*/ 0 w 881"/>
                <a:gd name="T7" fmla="*/ 174 h 1128"/>
                <a:gd name="T8" fmla="*/ 0 w 881"/>
                <a:gd name="T9" fmla="*/ 0 h 1128"/>
                <a:gd name="T10" fmla="*/ 881 w 881"/>
                <a:gd name="T11" fmla="*/ 0 h 1128"/>
                <a:gd name="T12" fmla="*/ 881 w 881"/>
                <a:gd name="T13" fmla="*/ 174 h 1128"/>
                <a:gd name="T14" fmla="*/ 539 w 881"/>
                <a:gd name="T15" fmla="*/ 174 h 1128"/>
                <a:gd name="T16" fmla="*/ 539 w 881"/>
                <a:gd name="T17" fmla="*/ 1128 h 1128"/>
                <a:gd name="T18" fmla="*/ 341 w 881"/>
                <a:gd name="T1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1128">
                  <a:moveTo>
                    <a:pt x="341" y="1128"/>
                  </a:moveTo>
                  <a:lnTo>
                    <a:pt x="341" y="1128"/>
                  </a:lnTo>
                  <a:lnTo>
                    <a:pt x="341" y="174"/>
                  </a:lnTo>
                  <a:lnTo>
                    <a:pt x="0" y="174"/>
                  </a:lnTo>
                  <a:lnTo>
                    <a:pt x="0" y="0"/>
                  </a:lnTo>
                  <a:lnTo>
                    <a:pt x="881" y="0"/>
                  </a:lnTo>
                  <a:lnTo>
                    <a:pt x="881" y="174"/>
                  </a:lnTo>
                  <a:lnTo>
                    <a:pt x="539" y="174"/>
                  </a:lnTo>
                  <a:lnTo>
                    <a:pt x="539" y="1128"/>
                  </a:lnTo>
                  <a:lnTo>
                    <a:pt x="341"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0" name="Freeform 11">
              <a:extLst>
                <a:ext uri="{FF2B5EF4-FFF2-40B4-BE49-F238E27FC236}">
                  <a16:creationId xmlns:a16="http://schemas.microsoft.com/office/drawing/2014/main" id="{F30207E1-EC50-4F71-1C8A-B7B8C50901BC}"/>
                </a:ext>
              </a:extLst>
            </p:cNvPr>
            <p:cNvSpPr>
              <a:spLocks noEditPoints="1"/>
            </p:cNvSpPr>
            <p:nvPr/>
          </p:nvSpPr>
          <p:spPr bwMode="auto">
            <a:xfrm>
              <a:off x="1165" y="539"/>
              <a:ext cx="126" cy="142"/>
            </a:xfrm>
            <a:custGeom>
              <a:avLst/>
              <a:gdLst>
                <a:gd name="T0" fmla="*/ 197 w 1009"/>
                <a:gd name="T1" fmla="*/ 954 h 1128"/>
                <a:gd name="T2" fmla="*/ 197 w 1009"/>
                <a:gd name="T3" fmla="*/ 954 h 1128"/>
                <a:gd name="T4" fmla="*/ 419 w 1009"/>
                <a:gd name="T5" fmla="*/ 954 h 1128"/>
                <a:gd name="T6" fmla="*/ 806 w 1009"/>
                <a:gd name="T7" fmla="*/ 565 h 1128"/>
                <a:gd name="T8" fmla="*/ 419 w 1009"/>
                <a:gd name="T9" fmla="*/ 174 h 1128"/>
                <a:gd name="T10" fmla="*/ 197 w 1009"/>
                <a:gd name="T11" fmla="*/ 174 h 1128"/>
                <a:gd name="T12" fmla="*/ 197 w 1009"/>
                <a:gd name="T13" fmla="*/ 954 h 1128"/>
                <a:gd name="T14" fmla="*/ 197 w 1009"/>
                <a:gd name="T15" fmla="*/ 954 h 1128"/>
                <a:gd name="T16" fmla="*/ 0 w 1009"/>
                <a:gd name="T17" fmla="*/ 1128 h 1128"/>
                <a:gd name="T18" fmla="*/ 0 w 1009"/>
                <a:gd name="T19" fmla="*/ 1128 h 1128"/>
                <a:gd name="T20" fmla="*/ 0 w 1009"/>
                <a:gd name="T21" fmla="*/ 0 h 1128"/>
                <a:gd name="T22" fmla="*/ 419 w 1009"/>
                <a:gd name="T23" fmla="*/ 0 h 1128"/>
                <a:gd name="T24" fmla="*/ 1009 w 1009"/>
                <a:gd name="T25" fmla="*/ 565 h 1128"/>
                <a:gd name="T26" fmla="*/ 419 w 1009"/>
                <a:gd name="T27" fmla="*/ 1128 h 1128"/>
                <a:gd name="T28" fmla="*/ 0 w 1009"/>
                <a:gd name="T2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9" h="1128">
                  <a:moveTo>
                    <a:pt x="197" y="954"/>
                  </a:moveTo>
                  <a:lnTo>
                    <a:pt x="197" y="954"/>
                  </a:lnTo>
                  <a:lnTo>
                    <a:pt x="419" y="954"/>
                  </a:lnTo>
                  <a:cubicBezTo>
                    <a:pt x="664" y="954"/>
                    <a:pt x="806" y="778"/>
                    <a:pt x="806" y="565"/>
                  </a:cubicBezTo>
                  <a:cubicBezTo>
                    <a:pt x="806" y="347"/>
                    <a:pt x="671" y="174"/>
                    <a:pt x="419" y="174"/>
                  </a:cubicBezTo>
                  <a:lnTo>
                    <a:pt x="197" y="174"/>
                  </a:lnTo>
                  <a:lnTo>
                    <a:pt x="197" y="954"/>
                  </a:lnTo>
                  <a:lnTo>
                    <a:pt x="197" y="954"/>
                  </a:lnTo>
                  <a:close/>
                  <a:moveTo>
                    <a:pt x="0" y="1128"/>
                  </a:moveTo>
                  <a:lnTo>
                    <a:pt x="0" y="1128"/>
                  </a:lnTo>
                  <a:lnTo>
                    <a:pt x="0" y="0"/>
                  </a:lnTo>
                  <a:lnTo>
                    <a:pt x="419" y="0"/>
                  </a:lnTo>
                  <a:cubicBezTo>
                    <a:pt x="771" y="0"/>
                    <a:pt x="1009" y="233"/>
                    <a:pt x="1009" y="565"/>
                  </a:cubicBezTo>
                  <a:cubicBezTo>
                    <a:pt x="1009" y="896"/>
                    <a:pt x="771" y="1128"/>
                    <a:pt x="419" y="1128"/>
                  </a:cubicBez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4" name="Freeform 12">
              <a:extLst>
                <a:ext uri="{FF2B5EF4-FFF2-40B4-BE49-F238E27FC236}">
                  <a16:creationId xmlns:a16="http://schemas.microsoft.com/office/drawing/2014/main" id="{671D5F77-ECFA-83E2-EA5A-F6F6E3F16637}"/>
                </a:ext>
              </a:extLst>
            </p:cNvPr>
            <p:cNvSpPr>
              <a:spLocks/>
            </p:cNvSpPr>
            <p:nvPr/>
          </p:nvSpPr>
          <p:spPr bwMode="auto">
            <a:xfrm>
              <a:off x="1368" y="537"/>
              <a:ext cx="111" cy="147"/>
            </a:xfrm>
            <a:custGeom>
              <a:avLst/>
              <a:gdLst>
                <a:gd name="T0" fmla="*/ 102 w 886"/>
                <a:gd name="T1" fmla="*/ 834 h 1165"/>
                <a:gd name="T2" fmla="*/ 102 w 886"/>
                <a:gd name="T3" fmla="*/ 834 h 1165"/>
                <a:gd name="T4" fmla="*/ 459 w 886"/>
                <a:gd name="T5" fmla="*/ 989 h 1165"/>
                <a:gd name="T6" fmla="*/ 685 w 886"/>
                <a:gd name="T7" fmla="*/ 835 h 1165"/>
                <a:gd name="T8" fmla="*/ 428 w 886"/>
                <a:gd name="T9" fmla="*/ 668 h 1165"/>
                <a:gd name="T10" fmla="*/ 27 w 886"/>
                <a:gd name="T11" fmla="*/ 330 h 1165"/>
                <a:gd name="T12" fmla="*/ 438 w 886"/>
                <a:gd name="T13" fmla="*/ 0 h 1165"/>
                <a:gd name="T14" fmla="*/ 848 w 886"/>
                <a:gd name="T15" fmla="*/ 145 h 1165"/>
                <a:gd name="T16" fmla="*/ 748 w 886"/>
                <a:gd name="T17" fmla="*/ 304 h 1165"/>
                <a:gd name="T18" fmla="*/ 421 w 886"/>
                <a:gd name="T19" fmla="*/ 176 h 1165"/>
                <a:gd name="T20" fmla="*/ 230 w 886"/>
                <a:gd name="T21" fmla="*/ 316 h 1165"/>
                <a:gd name="T22" fmla="*/ 479 w 886"/>
                <a:gd name="T23" fmla="*/ 467 h 1165"/>
                <a:gd name="T24" fmla="*/ 886 w 886"/>
                <a:gd name="T25" fmla="*/ 817 h 1165"/>
                <a:gd name="T26" fmla="*/ 450 w 886"/>
                <a:gd name="T27" fmla="*/ 1165 h 1165"/>
                <a:gd name="T28" fmla="*/ 0 w 886"/>
                <a:gd name="T29" fmla="*/ 994 h 1165"/>
                <a:gd name="T30" fmla="*/ 102 w 886"/>
                <a:gd name="T31" fmla="*/ 834 h 1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6" h="1165">
                  <a:moveTo>
                    <a:pt x="102" y="834"/>
                  </a:moveTo>
                  <a:lnTo>
                    <a:pt x="102" y="834"/>
                  </a:lnTo>
                  <a:cubicBezTo>
                    <a:pt x="180" y="917"/>
                    <a:pt x="301" y="989"/>
                    <a:pt x="459" y="989"/>
                  </a:cubicBezTo>
                  <a:cubicBezTo>
                    <a:pt x="621" y="989"/>
                    <a:pt x="685" y="910"/>
                    <a:pt x="685" y="835"/>
                  </a:cubicBezTo>
                  <a:cubicBezTo>
                    <a:pt x="685" y="734"/>
                    <a:pt x="565" y="704"/>
                    <a:pt x="428" y="668"/>
                  </a:cubicBezTo>
                  <a:cubicBezTo>
                    <a:pt x="244" y="622"/>
                    <a:pt x="27" y="568"/>
                    <a:pt x="27" y="330"/>
                  </a:cubicBezTo>
                  <a:cubicBezTo>
                    <a:pt x="27" y="144"/>
                    <a:pt x="191" y="0"/>
                    <a:pt x="438" y="0"/>
                  </a:cubicBezTo>
                  <a:cubicBezTo>
                    <a:pt x="607" y="0"/>
                    <a:pt x="744" y="51"/>
                    <a:pt x="848" y="145"/>
                  </a:cubicBezTo>
                  <a:lnTo>
                    <a:pt x="748" y="304"/>
                  </a:lnTo>
                  <a:cubicBezTo>
                    <a:pt x="660" y="217"/>
                    <a:pt x="540" y="176"/>
                    <a:pt x="421" y="176"/>
                  </a:cubicBezTo>
                  <a:cubicBezTo>
                    <a:pt x="305" y="176"/>
                    <a:pt x="230" y="232"/>
                    <a:pt x="230" y="316"/>
                  </a:cubicBezTo>
                  <a:cubicBezTo>
                    <a:pt x="230" y="404"/>
                    <a:pt x="345" y="433"/>
                    <a:pt x="479" y="467"/>
                  </a:cubicBezTo>
                  <a:cubicBezTo>
                    <a:pt x="665" y="514"/>
                    <a:pt x="886" y="572"/>
                    <a:pt x="886" y="817"/>
                  </a:cubicBezTo>
                  <a:cubicBezTo>
                    <a:pt x="886" y="1005"/>
                    <a:pt x="754" y="1165"/>
                    <a:pt x="450" y="1165"/>
                  </a:cubicBezTo>
                  <a:cubicBezTo>
                    <a:pt x="247" y="1165"/>
                    <a:pt x="99" y="1096"/>
                    <a:pt x="0" y="994"/>
                  </a:cubicBezTo>
                  <a:lnTo>
                    <a:pt x="102" y="834"/>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5" name="Freeform 13">
              <a:extLst>
                <a:ext uri="{FF2B5EF4-FFF2-40B4-BE49-F238E27FC236}">
                  <a16:creationId xmlns:a16="http://schemas.microsoft.com/office/drawing/2014/main" id="{3D2B9A06-6BE3-8848-A3E4-ACB3C9E076A4}"/>
                </a:ext>
              </a:extLst>
            </p:cNvPr>
            <p:cNvSpPr>
              <a:spLocks/>
            </p:cNvSpPr>
            <p:nvPr/>
          </p:nvSpPr>
          <p:spPr bwMode="auto">
            <a:xfrm>
              <a:off x="1485" y="539"/>
              <a:ext cx="134" cy="142"/>
            </a:xfrm>
            <a:custGeom>
              <a:avLst/>
              <a:gdLst>
                <a:gd name="T0" fmla="*/ 438 w 1072"/>
                <a:gd name="T1" fmla="*/ 1128 h 1128"/>
                <a:gd name="T2" fmla="*/ 438 w 1072"/>
                <a:gd name="T3" fmla="*/ 1128 h 1128"/>
                <a:gd name="T4" fmla="*/ 438 w 1072"/>
                <a:gd name="T5" fmla="*/ 659 h 1128"/>
                <a:gd name="T6" fmla="*/ 0 w 1072"/>
                <a:gd name="T7" fmla="*/ 0 h 1128"/>
                <a:gd name="T8" fmla="*/ 226 w 1072"/>
                <a:gd name="T9" fmla="*/ 0 h 1128"/>
                <a:gd name="T10" fmla="*/ 537 w 1072"/>
                <a:gd name="T11" fmla="*/ 484 h 1128"/>
                <a:gd name="T12" fmla="*/ 845 w 1072"/>
                <a:gd name="T13" fmla="*/ 0 h 1128"/>
                <a:gd name="T14" fmla="*/ 1072 w 1072"/>
                <a:gd name="T15" fmla="*/ 0 h 1128"/>
                <a:gd name="T16" fmla="*/ 636 w 1072"/>
                <a:gd name="T17" fmla="*/ 659 h 1128"/>
                <a:gd name="T18" fmla="*/ 636 w 1072"/>
                <a:gd name="T19" fmla="*/ 1128 h 1128"/>
                <a:gd name="T20" fmla="*/ 438 w 1072"/>
                <a:gd name="T21"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1128">
                  <a:moveTo>
                    <a:pt x="438" y="1128"/>
                  </a:moveTo>
                  <a:lnTo>
                    <a:pt x="438" y="1128"/>
                  </a:lnTo>
                  <a:lnTo>
                    <a:pt x="438" y="659"/>
                  </a:lnTo>
                  <a:lnTo>
                    <a:pt x="0" y="0"/>
                  </a:lnTo>
                  <a:lnTo>
                    <a:pt x="226" y="0"/>
                  </a:lnTo>
                  <a:lnTo>
                    <a:pt x="537" y="484"/>
                  </a:lnTo>
                  <a:lnTo>
                    <a:pt x="845" y="0"/>
                  </a:lnTo>
                  <a:lnTo>
                    <a:pt x="1072" y="0"/>
                  </a:lnTo>
                  <a:lnTo>
                    <a:pt x="636" y="659"/>
                  </a:lnTo>
                  <a:lnTo>
                    <a:pt x="636" y="1128"/>
                  </a:lnTo>
                  <a:lnTo>
                    <a:pt x="438"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6" name="Freeform 14">
              <a:extLst>
                <a:ext uri="{FF2B5EF4-FFF2-40B4-BE49-F238E27FC236}">
                  <a16:creationId xmlns:a16="http://schemas.microsoft.com/office/drawing/2014/main" id="{3D830D3F-B655-6DB8-6912-03DBF6067F13}"/>
                </a:ext>
              </a:extLst>
            </p:cNvPr>
            <p:cNvSpPr>
              <a:spLocks/>
            </p:cNvSpPr>
            <p:nvPr/>
          </p:nvSpPr>
          <p:spPr bwMode="auto">
            <a:xfrm>
              <a:off x="1635" y="539"/>
              <a:ext cx="123" cy="142"/>
            </a:xfrm>
            <a:custGeom>
              <a:avLst/>
              <a:gdLst>
                <a:gd name="T0" fmla="*/ 786 w 977"/>
                <a:gd name="T1" fmla="*/ 1128 h 1128"/>
                <a:gd name="T2" fmla="*/ 786 w 977"/>
                <a:gd name="T3" fmla="*/ 1128 h 1128"/>
                <a:gd name="T4" fmla="*/ 198 w 977"/>
                <a:gd name="T5" fmla="*/ 306 h 1128"/>
                <a:gd name="T6" fmla="*/ 198 w 977"/>
                <a:gd name="T7" fmla="*/ 1128 h 1128"/>
                <a:gd name="T8" fmla="*/ 0 w 977"/>
                <a:gd name="T9" fmla="*/ 1128 h 1128"/>
                <a:gd name="T10" fmla="*/ 0 w 977"/>
                <a:gd name="T11" fmla="*/ 0 h 1128"/>
                <a:gd name="T12" fmla="*/ 203 w 977"/>
                <a:gd name="T13" fmla="*/ 0 h 1128"/>
                <a:gd name="T14" fmla="*/ 779 w 977"/>
                <a:gd name="T15" fmla="*/ 800 h 1128"/>
                <a:gd name="T16" fmla="*/ 779 w 977"/>
                <a:gd name="T17" fmla="*/ 0 h 1128"/>
                <a:gd name="T18" fmla="*/ 977 w 977"/>
                <a:gd name="T19" fmla="*/ 0 h 1128"/>
                <a:gd name="T20" fmla="*/ 977 w 977"/>
                <a:gd name="T21" fmla="*/ 1128 h 1128"/>
                <a:gd name="T22" fmla="*/ 786 w 977"/>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7" h="1128">
                  <a:moveTo>
                    <a:pt x="786" y="1128"/>
                  </a:moveTo>
                  <a:lnTo>
                    <a:pt x="786" y="1128"/>
                  </a:lnTo>
                  <a:lnTo>
                    <a:pt x="198" y="306"/>
                  </a:lnTo>
                  <a:lnTo>
                    <a:pt x="198" y="1128"/>
                  </a:lnTo>
                  <a:lnTo>
                    <a:pt x="0" y="1128"/>
                  </a:lnTo>
                  <a:lnTo>
                    <a:pt x="0" y="0"/>
                  </a:lnTo>
                  <a:lnTo>
                    <a:pt x="203" y="0"/>
                  </a:lnTo>
                  <a:lnTo>
                    <a:pt x="779" y="800"/>
                  </a:lnTo>
                  <a:lnTo>
                    <a:pt x="779" y="0"/>
                  </a:lnTo>
                  <a:lnTo>
                    <a:pt x="977" y="0"/>
                  </a:lnTo>
                  <a:lnTo>
                    <a:pt x="977" y="1128"/>
                  </a:lnTo>
                  <a:lnTo>
                    <a:pt x="786"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7" name="Freeform 15">
              <a:extLst>
                <a:ext uri="{FF2B5EF4-FFF2-40B4-BE49-F238E27FC236}">
                  <a16:creationId xmlns:a16="http://schemas.microsoft.com/office/drawing/2014/main" id="{9BC2AF36-6A33-E56A-7F9D-06FD86D453F8}"/>
                </a:ext>
              </a:extLst>
            </p:cNvPr>
            <p:cNvSpPr>
              <a:spLocks/>
            </p:cNvSpPr>
            <p:nvPr/>
          </p:nvSpPr>
          <p:spPr bwMode="auto">
            <a:xfrm>
              <a:off x="1789" y="539"/>
              <a:ext cx="123" cy="142"/>
            </a:xfrm>
            <a:custGeom>
              <a:avLst/>
              <a:gdLst>
                <a:gd name="T0" fmla="*/ 787 w 978"/>
                <a:gd name="T1" fmla="*/ 1128 h 1128"/>
                <a:gd name="T2" fmla="*/ 787 w 978"/>
                <a:gd name="T3" fmla="*/ 1128 h 1128"/>
                <a:gd name="T4" fmla="*/ 198 w 978"/>
                <a:gd name="T5" fmla="*/ 306 h 1128"/>
                <a:gd name="T6" fmla="*/ 198 w 978"/>
                <a:gd name="T7" fmla="*/ 1128 h 1128"/>
                <a:gd name="T8" fmla="*/ 0 w 978"/>
                <a:gd name="T9" fmla="*/ 1128 h 1128"/>
                <a:gd name="T10" fmla="*/ 0 w 978"/>
                <a:gd name="T11" fmla="*/ 0 h 1128"/>
                <a:gd name="T12" fmla="*/ 203 w 978"/>
                <a:gd name="T13" fmla="*/ 0 h 1128"/>
                <a:gd name="T14" fmla="*/ 780 w 978"/>
                <a:gd name="T15" fmla="*/ 800 h 1128"/>
                <a:gd name="T16" fmla="*/ 780 w 978"/>
                <a:gd name="T17" fmla="*/ 0 h 1128"/>
                <a:gd name="T18" fmla="*/ 978 w 978"/>
                <a:gd name="T19" fmla="*/ 0 h 1128"/>
                <a:gd name="T20" fmla="*/ 978 w 978"/>
                <a:gd name="T21" fmla="*/ 1128 h 1128"/>
                <a:gd name="T22" fmla="*/ 787 w 978"/>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8" h="1128">
                  <a:moveTo>
                    <a:pt x="787" y="1128"/>
                  </a:moveTo>
                  <a:lnTo>
                    <a:pt x="787" y="1128"/>
                  </a:lnTo>
                  <a:lnTo>
                    <a:pt x="198" y="306"/>
                  </a:lnTo>
                  <a:lnTo>
                    <a:pt x="198" y="1128"/>
                  </a:lnTo>
                  <a:lnTo>
                    <a:pt x="0" y="1128"/>
                  </a:lnTo>
                  <a:lnTo>
                    <a:pt x="0" y="0"/>
                  </a:lnTo>
                  <a:lnTo>
                    <a:pt x="203" y="0"/>
                  </a:lnTo>
                  <a:lnTo>
                    <a:pt x="780" y="800"/>
                  </a:lnTo>
                  <a:lnTo>
                    <a:pt x="780" y="0"/>
                  </a:lnTo>
                  <a:lnTo>
                    <a:pt x="978" y="0"/>
                  </a:lnTo>
                  <a:lnTo>
                    <a:pt x="978" y="1128"/>
                  </a:lnTo>
                  <a:lnTo>
                    <a:pt x="787"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8" name="Freeform 16">
              <a:extLst>
                <a:ext uri="{FF2B5EF4-FFF2-40B4-BE49-F238E27FC236}">
                  <a16:creationId xmlns:a16="http://schemas.microsoft.com/office/drawing/2014/main" id="{C1D3C8B5-5B0D-3550-9CF1-C8D3B30F1F8D}"/>
                </a:ext>
              </a:extLst>
            </p:cNvPr>
            <p:cNvSpPr>
              <a:spLocks/>
            </p:cNvSpPr>
            <p:nvPr/>
          </p:nvSpPr>
          <p:spPr bwMode="auto">
            <a:xfrm>
              <a:off x="1943" y="539"/>
              <a:ext cx="97" cy="142"/>
            </a:xfrm>
            <a:custGeom>
              <a:avLst/>
              <a:gdLst>
                <a:gd name="T0" fmla="*/ 0 w 773"/>
                <a:gd name="T1" fmla="*/ 1128 h 1128"/>
                <a:gd name="T2" fmla="*/ 0 w 773"/>
                <a:gd name="T3" fmla="*/ 1128 h 1128"/>
                <a:gd name="T4" fmla="*/ 0 w 773"/>
                <a:gd name="T5" fmla="*/ 0 h 1128"/>
                <a:gd name="T6" fmla="*/ 773 w 773"/>
                <a:gd name="T7" fmla="*/ 0 h 1128"/>
                <a:gd name="T8" fmla="*/ 773 w 773"/>
                <a:gd name="T9" fmla="*/ 174 h 1128"/>
                <a:gd name="T10" fmla="*/ 198 w 773"/>
                <a:gd name="T11" fmla="*/ 174 h 1128"/>
                <a:gd name="T12" fmla="*/ 198 w 773"/>
                <a:gd name="T13" fmla="*/ 467 h 1128"/>
                <a:gd name="T14" fmla="*/ 761 w 773"/>
                <a:gd name="T15" fmla="*/ 467 h 1128"/>
                <a:gd name="T16" fmla="*/ 761 w 773"/>
                <a:gd name="T17" fmla="*/ 641 h 1128"/>
                <a:gd name="T18" fmla="*/ 198 w 773"/>
                <a:gd name="T19" fmla="*/ 641 h 1128"/>
                <a:gd name="T20" fmla="*/ 198 w 773"/>
                <a:gd name="T21" fmla="*/ 954 h 1128"/>
                <a:gd name="T22" fmla="*/ 773 w 773"/>
                <a:gd name="T23" fmla="*/ 954 h 1128"/>
                <a:gd name="T24" fmla="*/ 773 w 773"/>
                <a:gd name="T25" fmla="*/ 1128 h 1128"/>
                <a:gd name="T26" fmla="*/ 0 w 773"/>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3" h="1128">
                  <a:moveTo>
                    <a:pt x="0" y="1128"/>
                  </a:moveTo>
                  <a:lnTo>
                    <a:pt x="0" y="1128"/>
                  </a:lnTo>
                  <a:lnTo>
                    <a:pt x="0" y="0"/>
                  </a:lnTo>
                  <a:lnTo>
                    <a:pt x="773" y="0"/>
                  </a:lnTo>
                  <a:lnTo>
                    <a:pt x="773" y="174"/>
                  </a:lnTo>
                  <a:lnTo>
                    <a:pt x="198" y="174"/>
                  </a:lnTo>
                  <a:lnTo>
                    <a:pt x="198" y="467"/>
                  </a:lnTo>
                  <a:lnTo>
                    <a:pt x="761" y="467"/>
                  </a:lnTo>
                  <a:lnTo>
                    <a:pt x="761" y="641"/>
                  </a:lnTo>
                  <a:lnTo>
                    <a:pt x="198" y="641"/>
                  </a:lnTo>
                  <a:lnTo>
                    <a:pt x="198" y="954"/>
                  </a:lnTo>
                  <a:lnTo>
                    <a:pt x="773" y="954"/>
                  </a:lnTo>
                  <a:lnTo>
                    <a:pt x="773" y="1128"/>
                  </a:ln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9" name="Freeform 17">
              <a:extLst>
                <a:ext uri="{FF2B5EF4-FFF2-40B4-BE49-F238E27FC236}">
                  <a16:creationId xmlns:a16="http://schemas.microsoft.com/office/drawing/2014/main" id="{C5ABB7F2-EEED-7E1F-1D22-6BFDBCDBBBAD}"/>
                </a:ext>
              </a:extLst>
            </p:cNvPr>
            <p:cNvSpPr>
              <a:spLocks/>
            </p:cNvSpPr>
            <p:nvPr/>
          </p:nvSpPr>
          <p:spPr bwMode="auto">
            <a:xfrm>
              <a:off x="2060" y="539"/>
              <a:ext cx="139" cy="142"/>
            </a:xfrm>
            <a:custGeom>
              <a:avLst/>
              <a:gdLst>
                <a:gd name="T0" fmla="*/ 869 w 1106"/>
                <a:gd name="T1" fmla="*/ 1128 h 1128"/>
                <a:gd name="T2" fmla="*/ 869 w 1106"/>
                <a:gd name="T3" fmla="*/ 1128 h 1128"/>
                <a:gd name="T4" fmla="*/ 553 w 1106"/>
                <a:gd name="T5" fmla="*/ 687 h 1128"/>
                <a:gd name="T6" fmla="*/ 237 w 1106"/>
                <a:gd name="T7" fmla="*/ 1128 h 1128"/>
                <a:gd name="T8" fmla="*/ 0 w 1106"/>
                <a:gd name="T9" fmla="*/ 1128 h 1128"/>
                <a:gd name="T10" fmla="*/ 423 w 1106"/>
                <a:gd name="T11" fmla="*/ 550 h 1128"/>
                <a:gd name="T12" fmla="*/ 25 w 1106"/>
                <a:gd name="T13" fmla="*/ 0 h 1128"/>
                <a:gd name="T14" fmla="*/ 262 w 1106"/>
                <a:gd name="T15" fmla="*/ 0 h 1128"/>
                <a:gd name="T16" fmla="*/ 553 w 1106"/>
                <a:gd name="T17" fmla="*/ 414 h 1128"/>
                <a:gd name="T18" fmla="*/ 842 w 1106"/>
                <a:gd name="T19" fmla="*/ 0 h 1128"/>
                <a:gd name="T20" fmla="*/ 1081 w 1106"/>
                <a:gd name="T21" fmla="*/ 0 h 1128"/>
                <a:gd name="T22" fmla="*/ 685 w 1106"/>
                <a:gd name="T23" fmla="*/ 548 h 1128"/>
                <a:gd name="T24" fmla="*/ 1106 w 1106"/>
                <a:gd name="T25" fmla="*/ 1128 h 1128"/>
                <a:gd name="T26" fmla="*/ 869 w 1106"/>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6" h="1128">
                  <a:moveTo>
                    <a:pt x="869" y="1128"/>
                  </a:moveTo>
                  <a:lnTo>
                    <a:pt x="869" y="1128"/>
                  </a:lnTo>
                  <a:lnTo>
                    <a:pt x="553" y="687"/>
                  </a:lnTo>
                  <a:lnTo>
                    <a:pt x="237" y="1128"/>
                  </a:lnTo>
                  <a:lnTo>
                    <a:pt x="0" y="1128"/>
                  </a:lnTo>
                  <a:lnTo>
                    <a:pt x="423" y="550"/>
                  </a:lnTo>
                  <a:lnTo>
                    <a:pt x="25" y="0"/>
                  </a:lnTo>
                  <a:lnTo>
                    <a:pt x="262" y="0"/>
                  </a:lnTo>
                  <a:lnTo>
                    <a:pt x="553" y="414"/>
                  </a:lnTo>
                  <a:lnTo>
                    <a:pt x="842" y="0"/>
                  </a:lnTo>
                  <a:lnTo>
                    <a:pt x="1081" y="0"/>
                  </a:lnTo>
                  <a:lnTo>
                    <a:pt x="685" y="548"/>
                  </a:lnTo>
                  <a:lnTo>
                    <a:pt x="1106" y="1128"/>
                  </a:lnTo>
                  <a:lnTo>
                    <a:pt x="869"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190008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1_Title - White 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5F2531E-2543-FE44-9E3D-ECDC6E1E5B8C}"/>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2" name="Date Placeholder 1">
            <a:extLst>
              <a:ext uri="{FF2B5EF4-FFF2-40B4-BE49-F238E27FC236}">
                <a16:creationId xmlns:a16="http://schemas.microsoft.com/office/drawing/2014/main" id="{35071B4D-05CF-8744-B3E4-AD937A363CF5}"/>
              </a:ext>
            </a:extLst>
          </p:cNvPr>
          <p:cNvSpPr>
            <a:spLocks noGrp="1"/>
          </p:cNvSpPr>
          <p:nvPr>
            <p:ph type="dt" sz="half" idx="10"/>
          </p:nvPr>
        </p:nvSpPr>
        <p:spPr>
          <a:xfrm>
            <a:off x="571500" y="6400800"/>
            <a:ext cx="2743200" cy="320675"/>
          </a:xfrm>
        </p:spPr>
        <p:txBody>
          <a:bodyPr lIns="0"/>
          <a:lstStyle>
            <a:lvl1pPr>
              <a:defRPr>
                <a:solidFill>
                  <a:schemeClr val="accent1"/>
                </a:solidFill>
              </a:defRPr>
            </a:lvl1pPr>
          </a:lstStyle>
          <a:p>
            <a:fld id="{E0AB49FC-EE39-194E-AD0E-8E6921FEDA79}" type="datetimeFigureOut">
              <a:rPr lang="en-US" smtClean="0"/>
              <a:pPr/>
              <a:t>3/17/2026</a:t>
            </a:fld>
            <a:endParaRPr lang="en-US"/>
          </a:p>
        </p:txBody>
      </p:sp>
      <p:sp>
        <p:nvSpPr>
          <p:cNvPr id="3" name="Footer Placeholder 2">
            <a:extLst>
              <a:ext uri="{FF2B5EF4-FFF2-40B4-BE49-F238E27FC236}">
                <a16:creationId xmlns:a16="http://schemas.microsoft.com/office/drawing/2014/main" id="{01F04DF0-417E-9940-838B-373E254724A1}"/>
              </a:ext>
            </a:extLst>
          </p:cNvPr>
          <p:cNvSpPr>
            <a:spLocks noGrp="1"/>
          </p:cNvSpPr>
          <p:nvPr>
            <p:ph type="ftr" sz="quarter" idx="11"/>
          </p:nvPr>
        </p:nvSpPr>
        <p:spPr>
          <a:xfrm>
            <a:off x="4038600" y="6400800"/>
            <a:ext cx="4114800" cy="320675"/>
          </a:xfrm>
        </p:spPr>
        <p:txBody>
          <a:bodyPr/>
          <a:lstStyle>
            <a:lvl1pPr>
              <a:defRPr>
                <a:solidFill>
                  <a:schemeClr val="accent1"/>
                </a:solidFill>
              </a:defRPr>
            </a:lvl1pPr>
          </a:lstStyle>
          <a:p>
            <a:endParaRPr lang="en-US"/>
          </a:p>
        </p:txBody>
      </p:sp>
      <p:sp>
        <p:nvSpPr>
          <p:cNvPr id="4" name="Slide Number Placeholder 3">
            <a:extLst>
              <a:ext uri="{FF2B5EF4-FFF2-40B4-BE49-F238E27FC236}">
                <a16:creationId xmlns:a16="http://schemas.microsoft.com/office/drawing/2014/main" id="{396E1335-9E89-6940-A650-7A2852AC9CBF}"/>
              </a:ext>
            </a:extLst>
          </p:cNvPr>
          <p:cNvSpPr>
            <a:spLocks noGrp="1"/>
          </p:cNvSpPr>
          <p:nvPr>
            <p:ph type="sldNum" sz="quarter" idx="12"/>
          </p:nvPr>
        </p:nvSpPr>
        <p:spPr>
          <a:xfrm>
            <a:off x="8877300" y="6400800"/>
            <a:ext cx="2743200" cy="320675"/>
          </a:xfrm>
        </p:spPr>
        <p:txBody>
          <a:bodyPr rIns="0"/>
          <a:lstStyle>
            <a:lvl1pPr>
              <a:defRPr>
                <a:solidFill>
                  <a:schemeClr val="accent1"/>
                </a:solidFill>
              </a:defRPr>
            </a:lvl1pPr>
          </a:lstStyle>
          <a:p>
            <a:fld id="{7DCA3B56-ECA4-F246-9394-58426C04E9F5}" type="slidenum">
              <a:rPr lang="en-US" smtClean="0"/>
              <a:pPr/>
              <a:t>‹#›</a:t>
            </a:fld>
            <a:endParaRPr lang="en-US"/>
          </a:p>
        </p:txBody>
      </p:sp>
      <p:sp>
        <p:nvSpPr>
          <p:cNvPr id="15" name="Title 1">
            <a:extLst>
              <a:ext uri="{FF2B5EF4-FFF2-40B4-BE49-F238E27FC236}">
                <a16:creationId xmlns:a16="http://schemas.microsoft.com/office/drawing/2014/main" id="{AD8294D6-68AD-9EAB-352D-A5994E9A070A}"/>
              </a:ext>
            </a:extLst>
          </p:cNvPr>
          <p:cNvSpPr>
            <a:spLocks noGrp="1"/>
          </p:cNvSpPr>
          <p:nvPr>
            <p:ph type="title"/>
          </p:nvPr>
        </p:nvSpPr>
        <p:spPr>
          <a:xfrm>
            <a:off x="580553" y="690100"/>
            <a:ext cx="9118924" cy="681498"/>
          </a:xfrm>
          <a:prstGeom prst="rect">
            <a:avLst/>
          </a:prstGeom>
        </p:spPr>
        <p:txBody>
          <a:bodyPr lIns="0" anchor="t"/>
          <a:lstStyle>
            <a:lvl1pPr>
              <a:lnSpc>
                <a:spcPct val="80000"/>
              </a:lnSpc>
              <a:defRPr sz="2800" baseline="0">
                <a:solidFill>
                  <a:schemeClr val="accent1"/>
                </a:solidFill>
              </a:defRPr>
            </a:lvl1pPr>
          </a:lstStyle>
          <a:p>
            <a:r>
              <a:rPr lang="en-US"/>
              <a:t>Click to edit Master title style</a:t>
            </a:r>
          </a:p>
        </p:txBody>
      </p:sp>
      <p:cxnSp>
        <p:nvCxnSpPr>
          <p:cNvPr id="16" name="Straight Connector 15">
            <a:extLst>
              <a:ext uri="{FF2B5EF4-FFF2-40B4-BE49-F238E27FC236}">
                <a16:creationId xmlns:a16="http://schemas.microsoft.com/office/drawing/2014/main" id="{692AE264-24A0-5921-7F0E-D70C301C4C53}"/>
              </a:ext>
            </a:extLst>
          </p:cNvPr>
          <p:cNvCxnSpPr/>
          <p:nvPr userDrawn="1"/>
        </p:nvCxnSpPr>
        <p:spPr>
          <a:xfrm>
            <a:off x="583970" y="54523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6" name="Picture 5" descr="Logo&#10;&#10;Description automatically generated">
            <a:extLst>
              <a:ext uri="{FF2B5EF4-FFF2-40B4-BE49-F238E27FC236}">
                <a16:creationId xmlns:a16="http://schemas.microsoft.com/office/drawing/2014/main" id="{5D948FA7-9970-7BB0-791D-5AA7A502184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795688" y="373710"/>
            <a:ext cx="1783080" cy="343049"/>
          </a:xfrm>
          <a:prstGeom prst="rect">
            <a:avLst/>
          </a:prstGeom>
        </p:spPr>
      </p:pic>
    </p:spTree>
    <p:extLst>
      <p:ext uri="{BB962C8B-B14F-4D97-AF65-F5344CB8AC3E}">
        <p14:creationId xmlns:p14="http://schemas.microsoft.com/office/powerpoint/2010/main" val="1944676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Body 2 (Navy)">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D41FAD2-93A2-9872-F4FF-A8410E15BC1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01B3AAC4-9AD6-B788-D92F-AA74B851A222}"/>
              </a:ext>
            </a:extLst>
          </p:cNvPr>
          <p:cNvSpPr>
            <a:spLocks noGrp="1"/>
          </p:cNvSpPr>
          <p:nvPr>
            <p:ph type="title"/>
          </p:nvPr>
        </p:nvSpPr>
        <p:spPr>
          <a:xfrm>
            <a:off x="472440" y="812165"/>
            <a:ext cx="11170920" cy="1460500"/>
          </a:xfrm>
        </p:spPr>
        <p:txBody>
          <a:bodyPr>
            <a:normAutofit/>
          </a:bodyPr>
          <a:lstStyle>
            <a:lvl1pPr>
              <a:defRPr sz="4000">
                <a:latin typeface="TWK Everett" panose="020B0204000000000000" pitchFamily="34" charset="77"/>
              </a:defRPr>
            </a:lvl1pPr>
          </a:lstStyle>
          <a:p>
            <a:r>
              <a:rPr lang="en-US"/>
              <a:t>Click to edit Master title style</a:t>
            </a:r>
          </a:p>
        </p:txBody>
      </p:sp>
      <p:sp>
        <p:nvSpPr>
          <p:cNvPr id="3" name="Content Placeholder 2">
            <a:extLst>
              <a:ext uri="{FF2B5EF4-FFF2-40B4-BE49-F238E27FC236}">
                <a16:creationId xmlns:a16="http://schemas.microsoft.com/office/drawing/2014/main" id="{69B10E9D-FDCA-7266-30AE-95023DD1FA19}"/>
              </a:ext>
            </a:extLst>
          </p:cNvPr>
          <p:cNvSpPr>
            <a:spLocks noGrp="1"/>
          </p:cNvSpPr>
          <p:nvPr>
            <p:ph idx="1"/>
          </p:nvPr>
        </p:nvSpPr>
        <p:spPr>
          <a:xfrm>
            <a:off x="472440" y="2418079"/>
            <a:ext cx="11170920" cy="4043681"/>
          </a:xfrm>
        </p:spPr>
        <p:txBody>
          <a:bodyPr/>
          <a:lstStyle>
            <a:lvl1pPr>
              <a:defRPr>
                <a:latin typeface="TWK Everett" panose="020B0204000000000000" pitchFamily="34" charset="77"/>
              </a:defRPr>
            </a:lvl1pPr>
            <a:lvl2pPr>
              <a:defRPr>
                <a:latin typeface="TWK Everett" panose="020B0204000000000000" pitchFamily="34" charset="77"/>
              </a:defRPr>
            </a:lvl2pPr>
            <a:lvl3pPr>
              <a:defRPr>
                <a:latin typeface="TWK Everett" panose="020B0204000000000000" pitchFamily="34" charset="77"/>
              </a:defRPr>
            </a:lvl3pPr>
            <a:lvl4pPr>
              <a:defRPr>
                <a:latin typeface="TWK Everett" panose="020B0204000000000000" pitchFamily="34" charset="77"/>
              </a:defRPr>
            </a:lvl4pPr>
            <a:lvl5pPr>
              <a:defRPr>
                <a:latin typeface="TWK Everett" panose="020B0204000000000000"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descr="A white x on a black background&#10;&#10;Description automatically generated">
            <a:extLst>
              <a:ext uri="{FF2B5EF4-FFF2-40B4-BE49-F238E27FC236}">
                <a16:creationId xmlns:a16="http://schemas.microsoft.com/office/drawing/2014/main" id="{7508080B-D073-4224-1399-5A4DD89759C4}"/>
              </a:ext>
            </a:extLst>
          </p:cNvPr>
          <p:cNvPicPr>
            <a:picLocks noChangeAspect="1"/>
          </p:cNvPicPr>
          <p:nvPr userDrawn="1"/>
        </p:nvPicPr>
        <p:blipFill>
          <a:blip r:embed="rId3"/>
          <a:stretch>
            <a:fillRect/>
          </a:stretch>
        </p:blipFill>
        <p:spPr>
          <a:xfrm>
            <a:off x="462280" y="165889"/>
            <a:ext cx="1978965" cy="337834"/>
          </a:xfrm>
          <a:prstGeom prst="rect">
            <a:avLst/>
          </a:prstGeom>
        </p:spPr>
      </p:pic>
    </p:spTree>
    <p:extLst>
      <p:ext uri="{BB962C8B-B14F-4D97-AF65-F5344CB8AC3E}">
        <p14:creationId xmlns:p14="http://schemas.microsoft.com/office/powerpoint/2010/main" val="4031736023"/>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Title - White 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5F2531E-2543-FE44-9E3D-ECDC6E1E5B8C}"/>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2" name="Date Placeholder 1">
            <a:extLst>
              <a:ext uri="{FF2B5EF4-FFF2-40B4-BE49-F238E27FC236}">
                <a16:creationId xmlns:a16="http://schemas.microsoft.com/office/drawing/2014/main" id="{35071B4D-05CF-8744-B3E4-AD937A363CF5}"/>
              </a:ext>
            </a:extLst>
          </p:cNvPr>
          <p:cNvSpPr>
            <a:spLocks noGrp="1"/>
          </p:cNvSpPr>
          <p:nvPr>
            <p:ph type="dt" sz="half" idx="10"/>
          </p:nvPr>
        </p:nvSpPr>
        <p:spPr>
          <a:xfrm>
            <a:off x="571500" y="6514770"/>
            <a:ext cx="2743200" cy="320675"/>
          </a:xfrm>
          <a:prstGeom prst="rect">
            <a:avLst/>
          </a:prstGeom>
        </p:spPr>
        <p:txBody>
          <a:bodyPr lIns="0"/>
          <a:lstStyle>
            <a:lvl1pPr>
              <a:defRPr sz="1200">
                <a:solidFill>
                  <a:schemeClr val="accent1"/>
                </a:solidFill>
              </a:defRPr>
            </a:lvl1pPr>
          </a:lstStyle>
          <a:p>
            <a:fld id="{E0AB49FC-EE39-194E-AD0E-8E6921FEDA79}" type="datetimeFigureOut">
              <a:rPr lang="en-US" smtClean="0"/>
              <a:pPr/>
              <a:t>3/17/2026</a:t>
            </a:fld>
            <a:endParaRPr lang="en-US"/>
          </a:p>
        </p:txBody>
      </p:sp>
      <p:sp>
        <p:nvSpPr>
          <p:cNvPr id="3" name="Footer Placeholder 2">
            <a:extLst>
              <a:ext uri="{FF2B5EF4-FFF2-40B4-BE49-F238E27FC236}">
                <a16:creationId xmlns:a16="http://schemas.microsoft.com/office/drawing/2014/main" id="{01F04DF0-417E-9940-838B-373E254724A1}"/>
              </a:ext>
            </a:extLst>
          </p:cNvPr>
          <p:cNvSpPr>
            <a:spLocks noGrp="1"/>
          </p:cNvSpPr>
          <p:nvPr>
            <p:ph type="ftr" sz="quarter" idx="11"/>
          </p:nvPr>
        </p:nvSpPr>
        <p:spPr>
          <a:xfrm>
            <a:off x="4038600" y="6514770"/>
            <a:ext cx="4114800" cy="320675"/>
          </a:xfrm>
          <a:prstGeom prst="rect">
            <a:avLst/>
          </a:prstGeom>
        </p:spPr>
        <p:txBody>
          <a:bodyPr/>
          <a:lstStyle>
            <a:lvl1pPr>
              <a:defRPr sz="1200">
                <a:solidFill>
                  <a:schemeClr val="accent1"/>
                </a:solidFill>
              </a:defRPr>
            </a:lvl1pPr>
          </a:lstStyle>
          <a:p>
            <a:endParaRPr lang="en-US"/>
          </a:p>
        </p:txBody>
      </p:sp>
      <p:sp>
        <p:nvSpPr>
          <p:cNvPr id="4" name="Slide Number Placeholder 3">
            <a:extLst>
              <a:ext uri="{FF2B5EF4-FFF2-40B4-BE49-F238E27FC236}">
                <a16:creationId xmlns:a16="http://schemas.microsoft.com/office/drawing/2014/main" id="{396E1335-9E89-6940-A650-7A2852AC9CBF}"/>
              </a:ext>
            </a:extLst>
          </p:cNvPr>
          <p:cNvSpPr>
            <a:spLocks noGrp="1"/>
          </p:cNvSpPr>
          <p:nvPr>
            <p:ph type="sldNum" sz="quarter" idx="12"/>
          </p:nvPr>
        </p:nvSpPr>
        <p:spPr>
          <a:xfrm>
            <a:off x="8877300" y="6514770"/>
            <a:ext cx="2743200" cy="320675"/>
          </a:xfrm>
          <a:prstGeom prst="rect">
            <a:avLst/>
          </a:prstGeom>
        </p:spPr>
        <p:txBody>
          <a:bodyPr rIns="0"/>
          <a:lstStyle>
            <a:lvl1pPr algn="r">
              <a:defRPr sz="1200">
                <a:solidFill>
                  <a:schemeClr val="accent1"/>
                </a:solidFill>
              </a:defRPr>
            </a:lvl1pPr>
          </a:lstStyle>
          <a:p>
            <a:fld id="{7DCA3B56-ECA4-F246-9394-58426C04E9F5}" type="slidenum">
              <a:rPr lang="en-US" smtClean="0"/>
              <a:pPr/>
              <a:t>‹#›</a:t>
            </a:fld>
            <a:endParaRPr lang="en-US"/>
          </a:p>
        </p:txBody>
      </p:sp>
      <p:sp>
        <p:nvSpPr>
          <p:cNvPr id="15" name="Title 1">
            <a:extLst>
              <a:ext uri="{FF2B5EF4-FFF2-40B4-BE49-F238E27FC236}">
                <a16:creationId xmlns:a16="http://schemas.microsoft.com/office/drawing/2014/main" id="{AD8294D6-68AD-9EAB-352D-A5994E9A070A}"/>
              </a:ext>
            </a:extLst>
          </p:cNvPr>
          <p:cNvSpPr>
            <a:spLocks noGrp="1"/>
          </p:cNvSpPr>
          <p:nvPr>
            <p:ph type="title"/>
          </p:nvPr>
        </p:nvSpPr>
        <p:spPr>
          <a:xfrm>
            <a:off x="553658" y="639299"/>
            <a:ext cx="9118924" cy="732295"/>
          </a:xfrm>
          <a:prstGeom prst="rect">
            <a:avLst/>
          </a:prstGeom>
        </p:spPr>
        <p:txBody>
          <a:bodyPr lIns="0" anchor="t"/>
          <a:lstStyle>
            <a:lvl1pPr>
              <a:lnSpc>
                <a:spcPct val="90000"/>
              </a:lnSpc>
              <a:defRPr sz="2800" baseline="0">
                <a:solidFill>
                  <a:schemeClr val="accent1"/>
                </a:solidFill>
              </a:defRPr>
            </a:lvl1pPr>
          </a:lstStyle>
          <a:p>
            <a:r>
              <a:rPr lang="en-US"/>
              <a:t>Click to edit Master title style</a:t>
            </a:r>
          </a:p>
        </p:txBody>
      </p:sp>
      <p:cxnSp>
        <p:nvCxnSpPr>
          <p:cNvPr id="16" name="Straight Connector 15">
            <a:extLst>
              <a:ext uri="{FF2B5EF4-FFF2-40B4-BE49-F238E27FC236}">
                <a16:creationId xmlns:a16="http://schemas.microsoft.com/office/drawing/2014/main" id="{692AE264-24A0-5921-7F0E-D70C301C4C53}"/>
              </a:ext>
            </a:extLst>
          </p:cNvPr>
          <p:cNvCxnSpPr/>
          <p:nvPr userDrawn="1"/>
        </p:nvCxnSpPr>
        <p:spPr>
          <a:xfrm>
            <a:off x="557075" y="54523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6" name="Picture 5" descr="Logo&#10;&#10;Description automatically generated">
            <a:extLst>
              <a:ext uri="{FF2B5EF4-FFF2-40B4-BE49-F238E27FC236}">
                <a16:creationId xmlns:a16="http://schemas.microsoft.com/office/drawing/2014/main" id="{5D948FA7-9970-7BB0-791D-5AA7A502184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837420" y="373710"/>
            <a:ext cx="1783080" cy="343049"/>
          </a:xfrm>
          <a:prstGeom prst="rect">
            <a:avLst/>
          </a:prstGeom>
        </p:spPr>
      </p:pic>
    </p:spTree>
    <p:extLst>
      <p:ext uri="{BB962C8B-B14F-4D97-AF65-F5344CB8AC3E}">
        <p14:creationId xmlns:p14="http://schemas.microsoft.com/office/powerpoint/2010/main" val="290674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3_Top B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A04A01C-1843-C4DC-D1B8-3AA1CBDF4F92}"/>
              </a:ext>
            </a:extLst>
          </p:cNvPr>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2" name="Rectangle 1"/>
          <p:cNvSpPr/>
          <p:nvPr userDrawn="1"/>
        </p:nvSpPr>
        <p:spPr>
          <a:xfrm>
            <a:off x="0" y="0"/>
            <a:ext cx="12192000" cy="228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5" name="Rectangle 4">
            <a:extLst>
              <a:ext uri="{FF2B5EF4-FFF2-40B4-BE49-F238E27FC236}">
                <a16:creationId xmlns:a16="http://schemas.microsoft.com/office/drawing/2014/main" id="{1A5C0783-18D0-0349-AB71-670B289DCBD0}"/>
              </a:ext>
            </a:extLst>
          </p:cNvPr>
          <p:cNvSpPr/>
          <p:nvPr userDrawn="1"/>
        </p:nvSpPr>
        <p:spPr>
          <a:xfrm>
            <a:off x="0" y="1866900"/>
            <a:ext cx="12192000" cy="49911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pic>
        <p:nvPicPr>
          <p:cNvPr id="4" name="Picture 3">
            <a:extLst>
              <a:ext uri="{FF2B5EF4-FFF2-40B4-BE49-F238E27FC236}">
                <a16:creationId xmlns:a16="http://schemas.microsoft.com/office/drawing/2014/main" id="{E20D6580-1DA7-8140-B7CC-E56DFF5CF998}"/>
              </a:ext>
            </a:extLst>
          </p:cNvPr>
          <p:cNvPicPr>
            <a:picLocks noChangeAspect="1"/>
          </p:cNvPicPr>
          <p:nvPr userDrawn="1"/>
        </p:nvPicPr>
        <p:blipFill>
          <a:blip r:embed="rId2"/>
          <a:stretch>
            <a:fillRect/>
          </a:stretch>
        </p:blipFill>
        <p:spPr>
          <a:xfrm>
            <a:off x="9816549" y="363292"/>
            <a:ext cx="1820509" cy="352229"/>
          </a:xfrm>
          <a:prstGeom prst="rect">
            <a:avLst/>
          </a:prstGeom>
        </p:spPr>
      </p:pic>
      <p:sp>
        <p:nvSpPr>
          <p:cNvPr id="9" name="Date Placeholder 3">
            <a:extLst>
              <a:ext uri="{FF2B5EF4-FFF2-40B4-BE49-F238E27FC236}">
                <a16:creationId xmlns:a16="http://schemas.microsoft.com/office/drawing/2014/main" id="{2B5F38CD-1F51-62AC-6E0B-27BF56963C81}"/>
              </a:ext>
            </a:extLst>
          </p:cNvPr>
          <p:cNvSpPr>
            <a:spLocks noGrp="1"/>
          </p:cNvSpPr>
          <p:nvPr>
            <p:ph type="dt" sz="half" idx="10"/>
          </p:nvPr>
        </p:nvSpPr>
        <p:spPr>
          <a:xfrm>
            <a:off x="571500" y="6356350"/>
            <a:ext cx="2743200" cy="365125"/>
          </a:xfrm>
        </p:spPr>
        <p:txBody>
          <a:bodyPr/>
          <a:lstStyle>
            <a:lvl1pPr>
              <a:defRPr>
                <a:solidFill>
                  <a:schemeClr val="accent1"/>
                </a:solidFill>
              </a:defRPr>
            </a:lvl1pPr>
          </a:lstStyle>
          <a:p>
            <a:fld id="{E0AB49FC-EE39-194E-AD0E-8E6921FEDA79}" type="datetimeFigureOut">
              <a:rPr lang="en-US" smtClean="0"/>
              <a:pPr/>
              <a:t>3/17/2026</a:t>
            </a:fld>
            <a:endParaRPr lang="en-US"/>
          </a:p>
        </p:txBody>
      </p:sp>
      <p:sp>
        <p:nvSpPr>
          <p:cNvPr id="10" name="Footer Placeholder 4">
            <a:extLst>
              <a:ext uri="{FF2B5EF4-FFF2-40B4-BE49-F238E27FC236}">
                <a16:creationId xmlns:a16="http://schemas.microsoft.com/office/drawing/2014/main" id="{D25142E2-060D-BDFD-49CC-701BBAA7B3B9}"/>
              </a:ext>
            </a:extLst>
          </p:cNvPr>
          <p:cNvSpPr>
            <a:spLocks noGrp="1"/>
          </p:cNvSpPr>
          <p:nvPr>
            <p:ph type="ftr" sz="quarter" idx="11"/>
          </p:nvPr>
        </p:nvSpPr>
        <p:spPr>
          <a:xfrm>
            <a:off x="4038600" y="6356350"/>
            <a:ext cx="4114800" cy="365125"/>
          </a:xfrm>
        </p:spPr>
        <p:txBody>
          <a:bodyPr/>
          <a:lstStyle>
            <a:lvl1pPr>
              <a:defRPr>
                <a:solidFill>
                  <a:schemeClr val="accent1"/>
                </a:solidFill>
              </a:defRPr>
            </a:lvl1pPr>
          </a:lstStyle>
          <a:p>
            <a:endParaRPr lang="en-US"/>
          </a:p>
        </p:txBody>
      </p:sp>
      <p:sp>
        <p:nvSpPr>
          <p:cNvPr id="11" name="Slide Number Placeholder 5">
            <a:extLst>
              <a:ext uri="{FF2B5EF4-FFF2-40B4-BE49-F238E27FC236}">
                <a16:creationId xmlns:a16="http://schemas.microsoft.com/office/drawing/2014/main" id="{9EAD7FA8-2928-6676-D774-500E8081EA5E}"/>
              </a:ext>
            </a:extLst>
          </p:cNvPr>
          <p:cNvSpPr>
            <a:spLocks noGrp="1"/>
          </p:cNvSpPr>
          <p:nvPr>
            <p:ph type="sldNum" sz="quarter" idx="12"/>
          </p:nvPr>
        </p:nvSpPr>
        <p:spPr>
          <a:xfrm>
            <a:off x="8877300" y="6356350"/>
            <a:ext cx="2743200" cy="365125"/>
          </a:xfrm>
        </p:spPr>
        <p:txBody>
          <a:bodyPr/>
          <a:lstStyle>
            <a:lvl1pPr>
              <a:defRPr>
                <a:solidFill>
                  <a:schemeClr val="accent1"/>
                </a:solidFill>
              </a:defRPr>
            </a:lvl1pPr>
          </a:lstStyle>
          <a:p>
            <a:fld id="{7DCA3B56-ECA4-F246-9394-58426C04E9F5}" type="slidenum">
              <a:rPr lang="en-US" smtClean="0"/>
              <a:pPr/>
              <a:t>‹#›</a:t>
            </a:fld>
            <a:endParaRPr lang="en-US"/>
          </a:p>
        </p:txBody>
      </p:sp>
      <p:sp>
        <p:nvSpPr>
          <p:cNvPr id="8" name="Title 1">
            <a:extLst>
              <a:ext uri="{FF2B5EF4-FFF2-40B4-BE49-F238E27FC236}">
                <a16:creationId xmlns:a16="http://schemas.microsoft.com/office/drawing/2014/main" id="{56BCADEE-D93C-6FA0-30AA-078C22DFA66B}"/>
              </a:ext>
            </a:extLst>
          </p:cNvPr>
          <p:cNvSpPr>
            <a:spLocks noGrp="1"/>
          </p:cNvSpPr>
          <p:nvPr>
            <p:ph type="title"/>
          </p:nvPr>
        </p:nvSpPr>
        <p:spPr>
          <a:xfrm>
            <a:off x="583970" y="553807"/>
            <a:ext cx="11024060" cy="1325563"/>
          </a:xfrm>
          <a:prstGeom prst="rect">
            <a:avLst/>
          </a:prstGeom>
        </p:spPr>
        <p:txBody>
          <a:bodyPr/>
          <a:lstStyle>
            <a:lvl1pPr>
              <a:defRPr baseline="0">
                <a:solidFill>
                  <a:schemeClr val="tx1"/>
                </a:solidFill>
              </a:defRPr>
            </a:lvl1pPr>
          </a:lstStyle>
          <a:p>
            <a:r>
              <a:rPr lang="en-US"/>
              <a:t>Click to edit Master title style</a:t>
            </a:r>
          </a:p>
        </p:txBody>
      </p:sp>
      <p:cxnSp>
        <p:nvCxnSpPr>
          <p:cNvPr id="12" name="Straight Connector 11">
            <a:extLst>
              <a:ext uri="{FF2B5EF4-FFF2-40B4-BE49-F238E27FC236}">
                <a16:creationId xmlns:a16="http://schemas.microsoft.com/office/drawing/2014/main" id="{C5B8C060-482F-900D-D4B8-6B73D3162022}"/>
              </a:ext>
            </a:extLst>
          </p:cNvPr>
          <p:cNvCxnSpPr/>
          <p:nvPr userDrawn="1"/>
        </p:nvCxnSpPr>
        <p:spPr>
          <a:xfrm>
            <a:off x="710506" y="73097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741470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4_Top B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A04A01C-1843-C4DC-D1B8-3AA1CBDF4F92}"/>
              </a:ext>
            </a:extLst>
          </p:cNvPr>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2" name="Rectangle 1"/>
          <p:cNvSpPr/>
          <p:nvPr userDrawn="1"/>
        </p:nvSpPr>
        <p:spPr>
          <a:xfrm>
            <a:off x="0" y="0"/>
            <a:ext cx="12192000" cy="228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5" name="Rectangle 4">
            <a:extLst>
              <a:ext uri="{FF2B5EF4-FFF2-40B4-BE49-F238E27FC236}">
                <a16:creationId xmlns:a16="http://schemas.microsoft.com/office/drawing/2014/main" id="{1A5C0783-18D0-0349-AB71-670B289DCBD0}"/>
              </a:ext>
            </a:extLst>
          </p:cNvPr>
          <p:cNvSpPr/>
          <p:nvPr userDrawn="1"/>
        </p:nvSpPr>
        <p:spPr>
          <a:xfrm>
            <a:off x="0" y="1866900"/>
            <a:ext cx="12192000" cy="49911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pic>
        <p:nvPicPr>
          <p:cNvPr id="4" name="Picture 3">
            <a:extLst>
              <a:ext uri="{FF2B5EF4-FFF2-40B4-BE49-F238E27FC236}">
                <a16:creationId xmlns:a16="http://schemas.microsoft.com/office/drawing/2014/main" id="{E20D6580-1DA7-8140-B7CC-E56DFF5CF998}"/>
              </a:ext>
            </a:extLst>
          </p:cNvPr>
          <p:cNvPicPr>
            <a:picLocks noChangeAspect="1"/>
          </p:cNvPicPr>
          <p:nvPr userDrawn="1"/>
        </p:nvPicPr>
        <p:blipFill>
          <a:blip r:embed="rId2"/>
          <a:stretch>
            <a:fillRect/>
          </a:stretch>
        </p:blipFill>
        <p:spPr>
          <a:xfrm>
            <a:off x="9816549" y="363292"/>
            <a:ext cx="1820509" cy="352229"/>
          </a:xfrm>
          <a:prstGeom prst="rect">
            <a:avLst/>
          </a:prstGeom>
        </p:spPr>
      </p:pic>
      <p:sp>
        <p:nvSpPr>
          <p:cNvPr id="9" name="Date Placeholder 3">
            <a:extLst>
              <a:ext uri="{FF2B5EF4-FFF2-40B4-BE49-F238E27FC236}">
                <a16:creationId xmlns:a16="http://schemas.microsoft.com/office/drawing/2014/main" id="{2B5F38CD-1F51-62AC-6E0B-27BF56963C81}"/>
              </a:ext>
            </a:extLst>
          </p:cNvPr>
          <p:cNvSpPr>
            <a:spLocks noGrp="1"/>
          </p:cNvSpPr>
          <p:nvPr>
            <p:ph type="dt" sz="half" idx="10"/>
          </p:nvPr>
        </p:nvSpPr>
        <p:spPr>
          <a:xfrm>
            <a:off x="571500" y="6356350"/>
            <a:ext cx="2743200" cy="365125"/>
          </a:xfrm>
        </p:spPr>
        <p:txBody>
          <a:bodyPr/>
          <a:lstStyle>
            <a:lvl1pPr>
              <a:defRPr>
                <a:solidFill>
                  <a:schemeClr val="accent1"/>
                </a:solidFill>
              </a:defRPr>
            </a:lvl1pPr>
          </a:lstStyle>
          <a:p>
            <a:fld id="{E0AB49FC-EE39-194E-AD0E-8E6921FEDA79}" type="datetimeFigureOut">
              <a:rPr lang="en-US" smtClean="0"/>
              <a:pPr/>
              <a:t>3/17/2026</a:t>
            </a:fld>
            <a:endParaRPr lang="en-US"/>
          </a:p>
        </p:txBody>
      </p:sp>
      <p:sp>
        <p:nvSpPr>
          <p:cNvPr id="10" name="Footer Placeholder 4">
            <a:extLst>
              <a:ext uri="{FF2B5EF4-FFF2-40B4-BE49-F238E27FC236}">
                <a16:creationId xmlns:a16="http://schemas.microsoft.com/office/drawing/2014/main" id="{D25142E2-060D-BDFD-49CC-701BBAA7B3B9}"/>
              </a:ext>
            </a:extLst>
          </p:cNvPr>
          <p:cNvSpPr>
            <a:spLocks noGrp="1"/>
          </p:cNvSpPr>
          <p:nvPr>
            <p:ph type="ftr" sz="quarter" idx="11"/>
          </p:nvPr>
        </p:nvSpPr>
        <p:spPr>
          <a:xfrm>
            <a:off x="4038600" y="6356350"/>
            <a:ext cx="4114800" cy="365125"/>
          </a:xfrm>
        </p:spPr>
        <p:txBody>
          <a:bodyPr/>
          <a:lstStyle>
            <a:lvl1pPr>
              <a:defRPr>
                <a:solidFill>
                  <a:schemeClr val="accent1"/>
                </a:solidFill>
              </a:defRPr>
            </a:lvl1pPr>
          </a:lstStyle>
          <a:p>
            <a:endParaRPr lang="en-US"/>
          </a:p>
        </p:txBody>
      </p:sp>
      <p:sp>
        <p:nvSpPr>
          <p:cNvPr id="11" name="Slide Number Placeholder 5">
            <a:extLst>
              <a:ext uri="{FF2B5EF4-FFF2-40B4-BE49-F238E27FC236}">
                <a16:creationId xmlns:a16="http://schemas.microsoft.com/office/drawing/2014/main" id="{9EAD7FA8-2928-6676-D774-500E8081EA5E}"/>
              </a:ext>
            </a:extLst>
          </p:cNvPr>
          <p:cNvSpPr>
            <a:spLocks noGrp="1"/>
          </p:cNvSpPr>
          <p:nvPr>
            <p:ph type="sldNum" sz="quarter" idx="12"/>
          </p:nvPr>
        </p:nvSpPr>
        <p:spPr>
          <a:xfrm>
            <a:off x="8877300" y="6356350"/>
            <a:ext cx="2743200" cy="365125"/>
          </a:xfrm>
        </p:spPr>
        <p:txBody>
          <a:bodyPr/>
          <a:lstStyle>
            <a:lvl1pPr>
              <a:defRPr>
                <a:solidFill>
                  <a:schemeClr val="accent1"/>
                </a:solidFill>
              </a:defRPr>
            </a:lvl1pPr>
          </a:lstStyle>
          <a:p>
            <a:fld id="{7DCA3B56-ECA4-F246-9394-58426C04E9F5}" type="slidenum">
              <a:rPr lang="en-US" smtClean="0"/>
              <a:pPr/>
              <a:t>‹#›</a:t>
            </a:fld>
            <a:endParaRPr lang="en-US"/>
          </a:p>
        </p:txBody>
      </p:sp>
      <p:sp>
        <p:nvSpPr>
          <p:cNvPr id="8" name="Title 1">
            <a:extLst>
              <a:ext uri="{FF2B5EF4-FFF2-40B4-BE49-F238E27FC236}">
                <a16:creationId xmlns:a16="http://schemas.microsoft.com/office/drawing/2014/main" id="{56BCADEE-D93C-6FA0-30AA-078C22DFA66B}"/>
              </a:ext>
            </a:extLst>
          </p:cNvPr>
          <p:cNvSpPr>
            <a:spLocks noGrp="1"/>
          </p:cNvSpPr>
          <p:nvPr>
            <p:ph type="title"/>
          </p:nvPr>
        </p:nvSpPr>
        <p:spPr>
          <a:xfrm>
            <a:off x="583970" y="553807"/>
            <a:ext cx="11024060" cy="1325563"/>
          </a:xfrm>
          <a:prstGeom prst="rect">
            <a:avLst/>
          </a:prstGeom>
        </p:spPr>
        <p:txBody>
          <a:bodyPr/>
          <a:lstStyle>
            <a:lvl1pPr>
              <a:defRPr baseline="0">
                <a:solidFill>
                  <a:schemeClr val="tx1"/>
                </a:solidFill>
              </a:defRPr>
            </a:lvl1pPr>
          </a:lstStyle>
          <a:p>
            <a:r>
              <a:rPr lang="en-US"/>
              <a:t>Click to edit Master title style</a:t>
            </a:r>
          </a:p>
        </p:txBody>
      </p:sp>
      <p:cxnSp>
        <p:nvCxnSpPr>
          <p:cNvPr id="12" name="Straight Connector 11">
            <a:extLst>
              <a:ext uri="{FF2B5EF4-FFF2-40B4-BE49-F238E27FC236}">
                <a16:creationId xmlns:a16="http://schemas.microsoft.com/office/drawing/2014/main" id="{C5B8C060-482F-900D-D4B8-6B73D3162022}"/>
              </a:ext>
            </a:extLst>
          </p:cNvPr>
          <p:cNvCxnSpPr/>
          <p:nvPr userDrawn="1"/>
        </p:nvCxnSpPr>
        <p:spPr>
          <a:xfrm>
            <a:off x="710506" y="73097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1791798"/>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5_Top B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A04A01C-1843-C4DC-D1B8-3AA1CBDF4F92}"/>
              </a:ext>
            </a:extLst>
          </p:cNvPr>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2" name="Rectangle 1"/>
          <p:cNvSpPr/>
          <p:nvPr userDrawn="1"/>
        </p:nvSpPr>
        <p:spPr>
          <a:xfrm>
            <a:off x="0" y="0"/>
            <a:ext cx="12192000" cy="228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5" name="Rectangle 4">
            <a:extLst>
              <a:ext uri="{FF2B5EF4-FFF2-40B4-BE49-F238E27FC236}">
                <a16:creationId xmlns:a16="http://schemas.microsoft.com/office/drawing/2014/main" id="{1A5C0783-18D0-0349-AB71-670B289DCBD0}"/>
              </a:ext>
            </a:extLst>
          </p:cNvPr>
          <p:cNvSpPr/>
          <p:nvPr userDrawn="1"/>
        </p:nvSpPr>
        <p:spPr>
          <a:xfrm>
            <a:off x="0" y="1866900"/>
            <a:ext cx="12192000" cy="49911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pic>
        <p:nvPicPr>
          <p:cNvPr id="4" name="Picture 3">
            <a:extLst>
              <a:ext uri="{FF2B5EF4-FFF2-40B4-BE49-F238E27FC236}">
                <a16:creationId xmlns:a16="http://schemas.microsoft.com/office/drawing/2014/main" id="{E20D6580-1DA7-8140-B7CC-E56DFF5CF998}"/>
              </a:ext>
            </a:extLst>
          </p:cNvPr>
          <p:cNvPicPr>
            <a:picLocks noChangeAspect="1"/>
          </p:cNvPicPr>
          <p:nvPr userDrawn="1"/>
        </p:nvPicPr>
        <p:blipFill>
          <a:blip r:embed="rId2"/>
          <a:stretch>
            <a:fillRect/>
          </a:stretch>
        </p:blipFill>
        <p:spPr>
          <a:xfrm>
            <a:off x="9816549" y="363292"/>
            <a:ext cx="1820509" cy="352229"/>
          </a:xfrm>
          <a:prstGeom prst="rect">
            <a:avLst/>
          </a:prstGeom>
        </p:spPr>
      </p:pic>
      <p:sp>
        <p:nvSpPr>
          <p:cNvPr id="9" name="Date Placeholder 3">
            <a:extLst>
              <a:ext uri="{FF2B5EF4-FFF2-40B4-BE49-F238E27FC236}">
                <a16:creationId xmlns:a16="http://schemas.microsoft.com/office/drawing/2014/main" id="{2B5F38CD-1F51-62AC-6E0B-27BF56963C81}"/>
              </a:ext>
            </a:extLst>
          </p:cNvPr>
          <p:cNvSpPr>
            <a:spLocks noGrp="1"/>
          </p:cNvSpPr>
          <p:nvPr>
            <p:ph type="dt" sz="half" idx="10"/>
          </p:nvPr>
        </p:nvSpPr>
        <p:spPr>
          <a:xfrm>
            <a:off x="571500" y="6356350"/>
            <a:ext cx="2743200" cy="365125"/>
          </a:xfrm>
        </p:spPr>
        <p:txBody>
          <a:bodyPr/>
          <a:lstStyle>
            <a:lvl1pPr>
              <a:defRPr>
                <a:solidFill>
                  <a:schemeClr val="accent1"/>
                </a:solidFill>
              </a:defRPr>
            </a:lvl1pPr>
          </a:lstStyle>
          <a:p>
            <a:fld id="{E0AB49FC-EE39-194E-AD0E-8E6921FEDA79}" type="datetimeFigureOut">
              <a:rPr lang="en-US" smtClean="0"/>
              <a:pPr/>
              <a:t>3/17/2026</a:t>
            </a:fld>
            <a:endParaRPr lang="en-US"/>
          </a:p>
        </p:txBody>
      </p:sp>
      <p:sp>
        <p:nvSpPr>
          <p:cNvPr id="10" name="Footer Placeholder 4">
            <a:extLst>
              <a:ext uri="{FF2B5EF4-FFF2-40B4-BE49-F238E27FC236}">
                <a16:creationId xmlns:a16="http://schemas.microsoft.com/office/drawing/2014/main" id="{D25142E2-060D-BDFD-49CC-701BBAA7B3B9}"/>
              </a:ext>
            </a:extLst>
          </p:cNvPr>
          <p:cNvSpPr>
            <a:spLocks noGrp="1"/>
          </p:cNvSpPr>
          <p:nvPr>
            <p:ph type="ftr" sz="quarter" idx="11"/>
          </p:nvPr>
        </p:nvSpPr>
        <p:spPr>
          <a:xfrm>
            <a:off x="4038600" y="6356350"/>
            <a:ext cx="4114800" cy="365125"/>
          </a:xfrm>
        </p:spPr>
        <p:txBody>
          <a:bodyPr/>
          <a:lstStyle>
            <a:lvl1pPr>
              <a:defRPr>
                <a:solidFill>
                  <a:schemeClr val="accent1"/>
                </a:solidFill>
              </a:defRPr>
            </a:lvl1pPr>
          </a:lstStyle>
          <a:p>
            <a:endParaRPr lang="en-US"/>
          </a:p>
        </p:txBody>
      </p:sp>
      <p:sp>
        <p:nvSpPr>
          <p:cNvPr id="11" name="Slide Number Placeholder 5">
            <a:extLst>
              <a:ext uri="{FF2B5EF4-FFF2-40B4-BE49-F238E27FC236}">
                <a16:creationId xmlns:a16="http://schemas.microsoft.com/office/drawing/2014/main" id="{9EAD7FA8-2928-6676-D774-500E8081EA5E}"/>
              </a:ext>
            </a:extLst>
          </p:cNvPr>
          <p:cNvSpPr>
            <a:spLocks noGrp="1"/>
          </p:cNvSpPr>
          <p:nvPr>
            <p:ph type="sldNum" sz="quarter" idx="12"/>
          </p:nvPr>
        </p:nvSpPr>
        <p:spPr>
          <a:xfrm>
            <a:off x="8877300" y="6356350"/>
            <a:ext cx="2743200" cy="365125"/>
          </a:xfrm>
        </p:spPr>
        <p:txBody>
          <a:bodyPr/>
          <a:lstStyle>
            <a:lvl1pPr>
              <a:defRPr>
                <a:solidFill>
                  <a:schemeClr val="accent1"/>
                </a:solidFill>
              </a:defRPr>
            </a:lvl1pPr>
          </a:lstStyle>
          <a:p>
            <a:fld id="{7DCA3B56-ECA4-F246-9394-58426C04E9F5}" type="slidenum">
              <a:rPr lang="en-US" smtClean="0"/>
              <a:pPr/>
              <a:t>‹#›</a:t>
            </a:fld>
            <a:endParaRPr lang="en-US"/>
          </a:p>
        </p:txBody>
      </p:sp>
      <p:sp>
        <p:nvSpPr>
          <p:cNvPr id="8" name="Title 1">
            <a:extLst>
              <a:ext uri="{FF2B5EF4-FFF2-40B4-BE49-F238E27FC236}">
                <a16:creationId xmlns:a16="http://schemas.microsoft.com/office/drawing/2014/main" id="{56BCADEE-D93C-6FA0-30AA-078C22DFA66B}"/>
              </a:ext>
            </a:extLst>
          </p:cNvPr>
          <p:cNvSpPr>
            <a:spLocks noGrp="1"/>
          </p:cNvSpPr>
          <p:nvPr>
            <p:ph type="title"/>
          </p:nvPr>
        </p:nvSpPr>
        <p:spPr>
          <a:xfrm>
            <a:off x="583970" y="553807"/>
            <a:ext cx="11024060" cy="1325563"/>
          </a:xfrm>
          <a:prstGeom prst="rect">
            <a:avLst/>
          </a:prstGeom>
        </p:spPr>
        <p:txBody>
          <a:bodyPr/>
          <a:lstStyle>
            <a:lvl1pPr>
              <a:defRPr baseline="0">
                <a:solidFill>
                  <a:schemeClr val="tx1"/>
                </a:solidFill>
              </a:defRPr>
            </a:lvl1pPr>
          </a:lstStyle>
          <a:p>
            <a:r>
              <a:rPr lang="en-US"/>
              <a:t>Click to edit Master title style</a:t>
            </a:r>
          </a:p>
        </p:txBody>
      </p:sp>
      <p:cxnSp>
        <p:nvCxnSpPr>
          <p:cNvPr id="12" name="Straight Connector 11">
            <a:extLst>
              <a:ext uri="{FF2B5EF4-FFF2-40B4-BE49-F238E27FC236}">
                <a16:creationId xmlns:a16="http://schemas.microsoft.com/office/drawing/2014/main" id="{C5B8C060-482F-900D-D4B8-6B73D3162022}"/>
              </a:ext>
            </a:extLst>
          </p:cNvPr>
          <p:cNvCxnSpPr/>
          <p:nvPr userDrawn="1"/>
        </p:nvCxnSpPr>
        <p:spPr>
          <a:xfrm>
            <a:off x="710506" y="73097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08E6A98-35F7-9CD1-18B7-23D9EFD41032}"/>
              </a:ext>
            </a:extLst>
          </p:cNvPr>
          <p:cNvSpPr txBox="1"/>
          <p:nvPr userDrawn="1"/>
        </p:nvSpPr>
        <p:spPr>
          <a:xfrm>
            <a:off x="8652664" y="415337"/>
            <a:ext cx="1029449"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Arial" panose="020B0604020202020204"/>
                <a:ea typeface="+mn-ea"/>
                <a:cs typeface="+mn-cs"/>
              </a:rPr>
              <a:t>Get AI Ready</a:t>
            </a:r>
            <a:endParaRPr kumimoji="0" lang="en-DK" sz="1100" b="0" i="0" u="none" strike="noStrike" kern="1200" cap="none" spc="0" normalizeH="0" baseline="0" noProof="0">
              <a:ln>
                <a:noFill/>
              </a:ln>
              <a:solidFill>
                <a:schemeClr val="tx1"/>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8356704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3" name="Text Box 3">
            <a:extLst>
              <a:ext uri="{FF2B5EF4-FFF2-40B4-BE49-F238E27FC236}">
                <a16:creationId xmlns:a16="http://schemas.microsoft.com/office/drawing/2014/main" id="{63F027FD-373F-B272-C66F-C6B6238EDB99}"/>
              </a:ext>
            </a:extLst>
          </p:cNvPr>
          <p:cNvSpPr txBox="1">
            <a:spLocks noChangeArrowheads="1"/>
          </p:cNvSpPr>
          <p:nvPr userDrawn="1"/>
        </p:nvSpPr>
        <p:spPr bwMode="blackWhite">
          <a:xfrm>
            <a:off x="586740" y="6353230"/>
            <a:ext cx="11018521"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marL="0" marR="0" lvl="0" indent="0" algn="l" defTabSz="913924" rtl="0" eaLnBrk="0" fontAlgn="auto" latinLnBrk="0" hangingPunct="0">
              <a:lnSpc>
                <a:spcPct val="100000"/>
              </a:lnSpc>
              <a:spcBef>
                <a:spcPts val="0"/>
              </a:spcBef>
              <a:spcAft>
                <a:spcPts val="0"/>
              </a:spcAft>
              <a:buClrTx/>
              <a:buSzTx/>
              <a:buFontTx/>
              <a:buNone/>
              <a:tabLst/>
              <a:defRPr/>
            </a:pPr>
            <a:r>
              <a:rPr kumimoji="0" lang="en-US" sz="686" b="0" i="0" u="none" strike="noStrike" kern="1200" cap="none" spc="0" normalizeH="0" baseline="0" noProof="0">
                <a:ln>
                  <a:noFill/>
                </a:ln>
                <a:solidFill>
                  <a:srgbClr val="737373"/>
                </a:solidFill>
                <a:effectLst/>
                <a:uLnTx/>
                <a:uFillTx/>
                <a:latin typeface="Segoe UI"/>
                <a:ea typeface="+mn-ea"/>
                <a:cs typeface="Segoe UI" pitchFamily="34" charset="0"/>
              </a:rPr>
              <a:t>©Microsoft Corporation									                                                                                                                                             Azure </a:t>
            </a:r>
          </a:p>
        </p:txBody>
      </p:sp>
    </p:spTree>
    <p:extLst>
      <p:ext uri="{BB962C8B-B14F-4D97-AF65-F5344CB8AC3E}">
        <p14:creationId xmlns:p14="http://schemas.microsoft.com/office/powerpoint/2010/main" val="369736923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rgbClr val="0000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3" name="Text Box 3">
            <a:extLst>
              <a:ext uri="{FF2B5EF4-FFF2-40B4-BE49-F238E27FC236}">
                <a16:creationId xmlns:a16="http://schemas.microsoft.com/office/drawing/2014/main" id="{63F027FD-373F-B272-C66F-C6B6238EDB99}"/>
              </a:ext>
            </a:extLst>
          </p:cNvPr>
          <p:cNvSpPr txBox="1">
            <a:spLocks noChangeArrowheads="1"/>
          </p:cNvSpPr>
          <p:nvPr userDrawn="1"/>
        </p:nvSpPr>
        <p:spPr bwMode="blackWhite">
          <a:xfrm>
            <a:off x="586740" y="6353230"/>
            <a:ext cx="11018521"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marL="0" marR="0" lvl="0" indent="0" algn="l" defTabSz="913924" rtl="0" eaLnBrk="0" fontAlgn="auto" latinLnBrk="0" hangingPunct="0">
              <a:lnSpc>
                <a:spcPct val="100000"/>
              </a:lnSpc>
              <a:spcBef>
                <a:spcPts val="0"/>
              </a:spcBef>
              <a:spcAft>
                <a:spcPts val="0"/>
              </a:spcAft>
              <a:buClrTx/>
              <a:buSzTx/>
              <a:buFontTx/>
              <a:buNone/>
              <a:tabLst/>
              <a:defRPr/>
            </a:pPr>
            <a:r>
              <a:rPr kumimoji="0" lang="en-US" sz="686" b="0" i="0" u="none" strike="noStrike" kern="1200" cap="none" spc="0" normalizeH="0" baseline="0" noProof="0">
                <a:ln>
                  <a:noFill/>
                </a:ln>
                <a:solidFill>
                  <a:srgbClr val="737373"/>
                </a:solidFill>
                <a:effectLst/>
                <a:uLnTx/>
                <a:uFillTx/>
                <a:latin typeface="Segoe UI"/>
                <a:ea typeface="+mn-ea"/>
                <a:cs typeface="Segoe UI" pitchFamily="34" charset="0"/>
              </a:rPr>
              <a:t>©Microsoft Corporation									                                                                                                                                             Azure </a:t>
            </a:r>
          </a:p>
        </p:txBody>
      </p:sp>
    </p:spTree>
    <p:extLst>
      <p:ext uri="{BB962C8B-B14F-4D97-AF65-F5344CB8AC3E}">
        <p14:creationId xmlns:p14="http://schemas.microsoft.com/office/powerpoint/2010/main" val="121504404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pic>
        <p:nvPicPr>
          <p:cNvPr id="3" name="Graphic 2">
            <a:extLst>
              <a:ext uri="{FF2B5EF4-FFF2-40B4-BE49-F238E27FC236}">
                <a16:creationId xmlns:a16="http://schemas.microsoft.com/office/drawing/2014/main" id="{B0A38363-2224-F053-FBE8-C3FAC975A78E}"/>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3716519126"/>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58FF18-9BD3-49EC-8393-12EF9F3B421A}"/>
              </a:ext>
            </a:extLst>
          </p:cNvPr>
          <p:cNvSpPr>
            <a:spLocks noGrp="1"/>
          </p:cNvSpPr>
          <p:nvPr>
            <p:ph type="title"/>
          </p:nvPr>
        </p:nvSpPr>
        <p:spPr>
          <a:xfrm>
            <a:off x="588263" y="2484468"/>
            <a:ext cx="4644137" cy="870272"/>
          </a:xfrm>
        </p:spPr>
        <p:txBody>
          <a:bodyPr anchor="b"/>
          <a:lstStyle>
            <a:lvl1pPr algn="l">
              <a:defRPr>
                <a:solidFill>
                  <a:schemeClr val="tx2"/>
                </a:solidFill>
              </a:defRPr>
            </a:lvl1pPr>
          </a:lstStyle>
          <a:p>
            <a:r>
              <a:rPr lang="en-US"/>
              <a:t>Click to edit Master</a:t>
            </a:r>
          </a:p>
        </p:txBody>
      </p:sp>
    </p:spTree>
    <p:extLst>
      <p:ext uri="{BB962C8B-B14F-4D97-AF65-F5344CB8AC3E}">
        <p14:creationId xmlns:p14="http://schemas.microsoft.com/office/powerpoint/2010/main" val="3836500660"/>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2_Top Bar">
    <p:spTree>
      <p:nvGrpSpPr>
        <p:cNvPr id="1" name=""/>
        <p:cNvGrpSpPr/>
        <p:nvPr/>
      </p:nvGrpSpPr>
      <p:grpSpPr>
        <a:xfrm>
          <a:off x="0" y="0"/>
          <a:ext cx="0" cy="0"/>
          <a:chOff x="0" y="0"/>
          <a:chExt cx="0" cy="0"/>
        </a:xfrm>
      </p:grpSpPr>
      <p:sp>
        <p:nvSpPr>
          <p:cNvPr id="2" name="Rectangle 1"/>
          <p:cNvSpPr/>
          <p:nvPr userDrawn="1"/>
        </p:nvSpPr>
        <p:spPr>
          <a:xfrm>
            <a:off x="0" y="0"/>
            <a:ext cx="12192000" cy="228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5" name="Rectangle 4">
            <a:extLst>
              <a:ext uri="{FF2B5EF4-FFF2-40B4-BE49-F238E27FC236}">
                <a16:creationId xmlns:a16="http://schemas.microsoft.com/office/drawing/2014/main" id="{1A5C0783-18D0-0349-AB71-670B289DCBD0}"/>
              </a:ext>
            </a:extLst>
          </p:cNvPr>
          <p:cNvSpPr/>
          <p:nvPr userDrawn="1"/>
        </p:nvSpPr>
        <p:spPr>
          <a:xfrm>
            <a:off x="0" y="1866900"/>
            <a:ext cx="12192000" cy="49911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pic>
        <p:nvPicPr>
          <p:cNvPr id="4" name="Picture 3">
            <a:extLst>
              <a:ext uri="{FF2B5EF4-FFF2-40B4-BE49-F238E27FC236}">
                <a16:creationId xmlns:a16="http://schemas.microsoft.com/office/drawing/2014/main" id="{E20D6580-1DA7-8140-B7CC-E56DFF5CF998}"/>
              </a:ext>
            </a:extLst>
          </p:cNvPr>
          <p:cNvPicPr>
            <a:picLocks noChangeAspect="1"/>
          </p:cNvPicPr>
          <p:nvPr userDrawn="1"/>
        </p:nvPicPr>
        <p:blipFill>
          <a:blip r:embed="rId2"/>
          <a:stretch>
            <a:fillRect/>
          </a:stretch>
        </p:blipFill>
        <p:spPr>
          <a:xfrm>
            <a:off x="9816549" y="363292"/>
            <a:ext cx="1820509" cy="352229"/>
          </a:xfrm>
          <a:prstGeom prst="rect">
            <a:avLst/>
          </a:prstGeom>
        </p:spPr>
      </p:pic>
      <p:sp>
        <p:nvSpPr>
          <p:cNvPr id="9" name="Date Placeholder 3">
            <a:extLst>
              <a:ext uri="{FF2B5EF4-FFF2-40B4-BE49-F238E27FC236}">
                <a16:creationId xmlns:a16="http://schemas.microsoft.com/office/drawing/2014/main" id="{2B5F38CD-1F51-62AC-6E0B-27BF56963C81}"/>
              </a:ext>
            </a:extLst>
          </p:cNvPr>
          <p:cNvSpPr>
            <a:spLocks noGrp="1"/>
          </p:cNvSpPr>
          <p:nvPr>
            <p:ph type="dt" sz="half" idx="10"/>
          </p:nvPr>
        </p:nvSpPr>
        <p:spPr>
          <a:xfrm>
            <a:off x="571500" y="6356350"/>
            <a:ext cx="2743200" cy="365125"/>
          </a:xfrm>
        </p:spPr>
        <p:txBody>
          <a:bodyPr/>
          <a:lstStyle>
            <a:lvl1pPr>
              <a:defRPr>
                <a:solidFill>
                  <a:schemeClr val="accent1"/>
                </a:solidFill>
              </a:defRPr>
            </a:lvl1pPr>
          </a:lstStyle>
          <a:p>
            <a:fld id="{E0AB49FC-EE39-194E-AD0E-8E6921FEDA79}" type="datetimeFigureOut">
              <a:rPr lang="en-US" smtClean="0"/>
              <a:pPr/>
              <a:t>3/17/2026</a:t>
            </a:fld>
            <a:endParaRPr lang="en-US"/>
          </a:p>
        </p:txBody>
      </p:sp>
      <p:sp>
        <p:nvSpPr>
          <p:cNvPr id="10" name="Footer Placeholder 4">
            <a:extLst>
              <a:ext uri="{FF2B5EF4-FFF2-40B4-BE49-F238E27FC236}">
                <a16:creationId xmlns:a16="http://schemas.microsoft.com/office/drawing/2014/main" id="{D25142E2-060D-BDFD-49CC-701BBAA7B3B9}"/>
              </a:ext>
            </a:extLst>
          </p:cNvPr>
          <p:cNvSpPr>
            <a:spLocks noGrp="1"/>
          </p:cNvSpPr>
          <p:nvPr>
            <p:ph type="ftr" sz="quarter" idx="11"/>
          </p:nvPr>
        </p:nvSpPr>
        <p:spPr>
          <a:xfrm>
            <a:off x="4038600" y="6356350"/>
            <a:ext cx="4114800" cy="365125"/>
          </a:xfrm>
        </p:spPr>
        <p:txBody>
          <a:bodyPr/>
          <a:lstStyle>
            <a:lvl1pPr>
              <a:defRPr>
                <a:solidFill>
                  <a:schemeClr val="accent1"/>
                </a:solidFill>
              </a:defRPr>
            </a:lvl1pPr>
          </a:lstStyle>
          <a:p>
            <a:endParaRPr lang="en-US"/>
          </a:p>
        </p:txBody>
      </p:sp>
      <p:sp>
        <p:nvSpPr>
          <p:cNvPr id="11" name="Slide Number Placeholder 5">
            <a:extLst>
              <a:ext uri="{FF2B5EF4-FFF2-40B4-BE49-F238E27FC236}">
                <a16:creationId xmlns:a16="http://schemas.microsoft.com/office/drawing/2014/main" id="{9EAD7FA8-2928-6676-D774-500E8081EA5E}"/>
              </a:ext>
            </a:extLst>
          </p:cNvPr>
          <p:cNvSpPr>
            <a:spLocks noGrp="1"/>
          </p:cNvSpPr>
          <p:nvPr>
            <p:ph type="sldNum" sz="quarter" idx="12"/>
          </p:nvPr>
        </p:nvSpPr>
        <p:spPr>
          <a:xfrm>
            <a:off x="8877300" y="6356350"/>
            <a:ext cx="2743200" cy="365125"/>
          </a:xfrm>
        </p:spPr>
        <p:txBody>
          <a:bodyPr/>
          <a:lstStyle>
            <a:lvl1pPr>
              <a:defRPr>
                <a:solidFill>
                  <a:schemeClr val="accent1"/>
                </a:solidFill>
              </a:defRPr>
            </a:lvl1pPr>
          </a:lstStyle>
          <a:p>
            <a:fld id="{7DCA3B56-ECA4-F246-9394-58426C04E9F5}" type="slidenum">
              <a:rPr lang="en-US" smtClean="0"/>
              <a:pPr/>
              <a:t>‹#›</a:t>
            </a:fld>
            <a:endParaRPr lang="en-US"/>
          </a:p>
        </p:txBody>
      </p:sp>
      <p:sp>
        <p:nvSpPr>
          <p:cNvPr id="8" name="Title 1">
            <a:extLst>
              <a:ext uri="{FF2B5EF4-FFF2-40B4-BE49-F238E27FC236}">
                <a16:creationId xmlns:a16="http://schemas.microsoft.com/office/drawing/2014/main" id="{56BCADEE-D93C-6FA0-30AA-078C22DFA66B}"/>
              </a:ext>
            </a:extLst>
          </p:cNvPr>
          <p:cNvSpPr>
            <a:spLocks noGrp="1"/>
          </p:cNvSpPr>
          <p:nvPr>
            <p:ph type="title"/>
          </p:nvPr>
        </p:nvSpPr>
        <p:spPr>
          <a:xfrm>
            <a:off x="583970" y="553807"/>
            <a:ext cx="11024060" cy="1325563"/>
          </a:xfrm>
          <a:prstGeom prst="rect">
            <a:avLst/>
          </a:prstGeom>
        </p:spPr>
        <p:txBody>
          <a:bodyPr/>
          <a:lstStyle>
            <a:lvl1pPr>
              <a:defRPr baseline="0">
                <a:solidFill>
                  <a:schemeClr val="tx1"/>
                </a:solidFill>
              </a:defRPr>
            </a:lvl1pPr>
          </a:lstStyle>
          <a:p>
            <a:r>
              <a:rPr lang="en-US"/>
              <a:t>Click to edit Master title style</a:t>
            </a:r>
          </a:p>
        </p:txBody>
      </p:sp>
      <p:cxnSp>
        <p:nvCxnSpPr>
          <p:cNvPr id="12" name="Straight Connector 11">
            <a:extLst>
              <a:ext uri="{FF2B5EF4-FFF2-40B4-BE49-F238E27FC236}">
                <a16:creationId xmlns:a16="http://schemas.microsoft.com/office/drawing/2014/main" id="{C5B8C060-482F-900D-D4B8-6B73D3162022}"/>
              </a:ext>
            </a:extLst>
          </p:cNvPr>
          <p:cNvCxnSpPr/>
          <p:nvPr userDrawn="1"/>
        </p:nvCxnSpPr>
        <p:spPr>
          <a:xfrm>
            <a:off x="710506" y="73097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5969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White - Standard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EF02B22-4D38-294A-8E24-C8E34B8A7457}"/>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4" name="Date Placeholder 3">
            <a:extLst>
              <a:ext uri="{FF2B5EF4-FFF2-40B4-BE49-F238E27FC236}">
                <a16:creationId xmlns:a16="http://schemas.microsoft.com/office/drawing/2014/main" id="{D5E36459-6500-F74A-A031-3A47510D72DA}"/>
              </a:ext>
            </a:extLst>
          </p:cNvPr>
          <p:cNvSpPr>
            <a:spLocks noGrp="1"/>
          </p:cNvSpPr>
          <p:nvPr>
            <p:ph type="dt" sz="half" idx="10"/>
          </p:nvPr>
        </p:nvSpPr>
        <p:spPr/>
        <p:txBody>
          <a:bodyPr/>
          <a:lstStyle>
            <a:lvl1pPr>
              <a:defRPr>
                <a:solidFill>
                  <a:schemeClr val="accent1"/>
                </a:solidFill>
              </a:defRPr>
            </a:lvl1p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54B747A9-2438-954B-B26D-E4257248C14F}"/>
              </a:ext>
            </a:extLst>
          </p:cNvPr>
          <p:cNvSpPr>
            <a:spLocks noGrp="1"/>
          </p:cNvSpPr>
          <p:nvPr>
            <p:ph type="ftr" sz="quarter" idx="11"/>
          </p:nvPr>
        </p:nvSpPr>
        <p:spPr/>
        <p:txBody>
          <a:bodyPr/>
          <a:lstStyle>
            <a:lvl1pPr>
              <a:defRPr>
                <a:solidFill>
                  <a:schemeClr val="accent1"/>
                </a:solidFill>
              </a:defRPr>
            </a:lvl1pPr>
          </a:lstStyle>
          <a:p>
            <a:endParaRPr lang="en-US"/>
          </a:p>
        </p:txBody>
      </p:sp>
      <p:sp>
        <p:nvSpPr>
          <p:cNvPr id="6" name="Slide Number Placeholder 5">
            <a:extLst>
              <a:ext uri="{FF2B5EF4-FFF2-40B4-BE49-F238E27FC236}">
                <a16:creationId xmlns:a16="http://schemas.microsoft.com/office/drawing/2014/main" id="{0750D4EC-D5FA-934A-97A0-7995AB9701DB}"/>
              </a:ext>
            </a:extLst>
          </p:cNvPr>
          <p:cNvSpPr>
            <a:spLocks noGrp="1"/>
          </p:cNvSpPr>
          <p:nvPr>
            <p:ph type="sldNum" sz="quarter" idx="12"/>
          </p:nvPr>
        </p:nvSpPr>
        <p:spPr/>
        <p:txBody>
          <a:bodyPr/>
          <a:lstStyle>
            <a:lvl1pPr>
              <a:defRPr>
                <a:solidFill>
                  <a:schemeClr val="accent1"/>
                </a:solidFill>
              </a:defRPr>
            </a:lvl1pPr>
          </a:lstStyle>
          <a:p>
            <a:fld id="{7DCA3B56-ECA4-F246-9394-58426C04E9F5}" type="slidenum">
              <a:rPr lang="en-US" smtClean="0"/>
              <a:pPr/>
              <a:t>‹#›</a:t>
            </a:fld>
            <a:endParaRPr lang="en-US"/>
          </a:p>
        </p:txBody>
      </p:sp>
      <p:sp>
        <p:nvSpPr>
          <p:cNvPr id="9" name="Title 1">
            <a:extLst>
              <a:ext uri="{FF2B5EF4-FFF2-40B4-BE49-F238E27FC236}">
                <a16:creationId xmlns:a16="http://schemas.microsoft.com/office/drawing/2014/main" id="{1F57ABE5-AF3B-EF4F-BB11-B79EA884303D}"/>
              </a:ext>
            </a:extLst>
          </p:cNvPr>
          <p:cNvSpPr>
            <a:spLocks noGrp="1"/>
          </p:cNvSpPr>
          <p:nvPr>
            <p:ph type="title"/>
          </p:nvPr>
        </p:nvSpPr>
        <p:spPr>
          <a:xfrm>
            <a:off x="583970" y="553807"/>
            <a:ext cx="11024060" cy="1325563"/>
          </a:xfrm>
          <a:prstGeom prst="rect">
            <a:avLst/>
          </a:prstGeom>
        </p:spPr>
        <p:txBody>
          <a:bodyPr/>
          <a:lstStyle>
            <a:lvl1pPr>
              <a:defRPr baseline="0">
                <a:solidFill>
                  <a:schemeClr val="accent1"/>
                </a:solidFill>
              </a:defRPr>
            </a:lvl1pPr>
          </a:lstStyle>
          <a:p>
            <a:r>
              <a:rPr lang="en-US"/>
              <a:t>Click to edit Master title style</a:t>
            </a:r>
          </a:p>
        </p:txBody>
      </p:sp>
      <p:sp>
        <p:nvSpPr>
          <p:cNvPr id="10" name="Content Placeholder 2">
            <a:extLst>
              <a:ext uri="{FF2B5EF4-FFF2-40B4-BE49-F238E27FC236}">
                <a16:creationId xmlns:a16="http://schemas.microsoft.com/office/drawing/2014/main" id="{D1DB7C6F-7F97-0B43-9321-8B71A45E36C2}"/>
              </a:ext>
            </a:extLst>
          </p:cNvPr>
          <p:cNvSpPr>
            <a:spLocks noGrp="1"/>
          </p:cNvSpPr>
          <p:nvPr>
            <p:ph idx="1"/>
          </p:nvPr>
        </p:nvSpPr>
        <p:spPr>
          <a:xfrm>
            <a:off x="571500" y="1825625"/>
            <a:ext cx="11036530" cy="435133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93168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ck Colors">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50F2670-63C9-D71B-32CE-DA3493E562E1}"/>
              </a:ext>
            </a:extLst>
          </p:cNvPr>
          <p:cNvPicPr>
            <a:picLocks noChangeAspect="1"/>
          </p:cNvPicPr>
          <p:nvPr userDrawn="1"/>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208631980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eal with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5071B4D-05CF-8744-B3E4-AD937A363CF5}"/>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3" name="Footer Placeholder 2">
            <a:extLst>
              <a:ext uri="{FF2B5EF4-FFF2-40B4-BE49-F238E27FC236}">
                <a16:creationId xmlns:a16="http://schemas.microsoft.com/office/drawing/2014/main" id="{01F04DF0-417E-9940-838B-373E254724A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96E1335-9E89-6940-A650-7A2852AC9CBF}"/>
              </a:ext>
            </a:extLst>
          </p:cNvPr>
          <p:cNvSpPr>
            <a:spLocks noGrp="1"/>
          </p:cNvSpPr>
          <p:nvPr>
            <p:ph type="sldNum" sz="quarter" idx="12"/>
          </p:nvPr>
        </p:nvSpPr>
        <p:spPr/>
        <p:txBody>
          <a:bodyPr/>
          <a:lstStyle/>
          <a:p>
            <a:fld id="{7DCA3B56-ECA4-F246-9394-58426C04E9F5}" type="slidenum">
              <a:rPr lang="en-US" smtClean="0"/>
              <a:pPr/>
              <a:t>‹#›</a:t>
            </a:fld>
            <a:endParaRPr lang="en-US"/>
          </a:p>
        </p:txBody>
      </p:sp>
      <p:sp>
        <p:nvSpPr>
          <p:cNvPr id="6" name="Title 5">
            <a:extLst>
              <a:ext uri="{FF2B5EF4-FFF2-40B4-BE49-F238E27FC236}">
                <a16:creationId xmlns:a16="http://schemas.microsoft.com/office/drawing/2014/main" id="{F9DC989F-C50B-BEED-104C-7519822FC2B0}"/>
              </a:ext>
            </a:extLst>
          </p:cNvPr>
          <p:cNvSpPr>
            <a:spLocks noGrp="1"/>
          </p:cNvSpPr>
          <p:nvPr>
            <p:ph type="title"/>
          </p:nvPr>
        </p:nvSpPr>
        <p:spPr/>
        <p:txBody>
          <a:bodyPr>
            <a:noAutofit/>
          </a:bodyPr>
          <a:lstStyle/>
          <a:p>
            <a:r>
              <a:rPr lang="en-US"/>
              <a:t>Click to edit Master title style</a:t>
            </a:r>
            <a:endParaRPr lang="en-GB"/>
          </a:p>
        </p:txBody>
      </p:sp>
    </p:spTree>
    <p:extLst>
      <p:ext uri="{BB962C8B-B14F-4D97-AF65-F5344CB8AC3E}">
        <p14:creationId xmlns:p14="http://schemas.microsoft.com/office/powerpoint/2010/main" val="226890863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White with Log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5F2531E-2543-FE44-9E3D-ECDC6E1E5B8C}"/>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2" name="Date Placeholder 1">
            <a:extLst>
              <a:ext uri="{FF2B5EF4-FFF2-40B4-BE49-F238E27FC236}">
                <a16:creationId xmlns:a16="http://schemas.microsoft.com/office/drawing/2014/main" id="{35071B4D-05CF-8744-B3E4-AD937A363CF5}"/>
              </a:ext>
            </a:extLst>
          </p:cNvPr>
          <p:cNvSpPr>
            <a:spLocks noGrp="1"/>
          </p:cNvSpPr>
          <p:nvPr>
            <p:ph type="dt" sz="half" idx="10"/>
          </p:nvPr>
        </p:nvSpPr>
        <p:spPr/>
        <p:txBody>
          <a:bodyPr/>
          <a:lstStyle>
            <a:lvl1pPr>
              <a:defRPr>
                <a:solidFill>
                  <a:schemeClr val="accent1"/>
                </a:solidFill>
              </a:defRPr>
            </a:lvl1pPr>
          </a:lstStyle>
          <a:p>
            <a:fld id="{E0AB49FC-EE39-194E-AD0E-8E6921FEDA79}" type="datetimeFigureOut">
              <a:rPr lang="en-US" smtClean="0"/>
              <a:pPr/>
              <a:t>3/17/2026</a:t>
            </a:fld>
            <a:endParaRPr lang="en-US"/>
          </a:p>
        </p:txBody>
      </p:sp>
      <p:sp>
        <p:nvSpPr>
          <p:cNvPr id="3" name="Footer Placeholder 2">
            <a:extLst>
              <a:ext uri="{FF2B5EF4-FFF2-40B4-BE49-F238E27FC236}">
                <a16:creationId xmlns:a16="http://schemas.microsoft.com/office/drawing/2014/main" id="{01F04DF0-417E-9940-838B-373E254724A1}"/>
              </a:ext>
            </a:extLst>
          </p:cNvPr>
          <p:cNvSpPr>
            <a:spLocks noGrp="1"/>
          </p:cNvSpPr>
          <p:nvPr>
            <p:ph type="ftr" sz="quarter" idx="11"/>
          </p:nvPr>
        </p:nvSpPr>
        <p:spPr/>
        <p:txBody>
          <a:bodyPr/>
          <a:lstStyle>
            <a:lvl1pPr>
              <a:defRPr>
                <a:solidFill>
                  <a:schemeClr val="accent1"/>
                </a:solidFill>
              </a:defRPr>
            </a:lvl1pPr>
          </a:lstStyle>
          <a:p>
            <a:endParaRPr lang="en-US"/>
          </a:p>
        </p:txBody>
      </p:sp>
      <p:sp>
        <p:nvSpPr>
          <p:cNvPr id="4" name="Slide Number Placeholder 3">
            <a:extLst>
              <a:ext uri="{FF2B5EF4-FFF2-40B4-BE49-F238E27FC236}">
                <a16:creationId xmlns:a16="http://schemas.microsoft.com/office/drawing/2014/main" id="{396E1335-9E89-6940-A650-7A2852AC9CBF}"/>
              </a:ext>
            </a:extLst>
          </p:cNvPr>
          <p:cNvSpPr>
            <a:spLocks noGrp="1"/>
          </p:cNvSpPr>
          <p:nvPr>
            <p:ph type="sldNum" sz="quarter" idx="12"/>
          </p:nvPr>
        </p:nvSpPr>
        <p:spPr/>
        <p:txBody>
          <a:bodyPr/>
          <a:lstStyle>
            <a:lvl1pPr>
              <a:defRPr>
                <a:solidFill>
                  <a:schemeClr val="accent1"/>
                </a:solidFill>
              </a:defRPr>
            </a:lvl1pPr>
          </a:lstStyle>
          <a:p>
            <a:fld id="{7DCA3B56-ECA4-F246-9394-58426C04E9F5}" type="slidenum">
              <a:rPr lang="en-US" smtClean="0"/>
              <a:pPr/>
              <a:t>‹#›</a:t>
            </a:fld>
            <a:endParaRPr lang="en-US"/>
          </a:p>
        </p:txBody>
      </p:sp>
    </p:spTree>
    <p:extLst>
      <p:ext uri="{BB962C8B-B14F-4D97-AF65-F5344CB8AC3E}">
        <p14:creationId xmlns:p14="http://schemas.microsoft.com/office/powerpoint/2010/main" val="66265956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_White - Standard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EF02B22-4D38-294A-8E24-C8E34B8A7457}"/>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Tree>
    <p:extLst>
      <p:ext uri="{BB962C8B-B14F-4D97-AF65-F5344CB8AC3E}">
        <p14:creationId xmlns:p14="http://schemas.microsoft.com/office/powerpoint/2010/main" val="165658664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96331E-E6BC-435D-B882-D79FB333DD9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23B2A7C-8312-4E6C-8462-1B9DC2BC1292}"/>
              </a:ext>
            </a:extLst>
          </p:cNvPr>
          <p:cNvSpPr>
            <a:spLocks noGrp="1"/>
          </p:cNvSpPr>
          <p:nvPr>
            <p:ph type="dt" sz="half" idx="10"/>
          </p:nvPr>
        </p:nvSpPr>
        <p:spPr/>
        <p:txBody>
          <a:bodyPr/>
          <a:lstStyle/>
          <a:p>
            <a:fld id="{EFAF39DF-50F2-4DE7-A6B2-E8054B370F06}" type="datetime1">
              <a:rPr lang="en-US" smtClean="0"/>
              <a:t>3/17/2026</a:t>
            </a:fld>
            <a:endParaRPr lang="en-US"/>
          </a:p>
        </p:txBody>
      </p:sp>
      <p:sp>
        <p:nvSpPr>
          <p:cNvPr id="4" name="Footer Placeholder 3">
            <a:extLst>
              <a:ext uri="{FF2B5EF4-FFF2-40B4-BE49-F238E27FC236}">
                <a16:creationId xmlns:a16="http://schemas.microsoft.com/office/drawing/2014/main" id="{47DBD64C-8152-444D-ABD7-4EB8095BC19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AE0751-BD88-4B9E-9CDB-312541912C71}"/>
              </a:ext>
            </a:extLst>
          </p:cNvPr>
          <p:cNvSpPr>
            <a:spLocks noGrp="1"/>
          </p:cNvSpPr>
          <p:nvPr>
            <p:ph type="sldNum" sz="quarter" idx="12"/>
          </p:nvPr>
        </p:nvSpPr>
        <p:spPr/>
        <p:txBody>
          <a:bodyPr/>
          <a:lstStyle/>
          <a:p>
            <a:fld id="{D307F6A6-F4D3-4B1F-9308-9D0EE9BC5ABB}" type="slidenum">
              <a:rPr lang="en-US" smtClean="0"/>
              <a:t>‹#›</a:t>
            </a:fld>
            <a:endParaRPr lang="en-US"/>
          </a:p>
        </p:txBody>
      </p:sp>
    </p:spTree>
    <p:extLst>
      <p:ext uri="{BB962C8B-B14F-4D97-AF65-F5344CB8AC3E}">
        <p14:creationId xmlns:p14="http://schemas.microsoft.com/office/powerpoint/2010/main" val="3388651978"/>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reserve="1">
  <p:cSld name="Blank - Teal">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403246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22088B7-1487-7580-9943-7984D10F00D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5" name="Text Placeholder 14">
            <a:extLst>
              <a:ext uri="{FF2B5EF4-FFF2-40B4-BE49-F238E27FC236}">
                <a16:creationId xmlns:a16="http://schemas.microsoft.com/office/drawing/2014/main" id="{956CD3E3-75E9-C393-599B-9AE054616F71}"/>
              </a:ext>
            </a:extLst>
          </p:cNvPr>
          <p:cNvSpPr>
            <a:spLocks noGrp="1"/>
          </p:cNvSpPr>
          <p:nvPr>
            <p:ph type="body" sz="quarter" idx="11"/>
          </p:nvPr>
        </p:nvSpPr>
        <p:spPr>
          <a:xfrm>
            <a:off x="576146" y="4177122"/>
            <a:ext cx="7318492" cy="1236707"/>
          </a:xfrm>
          <a:prstGeom prst="rect">
            <a:avLst/>
          </a:prstGeom>
        </p:spPr>
        <p:txBody>
          <a:bodyPr lIns="0">
            <a:noAutofit/>
          </a:bodyPr>
          <a:lstStyle>
            <a:lvl1pPr marL="0" indent="0">
              <a:buNone/>
              <a:defRPr kumimoji="0" lang="en-US" sz="1800" b="0" i="0" u="none" strike="noStrike" kern="1200" cap="none" spc="0" normalizeH="0" baseline="0" dirty="0">
                <a:ln>
                  <a:noFill/>
                </a:ln>
                <a:solidFill>
                  <a:srgbClr val="FFFFFF"/>
                </a:solidFill>
                <a:effectLst/>
                <a:uLnTx/>
                <a:uFillTx/>
                <a:latin typeface="Arial" panose="020B0604020202020204" pitchFamily="34" charset="0"/>
                <a:ea typeface="+mn-ea"/>
                <a:cs typeface="+mn-cs"/>
              </a:defRPr>
            </a:lvl1pPr>
            <a:lvl2pPr>
              <a:defRPr/>
            </a:lvl2pPr>
            <a:lvl3pPr>
              <a:defRPr/>
            </a:lvl3pPr>
            <a:lvl4pPr>
              <a:defRPr/>
            </a:lvl4pPr>
            <a:lvl5pPr>
              <a:defRPr/>
            </a:lvl5pPr>
          </a:lstStyle>
          <a:p>
            <a:pPr marL="228600" marR="0" lvl="0" indent="-228600" algn="l" defTabSz="914400" rtl="0" eaLnBrk="1" fontAlgn="auto" latinLnBrk="0" hangingPunct="1">
              <a:lnSpc>
                <a:spcPct val="100000"/>
              </a:lnSpc>
              <a:spcBef>
                <a:spcPts val="0"/>
              </a:spcBef>
              <a:spcAft>
                <a:spcPts val="0"/>
              </a:spcAft>
              <a:buClrTx/>
              <a:buSzTx/>
              <a:tabLst/>
              <a:defRPr/>
            </a:pPr>
            <a:r>
              <a:rPr lang="en-US"/>
              <a:t>Click to edit Master text styles</a:t>
            </a:r>
          </a:p>
        </p:txBody>
      </p:sp>
      <p:cxnSp>
        <p:nvCxnSpPr>
          <p:cNvPr id="10" name="Straight Connector 9">
            <a:extLst>
              <a:ext uri="{FF2B5EF4-FFF2-40B4-BE49-F238E27FC236}">
                <a16:creationId xmlns:a16="http://schemas.microsoft.com/office/drawing/2014/main" id="{465EE49A-C291-C14D-59A2-CE996C2EE808}"/>
              </a:ext>
            </a:extLst>
          </p:cNvPr>
          <p:cNvCxnSpPr>
            <a:cxnSpLocks/>
          </p:cNvCxnSpPr>
          <p:nvPr userDrawn="1"/>
        </p:nvCxnSpPr>
        <p:spPr>
          <a:xfrm>
            <a:off x="576146" y="1619683"/>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501318D6-4497-91B3-8E54-1C7CB1E7ED79}"/>
              </a:ext>
            </a:extLst>
          </p:cNvPr>
          <p:cNvPicPr>
            <a:picLocks noChangeAspect="1"/>
          </p:cNvPicPr>
          <p:nvPr userDrawn="1"/>
        </p:nvPicPr>
        <p:blipFill>
          <a:blip r:embed="rId3"/>
          <a:stretch>
            <a:fillRect/>
          </a:stretch>
        </p:blipFill>
        <p:spPr>
          <a:xfrm>
            <a:off x="576146" y="722634"/>
            <a:ext cx="2436859" cy="471480"/>
          </a:xfrm>
          <a:prstGeom prst="rect">
            <a:avLst/>
          </a:prstGeom>
        </p:spPr>
      </p:pic>
      <p:sp>
        <p:nvSpPr>
          <p:cNvPr id="13" name="Text Placeholder 12">
            <a:extLst>
              <a:ext uri="{FF2B5EF4-FFF2-40B4-BE49-F238E27FC236}">
                <a16:creationId xmlns:a16="http://schemas.microsoft.com/office/drawing/2014/main" id="{D518B1AF-5588-AB45-51FD-F1AA2D2D76F0}"/>
              </a:ext>
            </a:extLst>
          </p:cNvPr>
          <p:cNvSpPr>
            <a:spLocks noGrp="1"/>
          </p:cNvSpPr>
          <p:nvPr>
            <p:ph type="body" sz="quarter" idx="10"/>
          </p:nvPr>
        </p:nvSpPr>
        <p:spPr>
          <a:xfrm>
            <a:off x="571500" y="2050243"/>
            <a:ext cx="6706378" cy="2026456"/>
          </a:xfrm>
          <a:prstGeom prst="rect">
            <a:avLst/>
          </a:prstGeom>
        </p:spPr>
        <p:txBody>
          <a:bodyPr lIns="0">
            <a:noAutofit/>
          </a:bodyPr>
          <a:lstStyle>
            <a:lvl1pPr marL="0" indent="0" algn="l" defTabSz="914400" rtl="0" eaLnBrk="1" latinLnBrk="0" hangingPunct="1">
              <a:buNone/>
              <a:defRPr lang="en-US" sz="5400" b="1" kern="1200" dirty="0" smtClean="0">
                <a:solidFill>
                  <a:schemeClr val="tx1"/>
                </a:solidFill>
                <a:latin typeface="Arial" panose="020B0604020202020204" pitchFamily="34" charset="0"/>
                <a:ea typeface="+mn-ea"/>
                <a:cs typeface="+mn-cs"/>
              </a:defRPr>
            </a:lvl1pPr>
            <a:lvl2pPr marL="0" algn="l" defTabSz="914400" rtl="0" eaLnBrk="1" latinLnBrk="0" hangingPunct="1">
              <a:defRPr lang="en-US" sz="4000" b="1" kern="1200" dirty="0" smtClean="0">
                <a:solidFill>
                  <a:schemeClr val="tx1"/>
                </a:solidFill>
                <a:latin typeface="Arial" panose="020B0604020202020204" pitchFamily="34" charset="0"/>
                <a:ea typeface="+mn-ea"/>
                <a:cs typeface="+mn-cs"/>
              </a:defRPr>
            </a:lvl2pPr>
            <a:lvl3pPr marL="0" algn="l" defTabSz="914400" rtl="0" eaLnBrk="1" latinLnBrk="0" hangingPunct="1">
              <a:defRPr lang="en-US" sz="4000" b="1" kern="1200" dirty="0" smtClean="0">
                <a:solidFill>
                  <a:schemeClr val="tx1"/>
                </a:solidFill>
                <a:latin typeface="Arial" panose="020B0604020202020204" pitchFamily="34" charset="0"/>
                <a:ea typeface="+mn-ea"/>
                <a:cs typeface="+mn-cs"/>
              </a:defRPr>
            </a:lvl3pPr>
            <a:lvl4pPr marL="0" algn="l" defTabSz="914400" rtl="0" eaLnBrk="1" latinLnBrk="0" hangingPunct="1">
              <a:defRPr lang="en-US" sz="4000" b="1" kern="1200" dirty="0" smtClean="0">
                <a:solidFill>
                  <a:schemeClr val="tx1"/>
                </a:solidFill>
                <a:latin typeface="Arial" panose="020B0604020202020204" pitchFamily="34" charset="0"/>
                <a:ea typeface="+mn-ea"/>
                <a:cs typeface="+mn-cs"/>
              </a:defRPr>
            </a:lvl4pPr>
            <a:lvl5pPr marL="0" algn="l" defTabSz="914400" rtl="0" eaLnBrk="1" latinLnBrk="0" hangingPunct="1">
              <a:defRPr lang="en-US" sz="4000" b="1" kern="1200" dirty="0">
                <a:solidFill>
                  <a:schemeClr val="tx1"/>
                </a:solidFill>
                <a:latin typeface="Arial" panose="020B0604020202020204" pitchFamily="34" charset="0"/>
                <a:ea typeface="+mn-ea"/>
                <a:cs typeface="+mn-cs"/>
              </a:defRPr>
            </a:lvl5pPr>
          </a:lstStyle>
          <a:p>
            <a:pPr lvl="0"/>
            <a:r>
              <a:rPr lang="en-US"/>
              <a:t>Click to edit Master text styles</a:t>
            </a:r>
          </a:p>
        </p:txBody>
      </p:sp>
    </p:spTree>
    <p:extLst>
      <p:ext uri="{BB962C8B-B14F-4D97-AF65-F5344CB8AC3E}">
        <p14:creationId xmlns:p14="http://schemas.microsoft.com/office/powerpoint/2010/main" val="4001065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userDrawn="1">
  <p:cSld name="Body - Blank No Header">
    <p:spTree>
      <p:nvGrpSpPr>
        <p:cNvPr id="1" name=""/>
        <p:cNvGrpSpPr/>
        <p:nvPr/>
      </p:nvGrpSpPr>
      <p:grpSpPr>
        <a:xfrm>
          <a:off x="0" y="0"/>
          <a:ext cx="0" cy="0"/>
          <a:chOff x="0" y="0"/>
          <a:chExt cx="0" cy="0"/>
        </a:xfrm>
      </p:grpSpPr>
      <p:sp>
        <p:nvSpPr>
          <p:cNvPr id="2" name="Rectangle 1"/>
          <p:cNvSpPr/>
          <p:nvPr userDrawn="1"/>
        </p:nvSpPr>
        <p:spPr>
          <a:xfrm>
            <a:off x="0" y="0"/>
            <a:ext cx="12198096"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B9018220-0062-CD63-9FD3-5A7234CD25BE}"/>
              </a:ext>
            </a:extLst>
          </p:cNvPr>
          <p:cNvSpPr/>
          <p:nvPr userDrawn="1"/>
        </p:nvSpPr>
        <p:spPr>
          <a:xfrm>
            <a:off x="10789920" y="5953760"/>
            <a:ext cx="1310640" cy="5689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3512694712"/>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2_Top Bar">
    <p:spTree>
      <p:nvGrpSpPr>
        <p:cNvPr id="1" name=""/>
        <p:cNvGrpSpPr/>
        <p:nvPr/>
      </p:nvGrpSpPr>
      <p:grpSpPr>
        <a:xfrm>
          <a:off x="0" y="0"/>
          <a:ext cx="0" cy="0"/>
          <a:chOff x="0" y="0"/>
          <a:chExt cx="0" cy="0"/>
        </a:xfrm>
      </p:grpSpPr>
      <p:sp>
        <p:nvSpPr>
          <p:cNvPr id="2" name="Rectangle 1"/>
          <p:cNvSpPr/>
          <p:nvPr userDrawn="1"/>
        </p:nvSpPr>
        <p:spPr>
          <a:xfrm>
            <a:off x="0" y="0"/>
            <a:ext cx="12192000" cy="228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5" name="Rectangle 4">
            <a:extLst>
              <a:ext uri="{FF2B5EF4-FFF2-40B4-BE49-F238E27FC236}">
                <a16:creationId xmlns:a16="http://schemas.microsoft.com/office/drawing/2014/main" id="{1A5C0783-18D0-0349-AB71-670B289DCBD0}"/>
              </a:ext>
            </a:extLst>
          </p:cNvPr>
          <p:cNvSpPr/>
          <p:nvPr userDrawn="1"/>
        </p:nvSpPr>
        <p:spPr>
          <a:xfrm>
            <a:off x="0" y="1866900"/>
            <a:ext cx="12192000" cy="49911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9" name="Date Placeholder 3">
            <a:extLst>
              <a:ext uri="{FF2B5EF4-FFF2-40B4-BE49-F238E27FC236}">
                <a16:creationId xmlns:a16="http://schemas.microsoft.com/office/drawing/2014/main" id="{2B5F38CD-1F51-62AC-6E0B-27BF56963C81}"/>
              </a:ext>
            </a:extLst>
          </p:cNvPr>
          <p:cNvSpPr>
            <a:spLocks noGrp="1"/>
          </p:cNvSpPr>
          <p:nvPr>
            <p:ph type="dt" sz="half" idx="10"/>
          </p:nvPr>
        </p:nvSpPr>
        <p:spPr>
          <a:xfrm>
            <a:off x="571500" y="6356350"/>
            <a:ext cx="2743200" cy="365125"/>
          </a:xfrm>
        </p:spPr>
        <p:txBody>
          <a:bodyPr/>
          <a:lstStyle>
            <a:lvl1pPr>
              <a:defRPr>
                <a:solidFill>
                  <a:schemeClr val="accent1"/>
                </a:solidFill>
              </a:defRPr>
            </a:lvl1pPr>
          </a:lstStyle>
          <a:p>
            <a:fld id="{E0AB49FC-EE39-194E-AD0E-8E6921FEDA79}" type="datetimeFigureOut">
              <a:rPr lang="en-US" smtClean="0"/>
              <a:pPr/>
              <a:t>3/17/2026</a:t>
            </a:fld>
            <a:endParaRPr lang="en-US"/>
          </a:p>
        </p:txBody>
      </p:sp>
      <p:sp>
        <p:nvSpPr>
          <p:cNvPr id="10" name="Footer Placeholder 4">
            <a:extLst>
              <a:ext uri="{FF2B5EF4-FFF2-40B4-BE49-F238E27FC236}">
                <a16:creationId xmlns:a16="http://schemas.microsoft.com/office/drawing/2014/main" id="{D25142E2-060D-BDFD-49CC-701BBAA7B3B9}"/>
              </a:ext>
            </a:extLst>
          </p:cNvPr>
          <p:cNvSpPr>
            <a:spLocks noGrp="1"/>
          </p:cNvSpPr>
          <p:nvPr>
            <p:ph type="ftr" sz="quarter" idx="11"/>
          </p:nvPr>
        </p:nvSpPr>
        <p:spPr>
          <a:xfrm>
            <a:off x="4038600" y="6356350"/>
            <a:ext cx="4114800" cy="365125"/>
          </a:xfrm>
        </p:spPr>
        <p:txBody>
          <a:bodyPr/>
          <a:lstStyle>
            <a:lvl1pPr>
              <a:defRPr>
                <a:solidFill>
                  <a:schemeClr val="accent1"/>
                </a:solidFill>
              </a:defRPr>
            </a:lvl1pPr>
          </a:lstStyle>
          <a:p>
            <a:endParaRPr lang="en-US"/>
          </a:p>
        </p:txBody>
      </p:sp>
      <p:sp>
        <p:nvSpPr>
          <p:cNvPr id="11" name="Slide Number Placeholder 5">
            <a:extLst>
              <a:ext uri="{FF2B5EF4-FFF2-40B4-BE49-F238E27FC236}">
                <a16:creationId xmlns:a16="http://schemas.microsoft.com/office/drawing/2014/main" id="{9EAD7FA8-2928-6676-D774-500E8081EA5E}"/>
              </a:ext>
            </a:extLst>
          </p:cNvPr>
          <p:cNvSpPr>
            <a:spLocks noGrp="1"/>
          </p:cNvSpPr>
          <p:nvPr>
            <p:ph type="sldNum" sz="quarter" idx="12"/>
          </p:nvPr>
        </p:nvSpPr>
        <p:spPr>
          <a:xfrm>
            <a:off x="8877300" y="6356350"/>
            <a:ext cx="2743200" cy="365125"/>
          </a:xfrm>
        </p:spPr>
        <p:txBody>
          <a:bodyPr/>
          <a:lstStyle>
            <a:lvl1pPr>
              <a:defRPr>
                <a:solidFill>
                  <a:schemeClr val="accent1"/>
                </a:solidFill>
              </a:defRPr>
            </a:lvl1pPr>
          </a:lstStyle>
          <a:p>
            <a:fld id="{7DCA3B56-ECA4-F246-9394-58426C04E9F5}" type="slidenum">
              <a:rPr lang="en-US" smtClean="0"/>
              <a:pPr/>
              <a:t>‹#›</a:t>
            </a:fld>
            <a:endParaRPr lang="en-US"/>
          </a:p>
        </p:txBody>
      </p:sp>
      <p:sp>
        <p:nvSpPr>
          <p:cNvPr id="8" name="Title 1">
            <a:extLst>
              <a:ext uri="{FF2B5EF4-FFF2-40B4-BE49-F238E27FC236}">
                <a16:creationId xmlns:a16="http://schemas.microsoft.com/office/drawing/2014/main" id="{56BCADEE-D93C-6FA0-30AA-078C22DFA66B}"/>
              </a:ext>
            </a:extLst>
          </p:cNvPr>
          <p:cNvSpPr>
            <a:spLocks noGrp="1"/>
          </p:cNvSpPr>
          <p:nvPr>
            <p:ph type="title"/>
          </p:nvPr>
        </p:nvSpPr>
        <p:spPr>
          <a:xfrm>
            <a:off x="583970" y="553807"/>
            <a:ext cx="11024060" cy="1325563"/>
          </a:xfrm>
          <a:prstGeom prst="rect">
            <a:avLst/>
          </a:prstGeom>
        </p:spPr>
        <p:txBody>
          <a:bodyPr/>
          <a:lstStyle>
            <a:lvl1pPr>
              <a:defRPr baseline="0">
                <a:solidFill>
                  <a:schemeClr val="tx1"/>
                </a:solidFill>
              </a:defRPr>
            </a:lvl1pPr>
          </a:lstStyle>
          <a:p>
            <a:r>
              <a:rPr lang="en-US"/>
              <a:t>Click to edit Master title style</a:t>
            </a:r>
          </a:p>
        </p:txBody>
      </p:sp>
      <p:pic>
        <p:nvPicPr>
          <p:cNvPr id="6" name="Picture 5">
            <a:extLst>
              <a:ext uri="{FF2B5EF4-FFF2-40B4-BE49-F238E27FC236}">
                <a16:creationId xmlns:a16="http://schemas.microsoft.com/office/drawing/2014/main" id="{5B51B019-B844-EA72-E051-DEFABD922D55}"/>
              </a:ext>
            </a:extLst>
          </p:cNvPr>
          <p:cNvPicPr>
            <a:picLocks noChangeAspect="1"/>
          </p:cNvPicPr>
          <p:nvPr userDrawn="1"/>
        </p:nvPicPr>
        <p:blipFill>
          <a:blip r:embed="rId2"/>
          <a:stretch>
            <a:fillRect/>
          </a:stretch>
        </p:blipFill>
        <p:spPr>
          <a:xfrm>
            <a:off x="8299401" y="268940"/>
            <a:ext cx="3426876" cy="551155"/>
          </a:xfrm>
          <a:prstGeom prst="rect">
            <a:avLst/>
          </a:prstGeom>
        </p:spPr>
      </p:pic>
    </p:spTree>
    <p:extLst>
      <p:ext uri="{BB962C8B-B14F-4D97-AF65-F5344CB8AC3E}">
        <p14:creationId xmlns:p14="http://schemas.microsoft.com/office/powerpoint/2010/main" val="123383151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White - Standard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EF02B22-4D38-294A-8E24-C8E34B8A7457}"/>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4" name="Date Placeholder 3">
            <a:extLst>
              <a:ext uri="{FF2B5EF4-FFF2-40B4-BE49-F238E27FC236}">
                <a16:creationId xmlns:a16="http://schemas.microsoft.com/office/drawing/2014/main" id="{D5E36459-6500-F74A-A031-3A47510D72DA}"/>
              </a:ext>
            </a:extLst>
          </p:cNvPr>
          <p:cNvSpPr>
            <a:spLocks noGrp="1"/>
          </p:cNvSpPr>
          <p:nvPr>
            <p:ph type="dt" sz="half" idx="10"/>
          </p:nvPr>
        </p:nvSpPr>
        <p:spPr/>
        <p:txBody>
          <a:bodyPr/>
          <a:lstStyle>
            <a:lvl1pPr>
              <a:defRPr>
                <a:solidFill>
                  <a:schemeClr val="accent1"/>
                </a:solidFill>
              </a:defRPr>
            </a:lvl1p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54B747A9-2438-954B-B26D-E4257248C14F}"/>
              </a:ext>
            </a:extLst>
          </p:cNvPr>
          <p:cNvSpPr>
            <a:spLocks noGrp="1"/>
          </p:cNvSpPr>
          <p:nvPr>
            <p:ph type="ftr" sz="quarter" idx="11"/>
          </p:nvPr>
        </p:nvSpPr>
        <p:spPr/>
        <p:txBody>
          <a:bodyPr/>
          <a:lstStyle>
            <a:lvl1pPr>
              <a:defRPr>
                <a:solidFill>
                  <a:schemeClr val="accent1"/>
                </a:solidFill>
              </a:defRPr>
            </a:lvl1pPr>
          </a:lstStyle>
          <a:p>
            <a:endParaRPr lang="en-US"/>
          </a:p>
        </p:txBody>
      </p:sp>
      <p:sp>
        <p:nvSpPr>
          <p:cNvPr id="6" name="Slide Number Placeholder 5">
            <a:extLst>
              <a:ext uri="{FF2B5EF4-FFF2-40B4-BE49-F238E27FC236}">
                <a16:creationId xmlns:a16="http://schemas.microsoft.com/office/drawing/2014/main" id="{0750D4EC-D5FA-934A-97A0-7995AB9701DB}"/>
              </a:ext>
            </a:extLst>
          </p:cNvPr>
          <p:cNvSpPr>
            <a:spLocks noGrp="1"/>
          </p:cNvSpPr>
          <p:nvPr>
            <p:ph type="sldNum" sz="quarter" idx="12"/>
          </p:nvPr>
        </p:nvSpPr>
        <p:spPr/>
        <p:txBody>
          <a:bodyPr/>
          <a:lstStyle>
            <a:lvl1pPr>
              <a:defRPr>
                <a:solidFill>
                  <a:schemeClr val="accent1"/>
                </a:solidFill>
              </a:defRPr>
            </a:lvl1pPr>
          </a:lstStyle>
          <a:p>
            <a:fld id="{7DCA3B56-ECA4-F246-9394-58426C04E9F5}" type="slidenum">
              <a:rPr lang="en-US" smtClean="0"/>
              <a:pPr/>
              <a:t>‹#›</a:t>
            </a:fld>
            <a:endParaRPr lang="en-US"/>
          </a:p>
        </p:txBody>
      </p:sp>
      <p:sp>
        <p:nvSpPr>
          <p:cNvPr id="9" name="Title 1">
            <a:extLst>
              <a:ext uri="{FF2B5EF4-FFF2-40B4-BE49-F238E27FC236}">
                <a16:creationId xmlns:a16="http://schemas.microsoft.com/office/drawing/2014/main" id="{1F57ABE5-AF3B-EF4F-BB11-B79EA884303D}"/>
              </a:ext>
            </a:extLst>
          </p:cNvPr>
          <p:cNvSpPr>
            <a:spLocks noGrp="1"/>
          </p:cNvSpPr>
          <p:nvPr>
            <p:ph type="title"/>
          </p:nvPr>
        </p:nvSpPr>
        <p:spPr>
          <a:xfrm>
            <a:off x="583970" y="553807"/>
            <a:ext cx="11024060" cy="1325563"/>
          </a:xfrm>
          <a:prstGeom prst="rect">
            <a:avLst/>
          </a:prstGeom>
        </p:spPr>
        <p:txBody>
          <a:bodyPr/>
          <a:lstStyle>
            <a:lvl1pPr>
              <a:defRPr baseline="0">
                <a:solidFill>
                  <a:schemeClr val="accent1"/>
                </a:solidFill>
              </a:defRPr>
            </a:lvl1pPr>
          </a:lstStyle>
          <a:p>
            <a:r>
              <a:rPr lang="en-US"/>
              <a:t>Click to edit Master title style</a:t>
            </a:r>
          </a:p>
        </p:txBody>
      </p:sp>
      <p:sp>
        <p:nvSpPr>
          <p:cNvPr id="10" name="Content Placeholder 2">
            <a:extLst>
              <a:ext uri="{FF2B5EF4-FFF2-40B4-BE49-F238E27FC236}">
                <a16:creationId xmlns:a16="http://schemas.microsoft.com/office/drawing/2014/main" id="{D1DB7C6F-7F97-0B43-9321-8B71A45E36C2}"/>
              </a:ext>
            </a:extLst>
          </p:cNvPr>
          <p:cNvSpPr>
            <a:spLocks noGrp="1"/>
          </p:cNvSpPr>
          <p:nvPr>
            <p:ph idx="1"/>
          </p:nvPr>
        </p:nvSpPr>
        <p:spPr>
          <a:xfrm>
            <a:off x="571500" y="1825625"/>
            <a:ext cx="11036530" cy="435133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descr="Logo&#10;&#10;Description automatically generated">
            <a:extLst>
              <a:ext uri="{FF2B5EF4-FFF2-40B4-BE49-F238E27FC236}">
                <a16:creationId xmlns:a16="http://schemas.microsoft.com/office/drawing/2014/main" id="{61587419-E389-4FCC-6385-AB082B23749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820656" y="374904"/>
            <a:ext cx="1783080" cy="343049"/>
          </a:xfrm>
          <a:prstGeom prst="rect">
            <a:avLst/>
          </a:prstGeom>
        </p:spPr>
      </p:pic>
    </p:spTree>
    <p:extLst>
      <p:ext uri="{BB962C8B-B14F-4D97-AF65-F5344CB8AC3E}">
        <p14:creationId xmlns:p14="http://schemas.microsoft.com/office/powerpoint/2010/main" val="231998994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_White - Standard Slide">
    <p:bg>
      <p:bgPr>
        <a:solidFill>
          <a:schemeClr val="accent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D5E36459-6500-F74A-A031-3A47510D72DA}"/>
              </a:ext>
            </a:extLst>
          </p:cNvPr>
          <p:cNvSpPr>
            <a:spLocks noGrp="1"/>
          </p:cNvSpPr>
          <p:nvPr>
            <p:ph type="dt" sz="half" idx="10"/>
          </p:nvPr>
        </p:nvSpPr>
        <p:spPr/>
        <p:txBody>
          <a:bodyPr/>
          <a:lstStyle>
            <a:lvl1pPr>
              <a:defRPr>
                <a:solidFill>
                  <a:schemeClr val="accent1"/>
                </a:solidFill>
              </a:defRPr>
            </a:lvl1p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54B747A9-2438-954B-B26D-E4257248C14F}"/>
              </a:ext>
            </a:extLst>
          </p:cNvPr>
          <p:cNvSpPr>
            <a:spLocks noGrp="1"/>
          </p:cNvSpPr>
          <p:nvPr>
            <p:ph type="ftr" sz="quarter" idx="11"/>
          </p:nvPr>
        </p:nvSpPr>
        <p:spPr/>
        <p:txBody>
          <a:bodyPr/>
          <a:lstStyle>
            <a:lvl1pPr>
              <a:defRPr>
                <a:solidFill>
                  <a:schemeClr val="accent1"/>
                </a:solidFill>
              </a:defRPr>
            </a:lvl1pPr>
          </a:lstStyle>
          <a:p>
            <a:endParaRPr lang="en-US"/>
          </a:p>
        </p:txBody>
      </p:sp>
      <p:sp>
        <p:nvSpPr>
          <p:cNvPr id="6" name="Slide Number Placeholder 5">
            <a:extLst>
              <a:ext uri="{FF2B5EF4-FFF2-40B4-BE49-F238E27FC236}">
                <a16:creationId xmlns:a16="http://schemas.microsoft.com/office/drawing/2014/main" id="{0750D4EC-D5FA-934A-97A0-7995AB9701DB}"/>
              </a:ext>
            </a:extLst>
          </p:cNvPr>
          <p:cNvSpPr>
            <a:spLocks noGrp="1"/>
          </p:cNvSpPr>
          <p:nvPr>
            <p:ph type="sldNum" sz="quarter" idx="12"/>
          </p:nvPr>
        </p:nvSpPr>
        <p:spPr/>
        <p:txBody>
          <a:bodyPr/>
          <a:lstStyle>
            <a:lvl1pPr>
              <a:defRPr>
                <a:solidFill>
                  <a:schemeClr val="accent1"/>
                </a:solidFill>
              </a:defRPr>
            </a:lvl1pPr>
          </a:lstStyle>
          <a:p>
            <a:fld id="{7DCA3B56-ECA4-F246-9394-58426C04E9F5}" type="slidenum">
              <a:rPr lang="en-US" smtClean="0"/>
              <a:pPr/>
              <a:t>‹#›</a:t>
            </a:fld>
            <a:endParaRPr lang="en-US"/>
          </a:p>
        </p:txBody>
      </p:sp>
      <p:sp>
        <p:nvSpPr>
          <p:cNvPr id="9" name="Title 1">
            <a:extLst>
              <a:ext uri="{FF2B5EF4-FFF2-40B4-BE49-F238E27FC236}">
                <a16:creationId xmlns:a16="http://schemas.microsoft.com/office/drawing/2014/main" id="{1F57ABE5-AF3B-EF4F-BB11-B79EA884303D}"/>
              </a:ext>
            </a:extLst>
          </p:cNvPr>
          <p:cNvSpPr>
            <a:spLocks noGrp="1"/>
          </p:cNvSpPr>
          <p:nvPr>
            <p:ph type="title"/>
          </p:nvPr>
        </p:nvSpPr>
        <p:spPr>
          <a:xfrm>
            <a:off x="583970" y="553807"/>
            <a:ext cx="11024060" cy="1325563"/>
          </a:xfrm>
          <a:prstGeom prst="rect">
            <a:avLst/>
          </a:prstGeom>
        </p:spPr>
        <p:txBody>
          <a:bodyPr/>
          <a:lstStyle>
            <a:lvl1pPr>
              <a:defRPr baseline="0">
                <a:solidFill>
                  <a:schemeClr val="tx1"/>
                </a:solidFill>
              </a:defRPr>
            </a:lvl1pPr>
          </a:lstStyle>
          <a:p>
            <a:r>
              <a:rPr lang="en-US"/>
              <a:t>Click to edit Master title style</a:t>
            </a:r>
          </a:p>
        </p:txBody>
      </p:sp>
      <p:sp>
        <p:nvSpPr>
          <p:cNvPr id="10" name="Content Placeholder 2">
            <a:extLst>
              <a:ext uri="{FF2B5EF4-FFF2-40B4-BE49-F238E27FC236}">
                <a16:creationId xmlns:a16="http://schemas.microsoft.com/office/drawing/2014/main" id="{D1DB7C6F-7F97-0B43-9321-8B71A45E36C2}"/>
              </a:ext>
            </a:extLst>
          </p:cNvPr>
          <p:cNvSpPr>
            <a:spLocks noGrp="1"/>
          </p:cNvSpPr>
          <p:nvPr>
            <p:ph idx="1"/>
          </p:nvPr>
        </p:nvSpPr>
        <p:spPr>
          <a:xfrm>
            <a:off x="571500" y="1825625"/>
            <a:ext cx="11036530" cy="4351338"/>
          </a:xfrm>
          <a:prstGeom prst="rect">
            <a:avLst/>
          </a:prstGeom>
        </p:spPr>
        <p:txBody>
          <a:bodyPr/>
          <a:lstStyle>
            <a:lvl1pPr>
              <a:defRPr baseline="0">
                <a:solidFill>
                  <a:schemeClr val="tx1"/>
                </a:solidFill>
              </a:defRPr>
            </a:lvl1pPr>
            <a:lvl2pPr>
              <a:defRPr baseline="0">
                <a:solidFill>
                  <a:schemeClr val="tx1"/>
                </a:solidFill>
              </a:defRPr>
            </a:lvl2pPr>
            <a:lvl3pPr>
              <a:defRPr baseline="0">
                <a:solidFill>
                  <a:schemeClr val="tx1"/>
                </a:solidFill>
              </a:defRPr>
            </a:lvl3pPr>
            <a:lvl4pPr>
              <a:defRPr baseline="0">
                <a:solidFill>
                  <a:schemeClr val="tx1"/>
                </a:solidFill>
              </a:defRPr>
            </a:lvl4pPr>
            <a:lvl5pPr>
              <a:defRPr baseline="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805871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descr="A group of circles on a green background&#10;&#10;Description automatically generated">
            <a:extLst>
              <a:ext uri="{FF2B5EF4-FFF2-40B4-BE49-F238E27FC236}">
                <a16:creationId xmlns:a16="http://schemas.microsoft.com/office/drawing/2014/main" id="{9D46AB72-196D-872F-EE4A-1E65CB1CB222}"/>
              </a:ext>
            </a:extLst>
          </p:cNvPr>
          <p:cNvPicPr>
            <a:picLocks noChangeAspect="1"/>
          </p:cNvPicPr>
          <p:nvPr userDrawn="1"/>
        </p:nvPicPr>
        <p:blipFill>
          <a:blip r:embed="rId2"/>
          <a:stretch>
            <a:fillRect/>
          </a:stretch>
        </p:blipFill>
        <p:spPr>
          <a:xfrm>
            <a:off x="0" y="0"/>
            <a:ext cx="12192000" cy="6864626"/>
          </a:xfrm>
          <a:prstGeom prst="rect">
            <a:avLst/>
          </a:prstGeom>
        </p:spPr>
      </p:pic>
      <p:pic>
        <p:nvPicPr>
          <p:cNvPr id="2" name="Picture 1" descr="A white x on a black background&#10;&#10;Description automatically generated">
            <a:extLst>
              <a:ext uri="{FF2B5EF4-FFF2-40B4-BE49-F238E27FC236}">
                <a16:creationId xmlns:a16="http://schemas.microsoft.com/office/drawing/2014/main" id="{66D9A069-EB31-6026-497E-D6D8AD25C954}"/>
              </a:ext>
            </a:extLst>
          </p:cNvPr>
          <p:cNvPicPr>
            <a:picLocks noChangeAspect="1"/>
          </p:cNvPicPr>
          <p:nvPr userDrawn="1"/>
        </p:nvPicPr>
        <p:blipFill>
          <a:blip r:embed="rId3"/>
          <a:stretch>
            <a:fillRect/>
          </a:stretch>
        </p:blipFill>
        <p:spPr>
          <a:xfrm>
            <a:off x="462280" y="165889"/>
            <a:ext cx="1978965" cy="337834"/>
          </a:xfrm>
          <a:prstGeom prst="rect">
            <a:avLst/>
          </a:prstGeom>
        </p:spPr>
      </p:pic>
    </p:spTree>
    <p:extLst>
      <p:ext uri="{BB962C8B-B14F-4D97-AF65-F5344CB8AC3E}">
        <p14:creationId xmlns:p14="http://schemas.microsoft.com/office/powerpoint/2010/main" val="3103938129"/>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eal with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5071B4D-05CF-8744-B3E4-AD937A363CF5}"/>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3" name="Footer Placeholder 2">
            <a:extLst>
              <a:ext uri="{FF2B5EF4-FFF2-40B4-BE49-F238E27FC236}">
                <a16:creationId xmlns:a16="http://schemas.microsoft.com/office/drawing/2014/main" id="{01F04DF0-417E-9940-838B-373E254724A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96E1335-9E89-6940-A650-7A2852AC9CBF}"/>
              </a:ext>
            </a:extLst>
          </p:cNvPr>
          <p:cNvSpPr>
            <a:spLocks noGrp="1"/>
          </p:cNvSpPr>
          <p:nvPr>
            <p:ph type="sldNum" sz="quarter" idx="12"/>
          </p:nvPr>
        </p:nvSpPr>
        <p:spPr/>
        <p:txBody>
          <a:bodyPr/>
          <a:lstStyle/>
          <a:p>
            <a:fld id="{7DCA3B56-ECA4-F246-9394-58426C04E9F5}" type="slidenum">
              <a:rPr lang="en-US" smtClean="0"/>
              <a:pPr/>
              <a:t>‹#›</a:t>
            </a:fld>
            <a:endParaRPr lang="en-US"/>
          </a:p>
        </p:txBody>
      </p:sp>
      <p:sp>
        <p:nvSpPr>
          <p:cNvPr id="6" name="Title 5">
            <a:extLst>
              <a:ext uri="{FF2B5EF4-FFF2-40B4-BE49-F238E27FC236}">
                <a16:creationId xmlns:a16="http://schemas.microsoft.com/office/drawing/2014/main" id="{F9DC989F-C50B-BEED-104C-7519822FC2B0}"/>
              </a:ext>
            </a:extLst>
          </p:cNvPr>
          <p:cNvSpPr>
            <a:spLocks noGrp="1"/>
          </p:cNvSpPr>
          <p:nvPr>
            <p:ph type="title"/>
          </p:nvPr>
        </p:nvSpPr>
        <p:spPr/>
        <p:txBody>
          <a:bodyPr>
            <a:noAutofit/>
          </a:bodyPr>
          <a:lstStyle/>
          <a:p>
            <a:r>
              <a:rPr lang="en-US"/>
              <a:t>Click to edit Master title style</a:t>
            </a:r>
            <a:endParaRPr lang="en-GB"/>
          </a:p>
        </p:txBody>
      </p:sp>
    </p:spTree>
    <p:extLst>
      <p:ext uri="{BB962C8B-B14F-4D97-AF65-F5344CB8AC3E}">
        <p14:creationId xmlns:p14="http://schemas.microsoft.com/office/powerpoint/2010/main" val="3955989586"/>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White with Log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5F2531E-2543-FE44-9E3D-ECDC6E1E5B8C}"/>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2" name="Date Placeholder 1">
            <a:extLst>
              <a:ext uri="{FF2B5EF4-FFF2-40B4-BE49-F238E27FC236}">
                <a16:creationId xmlns:a16="http://schemas.microsoft.com/office/drawing/2014/main" id="{35071B4D-05CF-8744-B3E4-AD937A363CF5}"/>
              </a:ext>
            </a:extLst>
          </p:cNvPr>
          <p:cNvSpPr>
            <a:spLocks noGrp="1"/>
          </p:cNvSpPr>
          <p:nvPr>
            <p:ph type="dt" sz="half" idx="10"/>
          </p:nvPr>
        </p:nvSpPr>
        <p:spPr/>
        <p:txBody>
          <a:bodyPr/>
          <a:lstStyle>
            <a:lvl1pPr>
              <a:defRPr>
                <a:solidFill>
                  <a:schemeClr val="accent1"/>
                </a:solidFill>
              </a:defRPr>
            </a:lvl1pPr>
          </a:lstStyle>
          <a:p>
            <a:fld id="{E0AB49FC-EE39-194E-AD0E-8E6921FEDA79}" type="datetimeFigureOut">
              <a:rPr lang="en-US" smtClean="0"/>
              <a:pPr/>
              <a:t>3/17/2026</a:t>
            </a:fld>
            <a:endParaRPr lang="en-US"/>
          </a:p>
        </p:txBody>
      </p:sp>
      <p:sp>
        <p:nvSpPr>
          <p:cNvPr id="3" name="Footer Placeholder 2">
            <a:extLst>
              <a:ext uri="{FF2B5EF4-FFF2-40B4-BE49-F238E27FC236}">
                <a16:creationId xmlns:a16="http://schemas.microsoft.com/office/drawing/2014/main" id="{01F04DF0-417E-9940-838B-373E254724A1}"/>
              </a:ext>
            </a:extLst>
          </p:cNvPr>
          <p:cNvSpPr>
            <a:spLocks noGrp="1"/>
          </p:cNvSpPr>
          <p:nvPr>
            <p:ph type="ftr" sz="quarter" idx="11"/>
          </p:nvPr>
        </p:nvSpPr>
        <p:spPr/>
        <p:txBody>
          <a:bodyPr/>
          <a:lstStyle>
            <a:lvl1pPr>
              <a:defRPr>
                <a:solidFill>
                  <a:schemeClr val="accent1"/>
                </a:solidFill>
              </a:defRPr>
            </a:lvl1pPr>
          </a:lstStyle>
          <a:p>
            <a:endParaRPr lang="en-US"/>
          </a:p>
        </p:txBody>
      </p:sp>
      <p:sp>
        <p:nvSpPr>
          <p:cNvPr id="4" name="Slide Number Placeholder 3">
            <a:extLst>
              <a:ext uri="{FF2B5EF4-FFF2-40B4-BE49-F238E27FC236}">
                <a16:creationId xmlns:a16="http://schemas.microsoft.com/office/drawing/2014/main" id="{396E1335-9E89-6940-A650-7A2852AC9CBF}"/>
              </a:ext>
            </a:extLst>
          </p:cNvPr>
          <p:cNvSpPr>
            <a:spLocks noGrp="1"/>
          </p:cNvSpPr>
          <p:nvPr>
            <p:ph type="sldNum" sz="quarter" idx="12"/>
          </p:nvPr>
        </p:nvSpPr>
        <p:spPr/>
        <p:txBody>
          <a:bodyPr/>
          <a:lstStyle>
            <a:lvl1pPr>
              <a:defRPr>
                <a:solidFill>
                  <a:schemeClr val="accent1"/>
                </a:solidFill>
              </a:defRPr>
            </a:lvl1pPr>
          </a:lstStyle>
          <a:p>
            <a:fld id="{7DCA3B56-ECA4-F246-9394-58426C04E9F5}" type="slidenum">
              <a:rPr lang="en-US" smtClean="0"/>
              <a:pPr/>
              <a:t>‹#›</a:t>
            </a:fld>
            <a:endParaRPr lang="en-US"/>
          </a:p>
        </p:txBody>
      </p:sp>
      <p:pic>
        <p:nvPicPr>
          <p:cNvPr id="8" name="Picture 7" descr="Logo&#10;&#10;Description automatically generated">
            <a:extLst>
              <a:ext uri="{FF2B5EF4-FFF2-40B4-BE49-F238E27FC236}">
                <a16:creationId xmlns:a16="http://schemas.microsoft.com/office/drawing/2014/main" id="{2B7CF9B9-7398-67E5-EB6C-63697DBB126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820656" y="374904"/>
            <a:ext cx="1783080" cy="343049"/>
          </a:xfrm>
          <a:prstGeom prst="rect">
            <a:avLst/>
          </a:prstGeom>
        </p:spPr>
      </p:pic>
    </p:spTree>
    <p:extLst>
      <p:ext uri="{BB962C8B-B14F-4D97-AF65-F5344CB8AC3E}">
        <p14:creationId xmlns:p14="http://schemas.microsoft.com/office/powerpoint/2010/main" val="2988924951"/>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Blank - Teal">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FF32D7-1D5C-9144-8C4D-CDCFE914D02C}"/>
              </a:ext>
            </a:extLst>
          </p:cNvPr>
          <p:cNvSpPr/>
          <p:nvPr userDrawn="1"/>
        </p:nvSpPr>
        <p:spPr>
          <a:xfrm>
            <a:off x="9595556" y="248356"/>
            <a:ext cx="2257777" cy="609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E3F0D106-9EB1-E821-66AB-4B95A267240E}"/>
              </a:ext>
            </a:extLst>
          </p:cNvPr>
          <p:cNvPicPr>
            <a:picLocks noChangeAspect="1"/>
          </p:cNvPicPr>
          <p:nvPr userDrawn="1"/>
        </p:nvPicPr>
        <p:blipFill>
          <a:blip r:embed="rId2"/>
          <a:stretch>
            <a:fillRect/>
          </a:stretch>
        </p:blipFill>
        <p:spPr>
          <a:xfrm>
            <a:off x="8299401" y="268940"/>
            <a:ext cx="3426876" cy="551155"/>
          </a:xfrm>
          <a:prstGeom prst="rect">
            <a:avLst/>
          </a:prstGeom>
        </p:spPr>
      </p:pic>
    </p:spTree>
    <p:extLst>
      <p:ext uri="{BB962C8B-B14F-4D97-AF65-F5344CB8AC3E}">
        <p14:creationId xmlns:p14="http://schemas.microsoft.com/office/powerpoint/2010/main" val="143927547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_Title - White 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5F2531E-2543-FE44-9E3D-ECDC6E1E5B8C}"/>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2" name="Date Placeholder 1">
            <a:extLst>
              <a:ext uri="{FF2B5EF4-FFF2-40B4-BE49-F238E27FC236}">
                <a16:creationId xmlns:a16="http://schemas.microsoft.com/office/drawing/2014/main" id="{35071B4D-05CF-8744-B3E4-AD937A363CF5}"/>
              </a:ext>
            </a:extLst>
          </p:cNvPr>
          <p:cNvSpPr>
            <a:spLocks noGrp="1"/>
          </p:cNvSpPr>
          <p:nvPr>
            <p:ph type="dt" sz="half" idx="10"/>
          </p:nvPr>
        </p:nvSpPr>
        <p:spPr>
          <a:xfrm>
            <a:off x="571500" y="6400800"/>
            <a:ext cx="2743200" cy="320675"/>
          </a:xfrm>
        </p:spPr>
        <p:txBody>
          <a:bodyPr lIns="0"/>
          <a:lstStyle>
            <a:lvl1pPr>
              <a:defRPr>
                <a:solidFill>
                  <a:schemeClr val="accent1"/>
                </a:solidFill>
              </a:defRPr>
            </a:lvl1pPr>
          </a:lstStyle>
          <a:p>
            <a:fld id="{E0AB49FC-EE39-194E-AD0E-8E6921FEDA79}" type="datetimeFigureOut">
              <a:rPr lang="en-US" smtClean="0"/>
              <a:pPr/>
              <a:t>3/17/2026</a:t>
            </a:fld>
            <a:endParaRPr lang="en-US"/>
          </a:p>
        </p:txBody>
      </p:sp>
      <p:sp>
        <p:nvSpPr>
          <p:cNvPr id="3" name="Footer Placeholder 2">
            <a:extLst>
              <a:ext uri="{FF2B5EF4-FFF2-40B4-BE49-F238E27FC236}">
                <a16:creationId xmlns:a16="http://schemas.microsoft.com/office/drawing/2014/main" id="{01F04DF0-417E-9940-838B-373E254724A1}"/>
              </a:ext>
            </a:extLst>
          </p:cNvPr>
          <p:cNvSpPr>
            <a:spLocks noGrp="1"/>
          </p:cNvSpPr>
          <p:nvPr>
            <p:ph type="ftr" sz="quarter" idx="11"/>
          </p:nvPr>
        </p:nvSpPr>
        <p:spPr>
          <a:xfrm>
            <a:off x="4038600" y="6400800"/>
            <a:ext cx="4114800" cy="320675"/>
          </a:xfrm>
        </p:spPr>
        <p:txBody>
          <a:bodyPr/>
          <a:lstStyle>
            <a:lvl1pPr>
              <a:defRPr>
                <a:solidFill>
                  <a:schemeClr val="accent1"/>
                </a:solidFill>
              </a:defRPr>
            </a:lvl1pPr>
          </a:lstStyle>
          <a:p>
            <a:endParaRPr lang="en-US"/>
          </a:p>
        </p:txBody>
      </p:sp>
      <p:sp>
        <p:nvSpPr>
          <p:cNvPr id="4" name="Slide Number Placeholder 3">
            <a:extLst>
              <a:ext uri="{FF2B5EF4-FFF2-40B4-BE49-F238E27FC236}">
                <a16:creationId xmlns:a16="http://schemas.microsoft.com/office/drawing/2014/main" id="{396E1335-9E89-6940-A650-7A2852AC9CBF}"/>
              </a:ext>
            </a:extLst>
          </p:cNvPr>
          <p:cNvSpPr>
            <a:spLocks noGrp="1"/>
          </p:cNvSpPr>
          <p:nvPr>
            <p:ph type="sldNum" sz="quarter" idx="12"/>
          </p:nvPr>
        </p:nvSpPr>
        <p:spPr>
          <a:xfrm>
            <a:off x="8877300" y="6400800"/>
            <a:ext cx="2743200" cy="320675"/>
          </a:xfrm>
        </p:spPr>
        <p:txBody>
          <a:bodyPr rIns="0"/>
          <a:lstStyle>
            <a:lvl1pPr>
              <a:defRPr>
                <a:solidFill>
                  <a:schemeClr val="accent1"/>
                </a:solidFill>
              </a:defRPr>
            </a:lvl1pPr>
          </a:lstStyle>
          <a:p>
            <a:fld id="{7DCA3B56-ECA4-F246-9394-58426C04E9F5}" type="slidenum">
              <a:rPr lang="en-US" smtClean="0"/>
              <a:pPr/>
              <a:t>‹#›</a:t>
            </a:fld>
            <a:endParaRPr lang="en-US"/>
          </a:p>
        </p:txBody>
      </p:sp>
      <p:sp>
        <p:nvSpPr>
          <p:cNvPr id="15" name="Title 1">
            <a:extLst>
              <a:ext uri="{FF2B5EF4-FFF2-40B4-BE49-F238E27FC236}">
                <a16:creationId xmlns:a16="http://schemas.microsoft.com/office/drawing/2014/main" id="{AD8294D6-68AD-9EAB-352D-A5994E9A070A}"/>
              </a:ext>
            </a:extLst>
          </p:cNvPr>
          <p:cNvSpPr>
            <a:spLocks noGrp="1"/>
          </p:cNvSpPr>
          <p:nvPr>
            <p:ph type="title"/>
          </p:nvPr>
        </p:nvSpPr>
        <p:spPr>
          <a:xfrm>
            <a:off x="580553" y="690100"/>
            <a:ext cx="9118924" cy="681498"/>
          </a:xfrm>
          <a:prstGeom prst="rect">
            <a:avLst/>
          </a:prstGeom>
        </p:spPr>
        <p:txBody>
          <a:bodyPr lIns="0" anchor="t"/>
          <a:lstStyle>
            <a:lvl1pPr>
              <a:lnSpc>
                <a:spcPct val="80000"/>
              </a:lnSpc>
              <a:defRPr sz="2800" baseline="0">
                <a:solidFill>
                  <a:schemeClr val="accent1"/>
                </a:solidFill>
              </a:defRPr>
            </a:lvl1pPr>
          </a:lstStyle>
          <a:p>
            <a:r>
              <a:rPr lang="en-US"/>
              <a:t>Click to edit Master title style</a:t>
            </a:r>
          </a:p>
        </p:txBody>
      </p:sp>
      <p:cxnSp>
        <p:nvCxnSpPr>
          <p:cNvPr id="16" name="Straight Connector 15">
            <a:extLst>
              <a:ext uri="{FF2B5EF4-FFF2-40B4-BE49-F238E27FC236}">
                <a16:creationId xmlns:a16="http://schemas.microsoft.com/office/drawing/2014/main" id="{692AE264-24A0-5921-7F0E-D70C301C4C53}"/>
              </a:ext>
            </a:extLst>
          </p:cNvPr>
          <p:cNvCxnSpPr/>
          <p:nvPr userDrawn="1"/>
        </p:nvCxnSpPr>
        <p:spPr>
          <a:xfrm>
            <a:off x="583970" y="54523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6" name="Picture 5" descr="Logo&#10;&#10;Description automatically generated">
            <a:extLst>
              <a:ext uri="{FF2B5EF4-FFF2-40B4-BE49-F238E27FC236}">
                <a16:creationId xmlns:a16="http://schemas.microsoft.com/office/drawing/2014/main" id="{5D948FA7-9970-7BB0-791D-5AA7A502184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795688" y="373710"/>
            <a:ext cx="1783080" cy="343049"/>
          </a:xfrm>
          <a:prstGeom prst="rect">
            <a:avLst/>
          </a:prstGeom>
        </p:spPr>
      </p:pic>
    </p:spTree>
    <p:extLst>
      <p:ext uri="{BB962C8B-B14F-4D97-AF65-F5344CB8AC3E}">
        <p14:creationId xmlns:p14="http://schemas.microsoft.com/office/powerpoint/2010/main" val="909059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Blank - White 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5F2531E-2543-FE44-9E3D-ECDC6E1E5B8C}"/>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pic>
        <p:nvPicPr>
          <p:cNvPr id="6" name="Picture 5" descr="Logo&#10;&#10;Description automatically generated">
            <a:extLst>
              <a:ext uri="{FF2B5EF4-FFF2-40B4-BE49-F238E27FC236}">
                <a16:creationId xmlns:a16="http://schemas.microsoft.com/office/drawing/2014/main" id="{BA4A0120-999C-1F45-1F48-7F4453D515E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795688" y="373710"/>
            <a:ext cx="1783080" cy="343049"/>
          </a:xfrm>
          <a:prstGeom prst="rect">
            <a:avLst/>
          </a:prstGeom>
        </p:spPr>
      </p:pic>
      <p:sp>
        <p:nvSpPr>
          <p:cNvPr id="7" name="Date Placeholder 1">
            <a:extLst>
              <a:ext uri="{FF2B5EF4-FFF2-40B4-BE49-F238E27FC236}">
                <a16:creationId xmlns:a16="http://schemas.microsoft.com/office/drawing/2014/main" id="{65F33B05-2E11-F77B-1CCF-A43AD3BEF1AF}"/>
              </a:ext>
            </a:extLst>
          </p:cNvPr>
          <p:cNvSpPr>
            <a:spLocks noGrp="1"/>
          </p:cNvSpPr>
          <p:nvPr>
            <p:ph type="dt" sz="half" idx="10"/>
          </p:nvPr>
        </p:nvSpPr>
        <p:spPr>
          <a:xfrm>
            <a:off x="571500" y="6400800"/>
            <a:ext cx="2743200" cy="320675"/>
          </a:xfrm>
        </p:spPr>
        <p:txBody>
          <a:bodyPr lIns="0"/>
          <a:lstStyle>
            <a:lvl1pPr>
              <a:defRPr>
                <a:solidFill>
                  <a:schemeClr val="accent1"/>
                </a:solidFill>
              </a:defRPr>
            </a:lvl1pPr>
          </a:lstStyle>
          <a:p>
            <a:fld id="{E0AB49FC-EE39-194E-AD0E-8E6921FEDA79}" type="datetimeFigureOut">
              <a:rPr lang="en-US" smtClean="0"/>
              <a:pPr/>
              <a:t>3/17/2026</a:t>
            </a:fld>
            <a:endParaRPr lang="en-US"/>
          </a:p>
        </p:txBody>
      </p:sp>
      <p:sp>
        <p:nvSpPr>
          <p:cNvPr id="8" name="Footer Placeholder 2">
            <a:extLst>
              <a:ext uri="{FF2B5EF4-FFF2-40B4-BE49-F238E27FC236}">
                <a16:creationId xmlns:a16="http://schemas.microsoft.com/office/drawing/2014/main" id="{AB99C915-97DD-BC4E-FDF1-4A8461420A1F}"/>
              </a:ext>
            </a:extLst>
          </p:cNvPr>
          <p:cNvSpPr>
            <a:spLocks noGrp="1"/>
          </p:cNvSpPr>
          <p:nvPr>
            <p:ph type="ftr" sz="quarter" idx="11"/>
          </p:nvPr>
        </p:nvSpPr>
        <p:spPr>
          <a:xfrm>
            <a:off x="4038600" y="6400800"/>
            <a:ext cx="4114800" cy="320675"/>
          </a:xfrm>
        </p:spPr>
        <p:txBody>
          <a:bodyPr/>
          <a:lstStyle>
            <a:lvl1pPr>
              <a:defRPr>
                <a:solidFill>
                  <a:schemeClr val="accent1"/>
                </a:solidFill>
              </a:defRPr>
            </a:lvl1pPr>
          </a:lstStyle>
          <a:p>
            <a:endParaRPr lang="en-US"/>
          </a:p>
        </p:txBody>
      </p:sp>
      <p:sp>
        <p:nvSpPr>
          <p:cNvPr id="9" name="Slide Number Placeholder 3">
            <a:extLst>
              <a:ext uri="{FF2B5EF4-FFF2-40B4-BE49-F238E27FC236}">
                <a16:creationId xmlns:a16="http://schemas.microsoft.com/office/drawing/2014/main" id="{253BC3A0-985A-89B6-C28B-4090749257FD}"/>
              </a:ext>
            </a:extLst>
          </p:cNvPr>
          <p:cNvSpPr>
            <a:spLocks noGrp="1"/>
          </p:cNvSpPr>
          <p:nvPr>
            <p:ph type="sldNum" sz="quarter" idx="12"/>
          </p:nvPr>
        </p:nvSpPr>
        <p:spPr>
          <a:xfrm>
            <a:off x="8877300" y="6400800"/>
            <a:ext cx="2743200" cy="320675"/>
          </a:xfrm>
        </p:spPr>
        <p:txBody>
          <a:bodyPr rIns="0"/>
          <a:lstStyle>
            <a:lvl1pPr>
              <a:defRPr>
                <a:solidFill>
                  <a:schemeClr val="accent1"/>
                </a:solidFill>
              </a:defRPr>
            </a:lvl1pPr>
          </a:lstStyle>
          <a:p>
            <a:fld id="{7DCA3B56-ECA4-F246-9394-58426C04E9F5}" type="slidenum">
              <a:rPr lang="en-US" smtClean="0"/>
              <a:pPr/>
              <a:t>‹#›</a:t>
            </a:fld>
            <a:endParaRPr lang="en-US"/>
          </a:p>
        </p:txBody>
      </p:sp>
      <p:sp>
        <p:nvSpPr>
          <p:cNvPr id="10" name="Title 1">
            <a:extLst>
              <a:ext uri="{FF2B5EF4-FFF2-40B4-BE49-F238E27FC236}">
                <a16:creationId xmlns:a16="http://schemas.microsoft.com/office/drawing/2014/main" id="{C990C9EE-DD1D-BE50-4F73-39B9E43C6703}"/>
              </a:ext>
            </a:extLst>
          </p:cNvPr>
          <p:cNvSpPr>
            <a:spLocks noGrp="1"/>
          </p:cNvSpPr>
          <p:nvPr>
            <p:ph type="title"/>
          </p:nvPr>
        </p:nvSpPr>
        <p:spPr>
          <a:xfrm>
            <a:off x="580553" y="690100"/>
            <a:ext cx="9118924" cy="681498"/>
          </a:xfrm>
          <a:prstGeom prst="rect">
            <a:avLst/>
          </a:prstGeom>
        </p:spPr>
        <p:txBody>
          <a:bodyPr lIns="0" anchor="t"/>
          <a:lstStyle>
            <a:lvl1pPr>
              <a:lnSpc>
                <a:spcPct val="80000"/>
              </a:lnSpc>
              <a:defRPr sz="2800" baseline="0">
                <a:solidFill>
                  <a:schemeClr val="accent1"/>
                </a:solidFill>
              </a:defRPr>
            </a:lvl1pPr>
          </a:lstStyle>
          <a:p>
            <a:r>
              <a:rPr lang="en-US"/>
              <a:t>Click to edit Master title style</a:t>
            </a:r>
          </a:p>
        </p:txBody>
      </p:sp>
      <p:cxnSp>
        <p:nvCxnSpPr>
          <p:cNvPr id="11" name="Straight Connector 10">
            <a:extLst>
              <a:ext uri="{FF2B5EF4-FFF2-40B4-BE49-F238E27FC236}">
                <a16:creationId xmlns:a16="http://schemas.microsoft.com/office/drawing/2014/main" id="{6DBE280B-4491-A107-F446-ABB024E5B5FC}"/>
              </a:ext>
            </a:extLst>
          </p:cNvPr>
          <p:cNvCxnSpPr/>
          <p:nvPr userDrawn="1"/>
        </p:nvCxnSpPr>
        <p:spPr>
          <a:xfrm>
            <a:off x="583970" y="54523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8878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2_Title - White 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5F2531E-2543-FE44-9E3D-ECDC6E1E5B8C}"/>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2" name="Date Placeholder 1">
            <a:extLst>
              <a:ext uri="{FF2B5EF4-FFF2-40B4-BE49-F238E27FC236}">
                <a16:creationId xmlns:a16="http://schemas.microsoft.com/office/drawing/2014/main" id="{35071B4D-05CF-8744-B3E4-AD937A363CF5}"/>
              </a:ext>
            </a:extLst>
          </p:cNvPr>
          <p:cNvSpPr>
            <a:spLocks noGrp="1"/>
          </p:cNvSpPr>
          <p:nvPr>
            <p:ph type="dt" sz="half" idx="10"/>
          </p:nvPr>
        </p:nvSpPr>
        <p:spPr>
          <a:xfrm>
            <a:off x="571500" y="6514770"/>
            <a:ext cx="2743200" cy="320675"/>
          </a:xfrm>
          <a:prstGeom prst="rect">
            <a:avLst/>
          </a:prstGeom>
        </p:spPr>
        <p:txBody>
          <a:bodyPr lIns="0"/>
          <a:lstStyle>
            <a:lvl1pPr>
              <a:defRPr sz="1200">
                <a:solidFill>
                  <a:schemeClr val="accent1"/>
                </a:solidFill>
              </a:defRPr>
            </a:lvl1pPr>
          </a:lstStyle>
          <a:p>
            <a:fld id="{E0AB49FC-EE39-194E-AD0E-8E6921FEDA79}" type="datetimeFigureOut">
              <a:rPr lang="en-US" smtClean="0"/>
              <a:pPr/>
              <a:t>3/17/2026</a:t>
            </a:fld>
            <a:endParaRPr lang="en-US"/>
          </a:p>
        </p:txBody>
      </p:sp>
      <p:sp>
        <p:nvSpPr>
          <p:cNvPr id="3" name="Footer Placeholder 2">
            <a:extLst>
              <a:ext uri="{FF2B5EF4-FFF2-40B4-BE49-F238E27FC236}">
                <a16:creationId xmlns:a16="http://schemas.microsoft.com/office/drawing/2014/main" id="{01F04DF0-417E-9940-838B-373E254724A1}"/>
              </a:ext>
            </a:extLst>
          </p:cNvPr>
          <p:cNvSpPr>
            <a:spLocks noGrp="1"/>
          </p:cNvSpPr>
          <p:nvPr>
            <p:ph type="ftr" sz="quarter" idx="11"/>
          </p:nvPr>
        </p:nvSpPr>
        <p:spPr>
          <a:xfrm>
            <a:off x="4038600" y="6514770"/>
            <a:ext cx="4114800" cy="320675"/>
          </a:xfrm>
          <a:prstGeom prst="rect">
            <a:avLst/>
          </a:prstGeom>
        </p:spPr>
        <p:txBody>
          <a:bodyPr/>
          <a:lstStyle>
            <a:lvl1pPr>
              <a:defRPr sz="1200">
                <a:solidFill>
                  <a:schemeClr val="accent1"/>
                </a:solidFill>
              </a:defRPr>
            </a:lvl1pPr>
          </a:lstStyle>
          <a:p>
            <a:endParaRPr lang="en-US"/>
          </a:p>
        </p:txBody>
      </p:sp>
      <p:sp>
        <p:nvSpPr>
          <p:cNvPr id="4" name="Slide Number Placeholder 3">
            <a:extLst>
              <a:ext uri="{FF2B5EF4-FFF2-40B4-BE49-F238E27FC236}">
                <a16:creationId xmlns:a16="http://schemas.microsoft.com/office/drawing/2014/main" id="{396E1335-9E89-6940-A650-7A2852AC9CBF}"/>
              </a:ext>
            </a:extLst>
          </p:cNvPr>
          <p:cNvSpPr>
            <a:spLocks noGrp="1"/>
          </p:cNvSpPr>
          <p:nvPr>
            <p:ph type="sldNum" sz="quarter" idx="12"/>
          </p:nvPr>
        </p:nvSpPr>
        <p:spPr>
          <a:xfrm>
            <a:off x="8877300" y="6514770"/>
            <a:ext cx="2743200" cy="320675"/>
          </a:xfrm>
          <a:prstGeom prst="rect">
            <a:avLst/>
          </a:prstGeom>
        </p:spPr>
        <p:txBody>
          <a:bodyPr rIns="0"/>
          <a:lstStyle>
            <a:lvl1pPr algn="r">
              <a:defRPr sz="1200">
                <a:solidFill>
                  <a:schemeClr val="accent1"/>
                </a:solidFill>
              </a:defRPr>
            </a:lvl1pPr>
          </a:lstStyle>
          <a:p>
            <a:fld id="{7DCA3B56-ECA4-F246-9394-58426C04E9F5}" type="slidenum">
              <a:rPr lang="en-US" smtClean="0"/>
              <a:pPr/>
              <a:t>‹#›</a:t>
            </a:fld>
            <a:endParaRPr lang="en-US"/>
          </a:p>
        </p:txBody>
      </p:sp>
      <p:pic>
        <p:nvPicPr>
          <p:cNvPr id="6" name="Picture 5" descr="Logo&#10;&#10;Description automatically generated">
            <a:extLst>
              <a:ext uri="{FF2B5EF4-FFF2-40B4-BE49-F238E27FC236}">
                <a16:creationId xmlns:a16="http://schemas.microsoft.com/office/drawing/2014/main" id="{5D948FA7-9970-7BB0-791D-5AA7A502184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837420" y="373710"/>
            <a:ext cx="1783080" cy="343049"/>
          </a:xfrm>
          <a:prstGeom prst="rect">
            <a:avLst/>
          </a:prstGeom>
        </p:spPr>
      </p:pic>
    </p:spTree>
    <p:extLst>
      <p:ext uri="{BB962C8B-B14F-4D97-AF65-F5344CB8AC3E}">
        <p14:creationId xmlns:p14="http://schemas.microsoft.com/office/powerpoint/2010/main" val="174669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3_Title - White 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5F2531E-2543-FE44-9E3D-ECDC6E1E5B8C}"/>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2" name="Date Placeholder 1">
            <a:extLst>
              <a:ext uri="{FF2B5EF4-FFF2-40B4-BE49-F238E27FC236}">
                <a16:creationId xmlns:a16="http://schemas.microsoft.com/office/drawing/2014/main" id="{35071B4D-05CF-8744-B3E4-AD937A363CF5}"/>
              </a:ext>
            </a:extLst>
          </p:cNvPr>
          <p:cNvSpPr>
            <a:spLocks noGrp="1"/>
          </p:cNvSpPr>
          <p:nvPr>
            <p:ph type="dt" sz="half" idx="10"/>
          </p:nvPr>
        </p:nvSpPr>
        <p:spPr>
          <a:xfrm>
            <a:off x="571500" y="6514770"/>
            <a:ext cx="2743200" cy="320675"/>
          </a:xfrm>
          <a:prstGeom prst="rect">
            <a:avLst/>
          </a:prstGeom>
        </p:spPr>
        <p:txBody>
          <a:bodyPr lIns="0"/>
          <a:lstStyle>
            <a:lvl1pPr>
              <a:defRPr sz="1200">
                <a:solidFill>
                  <a:schemeClr val="accent1"/>
                </a:solidFill>
              </a:defRPr>
            </a:lvl1pPr>
          </a:lstStyle>
          <a:p>
            <a:fld id="{E0AB49FC-EE39-194E-AD0E-8E6921FEDA79}" type="datetimeFigureOut">
              <a:rPr lang="en-US" smtClean="0"/>
              <a:pPr/>
              <a:t>3/17/2026</a:t>
            </a:fld>
            <a:endParaRPr lang="en-US"/>
          </a:p>
        </p:txBody>
      </p:sp>
      <p:sp>
        <p:nvSpPr>
          <p:cNvPr id="3" name="Footer Placeholder 2">
            <a:extLst>
              <a:ext uri="{FF2B5EF4-FFF2-40B4-BE49-F238E27FC236}">
                <a16:creationId xmlns:a16="http://schemas.microsoft.com/office/drawing/2014/main" id="{01F04DF0-417E-9940-838B-373E254724A1}"/>
              </a:ext>
            </a:extLst>
          </p:cNvPr>
          <p:cNvSpPr>
            <a:spLocks noGrp="1"/>
          </p:cNvSpPr>
          <p:nvPr>
            <p:ph type="ftr" sz="quarter" idx="11"/>
          </p:nvPr>
        </p:nvSpPr>
        <p:spPr>
          <a:xfrm>
            <a:off x="4038600" y="6514770"/>
            <a:ext cx="4114800" cy="320675"/>
          </a:xfrm>
          <a:prstGeom prst="rect">
            <a:avLst/>
          </a:prstGeom>
        </p:spPr>
        <p:txBody>
          <a:bodyPr/>
          <a:lstStyle>
            <a:lvl1pPr>
              <a:defRPr sz="1200">
                <a:solidFill>
                  <a:schemeClr val="accent1"/>
                </a:solidFill>
              </a:defRPr>
            </a:lvl1pPr>
          </a:lstStyle>
          <a:p>
            <a:endParaRPr lang="en-US"/>
          </a:p>
        </p:txBody>
      </p:sp>
      <p:sp>
        <p:nvSpPr>
          <p:cNvPr id="4" name="Slide Number Placeholder 3">
            <a:extLst>
              <a:ext uri="{FF2B5EF4-FFF2-40B4-BE49-F238E27FC236}">
                <a16:creationId xmlns:a16="http://schemas.microsoft.com/office/drawing/2014/main" id="{396E1335-9E89-6940-A650-7A2852AC9CBF}"/>
              </a:ext>
            </a:extLst>
          </p:cNvPr>
          <p:cNvSpPr>
            <a:spLocks noGrp="1"/>
          </p:cNvSpPr>
          <p:nvPr>
            <p:ph type="sldNum" sz="quarter" idx="12"/>
          </p:nvPr>
        </p:nvSpPr>
        <p:spPr>
          <a:xfrm>
            <a:off x="8877300" y="6514770"/>
            <a:ext cx="2743200" cy="320675"/>
          </a:xfrm>
          <a:prstGeom prst="rect">
            <a:avLst/>
          </a:prstGeom>
        </p:spPr>
        <p:txBody>
          <a:bodyPr rIns="0"/>
          <a:lstStyle>
            <a:lvl1pPr algn="r">
              <a:defRPr sz="1200">
                <a:solidFill>
                  <a:schemeClr val="accent1"/>
                </a:solidFill>
              </a:defRPr>
            </a:lvl1pPr>
          </a:lstStyle>
          <a:p>
            <a:fld id="{7DCA3B56-ECA4-F246-9394-58426C04E9F5}" type="slidenum">
              <a:rPr lang="en-US" smtClean="0"/>
              <a:pPr/>
              <a:t>‹#›</a:t>
            </a:fld>
            <a:endParaRPr lang="en-US"/>
          </a:p>
        </p:txBody>
      </p:sp>
      <p:sp>
        <p:nvSpPr>
          <p:cNvPr id="15" name="Title 1">
            <a:extLst>
              <a:ext uri="{FF2B5EF4-FFF2-40B4-BE49-F238E27FC236}">
                <a16:creationId xmlns:a16="http://schemas.microsoft.com/office/drawing/2014/main" id="{AD8294D6-68AD-9EAB-352D-A5994E9A070A}"/>
              </a:ext>
            </a:extLst>
          </p:cNvPr>
          <p:cNvSpPr>
            <a:spLocks noGrp="1"/>
          </p:cNvSpPr>
          <p:nvPr>
            <p:ph type="title"/>
          </p:nvPr>
        </p:nvSpPr>
        <p:spPr>
          <a:xfrm>
            <a:off x="553658" y="84127"/>
            <a:ext cx="9118924" cy="732295"/>
          </a:xfrm>
          <a:prstGeom prst="rect">
            <a:avLst/>
          </a:prstGeom>
        </p:spPr>
        <p:txBody>
          <a:bodyPr lIns="0" anchor="t"/>
          <a:lstStyle>
            <a:lvl1pPr>
              <a:lnSpc>
                <a:spcPct val="90000"/>
              </a:lnSpc>
              <a:defRPr sz="2800" baseline="0">
                <a:solidFill>
                  <a:schemeClr val="accent1"/>
                </a:solidFill>
              </a:defRPr>
            </a:lvl1pPr>
          </a:lstStyle>
          <a:p>
            <a:r>
              <a:rPr lang="en-US"/>
              <a:t>Click to edit Master title style</a:t>
            </a:r>
          </a:p>
        </p:txBody>
      </p:sp>
      <p:cxnSp>
        <p:nvCxnSpPr>
          <p:cNvPr id="16" name="Straight Connector 15">
            <a:extLst>
              <a:ext uri="{FF2B5EF4-FFF2-40B4-BE49-F238E27FC236}">
                <a16:creationId xmlns:a16="http://schemas.microsoft.com/office/drawing/2014/main" id="{692AE264-24A0-5921-7F0E-D70C301C4C53}"/>
              </a:ext>
            </a:extLst>
          </p:cNvPr>
          <p:cNvCxnSpPr/>
          <p:nvPr userDrawn="1"/>
        </p:nvCxnSpPr>
        <p:spPr>
          <a:xfrm>
            <a:off x="557075" y="752064"/>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6" name="Picture 5" descr="Logo&#10;&#10;Description automatically generated">
            <a:extLst>
              <a:ext uri="{FF2B5EF4-FFF2-40B4-BE49-F238E27FC236}">
                <a16:creationId xmlns:a16="http://schemas.microsoft.com/office/drawing/2014/main" id="{5D948FA7-9970-7BB0-791D-5AA7A502184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837420" y="373710"/>
            <a:ext cx="1783080" cy="343049"/>
          </a:xfrm>
          <a:prstGeom prst="rect">
            <a:avLst/>
          </a:prstGeom>
        </p:spPr>
      </p:pic>
    </p:spTree>
    <p:extLst>
      <p:ext uri="{BB962C8B-B14F-4D97-AF65-F5344CB8AC3E}">
        <p14:creationId xmlns:p14="http://schemas.microsoft.com/office/powerpoint/2010/main" val="3673302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6" name="Picture Placeholder 2">
            <a:extLst>
              <a:ext uri="{FF2B5EF4-FFF2-40B4-BE49-F238E27FC236}">
                <a16:creationId xmlns:a16="http://schemas.microsoft.com/office/drawing/2014/main" id="{896EDA12-5642-AA49-9164-2D89CD9F368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D4E30DC8-7766-FDC2-F557-04F8EA847BC2}"/>
              </a:ext>
            </a:extLst>
          </p:cNvPr>
          <p:cNvSpPr/>
          <p:nvPr userDrawn="1"/>
        </p:nvSpPr>
        <p:spPr>
          <a:xfrm>
            <a:off x="0" y="0"/>
            <a:ext cx="12192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351" b="0" i="0" u="none" strike="noStrike" cap="none" spc="0" normalizeH="0" baseline="0" noProof="0">
              <a:ln>
                <a:noFill/>
              </a:ln>
              <a:solidFill>
                <a:srgbClr val="FFFFFF"/>
              </a:solidFill>
              <a:effectLst/>
              <a:uLnTx/>
              <a:uFillTx/>
              <a:latin typeface="Arial" panose="020B0604020202020204"/>
            </a:endParaRPr>
          </a:p>
        </p:txBody>
      </p:sp>
      <p:sp>
        <p:nvSpPr>
          <p:cNvPr id="15" name="Text Placeholder 14">
            <a:extLst>
              <a:ext uri="{FF2B5EF4-FFF2-40B4-BE49-F238E27FC236}">
                <a16:creationId xmlns:a16="http://schemas.microsoft.com/office/drawing/2014/main" id="{956CD3E3-75E9-C393-599B-9AE054616F71}"/>
              </a:ext>
            </a:extLst>
          </p:cNvPr>
          <p:cNvSpPr>
            <a:spLocks noGrp="1"/>
          </p:cNvSpPr>
          <p:nvPr>
            <p:ph type="body" sz="quarter" idx="11"/>
          </p:nvPr>
        </p:nvSpPr>
        <p:spPr>
          <a:xfrm>
            <a:off x="576146" y="4177122"/>
            <a:ext cx="7318492" cy="1236707"/>
          </a:xfrm>
        </p:spPr>
        <p:txBody>
          <a:bodyPr lIns="0">
            <a:noAutofit/>
          </a:bodyPr>
          <a:lstStyle>
            <a:lvl1pPr marL="0" indent="0">
              <a:buNone/>
              <a:defRPr kumimoji="0" lang="en-US" sz="2400" b="0" i="0" u="none" strike="noStrike" kern="1200" cap="none" spc="0" normalizeH="0" baseline="0" dirty="0">
                <a:ln>
                  <a:noFill/>
                </a:ln>
                <a:solidFill>
                  <a:srgbClr val="FFFFFF"/>
                </a:solidFill>
                <a:effectLst/>
                <a:uLnTx/>
                <a:uFillTx/>
                <a:latin typeface="Arial" panose="020B0604020202020204" pitchFamily="34" charset="0"/>
                <a:ea typeface="+mn-ea"/>
                <a:cs typeface="+mn-cs"/>
              </a:defRPr>
            </a:lvl1pPr>
            <a:lvl2pPr>
              <a:defRPr/>
            </a:lvl2pPr>
            <a:lvl3pPr>
              <a:defRPr/>
            </a:lvl3pPr>
            <a:lvl4pPr>
              <a:defRPr/>
            </a:lvl4pPr>
            <a:lvl5pPr>
              <a:defRPr/>
            </a:lvl5pPr>
          </a:lstStyle>
          <a:p>
            <a:pPr marL="228600" marR="0" lvl="0" indent="-228600" algn="l" defTabSz="914400" rtl="0" eaLnBrk="1" fontAlgn="auto" latinLnBrk="0" hangingPunct="1">
              <a:lnSpc>
                <a:spcPct val="100000"/>
              </a:lnSpc>
              <a:spcBef>
                <a:spcPts val="0"/>
              </a:spcBef>
              <a:spcAft>
                <a:spcPts val="0"/>
              </a:spcAft>
              <a:buClrTx/>
              <a:buSzTx/>
              <a:tabLst/>
              <a:defRPr/>
            </a:pPr>
            <a:r>
              <a:rPr lang="en-US"/>
              <a:t>Click to edit Master text styles</a:t>
            </a:r>
          </a:p>
        </p:txBody>
      </p:sp>
      <p:cxnSp>
        <p:nvCxnSpPr>
          <p:cNvPr id="10" name="Straight Connector 9">
            <a:extLst>
              <a:ext uri="{FF2B5EF4-FFF2-40B4-BE49-F238E27FC236}">
                <a16:creationId xmlns:a16="http://schemas.microsoft.com/office/drawing/2014/main" id="{465EE49A-C291-C14D-59A2-CE996C2EE808}"/>
              </a:ext>
            </a:extLst>
          </p:cNvPr>
          <p:cNvCxnSpPr>
            <a:cxnSpLocks/>
          </p:cNvCxnSpPr>
          <p:nvPr userDrawn="1"/>
        </p:nvCxnSpPr>
        <p:spPr>
          <a:xfrm>
            <a:off x="576146" y="1824956"/>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D518B1AF-5588-AB45-51FD-F1AA2D2D76F0}"/>
              </a:ext>
            </a:extLst>
          </p:cNvPr>
          <p:cNvSpPr>
            <a:spLocks noGrp="1"/>
          </p:cNvSpPr>
          <p:nvPr>
            <p:ph type="body" sz="quarter" idx="10"/>
          </p:nvPr>
        </p:nvSpPr>
        <p:spPr>
          <a:xfrm>
            <a:off x="571500" y="2050243"/>
            <a:ext cx="8813800" cy="2026456"/>
          </a:xfrm>
        </p:spPr>
        <p:txBody>
          <a:bodyPr lIns="0">
            <a:noAutofit/>
          </a:bodyPr>
          <a:lstStyle>
            <a:lvl1pPr marL="0" indent="0" algn="l" defTabSz="914400" rtl="0" eaLnBrk="1" latinLnBrk="0" hangingPunct="1">
              <a:buNone/>
              <a:defRPr lang="en-US" sz="4000" b="1" kern="1200" dirty="0" smtClean="0">
                <a:solidFill>
                  <a:schemeClr val="tx1"/>
                </a:solidFill>
                <a:latin typeface="Arial" panose="020B0604020202020204" pitchFamily="34" charset="0"/>
                <a:ea typeface="+mn-ea"/>
                <a:cs typeface="+mn-cs"/>
              </a:defRPr>
            </a:lvl1pPr>
            <a:lvl2pPr marL="0" algn="l" defTabSz="914400" rtl="0" eaLnBrk="1" latinLnBrk="0" hangingPunct="1">
              <a:defRPr lang="en-US" sz="4000" b="1" kern="1200" dirty="0" smtClean="0">
                <a:solidFill>
                  <a:schemeClr val="tx1"/>
                </a:solidFill>
                <a:latin typeface="Arial" panose="020B0604020202020204" pitchFamily="34" charset="0"/>
                <a:ea typeface="+mn-ea"/>
                <a:cs typeface="+mn-cs"/>
              </a:defRPr>
            </a:lvl2pPr>
            <a:lvl3pPr marL="0" algn="l" defTabSz="914400" rtl="0" eaLnBrk="1" latinLnBrk="0" hangingPunct="1">
              <a:defRPr lang="en-US" sz="4000" b="1" kern="1200" dirty="0" smtClean="0">
                <a:solidFill>
                  <a:schemeClr val="tx1"/>
                </a:solidFill>
                <a:latin typeface="Arial" panose="020B0604020202020204" pitchFamily="34" charset="0"/>
                <a:ea typeface="+mn-ea"/>
                <a:cs typeface="+mn-cs"/>
              </a:defRPr>
            </a:lvl3pPr>
            <a:lvl4pPr marL="0" algn="l" defTabSz="914400" rtl="0" eaLnBrk="1" latinLnBrk="0" hangingPunct="1">
              <a:defRPr lang="en-US" sz="4000" b="1" kern="1200" dirty="0" smtClean="0">
                <a:solidFill>
                  <a:schemeClr val="tx1"/>
                </a:solidFill>
                <a:latin typeface="Arial" panose="020B0604020202020204" pitchFamily="34" charset="0"/>
                <a:ea typeface="+mn-ea"/>
                <a:cs typeface="+mn-cs"/>
              </a:defRPr>
            </a:lvl4pPr>
            <a:lvl5pPr marL="0" algn="l" defTabSz="914400" rtl="0" eaLnBrk="1" latinLnBrk="0" hangingPunct="1">
              <a:defRPr lang="en-US" sz="4000" b="1" kern="1200" dirty="0">
                <a:solidFill>
                  <a:schemeClr val="tx1"/>
                </a:solidFill>
                <a:latin typeface="Arial" panose="020B0604020202020204" pitchFamily="34" charset="0"/>
                <a:ea typeface="+mn-ea"/>
                <a:cs typeface="+mn-cs"/>
              </a:defRPr>
            </a:lvl5pPr>
          </a:lstStyle>
          <a:p>
            <a:pPr lvl="0"/>
            <a:r>
              <a:rPr lang="en-US"/>
              <a:t>Click to edit Master text styles</a:t>
            </a:r>
          </a:p>
        </p:txBody>
      </p:sp>
      <p:pic>
        <p:nvPicPr>
          <p:cNvPr id="2" name="Picture 1">
            <a:extLst>
              <a:ext uri="{FF2B5EF4-FFF2-40B4-BE49-F238E27FC236}">
                <a16:creationId xmlns:a16="http://schemas.microsoft.com/office/drawing/2014/main" id="{CA792DDC-A84B-654C-DED3-626ED5082916}"/>
              </a:ext>
            </a:extLst>
          </p:cNvPr>
          <p:cNvPicPr>
            <a:picLocks noChangeAspect="1"/>
          </p:cNvPicPr>
          <p:nvPr userDrawn="1"/>
        </p:nvPicPr>
        <p:blipFill>
          <a:blip r:embed="rId3"/>
          <a:stretch>
            <a:fillRect/>
          </a:stretch>
        </p:blipFill>
        <p:spPr>
          <a:xfrm>
            <a:off x="571500" y="606072"/>
            <a:ext cx="4062492" cy="653383"/>
          </a:xfrm>
          <a:prstGeom prst="rect">
            <a:avLst/>
          </a:prstGeom>
        </p:spPr>
      </p:pic>
    </p:spTree>
    <p:extLst>
      <p:ext uri="{BB962C8B-B14F-4D97-AF65-F5344CB8AC3E}">
        <p14:creationId xmlns:p14="http://schemas.microsoft.com/office/powerpoint/2010/main" val="628438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50"/>
                                        <p:tgtEl>
                                          <p:spTgt spid="10"/>
                                        </p:tgtEl>
                                      </p:cBhvr>
                                    </p:animEffect>
                                  </p:childTnLst>
                                </p:cTn>
                              </p:par>
                              <p:par>
                                <p:cTn id="12" presetID="42" presetClass="path" presetSubtype="0" decel="100000" fill="hold" nodeType="withEffect">
                                  <p:stCondLst>
                                    <p:cond delay="250"/>
                                  </p:stCondLst>
                                  <p:childTnLst>
                                    <p:animMotion origin="layout" path="M 1.25E-6 -0.01713 L 1.25E-6 1.85185E-6 " pathEditMode="relative" rAng="0" ptsTypes="AA">
                                      <p:cBhvr>
                                        <p:cTn id="13" dur="500" fill="hold"/>
                                        <p:tgtEl>
                                          <p:spTgt spid="10"/>
                                        </p:tgtEl>
                                        <p:attrNameLst>
                                          <p:attrName>ppt_x</p:attrName>
                                          <p:attrName>ppt_y</p:attrName>
                                        </p:attrNameLst>
                                      </p:cBhvr>
                                      <p:rCtr x="0" y="85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9F92EB1-3DCE-0DC2-DF5A-E48860175F2E}"/>
              </a:ext>
            </a:extLst>
          </p:cNvPr>
          <p:cNvSpPr/>
          <p:nvPr userDrawn="1"/>
        </p:nvSpPr>
        <p:spPr>
          <a:xfrm>
            <a:off x="4010" y="-11904"/>
            <a:ext cx="12187990" cy="6881808"/>
          </a:xfrm>
          <a:prstGeom prst="rect">
            <a:avLst/>
          </a:prstGeom>
          <a:gradFill flip="none" rotWithShape="1">
            <a:gsLst>
              <a:gs pos="0">
                <a:schemeClr val="tx2"/>
              </a:gs>
              <a:gs pos="27000">
                <a:schemeClr val="accent1">
                  <a:lumMod val="95000"/>
                  <a:lumOff val="5000"/>
                </a:schemeClr>
              </a:gs>
              <a:gs pos="100000">
                <a:schemeClr val="accent1">
                  <a:lumMod val="60000"/>
                </a:schemeClr>
              </a:gs>
            </a:gsLst>
            <a:path path="circle">
              <a:fillToRect t="100000" r="100000"/>
            </a:path>
            <a:tileRect l="-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5" name="Text Placeholder 14">
            <a:extLst>
              <a:ext uri="{FF2B5EF4-FFF2-40B4-BE49-F238E27FC236}">
                <a16:creationId xmlns:a16="http://schemas.microsoft.com/office/drawing/2014/main" id="{956CD3E3-75E9-C393-599B-9AE054616F71}"/>
              </a:ext>
            </a:extLst>
          </p:cNvPr>
          <p:cNvSpPr>
            <a:spLocks noGrp="1"/>
          </p:cNvSpPr>
          <p:nvPr>
            <p:ph type="body" sz="quarter" idx="11"/>
          </p:nvPr>
        </p:nvSpPr>
        <p:spPr>
          <a:xfrm>
            <a:off x="576146" y="4177122"/>
            <a:ext cx="7318492" cy="1236707"/>
          </a:xfrm>
        </p:spPr>
        <p:txBody>
          <a:bodyPr lIns="0">
            <a:noAutofit/>
          </a:bodyPr>
          <a:lstStyle>
            <a:lvl1pPr marL="0" indent="0">
              <a:buNone/>
              <a:defRPr kumimoji="0" lang="en-US" sz="2400" b="0" i="0" u="none" strike="noStrike" kern="1200" cap="none" spc="0" normalizeH="0" baseline="0" dirty="0">
                <a:ln>
                  <a:noFill/>
                </a:ln>
                <a:solidFill>
                  <a:srgbClr val="FFFFFF"/>
                </a:solidFill>
                <a:effectLst/>
                <a:uLnTx/>
                <a:uFillTx/>
                <a:latin typeface="Arial" panose="020B0604020202020204" pitchFamily="34" charset="0"/>
                <a:ea typeface="+mn-ea"/>
                <a:cs typeface="+mn-cs"/>
              </a:defRPr>
            </a:lvl1pPr>
            <a:lvl2pPr>
              <a:defRPr/>
            </a:lvl2pPr>
            <a:lvl3pPr>
              <a:defRPr/>
            </a:lvl3pPr>
            <a:lvl4pPr>
              <a:defRPr/>
            </a:lvl4pPr>
            <a:lvl5pPr>
              <a:defRPr/>
            </a:lvl5pPr>
          </a:lstStyle>
          <a:p>
            <a:pPr marL="228600" marR="0" lvl="0" indent="-228600" algn="l" defTabSz="914400" rtl="0" eaLnBrk="1" fontAlgn="auto" latinLnBrk="0" hangingPunct="1">
              <a:lnSpc>
                <a:spcPct val="100000"/>
              </a:lnSpc>
              <a:spcBef>
                <a:spcPts val="0"/>
              </a:spcBef>
              <a:spcAft>
                <a:spcPts val="0"/>
              </a:spcAft>
              <a:buClrTx/>
              <a:buSzTx/>
              <a:tabLst/>
              <a:defRPr/>
            </a:pPr>
            <a:r>
              <a:rPr lang="en-US"/>
              <a:t>Click to edit Master text styles</a:t>
            </a:r>
          </a:p>
        </p:txBody>
      </p:sp>
      <p:cxnSp>
        <p:nvCxnSpPr>
          <p:cNvPr id="10" name="Straight Connector 9">
            <a:extLst>
              <a:ext uri="{FF2B5EF4-FFF2-40B4-BE49-F238E27FC236}">
                <a16:creationId xmlns:a16="http://schemas.microsoft.com/office/drawing/2014/main" id="{465EE49A-C291-C14D-59A2-CE996C2EE808}"/>
              </a:ext>
            </a:extLst>
          </p:cNvPr>
          <p:cNvCxnSpPr>
            <a:cxnSpLocks/>
          </p:cNvCxnSpPr>
          <p:nvPr userDrawn="1"/>
        </p:nvCxnSpPr>
        <p:spPr>
          <a:xfrm>
            <a:off x="576146" y="1824956"/>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D518B1AF-5588-AB45-51FD-F1AA2D2D76F0}"/>
              </a:ext>
            </a:extLst>
          </p:cNvPr>
          <p:cNvSpPr>
            <a:spLocks noGrp="1"/>
          </p:cNvSpPr>
          <p:nvPr>
            <p:ph type="body" sz="quarter" idx="10"/>
          </p:nvPr>
        </p:nvSpPr>
        <p:spPr>
          <a:xfrm>
            <a:off x="571500" y="2050243"/>
            <a:ext cx="8813800" cy="2026456"/>
          </a:xfrm>
        </p:spPr>
        <p:txBody>
          <a:bodyPr lIns="0">
            <a:noAutofit/>
          </a:bodyPr>
          <a:lstStyle>
            <a:lvl1pPr marL="0" indent="0" algn="l" defTabSz="914400" rtl="0" eaLnBrk="1" latinLnBrk="0" hangingPunct="1">
              <a:buNone/>
              <a:defRPr lang="en-US" sz="4000" b="1" kern="1200" dirty="0" smtClean="0">
                <a:solidFill>
                  <a:schemeClr val="tx1"/>
                </a:solidFill>
                <a:latin typeface="Arial" panose="020B0604020202020204" pitchFamily="34" charset="0"/>
                <a:ea typeface="+mn-ea"/>
                <a:cs typeface="+mn-cs"/>
              </a:defRPr>
            </a:lvl1pPr>
            <a:lvl2pPr marL="0" algn="l" defTabSz="914400" rtl="0" eaLnBrk="1" latinLnBrk="0" hangingPunct="1">
              <a:defRPr lang="en-US" sz="4000" b="1" kern="1200" dirty="0" smtClean="0">
                <a:solidFill>
                  <a:schemeClr val="tx1"/>
                </a:solidFill>
                <a:latin typeface="Arial" panose="020B0604020202020204" pitchFamily="34" charset="0"/>
                <a:ea typeface="+mn-ea"/>
                <a:cs typeface="+mn-cs"/>
              </a:defRPr>
            </a:lvl2pPr>
            <a:lvl3pPr marL="0" algn="l" defTabSz="914400" rtl="0" eaLnBrk="1" latinLnBrk="0" hangingPunct="1">
              <a:defRPr lang="en-US" sz="4000" b="1" kern="1200" dirty="0" smtClean="0">
                <a:solidFill>
                  <a:schemeClr val="tx1"/>
                </a:solidFill>
                <a:latin typeface="Arial" panose="020B0604020202020204" pitchFamily="34" charset="0"/>
                <a:ea typeface="+mn-ea"/>
                <a:cs typeface="+mn-cs"/>
              </a:defRPr>
            </a:lvl3pPr>
            <a:lvl4pPr marL="0" algn="l" defTabSz="914400" rtl="0" eaLnBrk="1" latinLnBrk="0" hangingPunct="1">
              <a:defRPr lang="en-US" sz="4000" b="1" kern="1200" dirty="0" smtClean="0">
                <a:solidFill>
                  <a:schemeClr val="tx1"/>
                </a:solidFill>
                <a:latin typeface="Arial" panose="020B0604020202020204" pitchFamily="34" charset="0"/>
                <a:ea typeface="+mn-ea"/>
                <a:cs typeface="+mn-cs"/>
              </a:defRPr>
            </a:lvl4pPr>
            <a:lvl5pPr marL="0" algn="l" defTabSz="914400" rtl="0" eaLnBrk="1" latinLnBrk="0" hangingPunct="1">
              <a:defRPr lang="en-US" sz="4000" b="1" kern="1200" dirty="0">
                <a:solidFill>
                  <a:schemeClr val="tx1"/>
                </a:solidFill>
                <a:latin typeface="Arial" panose="020B0604020202020204" pitchFamily="34" charset="0"/>
                <a:ea typeface="+mn-ea"/>
                <a:cs typeface="+mn-cs"/>
              </a:defRPr>
            </a:lvl5pPr>
          </a:lstStyle>
          <a:p>
            <a:pPr lvl="0"/>
            <a:r>
              <a:rPr lang="en-US"/>
              <a:t>Click to edit Master text styles</a:t>
            </a:r>
          </a:p>
        </p:txBody>
      </p:sp>
      <p:pic>
        <p:nvPicPr>
          <p:cNvPr id="2" name="Picture 1">
            <a:extLst>
              <a:ext uri="{FF2B5EF4-FFF2-40B4-BE49-F238E27FC236}">
                <a16:creationId xmlns:a16="http://schemas.microsoft.com/office/drawing/2014/main" id="{CA792DDC-A84B-654C-DED3-626ED5082916}"/>
              </a:ext>
            </a:extLst>
          </p:cNvPr>
          <p:cNvPicPr>
            <a:picLocks noChangeAspect="1"/>
          </p:cNvPicPr>
          <p:nvPr userDrawn="1"/>
        </p:nvPicPr>
        <p:blipFill>
          <a:blip r:embed="rId2"/>
          <a:stretch>
            <a:fillRect/>
          </a:stretch>
        </p:blipFill>
        <p:spPr>
          <a:xfrm>
            <a:off x="571500" y="606072"/>
            <a:ext cx="4062492" cy="653383"/>
          </a:xfrm>
          <a:prstGeom prst="rect">
            <a:avLst/>
          </a:prstGeom>
        </p:spPr>
      </p:pic>
    </p:spTree>
    <p:extLst>
      <p:ext uri="{BB962C8B-B14F-4D97-AF65-F5344CB8AC3E}">
        <p14:creationId xmlns:p14="http://schemas.microsoft.com/office/powerpoint/2010/main" val="535572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50"/>
                                        <p:tgtEl>
                                          <p:spTgt spid="10"/>
                                        </p:tgtEl>
                                      </p:cBhvr>
                                    </p:animEffect>
                                  </p:childTnLst>
                                </p:cTn>
                              </p:par>
                              <p:par>
                                <p:cTn id="8" presetID="42" presetClass="path" presetSubtype="0" decel="100000" fill="hold" nodeType="withEffect">
                                  <p:stCondLst>
                                    <p:cond delay="250"/>
                                  </p:stCondLst>
                                  <p:childTnLst>
                                    <p:animMotion origin="layout" path="M 1.25E-6 -0.01713 L 1.25E-6 1.85185E-6 " pathEditMode="relative" rAng="0" ptsTypes="AA">
                                      <p:cBhvr>
                                        <p:cTn id="9" dur="500" fill="hold"/>
                                        <p:tgtEl>
                                          <p:spTgt spid="10"/>
                                        </p:tgtEl>
                                        <p:attrNameLst>
                                          <p:attrName>ppt_x</p:attrName>
                                          <p:attrName>ppt_y</p:attrName>
                                        </p:attrNameLst>
                                      </p:cBhvr>
                                      <p:rCtr x="0" y="85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294"/>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118"/>
            </a:lvl1pPr>
            <a:lvl2pPr marL="403433" indent="0" algn="ctr">
              <a:buNone/>
              <a:defRPr sz="1765"/>
            </a:lvl2pPr>
            <a:lvl3pPr marL="806867" indent="0" algn="ctr">
              <a:buNone/>
              <a:defRPr sz="1588"/>
            </a:lvl3pPr>
            <a:lvl4pPr marL="1210300" indent="0" algn="ctr">
              <a:buNone/>
              <a:defRPr sz="1412"/>
            </a:lvl4pPr>
            <a:lvl5pPr marL="1613733" indent="0" algn="ctr">
              <a:buNone/>
              <a:defRPr sz="1412"/>
            </a:lvl5pPr>
            <a:lvl6pPr marL="2017166" indent="0" algn="ctr">
              <a:buNone/>
              <a:defRPr sz="1412"/>
            </a:lvl6pPr>
            <a:lvl7pPr marL="2420600" indent="0" algn="ctr">
              <a:buNone/>
              <a:defRPr sz="1412"/>
            </a:lvl7pPr>
            <a:lvl8pPr marL="2824033" indent="0" algn="ctr">
              <a:buNone/>
              <a:defRPr sz="1412"/>
            </a:lvl8pPr>
            <a:lvl9pPr marL="3227466" indent="0" algn="ctr">
              <a:buNone/>
              <a:defRPr sz="1412"/>
            </a:lvl9pPr>
          </a:lstStyle>
          <a:p>
            <a:r>
              <a:rPr lang="en-US"/>
              <a:t>Click to edit Master subtitle style</a:t>
            </a:r>
          </a:p>
        </p:txBody>
      </p:sp>
      <p:sp>
        <p:nvSpPr>
          <p:cNvPr id="4" name="Date Placeholder 3"/>
          <p:cNvSpPr>
            <a:spLocks noGrp="1"/>
          </p:cNvSpPr>
          <p:nvPr>
            <p:ph type="dt" sz="half" idx="10"/>
          </p:nvPr>
        </p:nvSpPr>
        <p:spPr/>
        <p:txBody>
          <a:bodyPr/>
          <a:lstStyle/>
          <a:p>
            <a:fld id="{6FF76C99-520C-7046-ABD5-2980D2CAEC9C}" type="datetimeFigureOut">
              <a:rPr lang="en-US" smtClean="0"/>
              <a:t>3/17/2026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4D6291-6767-A44E-BAE7-E6C803390331}" type="slidenum">
              <a:rPr lang="en-US" smtClean="0"/>
              <a:t>‹#›</a:t>
            </a:fld>
            <a:endParaRPr lang="en-US"/>
          </a:p>
        </p:txBody>
      </p:sp>
    </p:spTree>
    <p:extLst>
      <p:ext uri="{BB962C8B-B14F-4D97-AF65-F5344CB8AC3E}">
        <p14:creationId xmlns:p14="http://schemas.microsoft.com/office/powerpoint/2010/main" val="7380866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798141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FF76C99-520C-7046-ABD5-2980D2CAEC9C}" type="datetimeFigureOut">
              <a:rPr lang="en-US" smtClean="0"/>
              <a:t>3/17/2026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4D6291-6767-A44E-BAE7-E6C803390331}" type="slidenum">
              <a:rPr lang="en-US" smtClean="0"/>
              <a:t>‹#›</a:t>
            </a:fld>
            <a:endParaRPr lang="en-US"/>
          </a:p>
        </p:txBody>
      </p:sp>
    </p:spTree>
    <p:extLst>
      <p:ext uri="{BB962C8B-B14F-4D97-AF65-F5344CB8AC3E}">
        <p14:creationId xmlns:p14="http://schemas.microsoft.com/office/powerpoint/2010/main" val="992138056"/>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294"/>
            </a:lvl1pPr>
          </a:lstStyle>
          <a:p>
            <a:r>
              <a:rPr lang="en-US"/>
              <a:t>Click to edit Master title style</a:t>
            </a:r>
          </a:p>
        </p:txBody>
      </p:sp>
      <p:sp>
        <p:nvSpPr>
          <p:cNvPr id="3" name="Text Placeholder 2"/>
          <p:cNvSpPr>
            <a:spLocks noGrp="1"/>
          </p:cNvSpPr>
          <p:nvPr>
            <p:ph type="body" idx="1"/>
          </p:nvPr>
        </p:nvSpPr>
        <p:spPr>
          <a:xfrm>
            <a:off x="831850" y="4589464"/>
            <a:ext cx="10515600" cy="1500187"/>
          </a:xfrm>
        </p:spPr>
        <p:txBody>
          <a:bodyPr/>
          <a:lstStyle>
            <a:lvl1pPr marL="0" indent="0">
              <a:buNone/>
              <a:defRPr sz="2118">
                <a:solidFill>
                  <a:schemeClr val="tx1">
                    <a:tint val="82000"/>
                  </a:schemeClr>
                </a:solidFill>
              </a:defRPr>
            </a:lvl1pPr>
            <a:lvl2pPr marL="403433" indent="0">
              <a:buNone/>
              <a:defRPr sz="1765">
                <a:solidFill>
                  <a:schemeClr val="tx1">
                    <a:tint val="82000"/>
                  </a:schemeClr>
                </a:solidFill>
              </a:defRPr>
            </a:lvl2pPr>
            <a:lvl3pPr marL="806867" indent="0">
              <a:buNone/>
              <a:defRPr sz="1588">
                <a:solidFill>
                  <a:schemeClr val="tx1">
                    <a:tint val="82000"/>
                  </a:schemeClr>
                </a:solidFill>
              </a:defRPr>
            </a:lvl3pPr>
            <a:lvl4pPr marL="1210300" indent="0">
              <a:buNone/>
              <a:defRPr sz="1412">
                <a:solidFill>
                  <a:schemeClr val="tx1">
                    <a:tint val="82000"/>
                  </a:schemeClr>
                </a:solidFill>
              </a:defRPr>
            </a:lvl4pPr>
            <a:lvl5pPr marL="1613733" indent="0">
              <a:buNone/>
              <a:defRPr sz="1412">
                <a:solidFill>
                  <a:schemeClr val="tx1">
                    <a:tint val="82000"/>
                  </a:schemeClr>
                </a:solidFill>
              </a:defRPr>
            </a:lvl5pPr>
            <a:lvl6pPr marL="2017166" indent="0">
              <a:buNone/>
              <a:defRPr sz="1412">
                <a:solidFill>
                  <a:schemeClr val="tx1">
                    <a:tint val="82000"/>
                  </a:schemeClr>
                </a:solidFill>
              </a:defRPr>
            </a:lvl6pPr>
            <a:lvl7pPr marL="2420600" indent="0">
              <a:buNone/>
              <a:defRPr sz="1412">
                <a:solidFill>
                  <a:schemeClr val="tx1">
                    <a:tint val="82000"/>
                  </a:schemeClr>
                </a:solidFill>
              </a:defRPr>
            </a:lvl7pPr>
            <a:lvl8pPr marL="2824033" indent="0">
              <a:buNone/>
              <a:defRPr sz="1412">
                <a:solidFill>
                  <a:schemeClr val="tx1">
                    <a:tint val="82000"/>
                  </a:schemeClr>
                </a:solidFill>
              </a:defRPr>
            </a:lvl8pPr>
            <a:lvl9pPr marL="3227466" indent="0">
              <a:buNone/>
              <a:defRPr sz="1412">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FF76C99-520C-7046-ABD5-2980D2CAEC9C}" type="datetimeFigureOut">
              <a:rPr lang="en-US" smtClean="0"/>
              <a:t>3/17/2026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4D6291-6767-A44E-BAE7-E6C803390331}" type="slidenum">
              <a:rPr lang="en-US" smtClean="0"/>
              <a:t>‹#›</a:t>
            </a:fld>
            <a:endParaRPr lang="en-US"/>
          </a:p>
        </p:txBody>
      </p:sp>
    </p:spTree>
    <p:extLst>
      <p:ext uri="{BB962C8B-B14F-4D97-AF65-F5344CB8AC3E}">
        <p14:creationId xmlns:p14="http://schemas.microsoft.com/office/powerpoint/2010/main" val="2398347541"/>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FF76C99-520C-7046-ABD5-2980D2CAEC9C}" type="datetimeFigureOut">
              <a:rPr lang="en-US" smtClean="0"/>
              <a:t>3/17/2026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4D6291-6767-A44E-BAE7-E6C803390331}" type="slidenum">
              <a:rPr lang="en-US" smtClean="0"/>
              <a:t>‹#›</a:t>
            </a:fld>
            <a:endParaRPr lang="en-US"/>
          </a:p>
        </p:txBody>
      </p:sp>
    </p:spTree>
    <p:extLst>
      <p:ext uri="{BB962C8B-B14F-4D97-AF65-F5344CB8AC3E}">
        <p14:creationId xmlns:p14="http://schemas.microsoft.com/office/powerpoint/2010/main" val="3126260329"/>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90" y="1681163"/>
            <a:ext cx="5157787" cy="823912"/>
          </a:xfrm>
        </p:spPr>
        <p:txBody>
          <a:bodyPr anchor="b"/>
          <a:lstStyle>
            <a:lvl1pPr marL="0" indent="0">
              <a:buNone/>
              <a:defRPr sz="2118" b="1"/>
            </a:lvl1pPr>
            <a:lvl2pPr marL="403433" indent="0">
              <a:buNone/>
              <a:defRPr sz="1765" b="1"/>
            </a:lvl2pPr>
            <a:lvl3pPr marL="806867" indent="0">
              <a:buNone/>
              <a:defRPr sz="1588" b="1"/>
            </a:lvl3pPr>
            <a:lvl4pPr marL="1210300" indent="0">
              <a:buNone/>
              <a:defRPr sz="1412" b="1"/>
            </a:lvl4pPr>
            <a:lvl5pPr marL="1613733" indent="0">
              <a:buNone/>
              <a:defRPr sz="1412" b="1"/>
            </a:lvl5pPr>
            <a:lvl6pPr marL="2017166" indent="0">
              <a:buNone/>
              <a:defRPr sz="1412" b="1"/>
            </a:lvl6pPr>
            <a:lvl7pPr marL="2420600" indent="0">
              <a:buNone/>
              <a:defRPr sz="1412" b="1"/>
            </a:lvl7pPr>
            <a:lvl8pPr marL="2824033" indent="0">
              <a:buNone/>
              <a:defRPr sz="1412" b="1"/>
            </a:lvl8pPr>
            <a:lvl9pPr marL="3227466" indent="0">
              <a:buNone/>
              <a:defRPr sz="1412" b="1"/>
            </a:lvl9pPr>
          </a:lstStyle>
          <a:p>
            <a:pPr lvl="0"/>
            <a:r>
              <a:rPr lang="en-US"/>
              <a:t>Click to edit Master text styles</a:t>
            </a:r>
          </a:p>
        </p:txBody>
      </p:sp>
      <p:sp>
        <p:nvSpPr>
          <p:cNvPr id="4" name="Content Placeholder 3"/>
          <p:cNvSpPr>
            <a:spLocks noGrp="1"/>
          </p:cNvSpPr>
          <p:nvPr>
            <p:ph sz="half" idx="2"/>
          </p:nvPr>
        </p:nvSpPr>
        <p:spPr>
          <a:xfrm>
            <a:off x="839790"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118" b="1"/>
            </a:lvl1pPr>
            <a:lvl2pPr marL="403433" indent="0">
              <a:buNone/>
              <a:defRPr sz="1765" b="1"/>
            </a:lvl2pPr>
            <a:lvl3pPr marL="806867" indent="0">
              <a:buNone/>
              <a:defRPr sz="1588" b="1"/>
            </a:lvl3pPr>
            <a:lvl4pPr marL="1210300" indent="0">
              <a:buNone/>
              <a:defRPr sz="1412" b="1"/>
            </a:lvl4pPr>
            <a:lvl5pPr marL="1613733" indent="0">
              <a:buNone/>
              <a:defRPr sz="1412" b="1"/>
            </a:lvl5pPr>
            <a:lvl6pPr marL="2017166" indent="0">
              <a:buNone/>
              <a:defRPr sz="1412" b="1"/>
            </a:lvl6pPr>
            <a:lvl7pPr marL="2420600" indent="0">
              <a:buNone/>
              <a:defRPr sz="1412" b="1"/>
            </a:lvl7pPr>
            <a:lvl8pPr marL="2824033" indent="0">
              <a:buNone/>
              <a:defRPr sz="1412" b="1"/>
            </a:lvl8pPr>
            <a:lvl9pPr marL="3227466" indent="0">
              <a:buNone/>
              <a:defRPr sz="1412"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FF76C99-520C-7046-ABD5-2980D2CAEC9C}" type="datetimeFigureOut">
              <a:rPr lang="en-US" smtClean="0"/>
              <a:t>3/17/2026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E4D6291-6767-A44E-BAE7-E6C803390331}" type="slidenum">
              <a:rPr lang="en-US" smtClean="0"/>
              <a:t>‹#›</a:t>
            </a:fld>
            <a:endParaRPr lang="en-US"/>
          </a:p>
        </p:txBody>
      </p:sp>
    </p:spTree>
    <p:extLst>
      <p:ext uri="{BB962C8B-B14F-4D97-AF65-F5344CB8AC3E}">
        <p14:creationId xmlns:p14="http://schemas.microsoft.com/office/powerpoint/2010/main" val="1510987314"/>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FF76C99-520C-7046-ABD5-2980D2CAEC9C}" type="datetimeFigureOut">
              <a:rPr lang="en-US" smtClean="0"/>
              <a:t>3/17/2026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E4D6291-6767-A44E-BAE7-E6C803390331}" type="slidenum">
              <a:rPr lang="en-US" smtClean="0"/>
              <a:t>‹#›</a:t>
            </a:fld>
            <a:endParaRPr lang="en-US"/>
          </a:p>
        </p:txBody>
      </p:sp>
    </p:spTree>
    <p:extLst>
      <p:ext uri="{BB962C8B-B14F-4D97-AF65-F5344CB8AC3E}">
        <p14:creationId xmlns:p14="http://schemas.microsoft.com/office/powerpoint/2010/main" val="92615986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t>3/17/2026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3796690098"/>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0" y="457200"/>
            <a:ext cx="3932237" cy="1600200"/>
          </a:xfrm>
        </p:spPr>
        <p:txBody>
          <a:bodyPr anchor="b"/>
          <a:lstStyle>
            <a:lvl1pPr>
              <a:defRPr sz="2824"/>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2824"/>
            </a:lvl1pPr>
            <a:lvl2pPr>
              <a:defRPr sz="2471"/>
            </a:lvl2pPr>
            <a:lvl3pPr>
              <a:defRPr sz="2118"/>
            </a:lvl3pPr>
            <a:lvl4pPr>
              <a:defRPr sz="1765"/>
            </a:lvl4pPr>
            <a:lvl5pPr>
              <a:defRPr sz="1765"/>
            </a:lvl5pPr>
            <a:lvl6pPr>
              <a:defRPr sz="1765"/>
            </a:lvl6pPr>
            <a:lvl7pPr>
              <a:defRPr sz="1765"/>
            </a:lvl7pPr>
            <a:lvl8pPr>
              <a:defRPr sz="1765"/>
            </a:lvl8pPr>
            <a:lvl9pPr>
              <a:defRPr sz="176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90" y="2057400"/>
            <a:ext cx="3932237" cy="3811588"/>
          </a:xfrm>
        </p:spPr>
        <p:txBody>
          <a:bodyPr/>
          <a:lstStyle>
            <a:lvl1pPr marL="0" indent="0">
              <a:buNone/>
              <a:defRPr sz="1412"/>
            </a:lvl1pPr>
            <a:lvl2pPr marL="403433" indent="0">
              <a:buNone/>
              <a:defRPr sz="1235"/>
            </a:lvl2pPr>
            <a:lvl3pPr marL="806867" indent="0">
              <a:buNone/>
              <a:defRPr sz="1059"/>
            </a:lvl3pPr>
            <a:lvl4pPr marL="1210300" indent="0">
              <a:buNone/>
              <a:defRPr sz="882"/>
            </a:lvl4pPr>
            <a:lvl5pPr marL="1613733" indent="0">
              <a:buNone/>
              <a:defRPr sz="882"/>
            </a:lvl5pPr>
            <a:lvl6pPr marL="2017166" indent="0">
              <a:buNone/>
              <a:defRPr sz="882"/>
            </a:lvl6pPr>
            <a:lvl7pPr marL="2420600" indent="0">
              <a:buNone/>
              <a:defRPr sz="882"/>
            </a:lvl7pPr>
            <a:lvl8pPr marL="2824033" indent="0">
              <a:buNone/>
              <a:defRPr sz="882"/>
            </a:lvl8pPr>
            <a:lvl9pPr marL="3227466" indent="0">
              <a:buNone/>
              <a:defRPr sz="882"/>
            </a:lvl9pPr>
          </a:lstStyle>
          <a:p>
            <a:pPr lvl="0"/>
            <a:r>
              <a:rPr lang="en-US"/>
              <a:t>Click to edit Master text styles</a:t>
            </a:r>
          </a:p>
        </p:txBody>
      </p:sp>
      <p:sp>
        <p:nvSpPr>
          <p:cNvPr id="5" name="Date Placeholder 4"/>
          <p:cNvSpPr>
            <a:spLocks noGrp="1"/>
          </p:cNvSpPr>
          <p:nvPr>
            <p:ph type="dt" sz="half" idx="10"/>
          </p:nvPr>
        </p:nvSpPr>
        <p:spPr/>
        <p:txBody>
          <a:bodyPr/>
          <a:lstStyle/>
          <a:p>
            <a:fld id="{6FF76C99-520C-7046-ABD5-2980D2CAEC9C}" type="datetimeFigureOut">
              <a:rPr lang="en-US" smtClean="0"/>
              <a:t>3/17/2026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4D6291-6767-A44E-BAE7-E6C803390331}" type="slidenum">
              <a:rPr lang="en-US" smtClean="0"/>
              <a:t>‹#›</a:t>
            </a:fld>
            <a:endParaRPr lang="en-US"/>
          </a:p>
        </p:txBody>
      </p:sp>
    </p:spTree>
    <p:extLst>
      <p:ext uri="{BB962C8B-B14F-4D97-AF65-F5344CB8AC3E}">
        <p14:creationId xmlns:p14="http://schemas.microsoft.com/office/powerpoint/2010/main" val="448448809"/>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0" y="457200"/>
            <a:ext cx="3932237" cy="1600200"/>
          </a:xfrm>
        </p:spPr>
        <p:txBody>
          <a:bodyPr anchor="b"/>
          <a:lstStyle>
            <a:lvl1pPr>
              <a:defRPr sz="2824"/>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2824"/>
            </a:lvl1pPr>
            <a:lvl2pPr marL="403433" indent="0">
              <a:buNone/>
              <a:defRPr sz="2471"/>
            </a:lvl2pPr>
            <a:lvl3pPr marL="806867" indent="0">
              <a:buNone/>
              <a:defRPr sz="2118"/>
            </a:lvl3pPr>
            <a:lvl4pPr marL="1210300" indent="0">
              <a:buNone/>
              <a:defRPr sz="1765"/>
            </a:lvl4pPr>
            <a:lvl5pPr marL="1613733" indent="0">
              <a:buNone/>
              <a:defRPr sz="1765"/>
            </a:lvl5pPr>
            <a:lvl6pPr marL="2017166" indent="0">
              <a:buNone/>
              <a:defRPr sz="1765"/>
            </a:lvl6pPr>
            <a:lvl7pPr marL="2420600" indent="0">
              <a:buNone/>
              <a:defRPr sz="1765"/>
            </a:lvl7pPr>
            <a:lvl8pPr marL="2824033" indent="0">
              <a:buNone/>
              <a:defRPr sz="1765"/>
            </a:lvl8pPr>
            <a:lvl9pPr marL="3227466" indent="0">
              <a:buNone/>
              <a:defRPr sz="1765"/>
            </a:lvl9pPr>
          </a:lstStyle>
          <a:p>
            <a:r>
              <a:rPr lang="en-US"/>
              <a:t>Click icon to add picture</a:t>
            </a:r>
          </a:p>
        </p:txBody>
      </p:sp>
      <p:sp>
        <p:nvSpPr>
          <p:cNvPr id="4" name="Text Placeholder 3"/>
          <p:cNvSpPr>
            <a:spLocks noGrp="1"/>
          </p:cNvSpPr>
          <p:nvPr>
            <p:ph type="body" sz="half" idx="2"/>
          </p:nvPr>
        </p:nvSpPr>
        <p:spPr>
          <a:xfrm>
            <a:off x="839790" y="2057400"/>
            <a:ext cx="3932237" cy="3811588"/>
          </a:xfrm>
        </p:spPr>
        <p:txBody>
          <a:bodyPr/>
          <a:lstStyle>
            <a:lvl1pPr marL="0" indent="0">
              <a:buNone/>
              <a:defRPr sz="1412"/>
            </a:lvl1pPr>
            <a:lvl2pPr marL="403433" indent="0">
              <a:buNone/>
              <a:defRPr sz="1235"/>
            </a:lvl2pPr>
            <a:lvl3pPr marL="806867" indent="0">
              <a:buNone/>
              <a:defRPr sz="1059"/>
            </a:lvl3pPr>
            <a:lvl4pPr marL="1210300" indent="0">
              <a:buNone/>
              <a:defRPr sz="882"/>
            </a:lvl4pPr>
            <a:lvl5pPr marL="1613733" indent="0">
              <a:buNone/>
              <a:defRPr sz="882"/>
            </a:lvl5pPr>
            <a:lvl6pPr marL="2017166" indent="0">
              <a:buNone/>
              <a:defRPr sz="882"/>
            </a:lvl6pPr>
            <a:lvl7pPr marL="2420600" indent="0">
              <a:buNone/>
              <a:defRPr sz="882"/>
            </a:lvl7pPr>
            <a:lvl8pPr marL="2824033" indent="0">
              <a:buNone/>
              <a:defRPr sz="882"/>
            </a:lvl8pPr>
            <a:lvl9pPr marL="3227466" indent="0">
              <a:buNone/>
              <a:defRPr sz="882"/>
            </a:lvl9pPr>
          </a:lstStyle>
          <a:p>
            <a:pPr lvl="0"/>
            <a:r>
              <a:rPr lang="en-US"/>
              <a:t>Click to edit Master text styles</a:t>
            </a:r>
          </a:p>
        </p:txBody>
      </p:sp>
      <p:sp>
        <p:nvSpPr>
          <p:cNvPr id="5" name="Date Placeholder 4"/>
          <p:cNvSpPr>
            <a:spLocks noGrp="1"/>
          </p:cNvSpPr>
          <p:nvPr>
            <p:ph type="dt" sz="half" idx="10"/>
          </p:nvPr>
        </p:nvSpPr>
        <p:spPr/>
        <p:txBody>
          <a:bodyPr/>
          <a:lstStyle/>
          <a:p>
            <a:fld id="{6FF76C99-520C-7046-ABD5-2980D2CAEC9C}" type="datetimeFigureOut">
              <a:rPr lang="en-US" smtClean="0"/>
              <a:t>3/17/2026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4D6291-6767-A44E-BAE7-E6C803390331}" type="slidenum">
              <a:rPr lang="en-US" smtClean="0"/>
              <a:t>‹#›</a:t>
            </a:fld>
            <a:endParaRPr lang="en-US"/>
          </a:p>
        </p:txBody>
      </p:sp>
    </p:spTree>
    <p:extLst>
      <p:ext uri="{BB962C8B-B14F-4D97-AF65-F5344CB8AC3E}">
        <p14:creationId xmlns:p14="http://schemas.microsoft.com/office/powerpoint/2010/main" val="3844318604"/>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FF76C99-520C-7046-ABD5-2980D2CAEC9C}" type="datetimeFigureOut">
              <a:rPr lang="en-US" smtClean="0"/>
              <a:t>3/17/2026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4D6291-6767-A44E-BAE7-E6C803390331}" type="slidenum">
              <a:rPr lang="en-US" smtClean="0"/>
              <a:t>‹#›</a:t>
            </a:fld>
            <a:endParaRPr lang="en-US"/>
          </a:p>
        </p:txBody>
      </p:sp>
    </p:spTree>
    <p:extLst>
      <p:ext uri="{BB962C8B-B14F-4D97-AF65-F5344CB8AC3E}">
        <p14:creationId xmlns:p14="http://schemas.microsoft.com/office/powerpoint/2010/main" val="506405357"/>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FF76C99-520C-7046-ABD5-2980D2CAEC9C}" type="datetimeFigureOut">
              <a:rPr lang="en-US" smtClean="0"/>
              <a:t>3/17/2026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4D6291-6767-A44E-BAE7-E6C803390331}" type="slidenum">
              <a:rPr lang="en-US" smtClean="0"/>
              <a:t>‹#›</a:t>
            </a:fld>
            <a:endParaRPr lang="en-US"/>
          </a:p>
        </p:txBody>
      </p:sp>
    </p:spTree>
    <p:extLst>
      <p:ext uri="{BB962C8B-B14F-4D97-AF65-F5344CB8AC3E}">
        <p14:creationId xmlns:p14="http://schemas.microsoft.com/office/powerpoint/2010/main" val="8417617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D46AB72-196D-872F-EE4A-1E65CB1CB222}"/>
              </a:ext>
            </a:extLst>
          </p:cNvPr>
          <p:cNvPicPr>
            <a:picLocks noChangeAspect="1"/>
          </p:cNvPicPr>
          <p:nvPr userDrawn="1"/>
        </p:nvPicPr>
        <p:blipFill>
          <a:blip r:embed="rId2"/>
          <a:srcRect/>
          <a:stretch/>
        </p:blipFill>
        <p:spPr>
          <a:xfrm>
            <a:off x="1" y="0"/>
            <a:ext cx="12191996" cy="6864624"/>
          </a:xfrm>
          <a:prstGeom prst="rect">
            <a:avLst/>
          </a:prstGeom>
        </p:spPr>
      </p:pic>
      <p:sp>
        <p:nvSpPr>
          <p:cNvPr id="5" name="Rectangle 4">
            <a:extLst>
              <a:ext uri="{FF2B5EF4-FFF2-40B4-BE49-F238E27FC236}">
                <a16:creationId xmlns:a16="http://schemas.microsoft.com/office/drawing/2014/main" id="{11349A95-3338-9547-7BE8-7E10F1432F11}"/>
              </a:ext>
            </a:extLst>
          </p:cNvPr>
          <p:cNvSpPr/>
          <p:nvPr userDrawn="1"/>
        </p:nvSpPr>
        <p:spPr>
          <a:xfrm>
            <a:off x="-1" y="1"/>
            <a:ext cx="12191999" cy="589280"/>
          </a:xfrm>
          <a:prstGeom prst="rect">
            <a:avLst/>
          </a:prstGeom>
          <a:solidFill>
            <a:schemeClr val="tx1">
              <a:alpha val="1801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6" name="Picture 5" descr="A white x on a black background&#10;&#10;Description automatically generated">
            <a:extLst>
              <a:ext uri="{FF2B5EF4-FFF2-40B4-BE49-F238E27FC236}">
                <a16:creationId xmlns:a16="http://schemas.microsoft.com/office/drawing/2014/main" id="{EEBC4E47-C745-09B7-6E97-93DF373C4F12}"/>
              </a:ext>
            </a:extLst>
          </p:cNvPr>
          <p:cNvPicPr>
            <a:picLocks noChangeAspect="1"/>
          </p:cNvPicPr>
          <p:nvPr userDrawn="1"/>
        </p:nvPicPr>
        <p:blipFill>
          <a:blip r:embed="rId3"/>
          <a:stretch>
            <a:fillRect/>
          </a:stretch>
        </p:blipFill>
        <p:spPr>
          <a:xfrm>
            <a:off x="446627" y="117693"/>
            <a:ext cx="2073054" cy="353896"/>
          </a:xfrm>
          <a:prstGeom prst="rect">
            <a:avLst/>
          </a:prstGeom>
        </p:spPr>
      </p:pic>
    </p:spTree>
    <p:extLst>
      <p:ext uri="{BB962C8B-B14F-4D97-AF65-F5344CB8AC3E}">
        <p14:creationId xmlns:p14="http://schemas.microsoft.com/office/powerpoint/2010/main" val="3929500074"/>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userDrawn="1">
  <p:cSld name="Body 1 (Navy)">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D41FAD2-93A2-9872-F4FF-A8410E15BC14}"/>
              </a:ext>
            </a:extLst>
          </p:cNvPr>
          <p:cNvPicPr>
            <a:picLocks noChangeAspect="1"/>
          </p:cNvPicPr>
          <p:nvPr userDrawn="1"/>
        </p:nvPicPr>
        <p:blipFill>
          <a:blip r:embed="rId2"/>
          <a:srcRect/>
          <a:stretch/>
        </p:blipFill>
        <p:spPr>
          <a:xfrm>
            <a:off x="0" y="0"/>
            <a:ext cx="12192000" cy="6858000"/>
          </a:xfrm>
          <a:prstGeom prst="rect">
            <a:avLst/>
          </a:prstGeom>
        </p:spPr>
      </p:pic>
      <p:pic>
        <p:nvPicPr>
          <p:cNvPr id="4" name="Picture 4" descr="A black and white logo&#10;&#10;Description automatically generated">
            <a:extLst>
              <a:ext uri="{FF2B5EF4-FFF2-40B4-BE49-F238E27FC236}">
                <a16:creationId xmlns:a16="http://schemas.microsoft.com/office/drawing/2014/main" id="{20F941A6-9EC7-939F-9B7B-0EB0636C1D9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17616" y="-8233"/>
            <a:ext cx="3072245" cy="452704"/>
          </a:xfrm>
          <a:prstGeom prst="rect">
            <a:avLst/>
          </a:prstGeom>
        </p:spPr>
      </p:pic>
      <p:pic>
        <p:nvPicPr>
          <p:cNvPr id="5" name="Picture 9" descr="A logo on a black background&#10;&#10;Description automatically generated">
            <a:extLst>
              <a:ext uri="{FF2B5EF4-FFF2-40B4-BE49-F238E27FC236}">
                <a16:creationId xmlns:a16="http://schemas.microsoft.com/office/drawing/2014/main" id="{1ECB6F84-3172-2114-AA1F-E7557959AF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526214" y="-141613"/>
            <a:ext cx="1819225" cy="719462"/>
          </a:xfrm>
          <a:prstGeom prst="rect">
            <a:avLst/>
          </a:prstGeom>
        </p:spPr>
      </p:pic>
    </p:spTree>
    <p:extLst>
      <p:ext uri="{BB962C8B-B14F-4D97-AF65-F5344CB8AC3E}">
        <p14:creationId xmlns:p14="http://schemas.microsoft.com/office/powerpoint/2010/main" val="1210216144"/>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D46AB72-196D-872F-EE4A-1E65CB1CB222}"/>
              </a:ext>
            </a:extLst>
          </p:cNvPr>
          <p:cNvPicPr>
            <a:picLocks noChangeAspect="1"/>
          </p:cNvPicPr>
          <p:nvPr userDrawn="1"/>
        </p:nvPicPr>
        <p:blipFill>
          <a:blip r:embed="rId2"/>
          <a:srcRect/>
          <a:stretch/>
        </p:blipFill>
        <p:spPr>
          <a:xfrm>
            <a:off x="0" y="0"/>
            <a:ext cx="12191998" cy="6864626"/>
          </a:xfrm>
          <a:prstGeom prst="rect">
            <a:avLst/>
          </a:prstGeom>
        </p:spPr>
      </p:pic>
      <p:sp>
        <p:nvSpPr>
          <p:cNvPr id="2" name="Rectangle 1">
            <a:extLst>
              <a:ext uri="{FF2B5EF4-FFF2-40B4-BE49-F238E27FC236}">
                <a16:creationId xmlns:a16="http://schemas.microsoft.com/office/drawing/2014/main" id="{3A0FC8F2-CA4A-51E1-544B-035960594298}"/>
              </a:ext>
            </a:extLst>
          </p:cNvPr>
          <p:cNvSpPr/>
          <p:nvPr userDrawn="1"/>
        </p:nvSpPr>
        <p:spPr>
          <a:xfrm>
            <a:off x="-1" y="2"/>
            <a:ext cx="12191999" cy="589279"/>
          </a:xfrm>
          <a:prstGeom prst="rect">
            <a:avLst/>
          </a:prstGeom>
          <a:solidFill>
            <a:schemeClr val="tx1">
              <a:alpha val="1801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806867" rtl="0" eaLnBrk="1" fontAlgn="auto" latinLnBrk="0" hangingPunct="1">
              <a:lnSpc>
                <a:spcPct val="100000"/>
              </a:lnSpc>
              <a:spcBef>
                <a:spcPts val="0"/>
              </a:spcBef>
              <a:spcAft>
                <a:spcPts val="0"/>
              </a:spcAft>
              <a:buClrTx/>
              <a:buSzTx/>
              <a:buFontTx/>
              <a:buNone/>
              <a:tabLst/>
              <a:defRPr/>
            </a:pPr>
            <a:endParaRPr kumimoji="0" lang="en-US" sz="1588"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3" name="Picture 2" descr="A white x on a black background&#10;&#10;Description automatically generated">
            <a:extLst>
              <a:ext uri="{FF2B5EF4-FFF2-40B4-BE49-F238E27FC236}">
                <a16:creationId xmlns:a16="http://schemas.microsoft.com/office/drawing/2014/main" id="{ABA94A7F-B193-154F-B5FC-21D8586A01FB}"/>
              </a:ext>
            </a:extLst>
          </p:cNvPr>
          <p:cNvPicPr>
            <a:picLocks noChangeAspect="1"/>
          </p:cNvPicPr>
          <p:nvPr userDrawn="1"/>
        </p:nvPicPr>
        <p:blipFill>
          <a:blip r:embed="rId3"/>
          <a:stretch>
            <a:fillRect/>
          </a:stretch>
        </p:blipFill>
        <p:spPr>
          <a:xfrm>
            <a:off x="446627" y="117693"/>
            <a:ext cx="2073054" cy="353896"/>
          </a:xfrm>
          <a:prstGeom prst="rect">
            <a:avLst/>
          </a:prstGeom>
        </p:spPr>
      </p:pic>
      <p:sp>
        <p:nvSpPr>
          <p:cNvPr id="5" name="TextBox 4">
            <a:extLst>
              <a:ext uri="{FF2B5EF4-FFF2-40B4-BE49-F238E27FC236}">
                <a16:creationId xmlns:a16="http://schemas.microsoft.com/office/drawing/2014/main" id="{A3BBE1A4-B463-6C83-1DFD-F77033AAEB8D}"/>
              </a:ext>
            </a:extLst>
          </p:cNvPr>
          <p:cNvSpPr txBox="1"/>
          <p:nvPr userDrawn="1"/>
        </p:nvSpPr>
        <p:spPr>
          <a:xfrm>
            <a:off x="6827933" y="179225"/>
            <a:ext cx="4917440" cy="214546"/>
          </a:xfrm>
          <a:prstGeom prst="rect">
            <a:avLst/>
          </a:prstGeom>
          <a:noFill/>
        </p:spPr>
        <p:txBody>
          <a:bodyPr wrap="square" rtlCol="0">
            <a:spAutoFit/>
          </a:bodyPr>
          <a:lstStyle/>
          <a:p>
            <a:pPr marL="0" marR="0" lvl="0" indent="0" algn="r" defTabSz="806867" rtl="0" eaLnBrk="1" fontAlgn="auto" latinLnBrk="0" hangingPunct="1">
              <a:lnSpc>
                <a:spcPct val="100000"/>
              </a:lnSpc>
              <a:spcBef>
                <a:spcPts val="0"/>
              </a:spcBef>
              <a:spcAft>
                <a:spcPts val="0"/>
              </a:spcAft>
              <a:buClrTx/>
              <a:buSzTx/>
              <a:buFontTx/>
              <a:buNone/>
              <a:tabLst/>
              <a:defRPr/>
            </a:pPr>
            <a:r>
              <a:rPr kumimoji="0" lang="en-US" sz="794" b="0" i="0" u="none" strike="noStrike" kern="1200" cap="none" spc="0" normalizeH="0" baseline="0" noProof="0">
                <a:ln>
                  <a:noFill/>
                </a:ln>
                <a:solidFill>
                  <a:prstClr val="white"/>
                </a:solidFill>
                <a:effectLst/>
                <a:uLnTx/>
                <a:uFillTx/>
                <a:latin typeface="TWK Everett" panose="020B0204000000000000" pitchFamily="34" charset="77"/>
                <a:ea typeface="+mn-ea"/>
                <a:cs typeface="+mn-cs"/>
              </a:rPr>
              <a:t>TD SYNNEX and Microsoft Confidential</a:t>
            </a:r>
          </a:p>
        </p:txBody>
      </p:sp>
    </p:spTree>
    <p:extLst>
      <p:ext uri="{BB962C8B-B14F-4D97-AF65-F5344CB8AC3E}">
        <p14:creationId xmlns:p14="http://schemas.microsoft.com/office/powerpoint/2010/main" val="3752109080"/>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D46AB72-196D-872F-EE4A-1E65CB1CB222}"/>
              </a:ext>
            </a:extLst>
          </p:cNvPr>
          <p:cNvPicPr>
            <a:picLocks noChangeAspect="1"/>
          </p:cNvPicPr>
          <p:nvPr userDrawn="1"/>
        </p:nvPicPr>
        <p:blipFill>
          <a:blip r:embed="rId2"/>
          <a:srcRect/>
          <a:stretch/>
        </p:blipFill>
        <p:spPr>
          <a:xfrm>
            <a:off x="0" y="0"/>
            <a:ext cx="12191998" cy="6864625"/>
          </a:xfrm>
          <a:prstGeom prst="rect">
            <a:avLst/>
          </a:prstGeom>
        </p:spPr>
      </p:pic>
      <p:sp>
        <p:nvSpPr>
          <p:cNvPr id="5" name="Rectangle 4">
            <a:extLst>
              <a:ext uri="{FF2B5EF4-FFF2-40B4-BE49-F238E27FC236}">
                <a16:creationId xmlns:a16="http://schemas.microsoft.com/office/drawing/2014/main" id="{1C9D6545-3E44-6D7B-ED0C-F123D4EC3028}"/>
              </a:ext>
            </a:extLst>
          </p:cNvPr>
          <p:cNvSpPr/>
          <p:nvPr userDrawn="1"/>
        </p:nvSpPr>
        <p:spPr>
          <a:xfrm>
            <a:off x="-1" y="2"/>
            <a:ext cx="12191999" cy="589279"/>
          </a:xfrm>
          <a:prstGeom prst="rect">
            <a:avLst/>
          </a:prstGeom>
          <a:solidFill>
            <a:schemeClr val="tx1">
              <a:alpha val="1801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806867" rtl="0" eaLnBrk="1" fontAlgn="auto" latinLnBrk="0" hangingPunct="1">
              <a:lnSpc>
                <a:spcPct val="100000"/>
              </a:lnSpc>
              <a:spcBef>
                <a:spcPts val="0"/>
              </a:spcBef>
              <a:spcAft>
                <a:spcPts val="0"/>
              </a:spcAft>
              <a:buClrTx/>
              <a:buSzTx/>
              <a:buFontTx/>
              <a:buNone/>
              <a:tabLst/>
              <a:defRPr/>
            </a:pPr>
            <a:endParaRPr kumimoji="0" lang="en-US" sz="1588"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6" name="Picture 5" descr="A white x on a black background&#10;&#10;Description automatically generated">
            <a:extLst>
              <a:ext uri="{FF2B5EF4-FFF2-40B4-BE49-F238E27FC236}">
                <a16:creationId xmlns:a16="http://schemas.microsoft.com/office/drawing/2014/main" id="{08EB5186-DF13-9912-D92B-06C77C9F3805}"/>
              </a:ext>
            </a:extLst>
          </p:cNvPr>
          <p:cNvPicPr>
            <a:picLocks noChangeAspect="1"/>
          </p:cNvPicPr>
          <p:nvPr userDrawn="1"/>
        </p:nvPicPr>
        <p:blipFill>
          <a:blip r:embed="rId3"/>
          <a:stretch>
            <a:fillRect/>
          </a:stretch>
        </p:blipFill>
        <p:spPr>
          <a:xfrm>
            <a:off x="446627" y="117693"/>
            <a:ext cx="2073054" cy="353896"/>
          </a:xfrm>
          <a:prstGeom prst="rect">
            <a:avLst/>
          </a:prstGeom>
        </p:spPr>
      </p:pic>
      <p:sp>
        <p:nvSpPr>
          <p:cNvPr id="2" name="TextBox 1">
            <a:extLst>
              <a:ext uri="{FF2B5EF4-FFF2-40B4-BE49-F238E27FC236}">
                <a16:creationId xmlns:a16="http://schemas.microsoft.com/office/drawing/2014/main" id="{60746BAA-C4E3-C7CE-B15F-5829AE65D9A8}"/>
              </a:ext>
            </a:extLst>
          </p:cNvPr>
          <p:cNvSpPr txBox="1"/>
          <p:nvPr userDrawn="1"/>
        </p:nvSpPr>
        <p:spPr>
          <a:xfrm>
            <a:off x="6827933" y="179225"/>
            <a:ext cx="4917440" cy="214546"/>
          </a:xfrm>
          <a:prstGeom prst="rect">
            <a:avLst/>
          </a:prstGeom>
          <a:noFill/>
        </p:spPr>
        <p:txBody>
          <a:bodyPr wrap="square" rtlCol="0">
            <a:spAutoFit/>
          </a:bodyPr>
          <a:lstStyle/>
          <a:p>
            <a:pPr marL="0" marR="0" lvl="0" indent="0" algn="r" defTabSz="806867" rtl="0" eaLnBrk="1" fontAlgn="auto" latinLnBrk="0" hangingPunct="1">
              <a:lnSpc>
                <a:spcPct val="100000"/>
              </a:lnSpc>
              <a:spcBef>
                <a:spcPts val="0"/>
              </a:spcBef>
              <a:spcAft>
                <a:spcPts val="0"/>
              </a:spcAft>
              <a:buClrTx/>
              <a:buSzTx/>
              <a:buFontTx/>
              <a:buNone/>
              <a:tabLst/>
              <a:defRPr/>
            </a:pPr>
            <a:r>
              <a:rPr kumimoji="0" lang="en-US" sz="794" b="0" i="0" u="none" strike="noStrike" kern="1200" cap="none" spc="0" normalizeH="0" baseline="0" noProof="0">
                <a:ln>
                  <a:noFill/>
                </a:ln>
                <a:solidFill>
                  <a:prstClr val="white"/>
                </a:solidFill>
                <a:effectLst/>
                <a:uLnTx/>
                <a:uFillTx/>
                <a:latin typeface="TWK Everett" panose="020B0204000000000000" pitchFamily="34" charset="77"/>
                <a:ea typeface="+mn-ea"/>
                <a:cs typeface="+mn-cs"/>
              </a:rPr>
              <a:t>TD SYNNEX and Microsoft Confidential</a:t>
            </a:r>
          </a:p>
        </p:txBody>
      </p:sp>
    </p:spTree>
    <p:extLst>
      <p:ext uri="{BB962C8B-B14F-4D97-AF65-F5344CB8AC3E}">
        <p14:creationId xmlns:p14="http://schemas.microsoft.com/office/powerpoint/2010/main" val="2595644937"/>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D46AB72-196D-872F-EE4A-1E65CB1CB222}"/>
              </a:ext>
            </a:extLst>
          </p:cNvPr>
          <p:cNvPicPr>
            <a:picLocks noChangeAspect="1"/>
          </p:cNvPicPr>
          <p:nvPr userDrawn="1"/>
        </p:nvPicPr>
        <p:blipFill>
          <a:blip r:embed="rId2"/>
          <a:srcRect/>
          <a:stretch/>
        </p:blipFill>
        <p:spPr>
          <a:xfrm>
            <a:off x="1" y="0"/>
            <a:ext cx="12191996" cy="6864625"/>
          </a:xfrm>
          <a:prstGeom prst="rect">
            <a:avLst/>
          </a:prstGeom>
        </p:spPr>
      </p:pic>
      <p:sp>
        <p:nvSpPr>
          <p:cNvPr id="5" name="Rectangle 4">
            <a:extLst>
              <a:ext uri="{FF2B5EF4-FFF2-40B4-BE49-F238E27FC236}">
                <a16:creationId xmlns:a16="http://schemas.microsoft.com/office/drawing/2014/main" id="{11349A95-3338-9547-7BE8-7E10F1432F11}"/>
              </a:ext>
            </a:extLst>
          </p:cNvPr>
          <p:cNvSpPr/>
          <p:nvPr userDrawn="1"/>
        </p:nvSpPr>
        <p:spPr>
          <a:xfrm>
            <a:off x="-1" y="2"/>
            <a:ext cx="12191999" cy="589279"/>
          </a:xfrm>
          <a:prstGeom prst="rect">
            <a:avLst/>
          </a:prstGeom>
          <a:solidFill>
            <a:schemeClr val="tx1">
              <a:alpha val="1801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806867" rtl="0" eaLnBrk="1" fontAlgn="auto" latinLnBrk="0" hangingPunct="1">
              <a:lnSpc>
                <a:spcPct val="100000"/>
              </a:lnSpc>
              <a:spcBef>
                <a:spcPts val="0"/>
              </a:spcBef>
              <a:spcAft>
                <a:spcPts val="0"/>
              </a:spcAft>
              <a:buClrTx/>
              <a:buSzTx/>
              <a:buFontTx/>
              <a:buNone/>
              <a:tabLst/>
              <a:defRPr/>
            </a:pPr>
            <a:endParaRPr kumimoji="0" lang="en-US" sz="1588"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6" name="Picture 5" descr="A white x on a black background&#10;&#10;Description automatically generated">
            <a:extLst>
              <a:ext uri="{FF2B5EF4-FFF2-40B4-BE49-F238E27FC236}">
                <a16:creationId xmlns:a16="http://schemas.microsoft.com/office/drawing/2014/main" id="{EEBC4E47-C745-09B7-6E97-93DF373C4F12}"/>
              </a:ext>
            </a:extLst>
          </p:cNvPr>
          <p:cNvPicPr>
            <a:picLocks noChangeAspect="1"/>
          </p:cNvPicPr>
          <p:nvPr userDrawn="1"/>
        </p:nvPicPr>
        <p:blipFill>
          <a:blip r:embed="rId3"/>
          <a:stretch>
            <a:fillRect/>
          </a:stretch>
        </p:blipFill>
        <p:spPr>
          <a:xfrm>
            <a:off x="446627" y="117693"/>
            <a:ext cx="2073054" cy="353896"/>
          </a:xfrm>
          <a:prstGeom prst="rect">
            <a:avLst/>
          </a:prstGeom>
        </p:spPr>
      </p:pic>
      <p:sp>
        <p:nvSpPr>
          <p:cNvPr id="2" name="TextBox 1">
            <a:extLst>
              <a:ext uri="{FF2B5EF4-FFF2-40B4-BE49-F238E27FC236}">
                <a16:creationId xmlns:a16="http://schemas.microsoft.com/office/drawing/2014/main" id="{1F12DC8D-2D62-2851-33AA-A2552C7F4227}"/>
              </a:ext>
            </a:extLst>
          </p:cNvPr>
          <p:cNvSpPr txBox="1"/>
          <p:nvPr userDrawn="1"/>
        </p:nvSpPr>
        <p:spPr>
          <a:xfrm>
            <a:off x="6827933" y="179225"/>
            <a:ext cx="4917440" cy="214546"/>
          </a:xfrm>
          <a:prstGeom prst="rect">
            <a:avLst/>
          </a:prstGeom>
          <a:noFill/>
        </p:spPr>
        <p:txBody>
          <a:bodyPr wrap="square" rtlCol="0">
            <a:spAutoFit/>
          </a:bodyPr>
          <a:lstStyle/>
          <a:p>
            <a:pPr marL="0" marR="0" lvl="0" indent="0" algn="r" defTabSz="806867" rtl="0" eaLnBrk="1" fontAlgn="auto" latinLnBrk="0" hangingPunct="1">
              <a:lnSpc>
                <a:spcPct val="100000"/>
              </a:lnSpc>
              <a:spcBef>
                <a:spcPts val="0"/>
              </a:spcBef>
              <a:spcAft>
                <a:spcPts val="0"/>
              </a:spcAft>
              <a:buClrTx/>
              <a:buSzTx/>
              <a:buFontTx/>
              <a:buNone/>
              <a:tabLst/>
              <a:defRPr/>
            </a:pPr>
            <a:r>
              <a:rPr kumimoji="0" lang="en-US" sz="794" b="0" i="0" u="none" strike="noStrike" kern="1200" cap="none" spc="0" normalizeH="0" baseline="0" noProof="0">
                <a:ln>
                  <a:noFill/>
                </a:ln>
                <a:solidFill>
                  <a:prstClr val="white"/>
                </a:solidFill>
                <a:effectLst/>
                <a:uLnTx/>
                <a:uFillTx/>
                <a:latin typeface="TWK Everett" panose="020B0204000000000000" pitchFamily="34" charset="77"/>
                <a:ea typeface="+mn-ea"/>
                <a:cs typeface="+mn-cs"/>
              </a:rPr>
              <a:t>TD SYNNEX and Microsoft Confidential</a:t>
            </a:r>
          </a:p>
        </p:txBody>
      </p:sp>
    </p:spTree>
    <p:extLst>
      <p:ext uri="{BB962C8B-B14F-4D97-AF65-F5344CB8AC3E}">
        <p14:creationId xmlns:p14="http://schemas.microsoft.com/office/powerpoint/2010/main" val="1959875473"/>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D46AB72-196D-872F-EE4A-1E65CB1CB222}"/>
              </a:ext>
            </a:extLst>
          </p:cNvPr>
          <p:cNvPicPr>
            <a:picLocks noChangeAspect="1"/>
          </p:cNvPicPr>
          <p:nvPr userDrawn="1"/>
        </p:nvPicPr>
        <p:blipFill>
          <a:blip r:embed="rId2"/>
          <a:srcRect/>
          <a:stretch/>
        </p:blipFill>
        <p:spPr>
          <a:xfrm>
            <a:off x="4" y="-6623"/>
            <a:ext cx="12191996" cy="6864624"/>
          </a:xfrm>
          <a:prstGeom prst="rect">
            <a:avLst/>
          </a:prstGeom>
        </p:spPr>
      </p:pic>
      <p:sp>
        <p:nvSpPr>
          <p:cNvPr id="5" name="Rectangle 4">
            <a:extLst>
              <a:ext uri="{FF2B5EF4-FFF2-40B4-BE49-F238E27FC236}">
                <a16:creationId xmlns:a16="http://schemas.microsoft.com/office/drawing/2014/main" id="{8333AA91-ADCA-EE5C-A76D-32C04784448E}"/>
              </a:ext>
            </a:extLst>
          </p:cNvPr>
          <p:cNvSpPr/>
          <p:nvPr userDrawn="1"/>
        </p:nvSpPr>
        <p:spPr>
          <a:xfrm>
            <a:off x="-1" y="2"/>
            <a:ext cx="12191999" cy="589279"/>
          </a:xfrm>
          <a:prstGeom prst="rect">
            <a:avLst/>
          </a:prstGeom>
          <a:solidFill>
            <a:schemeClr val="tx1">
              <a:alpha val="1801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806867" rtl="0" eaLnBrk="1" fontAlgn="auto" latinLnBrk="0" hangingPunct="1">
              <a:lnSpc>
                <a:spcPct val="100000"/>
              </a:lnSpc>
              <a:spcBef>
                <a:spcPts val="0"/>
              </a:spcBef>
              <a:spcAft>
                <a:spcPts val="0"/>
              </a:spcAft>
              <a:buClrTx/>
              <a:buSzTx/>
              <a:buFontTx/>
              <a:buNone/>
              <a:tabLst/>
              <a:defRPr/>
            </a:pPr>
            <a:endParaRPr kumimoji="0" lang="en-US" sz="1588"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6" name="Picture 5" descr="A white x on a black background&#10;&#10;Description automatically generated">
            <a:extLst>
              <a:ext uri="{FF2B5EF4-FFF2-40B4-BE49-F238E27FC236}">
                <a16:creationId xmlns:a16="http://schemas.microsoft.com/office/drawing/2014/main" id="{0FBCC281-C426-FE19-69A5-2C0ED0A36763}"/>
              </a:ext>
            </a:extLst>
          </p:cNvPr>
          <p:cNvPicPr>
            <a:picLocks noChangeAspect="1"/>
          </p:cNvPicPr>
          <p:nvPr userDrawn="1"/>
        </p:nvPicPr>
        <p:blipFill>
          <a:blip r:embed="rId3"/>
          <a:stretch>
            <a:fillRect/>
          </a:stretch>
        </p:blipFill>
        <p:spPr>
          <a:xfrm>
            <a:off x="446627" y="117693"/>
            <a:ext cx="2073054" cy="353896"/>
          </a:xfrm>
          <a:prstGeom prst="rect">
            <a:avLst/>
          </a:prstGeom>
        </p:spPr>
      </p:pic>
      <p:sp>
        <p:nvSpPr>
          <p:cNvPr id="2" name="TextBox 1">
            <a:extLst>
              <a:ext uri="{FF2B5EF4-FFF2-40B4-BE49-F238E27FC236}">
                <a16:creationId xmlns:a16="http://schemas.microsoft.com/office/drawing/2014/main" id="{CB04A02C-26E0-775C-7249-A59346640B33}"/>
              </a:ext>
            </a:extLst>
          </p:cNvPr>
          <p:cNvSpPr txBox="1"/>
          <p:nvPr userDrawn="1"/>
        </p:nvSpPr>
        <p:spPr>
          <a:xfrm>
            <a:off x="6827933" y="179225"/>
            <a:ext cx="4917440" cy="214546"/>
          </a:xfrm>
          <a:prstGeom prst="rect">
            <a:avLst/>
          </a:prstGeom>
          <a:noFill/>
        </p:spPr>
        <p:txBody>
          <a:bodyPr wrap="square" rtlCol="0">
            <a:spAutoFit/>
          </a:bodyPr>
          <a:lstStyle/>
          <a:p>
            <a:pPr marL="0" marR="0" lvl="0" indent="0" algn="r" defTabSz="806867" rtl="0" eaLnBrk="1" fontAlgn="auto" latinLnBrk="0" hangingPunct="1">
              <a:lnSpc>
                <a:spcPct val="100000"/>
              </a:lnSpc>
              <a:spcBef>
                <a:spcPts val="0"/>
              </a:spcBef>
              <a:spcAft>
                <a:spcPts val="0"/>
              </a:spcAft>
              <a:buClrTx/>
              <a:buSzTx/>
              <a:buFontTx/>
              <a:buNone/>
              <a:tabLst/>
              <a:defRPr/>
            </a:pPr>
            <a:r>
              <a:rPr kumimoji="0" lang="en-US" sz="794" b="0" i="0" u="none" strike="noStrike" kern="1200" cap="none" spc="0" normalizeH="0" baseline="0" noProof="0">
                <a:ln>
                  <a:noFill/>
                </a:ln>
                <a:solidFill>
                  <a:prstClr val="white"/>
                </a:solidFill>
                <a:effectLst/>
                <a:uLnTx/>
                <a:uFillTx/>
                <a:latin typeface="TWK Everett" panose="020B0204000000000000" pitchFamily="34" charset="77"/>
                <a:ea typeface="+mn-ea"/>
                <a:cs typeface="+mn-cs"/>
              </a:rPr>
              <a:t>TD SYNNEX and Microsoft Confidential</a:t>
            </a:r>
          </a:p>
        </p:txBody>
      </p:sp>
    </p:spTree>
    <p:extLst>
      <p:ext uri="{BB962C8B-B14F-4D97-AF65-F5344CB8AC3E}">
        <p14:creationId xmlns:p14="http://schemas.microsoft.com/office/powerpoint/2010/main" val="577852975"/>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D46AB72-196D-872F-EE4A-1E65CB1CB222}"/>
              </a:ext>
            </a:extLst>
          </p:cNvPr>
          <p:cNvPicPr>
            <a:picLocks noChangeAspect="1"/>
          </p:cNvPicPr>
          <p:nvPr userDrawn="1"/>
        </p:nvPicPr>
        <p:blipFill>
          <a:blip r:embed="rId2"/>
          <a:srcRect/>
          <a:stretch/>
        </p:blipFill>
        <p:spPr>
          <a:xfrm>
            <a:off x="2" y="0"/>
            <a:ext cx="12191994" cy="6864624"/>
          </a:xfrm>
          <a:prstGeom prst="rect">
            <a:avLst/>
          </a:prstGeom>
        </p:spPr>
      </p:pic>
      <p:sp>
        <p:nvSpPr>
          <p:cNvPr id="5" name="Rectangle 4">
            <a:extLst>
              <a:ext uri="{FF2B5EF4-FFF2-40B4-BE49-F238E27FC236}">
                <a16:creationId xmlns:a16="http://schemas.microsoft.com/office/drawing/2014/main" id="{2ADA5DB1-2D73-043D-55BA-BFFC30E39199}"/>
              </a:ext>
            </a:extLst>
          </p:cNvPr>
          <p:cNvSpPr/>
          <p:nvPr userDrawn="1"/>
        </p:nvSpPr>
        <p:spPr>
          <a:xfrm>
            <a:off x="-1" y="2"/>
            <a:ext cx="12191999" cy="589279"/>
          </a:xfrm>
          <a:prstGeom prst="rect">
            <a:avLst/>
          </a:prstGeom>
          <a:solidFill>
            <a:schemeClr val="tx1">
              <a:alpha val="1801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806867" rtl="0" eaLnBrk="1" fontAlgn="auto" latinLnBrk="0" hangingPunct="1">
              <a:lnSpc>
                <a:spcPct val="100000"/>
              </a:lnSpc>
              <a:spcBef>
                <a:spcPts val="0"/>
              </a:spcBef>
              <a:spcAft>
                <a:spcPts val="0"/>
              </a:spcAft>
              <a:buClrTx/>
              <a:buSzTx/>
              <a:buFontTx/>
              <a:buNone/>
              <a:tabLst/>
              <a:defRPr/>
            </a:pPr>
            <a:endParaRPr kumimoji="0" lang="en-US" sz="1588"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6" name="Picture 5" descr="A white x on a black background&#10;&#10;Description automatically generated">
            <a:extLst>
              <a:ext uri="{FF2B5EF4-FFF2-40B4-BE49-F238E27FC236}">
                <a16:creationId xmlns:a16="http://schemas.microsoft.com/office/drawing/2014/main" id="{B0C06CDB-72AB-0A17-FF06-B9BD98E3BF02}"/>
              </a:ext>
            </a:extLst>
          </p:cNvPr>
          <p:cNvPicPr>
            <a:picLocks noChangeAspect="1"/>
          </p:cNvPicPr>
          <p:nvPr userDrawn="1"/>
        </p:nvPicPr>
        <p:blipFill>
          <a:blip r:embed="rId3"/>
          <a:stretch>
            <a:fillRect/>
          </a:stretch>
        </p:blipFill>
        <p:spPr>
          <a:xfrm>
            <a:off x="446627" y="117693"/>
            <a:ext cx="2073054" cy="353896"/>
          </a:xfrm>
          <a:prstGeom prst="rect">
            <a:avLst/>
          </a:prstGeom>
        </p:spPr>
      </p:pic>
      <p:sp>
        <p:nvSpPr>
          <p:cNvPr id="2" name="TextBox 1">
            <a:extLst>
              <a:ext uri="{FF2B5EF4-FFF2-40B4-BE49-F238E27FC236}">
                <a16:creationId xmlns:a16="http://schemas.microsoft.com/office/drawing/2014/main" id="{37D53124-7322-B3BE-6E5E-E98B39CC4454}"/>
              </a:ext>
            </a:extLst>
          </p:cNvPr>
          <p:cNvSpPr txBox="1"/>
          <p:nvPr userDrawn="1"/>
        </p:nvSpPr>
        <p:spPr>
          <a:xfrm>
            <a:off x="6827933" y="179225"/>
            <a:ext cx="4917440" cy="214546"/>
          </a:xfrm>
          <a:prstGeom prst="rect">
            <a:avLst/>
          </a:prstGeom>
          <a:noFill/>
        </p:spPr>
        <p:txBody>
          <a:bodyPr wrap="square" rtlCol="0">
            <a:spAutoFit/>
          </a:bodyPr>
          <a:lstStyle/>
          <a:p>
            <a:pPr marL="0" marR="0" lvl="0" indent="0" algn="r" defTabSz="806867" rtl="0" eaLnBrk="1" fontAlgn="auto" latinLnBrk="0" hangingPunct="1">
              <a:lnSpc>
                <a:spcPct val="100000"/>
              </a:lnSpc>
              <a:spcBef>
                <a:spcPts val="0"/>
              </a:spcBef>
              <a:spcAft>
                <a:spcPts val="0"/>
              </a:spcAft>
              <a:buClrTx/>
              <a:buSzTx/>
              <a:buFontTx/>
              <a:buNone/>
              <a:tabLst/>
              <a:defRPr/>
            </a:pPr>
            <a:r>
              <a:rPr kumimoji="0" lang="en-US" sz="794" b="0" i="0" u="none" strike="noStrike" kern="1200" cap="none" spc="0" normalizeH="0" baseline="0" noProof="0">
                <a:ln>
                  <a:noFill/>
                </a:ln>
                <a:solidFill>
                  <a:prstClr val="white"/>
                </a:solidFill>
                <a:effectLst/>
                <a:uLnTx/>
                <a:uFillTx/>
                <a:latin typeface="TWK Everett" panose="020B0204000000000000" pitchFamily="34" charset="77"/>
                <a:ea typeface="+mn-ea"/>
                <a:cs typeface="+mn-cs"/>
              </a:rPr>
              <a:t>TD SYNNEX and Microsoft Confidential</a:t>
            </a:r>
          </a:p>
        </p:txBody>
      </p:sp>
    </p:spTree>
    <p:extLst>
      <p:ext uri="{BB962C8B-B14F-4D97-AF65-F5344CB8AC3E}">
        <p14:creationId xmlns:p14="http://schemas.microsoft.com/office/powerpoint/2010/main" val="1496030708"/>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D46AB72-196D-872F-EE4A-1E65CB1CB222}"/>
              </a:ext>
            </a:extLst>
          </p:cNvPr>
          <p:cNvPicPr>
            <a:picLocks noChangeAspect="1"/>
          </p:cNvPicPr>
          <p:nvPr userDrawn="1"/>
        </p:nvPicPr>
        <p:blipFill>
          <a:blip r:embed="rId2"/>
          <a:srcRect/>
          <a:stretch/>
        </p:blipFill>
        <p:spPr>
          <a:xfrm>
            <a:off x="1" y="0"/>
            <a:ext cx="12191999" cy="6864626"/>
          </a:xfrm>
          <a:prstGeom prst="rect">
            <a:avLst/>
          </a:prstGeom>
        </p:spPr>
      </p:pic>
      <p:sp>
        <p:nvSpPr>
          <p:cNvPr id="8" name="Rectangle 7">
            <a:extLst>
              <a:ext uri="{FF2B5EF4-FFF2-40B4-BE49-F238E27FC236}">
                <a16:creationId xmlns:a16="http://schemas.microsoft.com/office/drawing/2014/main" id="{CF26F56E-C293-FACE-37FA-56B739B10B22}"/>
              </a:ext>
            </a:extLst>
          </p:cNvPr>
          <p:cNvSpPr/>
          <p:nvPr userDrawn="1"/>
        </p:nvSpPr>
        <p:spPr>
          <a:xfrm>
            <a:off x="-1" y="2"/>
            <a:ext cx="12191999" cy="589279"/>
          </a:xfrm>
          <a:prstGeom prst="rect">
            <a:avLst/>
          </a:prstGeom>
          <a:solidFill>
            <a:schemeClr val="tx1">
              <a:alpha val="1801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806867" rtl="0" eaLnBrk="1" fontAlgn="auto" latinLnBrk="0" hangingPunct="1">
              <a:lnSpc>
                <a:spcPct val="100000"/>
              </a:lnSpc>
              <a:spcBef>
                <a:spcPts val="0"/>
              </a:spcBef>
              <a:spcAft>
                <a:spcPts val="0"/>
              </a:spcAft>
              <a:buClrTx/>
              <a:buSzTx/>
              <a:buFontTx/>
              <a:buNone/>
              <a:tabLst/>
              <a:defRPr/>
            </a:pPr>
            <a:endParaRPr kumimoji="0" lang="en-US" sz="1588"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0" name="Picture 9" descr="A white x on a black background&#10;&#10;Description automatically generated">
            <a:extLst>
              <a:ext uri="{FF2B5EF4-FFF2-40B4-BE49-F238E27FC236}">
                <a16:creationId xmlns:a16="http://schemas.microsoft.com/office/drawing/2014/main" id="{E0798890-24A5-15B5-90EF-B48855AC07CA}"/>
              </a:ext>
            </a:extLst>
          </p:cNvPr>
          <p:cNvPicPr>
            <a:picLocks noChangeAspect="1"/>
          </p:cNvPicPr>
          <p:nvPr userDrawn="1"/>
        </p:nvPicPr>
        <p:blipFill>
          <a:blip r:embed="rId3"/>
          <a:stretch>
            <a:fillRect/>
          </a:stretch>
        </p:blipFill>
        <p:spPr>
          <a:xfrm>
            <a:off x="446627" y="117693"/>
            <a:ext cx="2073054" cy="353896"/>
          </a:xfrm>
          <a:prstGeom prst="rect">
            <a:avLst/>
          </a:prstGeom>
        </p:spPr>
      </p:pic>
      <p:sp>
        <p:nvSpPr>
          <p:cNvPr id="11" name="TextBox 10">
            <a:extLst>
              <a:ext uri="{FF2B5EF4-FFF2-40B4-BE49-F238E27FC236}">
                <a16:creationId xmlns:a16="http://schemas.microsoft.com/office/drawing/2014/main" id="{641F7DF0-1D15-6E70-F51D-7C51DA4F3FAF}"/>
              </a:ext>
            </a:extLst>
          </p:cNvPr>
          <p:cNvSpPr txBox="1"/>
          <p:nvPr userDrawn="1"/>
        </p:nvSpPr>
        <p:spPr>
          <a:xfrm>
            <a:off x="6827933" y="179225"/>
            <a:ext cx="4917440" cy="214546"/>
          </a:xfrm>
          <a:prstGeom prst="rect">
            <a:avLst/>
          </a:prstGeom>
          <a:noFill/>
        </p:spPr>
        <p:txBody>
          <a:bodyPr wrap="square" rtlCol="0">
            <a:spAutoFit/>
          </a:bodyPr>
          <a:lstStyle/>
          <a:p>
            <a:pPr marL="0" marR="0" lvl="0" indent="0" algn="r" defTabSz="806867" rtl="0" eaLnBrk="1" fontAlgn="auto" latinLnBrk="0" hangingPunct="1">
              <a:lnSpc>
                <a:spcPct val="100000"/>
              </a:lnSpc>
              <a:spcBef>
                <a:spcPts val="0"/>
              </a:spcBef>
              <a:spcAft>
                <a:spcPts val="0"/>
              </a:spcAft>
              <a:buClrTx/>
              <a:buSzTx/>
              <a:buFontTx/>
              <a:buNone/>
              <a:tabLst/>
              <a:defRPr/>
            </a:pPr>
            <a:r>
              <a:rPr kumimoji="0" lang="en-US" sz="794" b="0" i="0" u="none" strike="noStrike" kern="1200" cap="none" spc="0" normalizeH="0" baseline="0" noProof="0">
                <a:ln>
                  <a:noFill/>
                </a:ln>
                <a:solidFill>
                  <a:prstClr val="white"/>
                </a:solidFill>
                <a:effectLst/>
                <a:uLnTx/>
                <a:uFillTx/>
                <a:latin typeface="TWK Everett" panose="020B0204000000000000" pitchFamily="34" charset="77"/>
                <a:ea typeface="+mn-ea"/>
                <a:cs typeface="+mn-cs"/>
              </a:rPr>
              <a:t>TD SYNNEX and Microsoft Confidential</a:t>
            </a:r>
          </a:p>
        </p:txBody>
      </p:sp>
    </p:spTree>
    <p:extLst>
      <p:ext uri="{BB962C8B-B14F-4D97-AF65-F5344CB8AC3E}">
        <p14:creationId xmlns:p14="http://schemas.microsoft.com/office/powerpoint/2010/main" val="2685685989"/>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D46AB72-196D-872F-EE4A-1E65CB1CB222}"/>
              </a:ext>
            </a:extLst>
          </p:cNvPr>
          <p:cNvPicPr>
            <a:picLocks noChangeAspect="1"/>
          </p:cNvPicPr>
          <p:nvPr userDrawn="1"/>
        </p:nvPicPr>
        <p:blipFill>
          <a:blip r:embed="rId2"/>
          <a:srcRect/>
          <a:stretch/>
        </p:blipFill>
        <p:spPr>
          <a:xfrm>
            <a:off x="2" y="1"/>
            <a:ext cx="12191994" cy="6864621"/>
          </a:xfrm>
          <a:prstGeom prst="rect">
            <a:avLst/>
          </a:prstGeom>
        </p:spPr>
      </p:pic>
      <p:sp>
        <p:nvSpPr>
          <p:cNvPr id="5" name="Rectangle 4">
            <a:extLst>
              <a:ext uri="{FF2B5EF4-FFF2-40B4-BE49-F238E27FC236}">
                <a16:creationId xmlns:a16="http://schemas.microsoft.com/office/drawing/2014/main" id="{430786E8-B398-EE19-54FE-1E1DC68ABE22}"/>
              </a:ext>
            </a:extLst>
          </p:cNvPr>
          <p:cNvSpPr/>
          <p:nvPr userDrawn="1"/>
        </p:nvSpPr>
        <p:spPr>
          <a:xfrm>
            <a:off x="-1" y="2"/>
            <a:ext cx="12191999" cy="589279"/>
          </a:xfrm>
          <a:prstGeom prst="rect">
            <a:avLst/>
          </a:prstGeom>
          <a:solidFill>
            <a:schemeClr val="tx1">
              <a:alpha val="1801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806867" rtl="0" eaLnBrk="1" fontAlgn="auto" latinLnBrk="0" hangingPunct="1">
              <a:lnSpc>
                <a:spcPct val="100000"/>
              </a:lnSpc>
              <a:spcBef>
                <a:spcPts val="0"/>
              </a:spcBef>
              <a:spcAft>
                <a:spcPts val="0"/>
              </a:spcAft>
              <a:buClrTx/>
              <a:buSzTx/>
              <a:buFontTx/>
              <a:buNone/>
              <a:tabLst/>
              <a:defRPr/>
            </a:pPr>
            <a:endParaRPr kumimoji="0" lang="en-US" sz="1588"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6" name="Picture 5" descr="A white x on a black background&#10;&#10;Description automatically generated">
            <a:extLst>
              <a:ext uri="{FF2B5EF4-FFF2-40B4-BE49-F238E27FC236}">
                <a16:creationId xmlns:a16="http://schemas.microsoft.com/office/drawing/2014/main" id="{964010D0-20A8-C221-5DBC-4D4550622C51}"/>
              </a:ext>
            </a:extLst>
          </p:cNvPr>
          <p:cNvPicPr>
            <a:picLocks noChangeAspect="1"/>
          </p:cNvPicPr>
          <p:nvPr userDrawn="1"/>
        </p:nvPicPr>
        <p:blipFill>
          <a:blip r:embed="rId3"/>
          <a:stretch>
            <a:fillRect/>
          </a:stretch>
        </p:blipFill>
        <p:spPr>
          <a:xfrm>
            <a:off x="446627" y="117693"/>
            <a:ext cx="2073054" cy="353896"/>
          </a:xfrm>
          <a:prstGeom prst="rect">
            <a:avLst/>
          </a:prstGeom>
        </p:spPr>
      </p:pic>
      <p:sp>
        <p:nvSpPr>
          <p:cNvPr id="2" name="TextBox 1">
            <a:extLst>
              <a:ext uri="{FF2B5EF4-FFF2-40B4-BE49-F238E27FC236}">
                <a16:creationId xmlns:a16="http://schemas.microsoft.com/office/drawing/2014/main" id="{9610389C-280C-3F1E-5F19-25FAB6DF3561}"/>
              </a:ext>
            </a:extLst>
          </p:cNvPr>
          <p:cNvSpPr txBox="1"/>
          <p:nvPr userDrawn="1"/>
        </p:nvSpPr>
        <p:spPr>
          <a:xfrm>
            <a:off x="6827933" y="179225"/>
            <a:ext cx="4917440" cy="214546"/>
          </a:xfrm>
          <a:prstGeom prst="rect">
            <a:avLst/>
          </a:prstGeom>
          <a:noFill/>
        </p:spPr>
        <p:txBody>
          <a:bodyPr wrap="square" rtlCol="0">
            <a:spAutoFit/>
          </a:bodyPr>
          <a:lstStyle/>
          <a:p>
            <a:pPr marL="0" marR="0" lvl="0" indent="0" algn="r" defTabSz="806867" rtl="0" eaLnBrk="1" fontAlgn="auto" latinLnBrk="0" hangingPunct="1">
              <a:lnSpc>
                <a:spcPct val="100000"/>
              </a:lnSpc>
              <a:spcBef>
                <a:spcPts val="0"/>
              </a:spcBef>
              <a:spcAft>
                <a:spcPts val="0"/>
              </a:spcAft>
              <a:buClrTx/>
              <a:buSzTx/>
              <a:buFontTx/>
              <a:buNone/>
              <a:tabLst/>
              <a:defRPr/>
            </a:pPr>
            <a:r>
              <a:rPr kumimoji="0" lang="en-US" sz="794" b="0" i="0" u="none" strike="noStrike" kern="1200" cap="none" spc="0" normalizeH="0" baseline="0" noProof="0">
                <a:ln>
                  <a:noFill/>
                </a:ln>
                <a:solidFill>
                  <a:prstClr val="white"/>
                </a:solidFill>
                <a:effectLst/>
                <a:uLnTx/>
                <a:uFillTx/>
                <a:latin typeface="TWK Everett" panose="020B0204000000000000" pitchFamily="34" charset="77"/>
                <a:ea typeface="+mn-ea"/>
                <a:cs typeface="+mn-cs"/>
              </a:rPr>
              <a:t>TD SYNNEX and Microsoft Confidential</a:t>
            </a:r>
          </a:p>
        </p:txBody>
      </p:sp>
    </p:spTree>
    <p:extLst>
      <p:ext uri="{BB962C8B-B14F-4D97-AF65-F5344CB8AC3E}">
        <p14:creationId xmlns:p14="http://schemas.microsoft.com/office/powerpoint/2010/main" val="2710132836"/>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D46AB72-196D-872F-EE4A-1E65CB1CB222}"/>
              </a:ext>
            </a:extLst>
          </p:cNvPr>
          <p:cNvPicPr>
            <a:picLocks noChangeAspect="1"/>
          </p:cNvPicPr>
          <p:nvPr userDrawn="1"/>
        </p:nvPicPr>
        <p:blipFill>
          <a:blip r:embed="rId2"/>
          <a:srcRect/>
          <a:stretch/>
        </p:blipFill>
        <p:spPr>
          <a:xfrm>
            <a:off x="3" y="1"/>
            <a:ext cx="12191992" cy="6864621"/>
          </a:xfrm>
          <a:prstGeom prst="rect">
            <a:avLst/>
          </a:prstGeom>
        </p:spPr>
      </p:pic>
      <p:sp>
        <p:nvSpPr>
          <p:cNvPr id="5" name="Rectangle 4">
            <a:extLst>
              <a:ext uri="{FF2B5EF4-FFF2-40B4-BE49-F238E27FC236}">
                <a16:creationId xmlns:a16="http://schemas.microsoft.com/office/drawing/2014/main" id="{977FF639-DCD7-207A-BCB6-C8F1BC2385A0}"/>
              </a:ext>
            </a:extLst>
          </p:cNvPr>
          <p:cNvSpPr/>
          <p:nvPr userDrawn="1"/>
        </p:nvSpPr>
        <p:spPr>
          <a:xfrm>
            <a:off x="-1" y="2"/>
            <a:ext cx="12191999" cy="589279"/>
          </a:xfrm>
          <a:prstGeom prst="rect">
            <a:avLst/>
          </a:prstGeom>
          <a:solidFill>
            <a:schemeClr val="tx1">
              <a:alpha val="1801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806867" rtl="0" eaLnBrk="1" fontAlgn="auto" latinLnBrk="0" hangingPunct="1">
              <a:lnSpc>
                <a:spcPct val="100000"/>
              </a:lnSpc>
              <a:spcBef>
                <a:spcPts val="0"/>
              </a:spcBef>
              <a:spcAft>
                <a:spcPts val="0"/>
              </a:spcAft>
              <a:buClrTx/>
              <a:buSzTx/>
              <a:buFontTx/>
              <a:buNone/>
              <a:tabLst/>
              <a:defRPr/>
            </a:pPr>
            <a:endParaRPr kumimoji="0" lang="en-US" sz="1588"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6" name="Picture 5" descr="A white x on a black background&#10;&#10;Description automatically generated">
            <a:extLst>
              <a:ext uri="{FF2B5EF4-FFF2-40B4-BE49-F238E27FC236}">
                <a16:creationId xmlns:a16="http://schemas.microsoft.com/office/drawing/2014/main" id="{2D58AED1-AC84-F37F-7035-EFDB11E80AB1}"/>
              </a:ext>
            </a:extLst>
          </p:cNvPr>
          <p:cNvPicPr>
            <a:picLocks noChangeAspect="1"/>
          </p:cNvPicPr>
          <p:nvPr userDrawn="1"/>
        </p:nvPicPr>
        <p:blipFill>
          <a:blip r:embed="rId3"/>
          <a:stretch>
            <a:fillRect/>
          </a:stretch>
        </p:blipFill>
        <p:spPr>
          <a:xfrm>
            <a:off x="446627" y="117693"/>
            <a:ext cx="2073054" cy="353896"/>
          </a:xfrm>
          <a:prstGeom prst="rect">
            <a:avLst/>
          </a:prstGeom>
        </p:spPr>
      </p:pic>
      <p:sp>
        <p:nvSpPr>
          <p:cNvPr id="2" name="TextBox 1">
            <a:extLst>
              <a:ext uri="{FF2B5EF4-FFF2-40B4-BE49-F238E27FC236}">
                <a16:creationId xmlns:a16="http://schemas.microsoft.com/office/drawing/2014/main" id="{08244B17-0683-45E9-37CE-0D5360E565EF}"/>
              </a:ext>
            </a:extLst>
          </p:cNvPr>
          <p:cNvSpPr txBox="1"/>
          <p:nvPr userDrawn="1"/>
        </p:nvSpPr>
        <p:spPr>
          <a:xfrm>
            <a:off x="6827933" y="179225"/>
            <a:ext cx="4917440" cy="214546"/>
          </a:xfrm>
          <a:prstGeom prst="rect">
            <a:avLst/>
          </a:prstGeom>
          <a:noFill/>
        </p:spPr>
        <p:txBody>
          <a:bodyPr wrap="square" rtlCol="0">
            <a:spAutoFit/>
          </a:bodyPr>
          <a:lstStyle/>
          <a:p>
            <a:pPr marL="0" marR="0" lvl="0" indent="0" algn="r" defTabSz="806867" rtl="0" eaLnBrk="1" fontAlgn="auto" latinLnBrk="0" hangingPunct="1">
              <a:lnSpc>
                <a:spcPct val="100000"/>
              </a:lnSpc>
              <a:spcBef>
                <a:spcPts val="0"/>
              </a:spcBef>
              <a:spcAft>
                <a:spcPts val="0"/>
              </a:spcAft>
              <a:buClrTx/>
              <a:buSzTx/>
              <a:buFontTx/>
              <a:buNone/>
              <a:tabLst/>
              <a:defRPr/>
            </a:pPr>
            <a:r>
              <a:rPr kumimoji="0" lang="en-US" sz="794" b="0" i="0" u="none" strike="noStrike" kern="1200" cap="none" spc="0" normalizeH="0" baseline="0" noProof="0">
                <a:ln>
                  <a:noFill/>
                </a:ln>
                <a:solidFill>
                  <a:prstClr val="white"/>
                </a:solidFill>
                <a:effectLst/>
                <a:uLnTx/>
                <a:uFillTx/>
                <a:latin typeface="TWK Everett" panose="020B0204000000000000" pitchFamily="34" charset="77"/>
                <a:ea typeface="+mn-ea"/>
                <a:cs typeface="+mn-cs"/>
              </a:rPr>
              <a:t>TD SYNNEX and Microsoft Confidential</a:t>
            </a:r>
          </a:p>
        </p:txBody>
      </p:sp>
    </p:spTree>
    <p:extLst>
      <p:ext uri="{BB962C8B-B14F-4D97-AF65-F5344CB8AC3E}">
        <p14:creationId xmlns:p14="http://schemas.microsoft.com/office/powerpoint/2010/main" val="3825240422"/>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D46AB72-196D-872F-EE4A-1E65CB1CB222}"/>
              </a:ext>
            </a:extLst>
          </p:cNvPr>
          <p:cNvPicPr>
            <a:picLocks noChangeAspect="1"/>
          </p:cNvPicPr>
          <p:nvPr userDrawn="1"/>
        </p:nvPicPr>
        <p:blipFill>
          <a:blip r:embed="rId2"/>
          <a:srcRect/>
          <a:stretch/>
        </p:blipFill>
        <p:spPr>
          <a:xfrm>
            <a:off x="3" y="1"/>
            <a:ext cx="12191992" cy="6864620"/>
          </a:xfrm>
          <a:prstGeom prst="rect">
            <a:avLst/>
          </a:prstGeom>
        </p:spPr>
      </p:pic>
      <p:sp>
        <p:nvSpPr>
          <p:cNvPr id="5" name="Rectangle 4">
            <a:extLst>
              <a:ext uri="{FF2B5EF4-FFF2-40B4-BE49-F238E27FC236}">
                <a16:creationId xmlns:a16="http://schemas.microsoft.com/office/drawing/2014/main" id="{5DEF42A4-DE46-5645-CE8B-E428B8DCD8D5}"/>
              </a:ext>
            </a:extLst>
          </p:cNvPr>
          <p:cNvSpPr/>
          <p:nvPr userDrawn="1"/>
        </p:nvSpPr>
        <p:spPr>
          <a:xfrm>
            <a:off x="-1" y="2"/>
            <a:ext cx="12191999" cy="589279"/>
          </a:xfrm>
          <a:prstGeom prst="rect">
            <a:avLst/>
          </a:prstGeom>
          <a:solidFill>
            <a:schemeClr val="tx1">
              <a:alpha val="1801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806867" rtl="0" eaLnBrk="1" fontAlgn="auto" latinLnBrk="0" hangingPunct="1">
              <a:lnSpc>
                <a:spcPct val="100000"/>
              </a:lnSpc>
              <a:spcBef>
                <a:spcPts val="0"/>
              </a:spcBef>
              <a:spcAft>
                <a:spcPts val="0"/>
              </a:spcAft>
              <a:buClrTx/>
              <a:buSzTx/>
              <a:buFontTx/>
              <a:buNone/>
              <a:tabLst/>
              <a:defRPr/>
            </a:pPr>
            <a:endParaRPr kumimoji="0" lang="en-US" sz="1588"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6" name="Picture 5" descr="A white x on a black background&#10;&#10;Description automatically generated">
            <a:extLst>
              <a:ext uri="{FF2B5EF4-FFF2-40B4-BE49-F238E27FC236}">
                <a16:creationId xmlns:a16="http://schemas.microsoft.com/office/drawing/2014/main" id="{B6ACD442-25F5-71AD-539C-BD11FDA20BF6}"/>
              </a:ext>
            </a:extLst>
          </p:cNvPr>
          <p:cNvPicPr>
            <a:picLocks noChangeAspect="1"/>
          </p:cNvPicPr>
          <p:nvPr userDrawn="1"/>
        </p:nvPicPr>
        <p:blipFill>
          <a:blip r:embed="rId3"/>
          <a:stretch>
            <a:fillRect/>
          </a:stretch>
        </p:blipFill>
        <p:spPr>
          <a:xfrm>
            <a:off x="446627" y="117693"/>
            <a:ext cx="2073054" cy="353896"/>
          </a:xfrm>
          <a:prstGeom prst="rect">
            <a:avLst/>
          </a:prstGeom>
        </p:spPr>
      </p:pic>
      <p:sp>
        <p:nvSpPr>
          <p:cNvPr id="2" name="TextBox 1">
            <a:extLst>
              <a:ext uri="{FF2B5EF4-FFF2-40B4-BE49-F238E27FC236}">
                <a16:creationId xmlns:a16="http://schemas.microsoft.com/office/drawing/2014/main" id="{6CEFD3C5-7A85-75F0-9481-ABA8C9CDE2DA}"/>
              </a:ext>
            </a:extLst>
          </p:cNvPr>
          <p:cNvSpPr txBox="1"/>
          <p:nvPr userDrawn="1"/>
        </p:nvSpPr>
        <p:spPr>
          <a:xfrm>
            <a:off x="6827933" y="179225"/>
            <a:ext cx="4917440" cy="214546"/>
          </a:xfrm>
          <a:prstGeom prst="rect">
            <a:avLst/>
          </a:prstGeom>
          <a:noFill/>
        </p:spPr>
        <p:txBody>
          <a:bodyPr wrap="square" rtlCol="0">
            <a:spAutoFit/>
          </a:bodyPr>
          <a:lstStyle/>
          <a:p>
            <a:pPr marL="0" marR="0" lvl="0" indent="0" algn="r" defTabSz="806867" rtl="0" eaLnBrk="1" fontAlgn="auto" latinLnBrk="0" hangingPunct="1">
              <a:lnSpc>
                <a:spcPct val="100000"/>
              </a:lnSpc>
              <a:spcBef>
                <a:spcPts val="0"/>
              </a:spcBef>
              <a:spcAft>
                <a:spcPts val="0"/>
              </a:spcAft>
              <a:buClrTx/>
              <a:buSzTx/>
              <a:buFontTx/>
              <a:buNone/>
              <a:tabLst/>
              <a:defRPr/>
            </a:pPr>
            <a:r>
              <a:rPr kumimoji="0" lang="en-US" sz="794" b="0" i="0" u="none" strike="noStrike" kern="1200" cap="none" spc="0" normalizeH="0" baseline="0" noProof="0">
                <a:ln>
                  <a:noFill/>
                </a:ln>
                <a:solidFill>
                  <a:prstClr val="white"/>
                </a:solidFill>
                <a:effectLst/>
                <a:uLnTx/>
                <a:uFillTx/>
                <a:latin typeface="TWK Everett" panose="020B0204000000000000" pitchFamily="34" charset="77"/>
                <a:ea typeface="+mn-ea"/>
                <a:cs typeface="+mn-cs"/>
              </a:rPr>
              <a:t>TD SYNNEX and Microsoft Confidential</a:t>
            </a:r>
          </a:p>
        </p:txBody>
      </p:sp>
    </p:spTree>
    <p:extLst>
      <p:ext uri="{BB962C8B-B14F-4D97-AF65-F5344CB8AC3E}">
        <p14:creationId xmlns:p14="http://schemas.microsoft.com/office/powerpoint/2010/main" val="29334376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D46AB72-196D-872F-EE4A-1E65CB1CB222}"/>
              </a:ext>
            </a:extLst>
          </p:cNvPr>
          <p:cNvPicPr>
            <a:picLocks noChangeAspect="1"/>
          </p:cNvPicPr>
          <p:nvPr userDrawn="1"/>
        </p:nvPicPr>
        <p:blipFill>
          <a:blip r:embed="rId2"/>
          <a:srcRect/>
          <a:stretch/>
        </p:blipFill>
        <p:spPr>
          <a:xfrm>
            <a:off x="4" y="-6624"/>
            <a:ext cx="12191996" cy="6864623"/>
          </a:xfrm>
          <a:prstGeom prst="rect">
            <a:avLst/>
          </a:prstGeom>
        </p:spPr>
      </p:pic>
      <p:sp>
        <p:nvSpPr>
          <p:cNvPr id="5" name="Rectangle 4">
            <a:extLst>
              <a:ext uri="{FF2B5EF4-FFF2-40B4-BE49-F238E27FC236}">
                <a16:creationId xmlns:a16="http://schemas.microsoft.com/office/drawing/2014/main" id="{8333AA91-ADCA-EE5C-A76D-32C04784448E}"/>
              </a:ext>
            </a:extLst>
          </p:cNvPr>
          <p:cNvSpPr/>
          <p:nvPr userDrawn="1"/>
        </p:nvSpPr>
        <p:spPr>
          <a:xfrm>
            <a:off x="-1" y="1"/>
            <a:ext cx="12191999" cy="589280"/>
          </a:xfrm>
          <a:prstGeom prst="rect">
            <a:avLst/>
          </a:prstGeom>
          <a:solidFill>
            <a:schemeClr val="tx1">
              <a:alpha val="1801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6" name="Picture 5" descr="A white x on a black background&#10;&#10;Description automatically generated">
            <a:extLst>
              <a:ext uri="{FF2B5EF4-FFF2-40B4-BE49-F238E27FC236}">
                <a16:creationId xmlns:a16="http://schemas.microsoft.com/office/drawing/2014/main" id="{0FBCC281-C426-FE19-69A5-2C0ED0A36763}"/>
              </a:ext>
            </a:extLst>
          </p:cNvPr>
          <p:cNvPicPr>
            <a:picLocks noChangeAspect="1"/>
          </p:cNvPicPr>
          <p:nvPr userDrawn="1"/>
        </p:nvPicPr>
        <p:blipFill>
          <a:blip r:embed="rId3"/>
          <a:stretch>
            <a:fillRect/>
          </a:stretch>
        </p:blipFill>
        <p:spPr>
          <a:xfrm>
            <a:off x="446627" y="117693"/>
            <a:ext cx="2073054" cy="353896"/>
          </a:xfrm>
          <a:prstGeom prst="rect">
            <a:avLst/>
          </a:prstGeom>
        </p:spPr>
      </p:pic>
    </p:spTree>
    <p:extLst>
      <p:ext uri="{BB962C8B-B14F-4D97-AF65-F5344CB8AC3E}">
        <p14:creationId xmlns:p14="http://schemas.microsoft.com/office/powerpoint/2010/main" val="42045461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D46AB72-196D-872F-EE4A-1E65CB1CB222}"/>
              </a:ext>
            </a:extLst>
          </p:cNvPr>
          <p:cNvPicPr>
            <a:picLocks noChangeAspect="1"/>
          </p:cNvPicPr>
          <p:nvPr userDrawn="1"/>
        </p:nvPicPr>
        <p:blipFill>
          <a:blip r:embed="rId2"/>
          <a:srcRect/>
          <a:stretch/>
        </p:blipFill>
        <p:spPr>
          <a:xfrm>
            <a:off x="2" y="0"/>
            <a:ext cx="12191994" cy="6864623"/>
          </a:xfrm>
          <a:prstGeom prst="rect">
            <a:avLst/>
          </a:prstGeom>
        </p:spPr>
      </p:pic>
      <p:sp>
        <p:nvSpPr>
          <p:cNvPr id="5" name="Rectangle 4">
            <a:extLst>
              <a:ext uri="{FF2B5EF4-FFF2-40B4-BE49-F238E27FC236}">
                <a16:creationId xmlns:a16="http://schemas.microsoft.com/office/drawing/2014/main" id="{2ADA5DB1-2D73-043D-55BA-BFFC30E39199}"/>
              </a:ext>
            </a:extLst>
          </p:cNvPr>
          <p:cNvSpPr/>
          <p:nvPr userDrawn="1"/>
        </p:nvSpPr>
        <p:spPr>
          <a:xfrm>
            <a:off x="-1" y="1"/>
            <a:ext cx="12191999" cy="589280"/>
          </a:xfrm>
          <a:prstGeom prst="rect">
            <a:avLst/>
          </a:prstGeom>
          <a:solidFill>
            <a:schemeClr val="tx1">
              <a:alpha val="1801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6" name="Picture 5" descr="A white x on a black background&#10;&#10;Description automatically generated">
            <a:extLst>
              <a:ext uri="{FF2B5EF4-FFF2-40B4-BE49-F238E27FC236}">
                <a16:creationId xmlns:a16="http://schemas.microsoft.com/office/drawing/2014/main" id="{B0C06CDB-72AB-0A17-FF06-B9BD98E3BF02}"/>
              </a:ext>
            </a:extLst>
          </p:cNvPr>
          <p:cNvPicPr>
            <a:picLocks noChangeAspect="1"/>
          </p:cNvPicPr>
          <p:nvPr userDrawn="1"/>
        </p:nvPicPr>
        <p:blipFill>
          <a:blip r:embed="rId3"/>
          <a:stretch>
            <a:fillRect/>
          </a:stretch>
        </p:blipFill>
        <p:spPr>
          <a:xfrm>
            <a:off x="446627" y="117693"/>
            <a:ext cx="2073054" cy="353896"/>
          </a:xfrm>
          <a:prstGeom prst="rect">
            <a:avLst/>
          </a:prstGeom>
        </p:spPr>
      </p:pic>
    </p:spTree>
    <p:extLst>
      <p:ext uri="{BB962C8B-B14F-4D97-AF65-F5344CB8AC3E}">
        <p14:creationId xmlns:p14="http://schemas.microsoft.com/office/powerpoint/2010/main" val="40364010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D46AB72-196D-872F-EE4A-1E65CB1CB222}"/>
              </a:ext>
            </a:extLst>
          </p:cNvPr>
          <p:cNvPicPr>
            <a:picLocks noChangeAspect="1"/>
          </p:cNvPicPr>
          <p:nvPr userDrawn="1"/>
        </p:nvPicPr>
        <p:blipFill>
          <a:blip r:embed="rId2"/>
          <a:srcRect/>
          <a:stretch/>
        </p:blipFill>
        <p:spPr>
          <a:xfrm>
            <a:off x="0" y="0"/>
            <a:ext cx="12191999" cy="6864626"/>
          </a:xfrm>
          <a:prstGeom prst="rect">
            <a:avLst/>
          </a:prstGeom>
        </p:spPr>
      </p:pic>
      <p:sp>
        <p:nvSpPr>
          <p:cNvPr id="8" name="Rectangle 7">
            <a:extLst>
              <a:ext uri="{FF2B5EF4-FFF2-40B4-BE49-F238E27FC236}">
                <a16:creationId xmlns:a16="http://schemas.microsoft.com/office/drawing/2014/main" id="{CF26F56E-C293-FACE-37FA-56B739B10B22}"/>
              </a:ext>
            </a:extLst>
          </p:cNvPr>
          <p:cNvSpPr/>
          <p:nvPr userDrawn="1"/>
        </p:nvSpPr>
        <p:spPr>
          <a:xfrm>
            <a:off x="-1" y="1"/>
            <a:ext cx="12191999" cy="589280"/>
          </a:xfrm>
          <a:prstGeom prst="rect">
            <a:avLst/>
          </a:prstGeom>
          <a:solidFill>
            <a:schemeClr val="tx1">
              <a:alpha val="1801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0" name="Picture 9" descr="A white x on a black background&#10;&#10;Description automatically generated">
            <a:extLst>
              <a:ext uri="{FF2B5EF4-FFF2-40B4-BE49-F238E27FC236}">
                <a16:creationId xmlns:a16="http://schemas.microsoft.com/office/drawing/2014/main" id="{E0798890-24A5-15B5-90EF-B48855AC07CA}"/>
              </a:ext>
            </a:extLst>
          </p:cNvPr>
          <p:cNvPicPr>
            <a:picLocks noChangeAspect="1"/>
          </p:cNvPicPr>
          <p:nvPr userDrawn="1"/>
        </p:nvPicPr>
        <p:blipFill>
          <a:blip r:embed="rId3"/>
          <a:stretch>
            <a:fillRect/>
          </a:stretch>
        </p:blipFill>
        <p:spPr>
          <a:xfrm>
            <a:off x="446627" y="117693"/>
            <a:ext cx="2073054" cy="353896"/>
          </a:xfrm>
          <a:prstGeom prst="rect">
            <a:avLst/>
          </a:prstGeom>
        </p:spPr>
      </p:pic>
    </p:spTree>
    <p:extLst>
      <p:ext uri="{BB962C8B-B14F-4D97-AF65-F5344CB8AC3E}">
        <p14:creationId xmlns:p14="http://schemas.microsoft.com/office/powerpoint/2010/main" val="2187359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eal)">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50F2670-63C9-D71B-32CE-DA3493E562E1}"/>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337E893-697A-1C63-E356-73C8A79FD66C}"/>
              </a:ext>
            </a:extLst>
          </p:cNvPr>
          <p:cNvSpPr>
            <a:spLocks noGrp="1"/>
          </p:cNvSpPr>
          <p:nvPr>
            <p:ph type="ctrTitle"/>
          </p:nvPr>
        </p:nvSpPr>
        <p:spPr>
          <a:xfrm>
            <a:off x="2611120" y="1483360"/>
            <a:ext cx="6969760" cy="4064000"/>
          </a:xfrm>
        </p:spPr>
        <p:txBody>
          <a:bodyPr anchor="ctr">
            <a:normAutofit/>
          </a:bodyPr>
          <a:lstStyle>
            <a:lvl1pPr algn="ctr">
              <a:defRPr sz="6000">
                <a:solidFill>
                  <a:schemeClr val="bg1"/>
                </a:solidFill>
                <a:latin typeface="TWK Everett" panose="020B0204000000000000" pitchFamily="34" charset="77"/>
              </a:defRPr>
            </a:lvl1pPr>
          </a:lstStyle>
          <a:p>
            <a:r>
              <a:rPr lang="en-US"/>
              <a:t>Click to edit Master title style</a:t>
            </a:r>
          </a:p>
        </p:txBody>
      </p:sp>
    </p:spTree>
    <p:extLst>
      <p:ext uri="{BB962C8B-B14F-4D97-AF65-F5344CB8AC3E}">
        <p14:creationId xmlns:p14="http://schemas.microsoft.com/office/powerpoint/2010/main" val="5867512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D46AB72-196D-872F-EE4A-1E65CB1CB222}"/>
              </a:ext>
            </a:extLst>
          </p:cNvPr>
          <p:cNvPicPr>
            <a:picLocks noChangeAspect="1"/>
          </p:cNvPicPr>
          <p:nvPr userDrawn="1"/>
        </p:nvPicPr>
        <p:blipFill>
          <a:blip r:embed="rId2"/>
          <a:srcRect/>
          <a:stretch/>
        </p:blipFill>
        <p:spPr>
          <a:xfrm>
            <a:off x="2" y="0"/>
            <a:ext cx="12191994" cy="6864622"/>
          </a:xfrm>
          <a:prstGeom prst="rect">
            <a:avLst/>
          </a:prstGeom>
        </p:spPr>
      </p:pic>
      <p:sp>
        <p:nvSpPr>
          <p:cNvPr id="5" name="Rectangle 4">
            <a:extLst>
              <a:ext uri="{FF2B5EF4-FFF2-40B4-BE49-F238E27FC236}">
                <a16:creationId xmlns:a16="http://schemas.microsoft.com/office/drawing/2014/main" id="{430786E8-B398-EE19-54FE-1E1DC68ABE22}"/>
              </a:ext>
            </a:extLst>
          </p:cNvPr>
          <p:cNvSpPr/>
          <p:nvPr userDrawn="1"/>
        </p:nvSpPr>
        <p:spPr>
          <a:xfrm>
            <a:off x="-1" y="1"/>
            <a:ext cx="12191999" cy="589280"/>
          </a:xfrm>
          <a:prstGeom prst="rect">
            <a:avLst/>
          </a:prstGeom>
          <a:solidFill>
            <a:schemeClr val="tx1">
              <a:alpha val="1801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6" name="Picture 5" descr="A white x on a black background&#10;&#10;Description automatically generated">
            <a:extLst>
              <a:ext uri="{FF2B5EF4-FFF2-40B4-BE49-F238E27FC236}">
                <a16:creationId xmlns:a16="http://schemas.microsoft.com/office/drawing/2014/main" id="{964010D0-20A8-C221-5DBC-4D4550622C51}"/>
              </a:ext>
            </a:extLst>
          </p:cNvPr>
          <p:cNvPicPr>
            <a:picLocks noChangeAspect="1"/>
          </p:cNvPicPr>
          <p:nvPr userDrawn="1"/>
        </p:nvPicPr>
        <p:blipFill>
          <a:blip r:embed="rId3"/>
          <a:stretch>
            <a:fillRect/>
          </a:stretch>
        </p:blipFill>
        <p:spPr>
          <a:xfrm>
            <a:off x="446627" y="117693"/>
            <a:ext cx="2073054" cy="353896"/>
          </a:xfrm>
          <a:prstGeom prst="rect">
            <a:avLst/>
          </a:prstGeom>
        </p:spPr>
      </p:pic>
    </p:spTree>
    <p:extLst>
      <p:ext uri="{BB962C8B-B14F-4D97-AF65-F5344CB8AC3E}">
        <p14:creationId xmlns:p14="http://schemas.microsoft.com/office/powerpoint/2010/main" val="12269918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D46AB72-196D-872F-EE4A-1E65CB1CB222}"/>
              </a:ext>
            </a:extLst>
          </p:cNvPr>
          <p:cNvPicPr>
            <a:picLocks noChangeAspect="1"/>
          </p:cNvPicPr>
          <p:nvPr userDrawn="1"/>
        </p:nvPicPr>
        <p:blipFill>
          <a:blip r:embed="rId2"/>
          <a:srcRect/>
          <a:stretch/>
        </p:blipFill>
        <p:spPr>
          <a:xfrm>
            <a:off x="3" y="0"/>
            <a:ext cx="12191992" cy="6864622"/>
          </a:xfrm>
          <a:prstGeom prst="rect">
            <a:avLst/>
          </a:prstGeom>
        </p:spPr>
      </p:pic>
      <p:sp>
        <p:nvSpPr>
          <p:cNvPr id="5" name="Rectangle 4">
            <a:extLst>
              <a:ext uri="{FF2B5EF4-FFF2-40B4-BE49-F238E27FC236}">
                <a16:creationId xmlns:a16="http://schemas.microsoft.com/office/drawing/2014/main" id="{977FF639-DCD7-207A-BCB6-C8F1BC2385A0}"/>
              </a:ext>
            </a:extLst>
          </p:cNvPr>
          <p:cNvSpPr/>
          <p:nvPr userDrawn="1"/>
        </p:nvSpPr>
        <p:spPr>
          <a:xfrm>
            <a:off x="-1" y="1"/>
            <a:ext cx="12191999" cy="589280"/>
          </a:xfrm>
          <a:prstGeom prst="rect">
            <a:avLst/>
          </a:prstGeom>
          <a:solidFill>
            <a:schemeClr val="tx1">
              <a:alpha val="1801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6" name="Picture 5" descr="A white x on a black background&#10;&#10;Description automatically generated">
            <a:extLst>
              <a:ext uri="{FF2B5EF4-FFF2-40B4-BE49-F238E27FC236}">
                <a16:creationId xmlns:a16="http://schemas.microsoft.com/office/drawing/2014/main" id="{2D58AED1-AC84-F37F-7035-EFDB11E80AB1}"/>
              </a:ext>
            </a:extLst>
          </p:cNvPr>
          <p:cNvPicPr>
            <a:picLocks noChangeAspect="1"/>
          </p:cNvPicPr>
          <p:nvPr userDrawn="1"/>
        </p:nvPicPr>
        <p:blipFill>
          <a:blip r:embed="rId3"/>
          <a:stretch>
            <a:fillRect/>
          </a:stretch>
        </p:blipFill>
        <p:spPr>
          <a:xfrm>
            <a:off x="446627" y="117693"/>
            <a:ext cx="2073054" cy="353896"/>
          </a:xfrm>
          <a:prstGeom prst="rect">
            <a:avLst/>
          </a:prstGeom>
        </p:spPr>
      </p:pic>
    </p:spTree>
    <p:extLst>
      <p:ext uri="{BB962C8B-B14F-4D97-AF65-F5344CB8AC3E}">
        <p14:creationId xmlns:p14="http://schemas.microsoft.com/office/powerpoint/2010/main" val="36415939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D46AB72-196D-872F-EE4A-1E65CB1CB222}"/>
              </a:ext>
            </a:extLst>
          </p:cNvPr>
          <p:cNvPicPr>
            <a:picLocks noChangeAspect="1"/>
          </p:cNvPicPr>
          <p:nvPr userDrawn="1"/>
        </p:nvPicPr>
        <p:blipFill>
          <a:blip r:embed="rId2"/>
          <a:srcRect/>
          <a:stretch/>
        </p:blipFill>
        <p:spPr>
          <a:xfrm>
            <a:off x="3" y="0"/>
            <a:ext cx="12191992" cy="6864621"/>
          </a:xfrm>
          <a:prstGeom prst="rect">
            <a:avLst/>
          </a:prstGeom>
        </p:spPr>
      </p:pic>
      <p:sp>
        <p:nvSpPr>
          <p:cNvPr id="5" name="Rectangle 4">
            <a:extLst>
              <a:ext uri="{FF2B5EF4-FFF2-40B4-BE49-F238E27FC236}">
                <a16:creationId xmlns:a16="http://schemas.microsoft.com/office/drawing/2014/main" id="{5DEF42A4-DE46-5645-CE8B-E428B8DCD8D5}"/>
              </a:ext>
            </a:extLst>
          </p:cNvPr>
          <p:cNvSpPr/>
          <p:nvPr userDrawn="1"/>
        </p:nvSpPr>
        <p:spPr>
          <a:xfrm>
            <a:off x="-1" y="1"/>
            <a:ext cx="12191999" cy="589280"/>
          </a:xfrm>
          <a:prstGeom prst="rect">
            <a:avLst/>
          </a:prstGeom>
          <a:solidFill>
            <a:schemeClr val="tx1">
              <a:alpha val="1801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6" name="Picture 5" descr="A white x on a black background&#10;&#10;Description automatically generated">
            <a:extLst>
              <a:ext uri="{FF2B5EF4-FFF2-40B4-BE49-F238E27FC236}">
                <a16:creationId xmlns:a16="http://schemas.microsoft.com/office/drawing/2014/main" id="{B6ACD442-25F5-71AD-539C-BD11FDA20BF6}"/>
              </a:ext>
            </a:extLst>
          </p:cNvPr>
          <p:cNvPicPr>
            <a:picLocks noChangeAspect="1"/>
          </p:cNvPicPr>
          <p:nvPr userDrawn="1"/>
        </p:nvPicPr>
        <p:blipFill>
          <a:blip r:embed="rId3"/>
          <a:stretch>
            <a:fillRect/>
          </a:stretch>
        </p:blipFill>
        <p:spPr>
          <a:xfrm>
            <a:off x="446627" y="117693"/>
            <a:ext cx="2073054" cy="353896"/>
          </a:xfrm>
          <a:prstGeom prst="rect">
            <a:avLst/>
          </a:prstGeom>
        </p:spPr>
      </p:pic>
    </p:spTree>
    <p:extLst>
      <p:ext uri="{BB962C8B-B14F-4D97-AF65-F5344CB8AC3E}">
        <p14:creationId xmlns:p14="http://schemas.microsoft.com/office/powerpoint/2010/main" val="31690796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Top Bar">
    <p:spTree>
      <p:nvGrpSpPr>
        <p:cNvPr id="1" name=""/>
        <p:cNvGrpSpPr/>
        <p:nvPr/>
      </p:nvGrpSpPr>
      <p:grpSpPr>
        <a:xfrm>
          <a:off x="0" y="0"/>
          <a:ext cx="0" cy="0"/>
          <a:chOff x="0" y="0"/>
          <a:chExt cx="0" cy="0"/>
        </a:xfrm>
      </p:grpSpPr>
      <p:sp>
        <p:nvSpPr>
          <p:cNvPr id="2" name="Rectangle 1"/>
          <p:cNvSpPr/>
          <p:nvPr userDrawn="1"/>
        </p:nvSpPr>
        <p:spPr>
          <a:xfrm>
            <a:off x="0" y="-1"/>
            <a:ext cx="12192000" cy="68579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9" name="Date Placeholder 3">
            <a:extLst>
              <a:ext uri="{FF2B5EF4-FFF2-40B4-BE49-F238E27FC236}">
                <a16:creationId xmlns:a16="http://schemas.microsoft.com/office/drawing/2014/main" id="{2B5F38CD-1F51-62AC-6E0B-27BF56963C81}"/>
              </a:ext>
            </a:extLst>
          </p:cNvPr>
          <p:cNvSpPr>
            <a:spLocks noGrp="1"/>
          </p:cNvSpPr>
          <p:nvPr>
            <p:ph type="dt" sz="half" idx="10"/>
          </p:nvPr>
        </p:nvSpPr>
        <p:spPr>
          <a:xfrm>
            <a:off x="571500" y="6356350"/>
            <a:ext cx="2743200" cy="365125"/>
          </a:xfrm>
        </p:spPr>
        <p:txBody>
          <a:bodyPr/>
          <a:lstStyle>
            <a:lvl1pPr>
              <a:defRPr>
                <a:solidFill>
                  <a:schemeClr val="accent1"/>
                </a:solidFill>
              </a:defRPr>
            </a:lvl1pPr>
          </a:lstStyle>
          <a:p>
            <a:fld id="{E0AB49FC-EE39-194E-AD0E-8E6921FEDA79}" type="datetimeFigureOut">
              <a:rPr lang="en-US" smtClean="0"/>
              <a:pPr/>
              <a:t>3/17/2026</a:t>
            </a:fld>
            <a:endParaRPr lang="en-US"/>
          </a:p>
        </p:txBody>
      </p:sp>
      <p:sp>
        <p:nvSpPr>
          <p:cNvPr id="10" name="Footer Placeholder 4">
            <a:extLst>
              <a:ext uri="{FF2B5EF4-FFF2-40B4-BE49-F238E27FC236}">
                <a16:creationId xmlns:a16="http://schemas.microsoft.com/office/drawing/2014/main" id="{D25142E2-060D-BDFD-49CC-701BBAA7B3B9}"/>
              </a:ext>
            </a:extLst>
          </p:cNvPr>
          <p:cNvSpPr>
            <a:spLocks noGrp="1"/>
          </p:cNvSpPr>
          <p:nvPr>
            <p:ph type="ftr" sz="quarter" idx="11"/>
          </p:nvPr>
        </p:nvSpPr>
        <p:spPr>
          <a:xfrm>
            <a:off x="4038600" y="6356350"/>
            <a:ext cx="4114800" cy="365125"/>
          </a:xfrm>
        </p:spPr>
        <p:txBody>
          <a:bodyPr/>
          <a:lstStyle>
            <a:lvl1pPr>
              <a:defRPr>
                <a:solidFill>
                  <a:schemeClr val="accent1"/>
                </a:solidFill>
              </a:defRPr>
            </a:lvl1pPr>
          </a:lstStyle>
          <a:p>
            <a:endParaRPr lang="en-US"/>
          </a:p>
        </p:txBody>
      </p:sp>
      <p:sp>
        <p:nvSpPr>
          <p:cNvPr id="11" name="Slide Number Placeholder 5">
            <a:extLst>
              <a:ext uri="{FF2B5EF4-FFF2-40B4-BE49-F238E27FC236}">
                <a16:creationId xmlns:a16="http://schemas.microsoft.com/office/drawing/2014/main" id="{9EAD7FA8-2928-6676-D774-500E8081EA5E}"/>
              </a:ext>
            </a:extLst>
          </p:cNvPr>
          <p:cNvSpPr>
            <a:spLocks noGrp="1"/>
          </p:cNvSpPr>
          <p:nvPr>
            <p:ph type="sldNum" sz="quarter" idx="12"/>
          </p:nvPr>
        </p:nvSpPr>
        <p:spPr>
          <a:xfrm>
            <a:off x="8877300" y="6356350"/>
            <a:ext cx="2743200" cy="365125"/>
          </a:xfrm>
        </p:spPr>
        <p:txBody>
          <a:bodyPr/>
          <a:lstStyle>
            <a:lvl1pPr>
              <a:defRPr>
                <a:solidFill>
                  <a:schemeClr val="accent1"/>
                </a:solidFill>
              </a:defRPr>
            </a:lvl1pPr>
          </a:lstStyle>
          <a:p>
            <a:fld id="{7DCA3B56-ECA4-F246-9394-58426C04E9F5}" type="slidenum">
              <a:rPr lang="en-US" smtClean="0"/>
              <a:pPr/>
              <a:t>‹#›</a:t>
            </a:fld>
            <a:endParaRPr lang="en-US"/>
          </a:p>
        </p:txBody>
      </p:sp>
      <p:sp>
        <p:nvSpPr>
          <p:cNvPr id="8" name="Title 1">
            <a:extLst>
              <a:ext uri="{FF2B5EF4-FFF2-40B4-BE49-F238E27FC236}">
                <a16:creationId xmlns:a16="http://schemas.microsoft.com/office/drawing/2014/main" id="{56BCADEE-D93C-6FA0-30AA-078C22DFA66B}"/>
              </a:ext>
            </a:extLst>
          </p:cNvPr>
          <p:cNvSpPr>
            <a:spLocks noGrp="1"/>
          </p:cNvSpPr>
          <p:nvPr>
            <p:ph type="title"/>
          </p:nvPr>
        </p:nvSpPr>
        <p:spPr>
          <a:xfrm>
            <a:off x="583970" y="1"/>
            <a:ext cx="11024060" cy="1879370"/>
          </a:xfrm>
          <a:prstGeom prst="rect">
            <a:avLst/>
          </a:prstGeom>
        </p:spPr>
        <p:txBody>
          <a:bodyPr lIns="0"/>
          <a:lstStyle>
            <a:lvl1pPr>
              <a:lnSpc>
                <a:spcPct val="100000"/>
              </a:lnSpc>
              <a:defRPr baseline="0">
                <a:solidFill>
                  <a:schemeClr val="tx1"/>
                </a:solidFill>
              </a:defRPr>
            </a:lvl1pPr>
          </a:lstStyle>
          <a:p>
            <a:r>
              <a:rPr lang="en-US"/>
              <a:t>Click to edit Master title style</a:t>
            </a:r>
          </a:p>
        </p:txBody>
      </p:sp>
      <p:grpSp>
        <p:nvGrpSpPr>
          <p:cNvPr id="7" name="Group 6">
            <a:extLst>
              <a:ext uri="{FF2B5EF4-FFF2-40B4-BE49-F238E27FC236}">
                <a16:creationId xmlns:a16="http://schemas.microsoft.com/office/drawing/2014/main" id="{A85D0DE2-F9ED-92C2-B616-17224C0D5E6D}"/>
              </a:ext>
            </a:extLst>
          </p:cNvPr>
          <p:cNvGrpSpPr/>
          <p:nvPr userDrawn="1"/>
        </p:nvGrpSpPr>
        <p:grpSpPr>
          <a:xfrm>
            <a:off x="10207625" y="277685"/>
            <a:ext cx="1412875" cy="272271"/>
            <a:chOff x="501650" y="1579104"/>
            <a:chExt cx="8091258" cy="1559244"/>
          </a:xfrm>
        </p:grpSpPr>
        <p:sp>
          <p:nvSpPr>
            <p:cNvPr id="12" name="Free-form: Shape 11">
              <a:extLst>
                <a:ext uri="{FF2B5EF4-FFF2-40B4-BE49-F238E27FC236}">
                  <a16:creationId xmlns:a16="http://schemas.microsoft.com/office/drawing/2014/main" id="{0361031D-48DB-E4D6-E17A-847932DFF922}"/>
                </a:ext>
              </a:extLst>
            </p:cNvPr>
            <p:cNvSpPr/>
            <p:nvPr/>
          </p:nvSpPr>
          <p:spPr>
            <a:xfrm>
              <a:off x="923782" y="1830155"/>
              <a:ext cx="463948" cy="726568"/>
            </a:xfrm>
            <a:custGeom>
              <a:avLst/>
              <a:gdLst>
                <a:gd name="connsiteX0" fmla="*/ 8158 w 463948"/>
                <a:gd name="connsiteY0" fmla="*/ 279802 h 726568"/>
                <a:gd name="connsiteX1" fmla="*/ 75220 w 463948"/>
                <a:gd name="connsiteY1" fmla="*/ 141854 h 726568"/>
                <a:gd name="connsiteX2" fmla="*/ 192770 w 463948"/>
                <a:gd name="connsiteY2" fmla="*/ 42919 h 726568"/>
                <a:gd name="connsiteX3" fmla="*/ 462291 w 463948"/>
                <a:gd name="connsiteY3" fmla="*/ 12831 h 726568"/>
                <a:gd name="connsiteX4" fmla="*/ 464331 w 463948"/>
                <a:gd name="connsiteY4" fmla="*/ 12831 h 726568"/>
                <a:gd name="connsiteX5" fmla="*/ 464331 w 463948"/>
                <a:gd name="connsiteY5" fmla="*/ 12831 h 726568"/>
                <a:gd name="connsiteX6" fmla="*/ 464331 w 463948"/>
                <a:gd name="connsiteY6" fmla="*/ 12831 h 726568"/>
                <a:gd name="connsiteX7" fmla="*/ 464331 w 463948"/>
                <a:gd name="connsiteY7" fmla="*/ 12831 h 726568"/>
                <a:gd name="connsiteX8" fmla="*/ 159876 w 463948"/>
                <a:gd name="connsiteY8" fmla="*/ 401686 h 726568"/>
                <a:gd name="connsiteX9" fmla="*/ 191494 w 463948"/>
                <a:gd name="connsiteY9" fmla="*/ 580177 h 726568"/>
                <a:gd name="connsiteX10" fmla="*/ 293489 w 463948"/>
                <a:gd name="connsiteY10" fmla="*/ 726539 h 726568"/>
                <a:gd name="connsiteX11" fmla="*/ 293489 w 463948"/>
                <a:gd name="connsiteY11" fmla="*/ 726539 h 726568"/>
                <a:gd name="connsiteX12" fmla="*/ 293489 w 463948"/>
                <a:gd name="connsiteY12" fmla="*/ 726539 h 726568"/>
                <a:gd name="connsiteX13" fmla="*/ 293489 w 463948"/>
                <a:gd name="connsiteY13" fmla="*/ 726539 h 726568"/>
                <a:gd name="connsiteX14" fmla="*/ 293489 w 463948"/>
                <a:gd name="connsiteY14" fmla="*/ 726539 h 726568"/>
                <a:gd name="connsiteX15" fmla="*/ 159621 w 463948"/>
                <a:gd name="connsiteY15" fmla="*/ 669422 h 726568"/>
                <a:gd name="connsiteX16" fmla="*/ 57626 w 463948"/>
                <a:gd name="connsiteY16" fmla="*/ 562838 h 726568"/>
                <a:gd name="connsiteX17" fmla="*/ 5098 w 463948"/>
                <a:gd name="connsiteY17" fmla="*/ 424635 h 726568"/>
                <a:gd name="connsiteX18" fmla="*/ 11219 w 463948"/>
                <a:gd name="connsiteY18" fmla="*/ 276997 h 726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3948" h="726568">
                  <a:moveTo>
                    <a:pt x="8158" y="279802"/>
                  </a:moveTo>
                  <a:cubicBezTo>
                    <a:pt x="20576" y="229618"/>
                    <a:pt x="43424" y="182617"/>
                    <a:pt x="75220" y="141854"/>
                  </a:cubicBezTo>
                  <a:cubicBezTo>
                    <a:pt x="107093" y="101067"/>
                    <a:pt x="147127" y="67373"/>
                    <a:pt x="192770" y="42919"/>
                  </a:cubicBezTo>
                  <a:cubicBezTo>
                    <a:pt x="275539" y="-910"/>
                    <a:pt x="371872" y="-11666"/>
                    <a:pt x="462291" y="12831"/>
                  </a:cubicBezTo>
                  <a:lnTo>
                    <a:pt x="464331" y="12831"/>
                  </a:lnTo>
                  <a:lnTo>
                    <a:pt x="464331" y="12831"/>
                  </a:lnTo>
                  <a:cubicBezTo>
                    <a:pt x="464331" y="12831"/>
                    <a:pt x="464331" y="12831"/>
                    <a:pt x="464331" y="12831"/>
                  </a:cubicBezTo>
                  <a:lnTo>
                    <a:pt x="464331" y="12831"/>
                  </a:lnTo>
                  <a:cubicBezTo>
                    <a:pt x="292214" y="52354"/>
                    <a:pt x="165995" y="210956"/>
                    <a:pt x="159876" y="401686"/>
                  </a:cubicBezTo>
                  <a:cubicBezTo>
                    <a:pt x="157403" y="462768"/>
                    <a:pt x="168188" y="523664"/>
                    <a:pt x="191494" y="580177"/>
                  </a:cubicBezTo>
                  <a:cubicBezTo>
                    <a:pt x="214749" y="635637"/>
                    <a:pt x="249504" y="685527"/>
                    <a:pt x="293489" y="726539"/>
                  </a:cubicBezTo>
                  <a:lnTo>
                    <a:pt x="293489" y="726539"/>
                  </a:lnTo>
                  <a:cubicBezTo>
                    <a:pt x="293489" y="726539"/>
                    <a:pt x="293489" y="726539"/>
                    <a:pt x="293489" y="726539"/>
                  </a:cubicBezTo>
                  <a:lnTo>
                    <a:pt x="293489" y="726539"/>
                  </a:lnTo>
                  <a:lnTo>
                    <a:pt x="293489" y="726539"/>
                  </a:lnTo>
                  <a:cubicBezTo>
                    <a:pt x="245501" y="716623"/>
                    <a:pt x="199985" y="697203"/>
                    <a:pt x="159621" y="669422"/>
                  </a:cubicBezTo>
                  <a:cubicBezTo>
                    <a:pt x="118823" y="641096"/>
                    <a:pt x="84119" y="604849"/>
                    <a:pt x="57626" y="562838"/>
                  </a:cubicBezTo>
                  <a:cubicBezTo>
                    <a:pt x="30878" y="520836"/>
                    <a:pt x="13003" y="473804"/>
                    <a:pt x="5098" y="424635"/>
                  </a:cubicBezTo>
                  <a:cubicBezTo>
                    <a:pt x="-2832" y="375512"/>
                    <a:pt x="-741" y="325295"/>
                    <a:pt x="11219" y="276997"/>
                  </a:cubicBezTo>
                </a:path>
              </a:pathLst>
            </a:custGeom>
            <a:solidFill>
              <a:srgbClr val="08BED5"/>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TWK Everett" panose="020B0204000000000000" pitchFamily="34" charset="0"/>
                <a:ea typeface="+mn-ea"/>
                <a:cs typeface="+mn-cs"/>
              </a:endParaRPr>
            </a:p>
          </p:txBody>
        </p:sp>
        <p:sp>
          <p:nvSpPr>
            <p:cNvPr id="13" name="Free-form: Shape 12">
              <a:extLst>
                <a:ext uri="{FF2B5EF4-FFF2-40B4-BE49-F238E27FC236}">
                  <a16:creationId xmlns:a16="http://schemas.microsoft.com/office/drawing/2014/main" id="{91DCE45C-CD45-10BD-8B3C-F78782A1CB49}"/>
                </a:ext>
              </a:extLst>
            </p:cNvPr>
            <p:cNvSpPr/>
            <p:nvPr/>
          </p:nvSpPr>
          <p:spPr>
            <a:xfrm>
              <a:off x="1162622" y="1931896"/>
              <a:ext cx="595605" cy="462910"/>
            </a:xfrm>
            <a:custGeom>
              <a:avLst/>
              <a:gdLst>
                <a:gd name="connsiteX0" fmla="*/ 167099 w 595605"/>
                <a:gd name="connsiteY0" fmla="*/ 35013 h 462910"/>
                <a:gd name="connsiteX1" fmla="*/ 294592 w 595605"/>
                <a:gd name="connsiteY1" fmla="*/ 590 h 462910"/>
                <a:gd name="connsiteX2" fmla="*/ 424381 w 595605"/>
                <a:gd name="connsiteY2" fmla="*/ 19969 h 462910"/>
                <a:gd name="connsiteX3" fmla="*/ 595988 w 595605"/>
                <a:gd name="connsiteY3" fmla="*/ 172961 h 462910"/>
                <a:gd name="connsiteX4" fmla="*/ 595988 w 595605"/>
                <a:gd name="connsiteY4" fmla="*/ 174491 h 462910"/>
                <a:gd name="connsiteX5" fmla="*/ 595988 w 595605"/>
                <a:gd name="connsiteY5" fmla="*/ 174491 h 462910"/>
                <a:gd name="connsiteX6" fmla="*/ 595988 w 595605"/>
                <a:gd name="connsiteY6" fmla="*/ 174491 h 462910"/>
                <a:gd name="connsiteX7" fmla="*/ 595988 w 595605"/>
                <a:gd name="connsiteY7" fmla="*/ 174491 h 462910"/>
                <a:gd name="connsiteX8" fmla="*/ 174238 w 595605"/>
                <a:gd name="connsiteY8" fmla="*/ 198205 h 462910"/>
                <a:gd name="connsiteX9" fmla="*/ 78364 w 595605"/>
                <a:gd name="connsiteY9" fmla="*/ 317284 h 462910"/>
                <a:gd name="connsiteX10" fmla="*/ 41390 w 595605"/>
                <a:gd name="connsiteY10" fmla="*/ 462881 h 462910"/>
                <a:gd name="connsiteX11" fmla="*/ 41390 w 595605"/>
                <a:gd name="connsiteY11" fmla="*/ 462881 h 462910"/>
                <a:gd name="connsiteX12" fmla="*/ 41390 w 595605"/>
                <a:gd name="connsiteY12" fmla="*/ 462881 h 462910"/>
                <a:gd name="connsiteX13" fmla="*/ 41390 w 595605"/>
                <a:gd name="connsiteY13" fmla="*/ 462881 h 462910"/>
                <a:gd name="connsiteX14" fmla="*/ 41390 w 595605"/>
                <a:gd name="connsiteY14" fmla="*/ 462881 h 462910"/>
                <a:gd name="connsiteX15" fmla="*/ 2632 w 595605"/>
                <a:gd name="connsiteY15" fmla="*/ 346352 h 462910"/>
                <a:gd name="connsiteX16" fmla="*/ 12832 w 595605"/>
                <a:gd name="connsiteY16" fmla="*/ 221919 h 462910"/>
                <a:gd name="connsiteX17" fmla="*/ 71989 w 595605"/>
                <a:gd name="connsiteY17" fmla="*/ 111764 h 462910"/>
                <a:gd name="connsiteX18" fmla="*/ 170158 w 595605"/>
                <a:gd name="connsiteY18" fmla="*/ 33483 h 46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95605" h="462910">
                  <a:moveTo>
                    <a:pt x="167099" y="35013"/>
                  </a:moveTo>
                  <a:cubicBezTo>
                    <a:pt x="206699" y="14721"/>
                    <a:pt x="250149" y="2992"/>
                    <a:pt x="294592" y="590"/>
                  </a:cubicBezTo>
                  <a:cubicBezTo>
                    <a:pt x="338731" y="-2189"/>
                    <a:pt x="382971" y="4415"/>
                    <a:pt x="424381" y="19969"/>
                  </a:cubicBezTo>
                  <a:cubicBezTo>
                    <a:pt x="498888" y="47408"/>
                    <a:pt x="560213" y="102080"/>
                    <a:pt x="595988" y="172961"/>
                  </a:cubicBezTo>
                  <a:lnTo>
                    <a:pt x="595988" y="174491"/>
                  </a:lnTo>
                  <a:lnTo>
                    <a:pt x="595988" y="174491"/>
                  </a:lnTo>
                  <a:cubicBezTo>
                    <a:pt x="595988" y="174491"/>
                    <a:pt x="595988" y="174491"/>
                    <a:pt x="595988" y="174491"/>
                  </a:cubicBezTo>
                  <a:lnTo>
                    <a:pt x="595988" y="174491"/>
                  </a:lnTo>
                  <a:cubicBezTo>
                    <a:pt x="465918" y="87229"/>
                    <a:pt x="293726" y="96911"/>
                    <a:pt x="174238" y="198205"/>
                  </a:cubicBezTo>
                  <a:cubicBezTo>
                    <a:pt x="134078" y="230542"/>
                    <a:pt x="101389" y="271159"/>
                    <a:pt x="78364" y="317284"/>
                  </a:cubicBezTo>
                  <a:cubicBezTo>
                    <a:pt x="55746" y="362608"/>
                    <a:pt x="43150" y="412261"/>
                    <a:pt x="41390" y="462881"/>
                  </a:cubicBezTo>
                  <a:lnTo>
                    <a:pt x="41390" y="462881"/>
                  </a:lnTo>
                  <a:lnTo>
                    <a:pt x="41390" y="462881"/>
                  </a:lnTo>
                  <a:lnTo>
                    <a:pt x="41390" y="462881"/>
                  </a:lnTo>
                  <a:lnTo>
                    <a:pt x="41390" y="462881"/>
                  </a:lnTo>
                  <a:cubicBezTo>
                    <a:pt x="20736" y="427056"/>
                    <a:pt x="7553" y="387415"/>
                    <a:pt x="2632" y="346352"/>
                  </a:cubicBezTo>
                  <a:cubicBezTo>
                    <a:pt x="-2416" y="304611"/>
                    <a:pt x="1051" y="262278"/>
                    <a:pt x="12832" y="221919"/>
                  </a:cubicBezTo>
                  <a:cubicBezTo>
                    <a:pt x="24867" y="181562"/>
                    <a:pt x="44985" y="144081"/>
                    <a:pt x="71989" y="111764"/>
                  </a:cubicBezTo>
                  <a:cubicBezTo>
                    <a:pt x="99120" y="79350"/>
                    <a:pt x="132523" y="52727"/>
                    <a:pt x="170158" y="33483"/>
                  </a:cubicBezTo>
                </a:path>
              </a:pathLst>
            </a:custGeom>
            <a:solidFill>
              <a:srgbClr val="08BED5"/>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TWK Everett" panose="020B0204000000000000" pitchFamily="34" charset="0"/>
                <a:ea typeface="+mn-ea"/>
                <a:cs typeface="+mn-cs"/>
              </a:endParaRPr>
            </a:p>
          </p:txBody>
        </p:sp>
        <p:sp>
          <p:nvSpPr>
            <p:cNvPr id="14" name="Free-form: Shape 13">
              <a:extLst>
                <a:ext uri="{FF2B5EF4-FFF2-40B4-BE49-F238E27FC236}">
                  <a16:creationId xmlns:a16="http://schemas.microsoft.com/office/drawing/2014/main" id="{84ECE6CE-AEDB-20AE-6B65-D36CF841404D}"/>
                </a:ext>
              </a:extLst>
            </p:cNvPr>
            <p:cNvSpPr/>
            <p:nvPr/>
          </p:nvSpPr>
          <p:spPr>
            <a:xfrm>
              <a:off x="501650" y="1579104"/>
              <a:ext cx="1559247" cy="1559244"/>
            </a:xfrm>
            <a:custGeom>
              <a:avLst/>
              <a:gdLst>
                <a:gd name="connsiteX0" fmla="*/ 1476759 w 1559247"/>
                <a:gd name="connsiteY0" fmla="*/ 779466 h 1559244"/>
                <a:gd name="connsiteX1" fmla="*/ 780133 w 1559247"/>
                <a:gd name="connsiteY1" fmla="*/ 1476345 h 1559244"/>
                <a:gd name="connsiteX2" fmla="*/ 84018 w 1559247"/>
                <a:gd name="connsiteY2" fmla="*/ 779466 h 1559244"/>
                <a:gd name="connsiteX3" fmla="*/ 780133 w 1559247"/>
                <a:gd name="connsiteY3" fmla="*/ 82587 h 1559244"/>
                <a:gd name="connsiteX4" fmla="*/ 1476759 w 1559247"/>
                <a:gd name="connsiteY4" fmla="*/ 779466 h 1559244"/>
                <a:gd name="connsiteX5" fmla="*/ 780133 w 1559247"/>
                <a:gd name="connsiteY5" fmla="*/ -29 h 1559244"/>
                <a:gd name="connsiteX6" fmla="*/ 382 w 1559247"/>
                <a:gd name="connsiteY6" fmla="*/ 779466 h 1559244"/>
                <a:gd name="connsiteX7" fmla="*/ 780133 w 1559247"/>
                <a:gd name="connsiteY7" fmla="*/ 1559216 h 1559244"/>
                <a:gd name="connsiteX8" fmla="*/ 1559630 w 1559247"/>
                <a:gd name="connsiteY8" fmla="*/ 779466 h 1559244"/>
                <a:gd name="connsiteX9" fmla="*/ 780133 w 1559247"/>
                <a:gd name="connsiteY9" fmla="*/ -29 h 155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9247" h="1559244">
                  <a:moveTo>
                    <a:pt x="1476759" y="779466"/>
                  </a:moveTo>
                  <a:cubicBezTo>
                    <a:pt x="1476326" y="1164068"/>
                    <a:pt x="1164731" y="1475784"/>
                    <a:pt x="780133" y="1476345"/>
                  </a:cubicBezTo>
                  <a:cubicBezTo>
                    <a:pt x="395740" y="1475501"/>
                    <a:pt x="84426" y="1163869"/>
                    <a:pt x="84018" y="779466"/>
                  </a:cubicBezTo>
                  <a:cubicBezTo>
                    <a:pt x="84426" y="395063"/>
                    <a:pt x="395740" y="83431"/>
                    <a:pt x="780133" y="82587"/>
                  </a:cubicBezTo>
                  <a:cubicBezTo>
                    <a:pt x="1164731" y="83148"/>
                    <a:pt x="1476326" y="394864"/>
                    <a:pt x="1476759" y="779466"/>
                  </a:cubicBezTo>
                  <a:moveTo>
                    <a:pt x="780133" y="-29"/>
                  </a:moveTo>
                  <a:cubicBezTo>
                    <a:pt x="349766" y="392"/>
                    <a:pt x="943" y="349097"/>
                    <a:pt x="382" y="779466"/>
                  </a:cubicBezTo>
                  <a:cubicBezTo>
                    <a:pt x="943" y="1209876"/>
                    <a:pt x="349715" y="1558655"/>
                    <a:pt x="780133" y="1559216"/>
                  </a:cubicBezTo>
                  <a:cubicBezTo>
                    <a:pt x="1210502" y="1558655"/>
                    <a:pt x="1559196" y="1209836"/>
                    <a:pt x="1559630" y="779466"/>
                  </a:cubicBezTo>
                  <a:cubicBezTo>
                    <a:pt x="1559196" y="349137"/>
                    <a:pt x="1210450" y="392"/>
                    <a:pt x="780133" y="-29"/>
                  </a:cubicBezTo>
                </a:path>
              </a:pathLst>
            </a:custGeom>
            <a:solidFill>
              <a:srgbClr val="08BED5"/>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TWK Everett" panose="020B0204000000000000" pitchFamily="34" charset="0"/>
                <a:ea typeface="+mn-ea"/>
                <a:cs typeface="+mn-cs"/>
              </a:endParaRPr>
            </a:p>
          </p:txBody>
        </p:sp>
        <p:sp>
          <p:nvSpPr>
            <p:cNvPr id="15" name="Free-form: Shape 14">
              <a:extLst>
                <a:ext uri="{FF2B5EF4-FFF2-40B4-BE49-F238E27FC236}">
                  <a16:creationId xmlns:a16="http://schemas.microsoft.com/office/drawing/2014/main" id="{7C8E381E-16E4-471C-7E66-971F349D36FF}"/>
                </a:ext>
              </a:extLst>
            </p:cNvPr>
            <p:cNvSpPr/>
            <p:nvPr/>
          </p:nvSpPr>
          <p:spPr>
            <a:xfrm>
              <a:off x="742613" y="1965409"/>
              <a:ext cx="736403" cy="934017"/>
            </a:xfrm>
            <a:custGeom>
              <a:avLst/>
              <a:gdLst>
                <a:gd name="connsiteX0" fmla="*/ 608017 w 736403"/>
                <a:gd name="connsiteY0" fmla="*/ 670077 h 934017"/>
                <a:gd name="connsiteX1" fmla="*/ 586598 w 736403"/>
                <a:gd name="connsiteY1" fmla="*/ 672117 h 934017"/>
                <a:gd name="connsiteX2" fmla="*/ 528206 w 736403"/>
                <a:gd name="connsiteY2" fmla="*/ 676196 h 934017"/>
                <a:gd name="connsiteX3" fmla="*/ 94727 w 736403"/>
                <a:gd name="connsiteY3" fmla="*/ 242719 h 934017"/>
                <a:gd name="connsiteX4" fmla="*/ 171224 w 736403"/>
                <a:gd name="connsiteY4" fmla="*/ -29 h 934017"/>
                <a:gd name="connsiteX5" fmla="*/ 171224 w 736403"/>
                <a:gd name="connsiteY5" fmla="*/ -29 h 934017"/>
                <a:gd name="connsiteX6" fmla="*/ 171224 w 736403"/>
                <a:gd name="connsiteY6" fmla="*/ -29 h 934017"/>
                <a:gd name="connsiteX7" fmla="*/ 382 w 736403"/>
                <a:gd name="connsiteY7" fmla="*/ 394436 h 934017"/>
                <a:gd name="connsiteX8" fmla="*/ 539170 w 736403"/>
                <a:gd name="connsiteY8" fmla="*/ 933988 h 934017"/>
                <a:gd name="connsiteX9" fmla="*/ 629946 w 736403"/>
                <a:gd name="connsiteY9" fmla="*/ 926339 h 934017"/>
                <a:gd name="connsiteX10" fmla="*/ 629946 w 736403"/>
                <a:gd name="connsiteY10" fmla="*/ 926339 h 934017"/>
                <a:gd name="connsiteX11" fmla="*/ 736785 w 736403"/>
                <a:gd name="connsiteY11" fmla="*/ 798845 h 934017"/>
                <a:gd name="connsiteX12" fmla="*/ 608017 w 736403"/>
                <a:gd name="connsiteY12" fmla="*/ 670077 h 934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6403" h="934017">
                  <a:moveTo>
                    <a:pt x="608017" y="670077"/>
                  </a:moveTo>
                  <a:cubicBezTo>
                    <a:pt x="600852" y="670383"/>
                    <a:pt x="593686" y="671064"/>
                    <a:pt x="586598" y="672117"/>
                  </a:cubicBezTo>
                  <a:cubicBezTo>
                    <a:pt x="567245" y="674771"/>
                    <a:pt x="547738" y="676133"/>
                    <a:pt x="528206" y="676196"/>
                  </a:cubicBezTo>
                  <a:cubicBezTo>
                    <a:pt x="288798" y="676196"/>
                    <a:pt x="94727" y="482121"/>
                    <a:pt x="94727" y="242719"/>
                  </a:cubicBezTo>
                  <a:cubicBezTo>
                    <a:pt x="95008" y="155916"/>
                    <a:pt x="121680" y="71255"/>
                    <a:pt x="171224" y="-29"/>
                  </a:cubicBezTo>
                  <a:lnTo>
                    <a:pt x="171224" y="-29"/>
                  </a:lnTo>
                  <a:cubicBezTo>
                    <a:pt x="171224" y="-29"/>
                    <a:pt x="171224" y="-29"/>
                    <a:pt x="171224" y="-29"/>
                  </a:cubicBezTo>
                  <a:cubicBezTo>
                    <a:pt x="62115" y="102137"/>
                    <a:pt x="255" y="244965"/>
                    <a:pt x="382" y="394436"/>
                  </a:cubicBezTo>
                  <a:cubicBezTo>
                    <a:pt x="1070" y="691835"/>
                    <a:pt x="241778" y="932866"/>
                    <a:pt x="539170" y="933988"/>
                  </a:cubicBezTo>
                  <a:cubicBezTo>
                    <a:pt x="569591" y="934029"/>
                    <a:pt x="599959" y="931469"/>
                    <a:pt x="629946" y="926339"/>
                  </a:cubicBezTo>
                  <a:lnTo>
                    <a:pt x="629946" y="926339"/>
                  </a:lnTo>
                  <a:cubicBezTo>
                    <a:pt x="691806" y="915438"/>
                    <a:pt x="736862" y="861653"/>
                    <a:pt x="736785" y="798845"/>
                  </a:cubicBezTo>
                  <a:cubicBezTo>
                    <a:pt x="736633" y="727785"/>
                    <a:pt x="679082" y="670217"/>
                    <a:pt x="608017" y="670077"/>
                  </a:cubicBezTo>
                </a:path>
              </a:pathLst>
            </a:custGeom>
            <a:solidFill>
              <a:srgbClr val="08BED5"/>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TWK Everett" panose="020B0204000000000000" pitchFamily="34" charset="0"/>
                <a:ea typeface="+mn-ea"/>
                <a:cs typeface="+mn-cs"/>
              </a:endParaRPr>
            </a:p>
          </p:txBody>
        </p:sp>
        <p:sp>
          <p:nvSpPr>
            <p:cNvPr id="16" name="Free-form: Shape 15">
              <a:extLst>
                <a:ext uri="{FF2B5EF4-FFF2-40B4-BE49-F238E27FC236}">
                  <a16:creationId xmlns:a16="http://schemas.microsoft.com/office/drawing/2014/main" id="{DE7AB58C-7EBD-3B78-1FE8-D6A3E2250665}"/>
                </a:ext>
              </a:extLst>
            </p:cNvPr>
            <p:cNvSpPr/>
            <p:nvPr/>
          </p:nvSpPr>
          <p:spPr>
            <a:xfrm>
              <a:off x="2468367" y="1986063"/>
              <a:ext cx="581116" cy="744051"/>
            </a:xfrm>
            <a:custGeom>
              <a:avLst/>
              <a:gdLst>
                <a:gd name="connsiteX0" fmla="*/ 225154 w 581116"/>
                <a:gd name="connsiteY0" fmla="*/ 744052 h 744051"/>
                <a:gd name="connsiteX1" fmla="*/ 225154 w 581116"/>
                <a:gd name="connsiteY1" fmla="*/ 114744 h 744051"/>
                <a:gd name="connsiteX2" fmla="*/ 0 w 581116"/>
                <a:gd name="connsiteY2" fmla="*/ 114744 h 744051"/>
                <a:gd name="connsiteX3" fmla="*/ 0 w 581116"/>
                <a:gd name="connsiteY3" fmla="*/ 0 h 744051"/>
                <a:gd name="connsiteX4" fmla="*/ 581116 w 581116"/>
                <a:gd name="connsiteY4" fmla="*/ 0 h 744051"/>
                <a:gd name="connsiteX5" fmla="*/ 581116 w 581116"/>
                <a:gd name="connsiteY5" fmla="*/ 114744 h 744051"/>
                <a:gd name="connsiteX6" fmla="*/ 355707 w 581116"/>
                <a:gd name="connsiteY6" fmla="*/ 114744 h 744051"/>
                <a:gd name="connsiteX7" fmla="*/ 355707 w 581116"/>
                <a:gd name="connsiteY7" fmla="*/ 744052 h 744051"/>
                <a:gd name="connsiteX8" fmla="*/ 225154 w 581116"/>
                <a:gd name="connsiteY8" fmla="*/ 744052 h 74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1116" h="744051">
                  <a:moveTo>
                    <a:pt x="225154" y="744052"/>
                  </a:moveTo>
                  <a:lnTo>
                    <a:pt x="225154" y="114744"/>
                  </a:lnTo>
                  <a:lnTo>
                    <a:pt x="0" y="114744"/>
                  </a:lnTo>
                  <a:lnTo>
                    <a:pt x="0" y="0"/>
                  </a:lnTo>
                  <a:lnTo>
                    <a:pt x="581116" y="0"/>
                  </a:lnTo>
                  <a:lnTo>
                    <a:pt x="581116" y="114744"/>
                  </a:lnTo>
                  <a:lnTo>
                    <a:pt x="355707" y="114744"/>
                  </a:lnTo>
                  <a:lnTo>
                    <a:pt x="355707" y="744052"/>
                  </a:lnTo>
                  <a:lnTo>
                    <a:pt x="225154" y="744052"/>
                  </a:ln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TWK Everett" panose="020B0204000000000000" pitchFamily="34" charset="0"/>
                <a:ea typeface="+mn-ea"/>
                <a:cs typeface="+mn-cs"/>
              </a:endParaRPr>
            </a:p>
          </p:txBody>
        </p:sp>
        <p:sp>
          <p:nvSpPr>
            <p:cNvPr id="17" name="Free-form: Shape 16">
              <a:extLst>
                <a:ext uri="{FF2B5EF4-FFF2-40B4-BE49-F238E27FC236}">
                  <a16:creationId xmlns:a16="http://schemas.microsoft.com/office/drawing/2014/main" id="{88C14E5A-423C-CC6D-A652-5ADFFD635FD0}"/>
                </a:ext>
              </a:extLst>
            </p:cNvPr>
            <p:cNvSpPr/>
            <p:nvPr/>
          </p:nvSpPr>
          <p:spPr>
            <a:xfrm>
              <a:off x="3146378" y="1985808"/>
              <a:ext cx="666026" cy="744561"/>
            </a:xfrm>
            <a:custGeom>
              <a:avLst/>
              <a:gdLst>
                <a:gd name="connsiteX0" fmla="*/ 130936 w 666026"/>
                <a:gd name="connsiteY0" fmla="*/ 629279 h 744561"/>
                <a:gd name="connsiteX1" fmla="*/ 277044 w 666026"/>
                <a:gd name="connsiteY1" fmla="*/ 629279 h 744561"/>
                <a:gd name="connsiteX2" fmla="*/ 532031 w 666026"/>
                <a:gd name="connsiteY2" fmla="*/ 372762 h 744561"/>
                <a:gd name="connsiteX3" fmla="*/ 277044 w 666026"/>
                <a:gd name="connsiteY3" fmla="*/ 114970 h 744561"/>
                <a:gd name="connsiteX4" fmla="*/ 130936 w 666026"/>
                <a:gd name="connsiteY4" fmla="*/ 114970 h 744561"/>
                <a:gd name="connsiteX5" fmla="*/ 382 w 666026"/>
                <a:gd name="connsiteY5" fmla="*/ 744533 h 744561"/>
                <a:gd name="connsiteX6" fmla="*/ 382 w 666026"/>
                <a:gd name="connsiteY6" fmla="*/ -29 h 744561"/>
                <a:gd name="connsiteX7" fmla="*/ 277044 w 666026"/>
                <a:gd name="connsiteY7" fmla="*/ -29 h 744561"/>
                <a:gd name="connsiteX8" fmla="*/ 666409 w 666026"/>
                <a:gd name="connsiteY8" fmla="*/ 372762 h 744561"/>
                <a:gd name="connsiteX9" fmla="*/ 277044 w 666026"/>
                <a:gd name="connsiteY9" fmla="*/ 744533 h 744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026" h="744561">
                  <a:moveTo>
                    <a:pt x="130936" y="629279"/>
                  </a:moveTo>
                  <a:lnTo>
                    <a:pt x="277044" y="629279"/>
                  </a:lnTo>
                  <a:cubicBezTo>
                    <a:pt x="438961" y="629279"/>
                    <a:pt x="532031" y="513260"/>
                    <a:pt x="532031" y="372762"/>
                  </a:cubicBezTo>
                  <a:cubicBezTo>
                    <a:pt x="532031" y="232264"/>
                    <a:pt x="442786" y="114970"/>
                    <a:pt x="277044" y="114970"/>
                  </a:cubicBezTo>
                  <a:lnTo>
                    <a:pt x="130936" y="114970"/>
                  </a:lnTo>
                  <a:close/>
                  <a:moveTo>
                    <a:pt x="382" y="744533"/>
                  </a:moveTo>
                  <a:lnTo>
                    <a:pt x="382" y="-29"/>
                  </a:lnTo>
                  <a:lnTo>
                    <a:pt x="277044" y="-29"/>
                  </a:lnTo>
                  <a:cubicBezTo>
                    <a:pt x="509082" y="-29"/>
                    <a:pt x="666409" y="152963"/>
                    <a:pt x="666409" y="372762"/>
                  </a:cubicBezTo>
                  <a:cubicBezTo>
                    <a:pt x="666409" y="592561"/>
                    <a:pt x="509082" y="744533"/>
                    <a:pt x="277044" y="744533"/>
                  </a:cubicBez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TWK Everett" panose="020B0204000000000000" pitchFamily="34" charset="0"/>
                <a:ea typeface="+mn-ea"/>
                <a:cs typeface="+mn-cs"/>
              </a:endParaRPr>
            </a:p>
          </p:txBody>
        </p:sp>
        <p:sp>
          <p:nvSpPr>
            <p:cNvPr id="18" name="Free-form: Shape 17">
              <a:extLst>
                <a:ext uri="{FF2B5EF4-FFF2-40B4-BE49-F238E27FC236}">
                  <a16:creationId xmlns:a16="http://schemas.microsoft.com/office/drawing/2014/main" id="{9C185A1A-5608-666E-A0FC-9D8C0067DEE9}"/>
                </a:ext>
              </a:extLst>
            </p:cNvPr>
            <p:cNvSpPr/>
            <p:nvPr/>
          </p:nvSpPr>
          <p:spPr>
            <a:xfrm>
              <a:off x="4215285" y="1973562"/>
              <a:ext cx="585195" cy="768536"/>
            </a:xfrm>
            <a:custGeom>
              <a:avLst/>
              <a:gdLst>
                <a:gd name="connsiteX0" fmla="*/ 67699 w 585195"/>
                <a:gd name="connsiteY0" fmla="*/ 551259 h 768536"/>
                <a:gd name="connsiteX1" fmla="*/ 303052 w 585195"/>
                <a:gd name="connsiteY1" fmla="*/ 653254 h 768536"/>
                <a:gd name="connsiteX2" fmla="*/ 452730 w 585195"/>
                <a:gd name="connsiteY2" fmla="*/ 551259 h 768536"/>
                <a:gd name="connsiteX3" fmla="*/ 283163 w 585195"/>
                <a:gd name="connsiteY3" fmla="*/ 440850 h 768536"/>
                <a:gd name="connsiteX4" fmla="*/ 18741 w 585195"/>
                <a:gd name="connsiteY4" fmla="*/ 217736 h 768536"/>
                <a:gd name="connsiteX5" fmla="*/ 289793 w 585195"/>
                <a:gd name="connsiteY5" fmla="*/ 232 h 768536"/>
                <a:gd name="connsiteX6" fmla="*/ 559825 w 585195"/>
                <a:gd name="connsiteY6" fmla="*/ 95597 h 768536"/>
                <a:gd name="connsiteX7" fmla="*/ 494038 w 585195"/>
                <a:gd name="connsiteY7" fmla="*/ 200907 h 768536"/>
                <a:gd name="connsiteX8" fmla="*/ 278574 w 585195"/>
                <a:gd name="connsiteY8" fmla="*/ 116251 h 768536"/>
                <a:gd name="connsiteX9" fmla="*/ 152610 w 585195"/>
                <a:gd name="connsiteY9" fmla="*/ 208811 h 768536"/>
                <a:gd name="connsiteX10" fmla="*/ 316566 w 585195"/>
                <a:gd name="connsiteY10" fmla="*/ 308001 h 768536"/>
                <a:gd name="connsiteX11" fmla="*/ 585578 w 585195"/>
                <a:gd name="connsiteY11" fmla="*/ 539020 h 768536"/>
                <a:gd name="connsiteX12" fmla="*/ 297698 w 585195"/>
                <a:gd name="connsiteY12" fmla="*/ 768508 h 768536"/>
                <a:gd name="connsiteX13" fmla="*/ 382 w 585195"/>
                <a:gd name="connsiteY13" fmla="*/ 655549 h 768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5195" h="768536">
                  <a:moveTo>
                    <a:pt x="67699" y="551259"/>
                  </a:moveTo>
                  <a:cubicBezTo>
                    <a:pt x="128564" y="616482"/>
                    <a:pt x="213832" y="653435"/>
                    <a:pt x="303052" y="653254"/>
                  </a:cubicBezTo>
                  <a:cubicBezTo>
                    <a:pt x="410402" y="653254"/>
                    <a:pt x="452730" y="602256"/>
                    <a:pt x="452730" y="551259"/>
                  </a:cubicBezTo>
                  <a:cubicBezTo>
                    <a:pt x="452730" y="484452"/>
                    <a:pt x="373429" y="464308"/>
                    <a:pt x="283163" y="440850"/>
                  </a:cubicBezTo>
                  <a:cubicBezTo>
                    <a:pt x="161534" y="410761"/>
                    <a:pt x="18741" y="375063"/>
                    <a:pt x="18741" y="217736"/>
                  </a:cubicBezTo>
                  <a:cubicBezTo>
                    <a:pt x="18741" y="95087"/>
                    <a:pt x="126856" y="232"/>
                    <a:pt x="289793" y="232"/>
                  </a:cubicBezTo>
                  <a:cubicBezTo>
                    <a:pt x="388652" y="-3386"/>
                    <a:pt x="485164" y="30706"/>
                    <a:pt x="559825" y="95597"/>
                  </a:cubicBezTo>
                  <a:lnTo>
                    <a:pt x="494038" y="200907"/>
                  </a:lnTo>
                  <a:cubicBezTo>
                    <a:pt x="436207" y="145348"/>
                    <a:pt x="358767" y="114915"/>
                    <a:pt x="278574" y="116251"/>
                  </a:cubicBezTo>
                  <a:cubicBezTo>
                    <a:pt x="202077" y="116251"/>
                    <a:pt x="152610" y="152969"/>
                    <a:pt x="152610" y="208811"/>
                  </a:cubicBezTo>
                  <a:cubicBezTo>
                    <a:pt x="152610" y="264654"/>
                    <a:pt x="229106" y="285308"/>
                    <a:pt x="316566" y="308001"/>
                  </a:cubicBezTo>
                  <a:cubicBezTo>
                    <a:pt x="439216" y="339365"/>
                    <a:pt x="585578" y="377358"/>
                    <a:pt x="585578" y="539020"/>
                  </a:cubicBezTo>
                  <a:cubicBezTo>
                    <a:pt x="585578" y="662943"/>
                    <a:pt x="498373" y="768508"/>
                    <a:pt x="297698" y="768508"/>
                  </a:cubicBezTo>
                  <a:cubicBezTo>
                    <a:pt x="163829" y="768508"/>
                    <a:pt x="66169" y="722865"/>
                    <a:pt x="382" y="655549"/>
                  </a:cubicBez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TWK Everett" panose="020B0204000000000000" pitchFamily="34" charset="0"/>
                <a:ea typeface="+mn-ea"/>
                <a:cs typeface="+mn-cs"/>
              </a:endParaRPr>
            </a:p>
          </p:txBody>
        </p:sp>
        <p:sp>
          <p:nvSpPr>
            <p:cNvPr id="19" name="Free-form: Shape 18">
              <a:extLst>
                <a:ext uri="{FF2B5EF4-FFF2-40B4-BE49-F238E27FC236}">
                  <a16:creationId xmlns:a16="http://schemas.microsoft.com/office/drawing/2014/main" id="{DAD66B70-F8E3-3FDD-49DA-C6138E587F95}"/>
                </a:ext>
              </a:extLst>
            </p:cNvPr>
            <p:cNvSpPr/>
            <p:nvPr/>
          </p:nvSpPr>
          <p:spPr>
            <a:xfrm>
              <a:off x="4832355" y="1986063"/>
              <a:ext cx="707589" cy="744051"/>
            </a:xfrm>
            <a:custGeom>
              <a:avLst/>
              <a:gdLst>
                <a:gd name="connsiteX0" fmla="*/ 289156 w 707589"/>
                <a:gd name="connsiteY0" fmla="*/ 744052 h 744051"/>
                <a:gd name="connsiteX1" fmla="*/ 289156 w 707589"/>
                <a:gd name="connsiteY1" fmla="*/ 435008 h 744051"/>
                <a:gd name="connsiteX2" fmla="*/ 0 w 707589"/>
                <a:gd name="connsiteY2" fmla="*/ 0 h 744051"/>
                <a:gd name="connsiteX3" fmla="*/ 149678 w 707589"/>
                <a:gd name="connsiteY3" fmla="*/ 0 h 744051"/>
                <a:gd name="connsiteX4" fmla="*/ 354942 w 707589"/>
                <a:gd name="connsiteY4" fmla="*/ 318989 h 744051"/>
                <a:gd name="connsiteX5" fmla="*/ 557912 w 707589"/>
                <a:gd name="connsiteY5" fmla="*/ 0 h 744051"/>
                <a:gd name="connsiteX6" fmla="*/ 707590 w 707589"/>
                <a:gd name="connsiteY6" fmla="*/ 0 h 744051"/>
                <a:gd name="connsiteX7" fmla="*/ 419709 w 707589"/>
                <a:gd name="connsiteY7" fmla="*/ 435008 h 744051"/>
                <a:gd name="connsiteX8" fmla="*/ 419709 w 707589"/>
                <a:gd name="connsiteY8" fmla="*/ 744052 h 744051"/>
                <a:gd name="connsiteX9" fmla="*/ 289156 w 707589"/>
                <a:gd name="connsiteY9" fmla="*/ 744052 h 74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7589" h="744051">
                  <a:moveTo>
                    <a:pt x="289156" y="744052"/>
                  </a:moveTo>
                  <a:lnTo>
                    <a:pt x="289156" y="435008"/>
                  </a:lnTo>
                  <a:lnTo>
                    <a:pt x="0" y="0"/>
                  </a:lnTo>
                  <a:lnTo>
                    <a:pt x="149678" y="0"/>
                  </a:lnTo>
                  <a:lnTo>
                    <a:pt x="354942" y="318989"/>
                  </a:lnTo>
                  <a:lnTo>
                    <a:pt x="557912" y="0"/>
                  </a:lnTo>
                  <a:lnTo>
                    <a:pt x="707590" y="0"/>
                  </a:lnTo>
                  <a:lnTo>
                    <a:pt x="419709" y="435008"/>
                  </a:lnTo>
                  <a:lnTo>
                    <a:pt x="419709" y="744052"/>
                  </a:lnTo>
                  <a:lnTo>
                    <a:pt x="289156" y="744052"/>
                  </a:ln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TWK Everett" panose="020B0204000000000000" pitchFamily="34" charset="0"/>
                <a:ea typeface="+mn-ea"/>
                <a:cs typeface="+mn-cs"/>
              </a:endParaRPr>
            </a:p>
          </p:txBody>
        </p:sp>
        <p:sp>
          <p:nvSpPr>
            <p:cNvPr id="20" name="Free-form: Shape 19">
              <a:extLst>
                <a:ext uri="{FF2B5EF4-FFF2-40B4-BE49-F238E27FC236}">
                  <a16:creationId xmlns:a16="http://schemas.microsoft.com/office/drawing/2014/main" id="{B6A41CDC-4C0B-7987-2EE3-8A2F188F23C4}"/>
                </a:ext>
              </a:extLst>
            </p:cNvPr>
            <p:cNvSpPr/>
            <p:nvPr/>
          </p:nvSpPr>
          <p:spPr>
            <a:xfrm>
              <a:off x="5624090" y="1986063"/>
              <a:ext cx="645118" cy="744051"/>
            </a:xfrm>
            <a:custGeom>
              <a:avLst/>
              <a:gdLst>
                <a:gd name="connsiteX0" fmla="*/ 518899 w 645118"/>
                <a:gd name="connsiteY0" fmla="*/ 744052 h 744051"/>
                <a:gd name="connsiteX1" fmla="*/ 130553 w 645118"/>
                <a:gd name="connsiteY1" fmla="*/ 201950 h 744051"/>
                <a:gd name="connsiteX2" fmla="*/ 130553 w 645118"/>
                <a:gd name="connsiteY2" fmla="*/ 744052 h 744051"/>
                <a:gd name="connsiteX3" fmla="*/ 0 w 645118"/>
                <a:gd name="connsiteY3" fmla="*/ 744052 h 744051"/>
                <a:gd name="connsiteX4" fmla="*/ 0 w 645118"/>
                <a:gd name="connsiteY4" fmla="*/ 0 h 744051"/>
                <a:gd name="connsiteX5" fmla="*/ 134123 w 645118"/>
                <a:gd name="connsiteY5" fmla="*/ 0 h 744051"/>
                <a:gd name="connsiteX6" fmla="*/ 514565 w 645118"/>
                <a:gd name="connsiteY6" fmla="*/ 527823 h 744051"/>
                <a:gd name="connsiteX7" fmla="*/ 514565 w 645118"/>
                <a:gd name="connsiteY7" fmla="*/ 0 h 744051"/>
                <a:gd name="connsiteX8" fmla="*/ 645118 w 645118"/>
                <a:gd name="connsiteY8" fmla="*/ 0 h 744051"/>
                <a:gd name="connsiteX9" fmla="*/ 645118 w 645118"/>
                <a:gd name="connsiteY9" fmla="*/ 744052 h 744051"/>
                <a:gd name="connsiteX10" fmla="*/ 518899 w 645118"/>
                <a:gd name="connsiteY10" fmla="*/ 744052 h 74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5118" h="744051">
                  <a:moveTo>
                    <a:pt x="518899" y="744052"/>
                  </a:moveTo>
                  <a:lnTo>
                    <a:pt x="130553" y="201950"/>
                  </a:lnTo>
                  <a:lnTo>
                    <a:pt x="130553" y="744052"/>
                  </a:lnTo>
                  <a:lnTo>
                    <a:pt x="0" y="744052"/>
                  </a:lnTo>
                  <a:lnTo>
                    <a:pt x="0" y="0"/>
                  </a:lnTo>
                  <a:lnTo>
                    <a:pt x="134123" y="0"/>
                  </a:lnTo>
                  <a:lnTo>
                    <a:pt x="514565" y="527823"/>
                  </a:lnTo>
                  <a:lnTo>
                    <a:pt x="514565" y="0"/>
                  </a:lnTo>
                  <a:lnTo>
                    <a:pt x="645118" y="0"/>
                  </a:lnTo>
                  <a:lnTo>
                    <a:pt x="645118" y="744052"/>
                  </a:lnTo>
                  <a:lnTo>
                    <a:pt x="518899" y="744052"/>
                  </a:ln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TWK Everett" panose="020B0204000000000000" pitchFamily="34" charset="0"/>
                <a:ea typeface="+mn-ea"/>
                <a:cs typeface="+mn-cs"/>
              </a:endParaRPr>
            </a:p>
          </p:txBody>
        </p:sp>
        <p:sp>
          <p:nvSpPr>
            <p:cNvPr id="21" name="Free-form: Shape 20">
              <a:extLst>
                <a:ext uri="{FF2B5EF4-FFF2-40B4-BE49-F238E27FC236}">
                  <a16:creationId xmlns:a16="http://schemas.microsoft.com/office/drawing/2014/main" id="{CC57A7C9-35C3-871A-7183-1CA6FF5616CE}"/>
                </a:ext>
              </a:extLst>
            </p:cNvPr>
            <p:cNvSpPr/>
            <p:nvPr/>
          </p:nvSpPr>
          <p:spPr>
            <a:xfrm>
              <a:off x="6436225" y="1986063"/>
              <a:ext cx="644862" cy="744051"/>
            </a:xfrm>
            <a:custGeom>
              <a:avLst/>
              <a:gdLst>
                <a:gd name="connsiteX0" fmla="*/ 518899 w 644862"/>
                <a:gd name="connsiteY0" fmla="*/ 744052 h 744051"/>
                <a:gd name="connsiteX1" fmla="*/ 130553 w 644862"/>
                <a:gd name="connsiteY1" fmla="*/ 201950 h 744051"/>
                <a:gd name="connsiteX2" fmla="*/ 130553 w 644862"/>
                <a:gd name="connsiteY2" fmla="*/ 744052 h 744051"/>
                <a:gd name="connsiteX3" fmla="*/ 0 w 644862"/>
                <a:gd name="connsiteY3" fmla="*/ 744052 h 744051"/>
                <a:gd name="connsiteX4" fmla="*/ 0 w 644862"/>
                <a:gd name="connsiteY4" fmla="*/ 0 h 744051"/>
                <a:gd name="connsiteX5" fmla="*/ 133868 w 644862"/>
                <a:gd name="connsiteY5" fmla="*/ 0 h 744051"/>
                <a:gd name="connsiteX6" fmla="*/ 514309 w 644862"/>
                <a:gd name="connsiteY6" fmla="*/ 527823 h 744051"/>
                <a:gd name="connsiteX7" fmla="*/ 514309 w 644862"/>
                <a:gd name="connsiteY7" fmla="*/ 0 h 744051"/>
                <a:gd name="connsiteX8" fmla="*/ 644863 w 644862"/>
                <a:gd name="connsiteY8" fmla="*/ 0 h 744051"/>
                <a:gd name="connsiteX9" fmla="*/ 644863 w 644862"/>
                <a:gd name="connsiteY9" fmla="*/ 744052 h 744051"/>
                <a:gd name="connsiteX10" fmla="*/ 518899 w 644862"/>
                <a:gd name="connsiteY10" fmla="*/ 744052 h 74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4862" h="744051">
                  <a:moveTo>
                    <a:pt x="518899" y="744052"/>
                  </a:moveTo>
                  <a:lnTo>
                    <a:pt x="130553" y="201950"/>
                  </a:lnTo>
                  <a:lnTo>
                    <a:pt x="130553" y="744052"/>
                  </a:lnTo>
                  <a:lnTo>
                    <a:pt x="0" y="744052"/>
                  </a:lnTo>
                  <a:lnTo>
                    <a:pt x="0" y="0"/>
                  </a:lnTo>
                  <a:lnTo>
                    <a:pt x="133868" y="0"/>
                  </a:lnTo>
                  <a:lnTo>
                    <a:pt x="514309" y="527823"/>
                  </a:lnTo>
                  <a:lnTo>
                    <a:pt x="514309" y="0"/>
                  </a:lnTo>
                  <a:lnTo>
                    <a:pt x="644863" y="0"/>
                  </a:lnTo>
                  <a:lnTo>
                    <a:pt x="644863" y="744052"/>
                  </a:lnTo>
                  <a:lnTo>
                    <a:pt x="518899" y="744052"/>
                  </a:ln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TWK Everett" panose="020B0204000000000000" pitchFamily="34" charset="0"/>
                <a:ea typeface="+mn-ea"/>
                <a:cs typeface="+mn-cs"/>
              </a:endParaRPr>
            </a:p>
          </p:txBody>
        </p:sp>
        <p:sp>
          <p:nvSpPr>
            <p:cNvPr id="22" name="Free-form: Shape 21">
              <a:extLst>
                <a:ext uri="{FF2B5EF4-FFF2-40B4-BE49-F238E27FC236}">
                  <a16:creationId xmlns:a16="http://schemas.microsoft.com/office/drawing/2014/main" id="{3A78C646-72D6-D34B-DCD0-FEEBBDFFF803}"/>
                </a:ext>
              </a:extLst>
            </p:cNvPr>
            <p:cNvSpPr/>
            <p:nvPr/>
          </p:nvSpPr>
          <p:spPr>
            <a:xfrm>
              <a:off x="7248360" y="1986063"/>
              <a:ext cx="509974" cy="744051"/>
            </a:xfrm>
            <a:custGeom>
              <a:avLst/>
              <a:gdLst>
                <a:gd name="connsiteX0" fmla="*/ 0 w 509974"/>
                <a:gd name="connsiteY0" fmla="*/ 744052 h 744051"/>
                <a:gd name="connsiteX1" fmla="*/ 0 w 509974"/>
                <a:gd name="connsiteY1" fmla="*/ 0 h 744051"/>
                <a:gd name="connsiteX2" fmla="*/ 509975 w 509974"/>
                <a:gd name="connsiteY2" fmla="*/ 0 h 744051"/>
                <a:gd name="connsiteX3" fmla="*/ 509975 w 509974"/>
                <a:gd name="connsiteY3" fmla="*/ 114744 h 744051"/>
                <a:gd name="connsiteX4" fmla="*/ 130553 w 509974"/>
                <a:gd name="connsiteY4" fmla="*/ 114744 h 744051"/>
                <a:gd name="connsiteX5" fmla="*/ 130553 w 509974"/>
                <a:gd name="connsiteY5" fmla="*/ 308024 h 744051"/>
                <a:gd name="connsiteX6" fmla="*/ 502070 w 509974"/>
                <a:gd name="connsiteY6" fmla="*/ 308024 h 744051"/>
                <a:gd name="connsiteX7" fmla="*/ 502070 w 509974"/>
                <a:gd name="connsiteY7" fmla="*/ 422768 h 744051"/>
                <a:gd name="connsiteX8" fmla="*/ 130553 w 509974"/>
                <a:gd name="connsiteY8" fmla="*/ 422768 h 744051"/>
                <a:gd name="connsiteX9" fmla="*/ 130553 w 509974"/>
                <a:gd name="connsiteY9" fmla="*/ 629308 h 744051"/>
                <a:gd name="connsiteX10" fmla="*/ 509975 w 509974"/>
                <a:gd name="connsiteY10" fmla="*/ 629308 h 744051"/>
                <a:gd name="connsiteX11" fmla="*/ 509975 w 509974"/>
                <a:gd name="connsiteY11" fmla="*/ 744052 h 744051"/>
                <a:gd name="connsiteX12" fmla="*/ 0 w 509974"/>
                <a:gd name="connsiteY12" fmla="*/ 744052 h 74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9974" h="744051">
                  <a:moveTo>
                    <a:pt x="0" y="744052"/>
                  </a:moveTo>
                  <a:lnTo>
                    <a:pt x="0" y="0"/>
                  </a:lnTo>
                  <a:lnTo>
                    <a:pt x="509975" y="0"/>
                  </a:lnTo>
                  <a:lnTo>
                    <a:pt x="509975" y="114744"/>
                  </a:lnTo>
                  <a:lnTo>
                    <a:pt x="130553" y="114744"/>
                  </a:lnTo>
                  <a:lnTo>
                    <a:pt x="130553" y="308024"/>
                  </a:lnTo>
                  <a:lnTo>
                    <a:pt x="502070" y="308024"/>
                  </a:lnTo>
                  <a:lnTo>
                    <a:pt x="502070" y="422768"/>
                  </a:lnTo>
                  <a:lnTo>
                    <a:pt x="130553" y="422768"/>
                  </a:lnTo>
                  <a:lnTo>
                    <a:pt x="130553" y="629308"/>
                  </a:lnTo>
                  <a:lnTo>
                    <a:pt x="509975" y="629308"/>
                  </a:lnTo>
                  <a:lnTo>
                    <a:pt x="509975" y="744052"/>
                  </a:lnTo>
                  <a:lnTo>
                    <a:pt x="0" y="744052"/>
                  </a:ln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TWK Everett" panose="020B0204000000000000" pitchFamily="34" charset="0"/>
                <a:ea typeface="+mn-ea"/>
                <a:cs typeface="+mn-cs"/>
              </a:endParaRPr>
            </a:p>
          </p:txBody>
        </p:sp>
        <p:sp>
          <p:nvSpPr>
            <p:cNvPr id="23" name="Free-form: Shape 22">
              <a:extLst>
                <a:ext uri="{FF2B5EF4-FFF2-40B4-BE49-F238E27FC236}">
                  <a16:creationId xmlns:a16="http://schemas.microsoft.com/office/drawing/2014/main" id="{77E793EB-4F7D-C425-6F10-FFBBD334AD9A}"/>
                </a:ext>
              </a:extLst>
            </p:cNvPr>
            <p:cNvSpPr/>
            <p:nvPr/>
          </p:nvSpPr>
          <p:spPr>
            <a:xfrm>
              <a:off x="7863389" y="1986063"/>
              <a:ext cx="729519" cy="744051"/>
            </a:xfrm>
            <a:custGeom>
              <a:avLst/>
              <a:gdLst>
                <a:gd name="connsiteX0" fmla="*/ 573467 w 729519"/>
                <a:gd name="connsiteY0" fmla="*/ 744052 h 744051"/>
                <a:gd name="connsiteX1" fmla="*/ 364887 w 729519"/>
                <a:gd name="connsiteY1" fmla="*/ 452857 h 744051"/>
                <a:gd name="connsiteX2" fmla="*/ 156052 w 729519"/>
                <a:gd name="connsiteY2" fmla="*/ 744052 h 744051"/>
                <a:gd name="connsiteX3" fmla="*/ 0 w 729519"/>
                <a:gd name="connsiteY3" fmla="*/ 744052 h 744051"/>
                <a:gd name="connsiteX4" fmla="*/ 278956 w 729519"/>
                <a:gd name="connsiteY4" fmla="*/ 362591 h 744051"/>
                <a:gd name="connsiteX5" fmla="*/ 16574 w 729519"/>
                <a:gd name="connsiteY5" fmla="*/ 0 h 744051"/>
                <a:gd name="connsiteX6" fmla="*/ 172881 w 729519"/>
                <a:gd name="connsiteY6" fmla="*/ 0 h 744051"/>
                <a:gd name="connsiteX7" fmla="*/ 364887 w 729519"/>
                <a:gd name="connsiteY7" fmla="*/ 273346 h 744051"/>
                <a:gd name="connsiteX8" fmla="*/ 555618 w 729519"/>
                <a:gd name="connsiteY8" fmla="*/ 0 h 744051"/>
                <a:gd name="connsiteX9" fmla="*/ 712945 w 729519"/>
                <a:gd name="connsiteY9" fmla="*/ 0 h 744051"/>
                <a:gd name="connsiteX10" fmla="*/ 451838 w 729519"/>
                <a:gd name="connsiteY10" fmla="*/ 361571 h 744051"/>
                <a:gd name="connsiteX11" fmla="*/ 729519 w 729519"/>
                <a:gd name="connsiteY11" fmla="*/ 744052 h 744051"/>
                <a:gd name="connsiteX12" fmla="*/ 573467 w 729519"/>
                <a:gd name="connsiteY12" fmla="*/ 744052 h 74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9519" h="744051">
                  <a:moveTo>
                    <a:pt x="573467" y="744052"/>
                  </a:moveTo>
                  <a:lnTo>
                    <a:pt x="364887" y="452857"/>
                  </a:lnTo>
                  <a:lnTo>
                    <a:pt x="156052" y="744052"/>
                  </a:lnTo>
                  <a:lnTo>
                    <a:pt x="0" y="744052"/>
                  </a:lnTo>
                  <a:lnTo>
                    <a:pt x="278956" y="362591"/>
                  </a:lnTo>
                  <a:lnTo>
                    <a:pt x="16574" y="0"/>
                  </a:lnTo>
                  <a:lnTo>
                    <a:pt x="172881" y="0"/>
                  </a:lnTo>
                  <a:lnTo>
                    <a:pt x="364887" y="273346"/>
                  </a:lnTo>
                  <a:lnTo>
                    <a:pt x="555618" y="0"/>
                  </a:lnTo>
                  <a:lnTo>
                    <a:pt x="712945" y="0"/>
                  </a:lnTo>
                  <a:lnTo>
                    <a:pt x="451838" y="361571"/>
                  </a:lnTo>
                  <a:lnTo>
                    <a:pt x="729519" y="744052"/>
                  </a:lnTo>
                  <a:lnTo>
                    <a:pt x="573467" y="744052"/>
                  </a:ln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TWK Everett" panose="020B0204000000000000" pitchFamily="34" charset="0"/>
                <a:ea typeface="+mn-ea"/>
                <a:cs typeface="+mn-cs"/>
              </a:endParaRPr>
            </a:p>
          </p:txBody>
        </p:sp>
      </p:grpSp>
    </p:spTree>
    <p:extLst>
      <p:ext uri="{BB962C8B-B14F-4D97-AF65-F5344CB8AC3E}">
        <p14:creationId xmlns:p14="http://schemas.microsoft.com/office/powerpoint/2010/main" val="7292445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Body 1 (Navy)">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D41FAD2-93A2-9872-F4FF-A8410E15BC14}"/>
              </a:ext>
            </a:extLst>
          </p:cNvPr>
          <p:cNvPicPr>
            <a:picLocks noChangeAspect="1"/>
          </p:cNvPicPr>
          <p:nvPr userDrawn="1"/>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94568154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D46AB72-196D-872F-EE4A-1E65CB1CB222}"/>
              </a:ext>
            </a:extLst>
          </p:cNvPr>
          <p:cNvPicPr>
            <a:picLocks noChangeAspect="1"/>
          </p:cNvPicPr>
          <p:nvPr userDrawn="1"/>
        </p:nvPicPr>
        <p:blipFill>
          <a:blip r:embed="rId2"/>
          <a:srcRect/>
          <a:stretch/>
        </p:blipFill>
        <p:spPr>
          <a:xfrm>
            <a:off x="0" y="0"/>
            <a:ext cx="12191999" cy="6864625"/>
          </a:xfrm>
          <a:prstGeom prst="rect">
            <a:avLst/>
          </a:prstGeom>
        </p:spPr>
      </p:pic>
      <p:sp>
        <p:nvSpPr>
          <p:cNvPr id="5" name="Rectangle 4">
            <a:extLst>
              <a:ext uri="{FF2B5EF4-FFF2-40B4-BE49-F238E27FC236}">
                <a16:creationId xmlns:a16="http://schemas.microsoft.com/office/drawing/2014/main" id="{18A7E3CD-235C-2DA0-4AD0-0F73A1C9E001}"/>
              </a:ext>
            </a:extLst>
          </p:cNvPr>
          <p:cNvSpPr/>
          <p:nvPr userDrawn="1"/>
        </p:nvSpPr>
        <p:spPr>
          <a:xfrm>
            <a:off x="-1" y="1"/>
            <a:ext cx="12191999" cy="589280"/>
          </a:xfrm>
          <a:prstGeom prst="rect">
            <a:avLst/>
          </a:prstGeom>
          <a:solidFill>
            <a:schemeClr val="tx1">
              <a:alpha val="1801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6" name="Picture 5" descr="A white x on a black background&#10;&#10;Description automatically generated">
            <a:extLst>
              <a:ext uri="{FF2B5EF4-FFF2-40B4-BE49-F238E27FC236}">
                <a16:creationId xmlns:a16="http://schemas.microsoft.com/office/drawing/2014/main" id="{2691052D-2A51-E541-9655-E6DD6DEC3B36}"/>
              </a:ext>
            </a:extLst>
          </p:cNvPr>
          <p:cNvPicPr>
            <a:picLocks noChangeAspect="1"/>
          </p:cNvPicPr>
          <p:nvPr userDrawn="1"/>
        </p:nvPicPr>
        <p:blipFill>
          <a:blip r:embed="rId3"/>
          <a:stretch>
            <a:fillRect/>
          </a:stretch>
        </p:blipFill>
        <p:spPr>
          <a:xfrm>
            <a:off x="446627" y="117693"/>
            <a:ext cx="2073054" cy="353896"/>
          </a:xfrm>
          <a:prstGeom prst="rect">
            <a:avLst/>
          </a:prstGeom>
        </p:spPr>
      </p:pic>
      <p:sp>
        <p:nvSpPr>
          <p:cNvPr id="2" name="TextBox 1">
            <a:extLst>
              <a:ext uri="{FF2B5EF4-FFF2-40B4-BE49-F238E27FC236}">
                <a16:creationId xmlns:a16="http://schemas.microsoft.com/office/drawing/2014/main" id="{653600FD-C3E7-EC25-0224-1C1FEA009C66}"/>
              </a:ext>
            </a:extLst>
          </p:cNvPr>
          <p:cNvSpPr txBox="1"/>
          <p:nvPr userDrawn="1"/>
        </p:nvSpPr>
        <p:spPr>
          <a:xfrm>
            <a:off x="6827933" y="179225"/>
            <a:ext cx="4917440" cy="2308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white"/>
                </a:solidFill>
                <a:effectLst/>
                <a:uLnTx/>
                <a:uFillTx/>
                <a:latin typeface="TWK Everett" panose="020B0204000000000000" pitchFamily="34" charset="77"/>
                <a:ea typeface="+mn-ea"/>
                <a:cs typeface="+mn-cs"/>
              </a:rPr>
              <a:t>TD SYNNEX and Microsoft Confidential</a:t>
            </a:r>
          </a:p>
        </p:txBody>
      </p:sp>
    </p:spTree>
    <p:extLst>
      <p:ext uri="{BB962C8B-B14F-4D97-AF65-F5344CB8AC3E}">
        <p14:creationId xmlns:p14="http://schemas.microsoft.com/office/powerpoint/2010/main" val="14911447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D46AB72-196D-872F-EE4A-1E65CB1CB222}"/>
              </a:ext>
            </a:extLst>
          </p:cNvPr>
          <p:cNvPicPr>
            <a:picLocks noChangeAspect="1"/>
          </p:cNvPicPr>
          <p:nvPr userDrawn="1"/>
        </p:nvPicPr>
        <p:blipFill>
          <a:blip r:embed="rId2"/>
          <a:srcRect/>
          <a:stretch/>
        </p:blipFill>
        <p:spPr>
          <a:xfrm>
            <a:off x="0" y="0"/>
            <a:ext cx="12191999" cy="6864625"/>
          </a:xfrm>
          <a:prstGeom prst="rect">
            <a:avLst/>
          </a:prstGeom>
        </p:spPr>
      </p:pic>
      <p:sp>
        <p:nvSpPr>
          <p:cNvPr id="5" name="Rectangle 4">
            <a:extLst>
              <a:ext uri="{FF2B5EF4-FFF2-40B4-BE49-F238E27FC236}">
                <a16:creationId xmlns:a16="http://schemas.microsoft.com/office/drawing/2014/main" id="{EF4B2A26-CD81-9080-0D81-1ACB96EBF617}"/>
              </a:ext>
            </a:extLst>
          </p:cNvPr>
          <p:cNvSpPr/>
          <p:nvPr userDrawn="1"/>
        </p:nvSpPr>
        <p:spPr>
          <a:xfrm>
            <a:off x="-1" y="1"/>
            <a:ext cx="12191999" cy="589280"/>
          </a:xfrm>
          <a:prstGeom prst="rect">
            <a:avLst/>
          </a:prstGeom>
          <a:solidFill>
            <a:schemeClr val="tx1">
              <a:alpha val="1801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6" name="Picture 5" descr="A white x on a black background&#10;&#10;Description automatically generated">
            <a:extLst>
              <a:ext uri="{FF2B5EF4-FFF2-40B4-BE49-F238E27FC236}">
                <a16:creationId xmlns:a16="http://schemas.microsoft.com/office/drawing/2014/main" id="{53BD05C5-E7AD-A8A1-EA5E-61087FD3D57E}"/>
              </a:ext>
            </a:extLst>
          </p:cNvPr>
          <p:cNvPicPr>
            <a:picLocks noChangeAspect="1"/>
          </p:cNvPicPr>
          <p:nvPr userDrawn="1"/>
        </p:nvPicPr>
        <p:blipFill>
          <a:blip r:embed="rId3"/>
          <a:stretch>
            <a:fillRect/>
          </a:stretch>
        </p:blipFill>
        <p:spPr>
          <a:xfrm>
            <a:off x="446627" y="117693"/>
            <a:ext cx="2073054" cy="353896"/>
          </a:xfrm>
          <a:prstGeom prst="rect">
            <a:avLst/>
          </a:prstGeom>
        </p:spPr>
      </p:pic>
      <p:sp>
        <p:nvSpPr>
          <p:cNvPr id="2" name="TextBox 1">
            <a:extLst>
              <a:ext uri="{FF2B5EF4-FFF2-40B4-BE49-F238E27FC236}">
                <a16:creationId xmlns:a16="http://schemas.microsoft.com/office/drawing/2014/main" id="{9308A639-6FF2-FD00-5424-8DC35AD4052F}"/>
              </a:ext>
            </a:extLst>
          </p:cNvPr>
          <p:cNvSpPr txBox="1"/>
          <p:nvPr userDrawn="1"/>
        </p:nvSpPr>
        <p:spPr>
          <a:xfrm>
            <a:off x="6827933" y="179225"/>
            <a:ext cx="4917440" cy="2308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white"/>
                </a:solidFill>
                <a:effectLst/>
                <a:uLnTx/>
                <a:uFillTx/>
                <a:latin typeface="TWK Everett" panose="020B0204000000000000" pitchFamily="34" charset="77"/>
                <a:ea typeface="+mn-ea"/>
                <a:cs typeface="+mn-cs"/>
              </a:rPr>
              <a:t>TD SYNNEX and Microsoft Confidential</a:t>
            </a:r>
          </a:p>
        </p:txBody>
      </p:sp>
    </p:spTree>
    <p:extLst>
      <p:ext uri="{BB962C8B-B14F-4D97-AF65-F5344CB8AC3E}">
        <p14:creationId xmlns:p14="http://schemas.microsoft.com/office/powerpoint/2010/main" val="42103392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Body 1 (Navy)">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D41FAD2-93A2-9872-F4FF-A8410E15BC1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01B3AAC4-9AD6-B788-D92F-AA74B851A222}"/>
              </a:ext>
            </a:extLst>
          </p:cNvPr>
          <p:cNvSpPr>
            <a:spLocks noGrp="1"/>
          </p:cNvSpPr>
          <p:nvPr>
            <p:ph type="title"/>
          </p:nvPr>
        </p:nvSpPr>
        <p:spPr>
          <a:xfrm>
            <a:off x="472440" y="812165"/>
            <a:ext cx="11170920" cy="1460500"/>
          </a:xfrm>
        </p:spPr>
        <p:txBody>
          <a:bodyPr>
            <a:normAutofit/>
          </a:bodyPr>
          <a:lstStyle>
            <a:lvl1pPr>
              <a:defRPr sz="4000">
                <a:solidFill>
                  <a:schemeClr val="bg1"/>
                </a:solidFill>
                <a:latin typeface="TWK Everett" panose="020B0204000000000000" pitchFamily="34" charset="77"/>
              </a:defRPr>
            </a:lvl1pPr>
          </a:lstStyle>
          <a:p>
            <a:r>
              <a:rPr lang="en-US"/>
              <a:t>Click to edit Master title style</a:t>
            </a:r>
          </a:p>
        </p:txBody>
      </p:sp>
      <p:sp>
        <p:nvSpPr>
          <p:cNvPr id="3" name="Content Placeholder 2">
            <a:extLst>
              <a:ext uri="{FF2B5EF4-FFF2-40B4-BE49-F238E27FC236}">
                <a16:creationId xmlns:a16="http://schemas.microsoft.com/office/drawing/2014/main" id="{69B10E9D-FDCA-7266-30AE-95023DD1FA19}"/>
              </a:ext>
            </a:extLst>
          </p:cNvPr>
          <p:cNvSpPr>
            <a:spLocks noGrp="1"/>
          </p:cNvSpPr>
          <p:nvPr>
            <p:ph idx="1"/>
          </p:nvPr>
        </p:nvSpPr>
        <p:spPr>
          <a:xfrm>
            <a:off x="472440" y="2418079"/>
            <a:ext cx="11170920" cy="4043681"/>
          </a:xfrm>
        </p:spPr>
        <p:txBody>
          <a:bodyPr/>
          <a:lstStyle>
            <a:lvl1pPr>
              <a:defRPr>
                <a:solidFill>
                  <a:schemeClr val="bg1"/>
                </a:solidFill>
                <a:latin typeface="TWK Everett" panose="020B0204000000000000" pitchFamily="34" charset="77"/>
              </a:defRPr>
            </a:lvl1pPr>
            <a:lvl2pPr>
              <a:defRPr>
                <a:solidFill>
                  <a:schemeClr val="bg1"/>
                </a:solidFill>
                <a:latin typeface="TWK Everett" panose="020B0204000000000000" pitchFamily="34" charset="77"/>
              </a:defRPr>
            </a:lvl2pPr>
            <a:lvl3pPr>
              <a:defRPr>
                <a:solidFill>
                  <a:schemeClr val="bg1"/>
                </a:solidFill>
                <a:latin typeface="TWK Everett" panose="020B0204000000000000" pitchFamily="34" charset="77"/>
              </a:defRPr>
            </a:lvl3pPr>
            <a:lvl4pPr>
              <a:defRPr>
                <a:solidFill>
                  <a:schemeClr val="bg1"/>
                </a:solidFill>
                <a:latin typeface="TWK Everett" panose="020B0204000000000000" pitchFamily="34" charset="77"/>
              </a:defRPr>
            </a:lvl4pPr>
            <a:lvl5pPr>
              <a:defRPr>
                <a:solidFill>
                  <a:schemeClr val="bg1"/>
                </a:solidFill>
                <a:latin typeface="TWK Everett" panose="020B0204000000000000"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3358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Colors">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50F2670-63C9-D71B-32CE-DA3493E562E1}"/>
              </a:ext>
            </a:extLst>
          </p:cNvPr>
          <p:cNvPicPr>
            <a:picLocks noChangeAspect="1"/>
          </p:cNvPicPr>
          <p:nvPr userDrawn="1"/>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332662582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2_Blank - Teal">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2301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Body 1 (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D41FAD2-93A2-9872-F4FF-A8410E15BC1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01B3AAC4-9AD6-B788-D92F-AA74B851A222}"/>
              </a:ext>
            </a:extLst>
          </p:cNvPr>
          <p:cNvSpPr>
            <a:spLocks noGrp="1"/>
          </p:cNvSpPr>
          <p:nvPr>
            <p:ph type="title"/>
          </p:nvPr>
        </p:nvSpPr>
        <p:spPr>
          <a:xfrm>
            <a:off x="472440" y="812165"/>
            <a:ext cx="11170920" cy="1460500"/>
          </a:xfrm>
        </p:spPr>
        <p:txBody>
          <a:bodyPr>
            <a:normAutofit/>
          </a:bodyPr>
          <a:lstStyle>
            <a:lvl1pPr>
              <a:defRPr sz="4000">
                <a:solidFill>
                  <a:schemeClr val="bg1"/>
                </a:solidFill>
                <a:latin typeface="TWK Everett" panose="020B0204000000000000" pitchFamily="34" charset="77"/>
              </a:defRPr>
            </a:lvl1pPr>
          </a:lstStyle>
          <a:p>
            <a:r>
              <a:rPr lang="en-US"/>
              <a:t>Click to edit Master title style</a:t>
            </a:r>
          </a:p>
        </p:txBody>
      </p:sp>
      <p:sp>
        <p:nvSpPr>
          <p:cNvPr id="3" name="Content Placeholder 2">
            <a:extLst>
              <a:ext uri="{FF2B5EF4-FFF2-40B4-BE49-F238E27FC236}">
                <a16:creationId xmlns:a16="http://schemas.microsoft.com/office/drawing/2014/main" id="{69B10E9D-FDCA-7266-30AE-95023DD1FA19}"/>
              </a:ext>
            </a:extLst>
          </p:cNvPr>
          <p:cNvSpPr>
            <a:spLocks noGrp="1"/>
          </p:cNvSpPr>
          <p:nvPr>
            <p:ph idx="1"/>
          </p:nvPr>
        </p:nvSpPr>
        <p:spPr>
          <a:xfrm>
            <a:off x="472440" y="2418079"/>
            <a:ext cx="11170920" cy="4043681"/>
          </a:xfrm>
        </p:spPr>
        <p:txBody>
          <a:bodyPr/>
          <a:lstStyle>
            <a:lvl1pPr>
              <a:defRPr>
                <a:solidFill>
                  <a:schemeClr val="bg1"/>
                </a:solidFill>
                <a:latin typeface="TWK Everett" panose="020B0204000000000000" pitchFamily="34" charset="77"/>
              </a:defRPr>
            </a:lvl1pPr>
            <a:lvl2pPr>
              <a:defRPr>
                <a:solidFill>
                  <a:schemeClr val="bg1"/>
                </a:solidFill>
                <a:latin typeface="TWK Everett" panose="020B0204000000000000" pitchFamily="34" charset="77"/>
              </a:defRPr>
            </a:lvl2pPr>
            <a:lvl3pPr>
              <a:defRPr>
                <a:solidFill>
                  <a:schemeClr val="bg1"/>
                </a:solidFill>
                <a:latin typeface="TWK Everett" panose="020B0204000000000000" pitchFamily="34" charset="77"/>
              </a:defRPr>
            </a:lvl3pPr>
            <a:lvl4pPr>
              <a:defRPr>
                <a:solidFill>
                  <a:schemeClr val="bg1"/>
                </a:solidFill>
                <a:latin typeface="TWK Everett" panose="020B0204000000000000" pitchFamily="34" charset="77"/>
              </a:defRPr>
            </a:lvl4pPr>
            <a:lvl5pPr>
              <a:defRPr>
                <a:solidFill>
                  <a:schemeClr val="bg1"/>
                </a:solidFill>
                <a:latin typeface="TWK Everett" panose="020B0204000000000000"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descr="A white x on a black background&#10;&#10;Description automatically generated">
            <a:extLst>
              <a:ext uri="{FF2B5EF4-FFF2-40B4-BE49-F238E27FC236}">
                <a16:creationId xmlns:a16="http://schemas.microsoft.com/office/drawing/2014/main" id="{7508080B-D073-4224-1399-5A4DD89759C4}"/>
              </a:ext>
            </a:extLst>
          </p:cNvPr>
          <p:cNvPicPr>
            <a:picLocks noChangeAspect="1"/>
          </p:cNvPicPr>
          <p:nvPr userDrawn="1"/>
        </p:nvPicPr>
        <p:blipFill>
          <a:blip r:embed="rId3"/>
          <a:stretch>
            <a:fillRect/>
          </a:stretch>
        </p:blipFill>
        <p:spPr>
          <a:xfrm>
            <a:off x="462280" y="165889"/>
            <a:ext cx="1978965" cy="337834"/>
          </a:xfrm>
          <a:prstGeom prst="rect">
            <a:avLst/>
          </a:prstGeom>
        </p:spPr>
      </p:pic>
    </p:spTree>
    <p:extLst>
      <p:ext uri="{BB962C8B-B14F-4D97-AF65-F5344CB8AC3E}">
        <p14:creationId xmlns:p14="http://schemas.microsoft.com/office/powerpoint/2010/main" val="8053725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White with Log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5F2531E-2543-FE44-9E3D-ECDC6E1E5B8C}"/>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2" name="Date Placeholder 1">
            <a:extLst>
              <a:ext uri="{FF2B5EF4-FFF2-40B4-BE49-F238E27FC236}">
                <a16:creationId xmlns:a16="http://schemas.microsoft.com/office/drawing/2014/main" id="{35071B4D-05CF-8744-B3E4-AD937A363CF5}"/>
              </a:ext>
            </a:extLst>
          </p:cNvPr>
          <p:cNvSpPr>
            <a:spLocks noGrp="1"/>
          </p:cNvSpPr>
          <p:nvPr>
            <p:ph type="dt" sz="half" idx="10"/>
          </p:nvPr>
        </p:nvSpPr>
        <p:spPr/>
        <p:txBody>
          <a:bodyPr/>
          <a:lstStyle>
            <a:lvl1pPr>
              <a:defRPr>
                <a:solidFill>
                  <a:schemeClr val="accent1"/>
                </a:solidFill>
              </a:defRPr>
            </a:lvl1pPr>
          </a:lstStyle>
          <a:p>
            <a:fld id="{E0AB49FC-EE39-194E-AD0E-8E6921FEDA79}" type="datetimeFigureOut">
              <a:rPr lang="en-US" smtClean="0"/>
              <a:pPr/>
              <a:t>3/17/2026</a:t>
            </a:fld>
            <a:endParaRPr lang="en-US"/>
          </a:p>
        </p:txBody>
      </p:sp>
      <p:sp>
        <p:nvSpPr>
          <p:cNvPr id="3" name="Footer Placeholder 2">
            <a:extLst>
              <a:ext uri="{FF2B5EF4-FFF2-40B4-BE49-F238E27FC236}">
                <a16:creationId xmlns:a16="http://schemas.microsoft.com/office/drawing/2014/main" id="{01F04DF0-417E-9940-838B-373E254724A1}"/>
              </a:ext>
            </a:extLst>
          </p:cNvPr>
          <p:cNvSpPr>
            <a:spLocks noGrp="1"/>
          </p:cNvSpPr>
          <p:nvPr>
            <p:ph type="ftr" sz="quarter" idx="11"/>
          </p:nvPr>
        </p:nvSpPr>
        <p:spPr/>
        <p:txBody>
          <a:bodyPr/>
          <a:lstStyle>
            <a:lvl1pPr>
              <a:defRPr>
                <a:solidFill>
                  <a:schemeClr val="accent1"/>
                </a:solidFill>
              </a:defRPr>
            </a:lvl1pPr>
          </a:lstStyle>
          <a:p>
            <a:endParaRPr lang="en-US"/>
          </a:p>
        </p:txBody>
      </p:sp>
      <p:sp>
        <p:nvSpPr>
          <p:cNvPr id="4" name="Slide Number Placeholder 3">
            <a:extLst>
              <a:ext uri="{FF2B5EF4-FFF2-40B4-BE49-F238E27FC236}">
                <a16:creationId xmlns:a16="http://schemas.microsoft.com/office/drawing/2014/main" id="{396E1335-9E89-6940-A650-7A2852AC9CBF}"/>
              </a:ext>
            </a:extLst>
          </p:cNvPr>
          <p:cNvSpPr>
            <a:spLocks noGrp="1"/>
          </p:cNvSpPr>
          <p:nvPr>
            <p:ph type="sldNum" sz="quarter" idx="12"/>
          </p:nvPr>
        </p:nvSpPr>
        <p:spPr/>
        <p:txBody>
          <a:bodyPr/>
          <a:lstStyle>
            <a:lvl1pPr>
              <a:defRPr>
                <a:solidFill>
                  <a:schemeClr val="accent1"/>
                </a:solidFill>
              </a:defRPr>
            </a:lvl1pPr>
          </a:lstStyle>
          <a:p>
            <a:fld id="{7DCA3B56-ECA4-F246-9394-58426C04E9F5}" type="slidenum">
              <a:rPr lang="en-US" smtClean="0"/>
              <a:pPr/>
              <a:t>‹#›</a:t>
            </a:fld>
            <a:endParaRPr lang="en-US"/>
          </a:p>
        </p:txBody>
      </p:sp>
    </p:spTree>
    <p:extLst>
      <p:ext uri="{BB962C8B-B14F-4D97-AF65-F5344CB8AC3E}">
        <p14:creationId xmlns:p14="http://schemas.microsoft.com/office/powerpoint/2010/main" val="267578307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al - Standard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D5E36459-6500-F74A-A031-3A47510D72DA}"/>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54B747A9-2438-954B-B26D-E4257248C1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50D4EC-D5FA-934A-97A0-7995AB9701DB}"/>
              </a:ext>
            </a:extLst>
          </p:cNvPr>
          <p:cNvSpPr>
            <a:spLocks noGrp="1"/>
          </p:cNvSpPr>
          <p:nvPr>
            <p:ph type="sldNum" sz="quarter" idx="12"/>
          </p:nvPr>
        </p:nvSpPr>
        <p:spPr/>
        <p:txBody>
          <a:bodyPr/>
          <a:lstStyle/>
          <a:p>
            <a:fld id="{7DCA3B56-ECA4-F246-9394-58426C04E9F5}" type="slidenum">
              <a:rPr lang="en-US" smtClean="0"/>
              <a:pPr/>
              <a:t>‹#›</a:t>
            </a:fld>
            <a:endParaRPr lang="en-US"/>
          </a:p>
        </p:txBody>
      </p:sp>
      <p:pic>
        <p:nvPicPr>
          <p:cNvPr id="8" name="Picture 7">
            <a:extLst>
              <a:ext uri="{FF2B5EF4-FFF2-40B4-BE49-F238E27FC236}">
                <a16:creationId xmlns:a16="http://schemas.microsoft.com/office/drawing/2014/main" id="{46082A8C-83B4-D441-9289-7537A5A65DE2}"/>
              </a:ext>
            </a:extLst>
          </p:cNvPr>
          <p:cNvPicPr>
            <a:picLocks noChangeAspect="1"/>
          </p:cNvPicPr>
          <p:nvPr userDrawn="1"/>
        </p:nvPicPr>
        <p:blipFill>
          <a:blip r:embed="rId2"/>
          <a:stretch>
            <a:fillRect/>
          </a:stretch>
        </p:blipFill>
        <p:spPr>
          <a:xfrm>
            <a:off x="9816549" y="363292"/>
            <a:ext cx="1820509" cy="352229"/>
          </a:xfrm>
          <a:prstGeom prst="rect">
            <a:avLst/>
          </a:prstGeom>
        </p:spPr>
      </p:pic>
      <p:sp>
        <p:nvSpPr>
          <p:cNvPr id="9" name="Title 1">
            <a:extLst>
              <a:ext uri="{FF2B5EF4-FFF2-40B4-BE49-F238E27FC236}">
                <a16:creationId xmlns:a16="http://schemas.microsoft.com/office/drawing/2014/main" id="{1F57ABE5-AF3B-EF4F-BB11-B79EA884303D}"/>
              </a:ext>
            </a:extLst>
          </p:cNvPr>
          <p:cNvSpPr>
            <a:spLocks noGrp="1"/>
          </p:cNvSpPr>
          <p:nvPr>
            <p:ph type="title"/>
          </p:nvPr>
        </p:nvSpPr>
        <p:spPr>
          <a:xfrm>
            <a:off x="925284" y="553807"/>
            <a:ext cx="10515600" cy="1325563"/>
          </a:xfrm>
          <a:prstGeom prst="rect">
            <a:avLst/>
          </a:prstGeom>
        </p:spPr>
        <p:txBody>
          <a:bodyPr/>
          <a:lstStyle/>
          <a:p>
            <a:r>
              <a:rPr lang="en-US"/>
              <a:t>Click to edit Master title style</a:t>
            </a:r>
          </a:p>
        </p:txBody>
      </p:sp>
      <p:sp>
        <p:nvSpPr>
          <p:cNvPr id="10" name="Content Placeholder 2">
            <a:extLst>
              <a:ext uri="{FF2B5EF4-FFF2-40B4-BE49-F238E27FC236}">
                <a16:creationId xmlns:a16="http://schemas.microsoft.com/office/drawing/2014/main" id="{D1DB7C6F-7F97-0B43-9321-8B71A45E36C2}"/>
              </a:ext>
            </a:extLst>
          </p:cNvPr>
          <p:cNvSpPr>
            <a:spLocks noGrp="1"/>
          </p:cNvSpPr>
          <p:nvPr>
            <p:ph idx="1"/>
          </p:nvPr>
        </p:nvSpPr>
        <p:spPr>
          <a:xfrm>
            <a:off x="925284" y="1825625"/>
            <a:ext cx="10428516"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a:extLst>
              <a:ext uri="{FF2B5EF4-FFF2-40B4-BE49-F238E27FC236}">
                <a16:creationId xmlns:a16="http://schemas.microsoft.com/office/drawing/2014/main" id="{1916DFFC-4F22-D043-9E29-352B0592A660}"/>
              </a:ext>
            </a:extLst>
          </p:cNvPr>
          <p:cNvCxnSpPr/>
          <p:nvPr userDrawn="1"/>
        </p:nvCxnSpPr>
        <p:spPr>
          <a:xfrm>
            <a:off x="1051820" y="73097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6244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eal -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ACC69-DA2A-8840-971A-1F680F22BD79}"/>
              </a:ext>
            </a:extLst>
          </p:cNvPr>
          <p:cNvSpPr>
            <a:spLocks noGrp="1"/>
          </p:cNvSpPr>
          <p:nvPr>
            <p:ph type="title"/>
          </p:nvPr>
        </p:nvSpPr>
        <p:spPr>
          <a:xfrm>
            <a:off x="925284" y="553807"/>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EBC23172-C1A0-DC48-B902-8F7AAF045756}"/>
              </a:ext>
            </a:extLst>
          </p:cNvPr>
          <p:cNvSpPr>
            <a:spLocks noGrp="1"/>
          </p:cNvSpPr>
          <p:nvPr>
            <p:ph idx="1"/>
          </p:nvPr>
        </p:nvSpPr>
        <p:spPr>
          <a:xfrm>
            <a:off x="925284" y="1825625"/>
            <a:ext cx="498203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0FFE13-7953-BA4A-B4C4-38A81D2C52F6}"/>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477D94D6-8847-1340-BECF-95006B88BB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C7DEF0-D404-3C45-A592-9BFC70C08A37}"/>
              </a:ext>
            </a:extLst>
          </p:cNvPr>
          <p:cNvSpPr>
            <a:spLocks noGrp="1"/>
          </p:cNvSpPr>
          <p:nvPr>
            <p:ph type="sldNum" sz="quarter" idx="12"/>
          </p:nvPr>
        </p:nvSpPr>
        <p:spPr/>
        <p:txBody>
          <a:bodyPr/>
          <a:lstStyle/>
          <a:p>
            <a:fld id="{7DCA3B56-ECA4-F246-9394-58426C04E9F5}" type="slidenum">
              <a:rPr lang="en-US" smtClean="0"/>
              <a:pPr/>
              <a:t>‹#›</a:t>
            </a:fld>
            <a:endParaRPr lang="en-US"/>
          </a:p>
        </p:txBody>
      </p:sp>
      <p:cxnSp>
        <p:nvCxnSpPr>
          <p:cNvPr id="10" name="Straight Connector 9">
            <a:extLst>
              <a:ext uri="{FF2B5EF4-FFF2-40B4-BE49-F238E27FC236}">
                <a16:creationId xmlns:a16="http://schemas.microsoft.com/office/drawing/2014/main" id="{14CCF8E5-BCB7-3743-BFF2-24F9E6F08237}"/>
              </a:ext>
            </a:extLst>
          </p:cNvPr>
          <p:cNvCxnSpPr/>
          <p:nvPr userDrawn="1"/>
        </p:nvCxnSpPr>
        <p:spPr>
          <a:xfrm>
            <a:off x="1051820" y="73097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0B0E9315-9A3F-BD4C-B9B2-BAFDF7F9ECCC}"/>
              </a:ext>
            </a:extLst>
          </p:cNvPr>
          <p:cNvSpPr>
            <a:spLocks noGrp="1"/>
          </p:cNvSpPr>
          <p:nvPr>
            <p:ph idx="13"/>
          </p:nvPr>
        </p:nvSpPr>
        <p:spPr>
          <a:xfrm>
            <a:off x="6284686" y="1825625"/>
            <a:ext cx="498203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594BC2C6-4038-DF45-96D3-AC584861B6C2}"/>
              </a:ext>
            </a:extLst>
          </p:cNvPr>
          <p:cNvPicPr>
            <a:picLocks noChangeAspect="1"/>
          </p:cNvPicPr>
          <p:nvPr userDrawn="1"/>
        </p:nvPicPr>
        <p:blipFill>
          <a:blip r:embed="rId2"/>
          <a:stretch>
            <a:fillRect/>
          </a:stretch>
        </p:blipFill>
        <p:spPr>
          <a:xfrm>
            <a:off x="9816549" y="363292"/>
            <a:ext cx="1820509" cy="352229"/>
          </a:xfrm>
          <a:prstGeom prst="rect">
            <a:avLst/>
          </a:prstGeom>
        </p:spPr>
      </p:pic>
    </p:spTree>
    <p:extLst>
      <p:ext uri="{BB962C8B-B14F-4D97-AF65-F5344CB8AC3E}">
        <p14:creationId xmlns:p14="http://schemas.microsoft.com/office/powerpoint/2010/main" val="3517907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op Bar">
    <p:spTree>
      <p:nvGrpSpPr>
        <p:cNvPr id="1" name=""/>
        <p:cNvGrpSpPr/>
        <p:nvPr/>
      </p:nvGrpSpPr>
      <p:grpSpPr>
        <a:xfrm>
          <a:off x="0" y="0"/>
          <a:ext cx="0" cy="0"/>
          <a:chOff x="0" y="0"/>
          <a:chExt cx="0" cy="0"/>
        </a:xfrm>
      </p:grpSpPr>
      <p:sp>
        <p:nvSpPr>
          <p:cNvPr id="2" name="Rectangle 1"/>
          <p:cNvSpPr/>
          <p:nvPr userDrawn="1"/>
        </p:nvSpPr>
        <p:spPr>
          <a:xfrm>
            <a:off x="0" y="0"/>
            <a:ext cx="12192000" cy="228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5" name="Rectangle 4">
            <a:extLst>
              <a:ext uri="{FF2B5EF4-FFF2-40B4-BE49-F238E27FC236}">
                <a16:creationId xmlns:a16="http://schemas.microsoft.com/office/drawing/2014/main" id="{1A5C0783-18D0-0349-AB71-670B289DCBD0}"/>
              </a:ext>
            </a:extLst>
          </p:cNvPr>
          <p:cNvSpPr/>
          <p:nvPr userDrawn="1"/>
        </p:nvSpPr>
        <p:spPr>
          <a:xfrm>
            <a:off x="0" y="2286000"/>
            <a:ext cx="12192000" cy="457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pic>
        <p:nvPicPr>
          <p:cNvPr id="4" name="Picture 3">
            <a:extLst>
              <a:ext uri="{FF2B5EF4-FFF2-40B4-BE49-F238E27FC236}">
                <a16:creationId xmlns:a16="http://schemas.microsoft.com/office/drawing/2014/main" id="{E20D6580-1DA7-8140-B7CC-E56DFF5CF998}"/>
              </a:ext>
            </a:extLst>
          </p:cNvPr>
          <p:cNvPicPr>
            <a:picLocks noChangeAspect="1"/>
          </p:cNvPicPr>
          <p:nvPr userDrawn="1"/>
        </p:nvPicPr>
        <p:blipFill>
          <a:blip r:embed="rId2"/>
          <a:stretch>
            <a:fillRect/>
          </a:stretch>
        </p:blipFill>
        <p:spPr>
          <a:xfrm>
            <a:off x="9816549" y="363292"/>
            <a:ext cx="1820509" cy="352229"/>
          </a:xfrm>
          <a:prstGeom prst="rect">
            <a:avLst/>
          </a:prstGeom>
        </p:spPr>
      </p:pic>
      <p:sp>
        <p:nvSpPr>
          <p:cNvPr id="6" name="Date Placeholder 3">
            <a:extLst>
              <a:ext uri="{FF2B5EF4-FFF2-40B4-BE49-F238E27FC236}">
                <a16:creationId xmlns:a16="http://schemas.microsoft.com/office/drawing/2014/main" id="{3C069062-4F71-0944-826C-6E856E4FBDFE}"/>
              </a:ext>
            </a:extLst>
          </p:cNvPr>
          <p:cNvSpPr>
            <a:spLocks noGrp="1"/>
          </p:cNvSpPr>
          <p:nvPr>
            <p:ph type="dt" sz="half" idx="10"/>
          </p:nvPr>
        </p:nvSpPr>
        <p:spPr>
          <a:xfrm>
            <a:off x="838200" y="6356350"/>
            <a:ext cx="2743200" cy="365125"/>
          </a:xfrm>
        </p:spPr>
        <p:txBody>
          <a:bodyPr/>
          <a:lstStyle/>
          <a:p>
            <a:fld id="{E0AB49FC-EE39-194E-AD0E-8E6921FEDA79}" type="datetimeFigureOut">
              <a:rPr lang="en-US" smtClean="0"/>
              <a:pPr/>
              <a:t>3/17/2026</a:t>
            </a:fld>
            <a:endParaRPr lang="en-US"/>
          </a:p>
        </p:txBody>
      </p:sp>
      <p:sp>
        <p:nvSpPr>
          <p:cNvPr id="7" name="Footer Placeholder 4">
            <a:extLst>
              <a:ext uri="{FF2B5EF4-FFF2-40B4-BE49-F238E27FC236}">
                <a16:creationId xmlns:a16="http://schemas.microsoft.com/office/drawing/2014/main" id="{449805C7-FCDD-7548-8E48-2AB7AFF3971E}"/>
              </a:ext>
            </a:extLst>
          </p:cNvPr>
          <p:cNvSpPr>
            <a:spLocks noGrp="1"/>
          </p:cNvSpPr>
          <p:nvPr>
            <p:ph type="ftr" sz="quarter" idx="11"/>
          </p:nvPr>
        </p:nvSpPr>
        <p:spPr>
          <a:xfrm>
            <a:off x="4038600" y="6356350"/>
            <a:ext cx="4114800" cy="365125"/>
          </a:xfrm>
        </p:spPr>
        <p:txBody>
          <a:bodyPr/>
          <a:lstStyle/>
          <a:p>
            <a:endParaRPr lang="en-US"/>
          </a:p>
        </p:txBody>
      </p:sp>
      <p:sp>
        <p:nvSpPr>
          <p:cNvPr id="8" name="Slide Number Placeholder 5">
            <a:extLst>
              <a:ext uri="{FF2B5EF4-FFF2-40B4-BE49-F238E27FC236}">
                <a16:creationId xmlns:a16="http://schemas.microsoft.com/office/drawing/2014/main" id="{DD81746B-23B1-6D45-BAF7-8D61830D17B3}"/>
              </a:ext>
            </a:extLst>
          </p:cNvPr>
          <p:cNvSpPr>
            <a:spLocks noGrp="1"/>
          </p:cNvSpPr>
          <p:nvPr>
            <p:ph type="sldNum" sz="quarter" idx="12"/>
          </p:nvPr>
        </p:nvSpPr>
        <p:spPr>
          <a:xfrm>
            <a:off x="8610600" y="6356350"/>
            <a:ext cx="2743200" cy="365125"/>
          </a:xfrm>
        </p:spPr>
        <p:txBody>
          <a:bodyPr/>
          <a:lstStyle/>
          <a:p>
            <a:fld id="{7DCA3B56-ECA4-F246-9394-58426C04E9F5}" type="slidenum">
              <a:rPr lang="en-US" smtClean="0"/>
              <a:pPr/>
              <a:t>‹#›</a:t>
            </a:fld>
            <a:endParaRPr lang="en-US"/>
          </a:p>
        </p:txBody>
      </p:sp>
    </p:spTree>
    <p:extLst>
      <p:ext uri="{BB962C8B-B14F-4D97-AF65-F5344CB8AC3E}">
        <p14:creationId xmlns:p14="http://schemas.microsoft.com/office/powerpoint/2010/main" val="11504405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White - Standard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EF02B22-4D38-294A-8E24-C8E34B8A7457}"/>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4" name="Date Placeholder 3">
            <a:extLst>
              <a:ext uri="{FF2B5EF4-FFF2-40B4-BE49-F238E27FC236}">
                <a16:creationId xmlns:a16="http://schemas.microsoft.com/office/drawing/2014/main" id="{D5E36459-6500-F74A-A031-3A47510D72DA}"/>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54B747A9-2438-954B-B26D-E4257248C1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50D4EC-D5FA-934A-97A0-7995AB9701DB}"/>
              </a:ext>
            </a:extLst>
          </p:cNvPr>
          <p:cNvSpPr>
            <a:spLocks noGrp="1"/>
          </p:cNvSpPr>
          <p:nvPr>
            <p:ph type="sldNum" sz="quarter" idx="12"/>
          </p:nvPr>
        </p:nvSpPr>
        <p:spPr/>
        <p:txBody>
          <a:bodyPr/>
          <a:lstStyle/>
          <a:p>
            <a:fld id="{7DCA3B56-ECA4-F246-9394-58426C04E9F5}" type="slidenum">
              <a:rPr lang="en-US" smtClean="0"/>
              <a:pPr/>
              <a:t>‹#›</a:t>
            </a:fld>
            <a:endParaRPr lang="en-US"/>
          </a:p>
        </p:txBody>
      </p:sp>
      <p:sp>
        <p:nvSpPr>
          <p:cNvPr id="9" name="Title 1">
            <a:extLst>
              <a:ext uri="{FF2B5EF4-FFF2-40B4-BE49-F238E27FC236}">
                <a16:creationId xmlns:a16="http://schemas.microsoft.com/office/drawing/2014/main" id="{1F57ABE5-AF3B-EF4F-BB11-B79EA884303D}"/>
              </a:ext>
            </a:extLst>
          </p:cNvPr>
          <p:cNvSpPr>
            <a:spLocks noGrp="1"/>
          </p:cNvSpPr>
          <p:nvPr>
            <p:ph type="title"/>
          </p:nvPr>
        </p:nvSpPr>
        <p:spPr>
          <a:xfrm>
            <a:off x="925284" y="553807"/>
            <a:ext cx="10515600" cy="1325563"/>
          </a:xfrm>
          <a:prstGeom prst="rect">
            <a:avLst/>
          </a:prstGeom>
        </p:spPr>
        <p:txBody>
          <a:bodyPr/>
          <a:lstStyle>
            <a:lvl1pPr>
              <a:defRPr baseline="0">
                <a:solidFill>
                  <a:schemeClr val="accent1"/>
                </a:solidFill>
              </a:defRPr>
            </a:lvl1pPr>
          </a:lstStyle>
          <a:p>
            <a:r>
              <a:rPr lang="en-US"/>
              <a:t>Click to edit Master title style</a:t>
            </a:r>
          </a:p>
        </p:txBody>
      </p:sp>
      <p:sp>
        <p:nvSpPr>
          <p:cNvPr id="10" name="Content Placeholder 2">
            <a:extLst>
              <a:ext uri="{FF2B5EF4-FFF2-40B4-BE49-F238E27FC236}">
                <a16:creationId xmlns:a16="http://schemas.microsoft.com/office/drawing/2014/main" id="{D1DB7C6F-7F97-0B43-9321-8B71A45E36C2}"/>
              </a:ext>
            </a:extLst>
          </p:cNvPr>
          <p:cNvSpPr>
            <a:spLocks noGrp="1"/>
          </p:cNvSpPr>
          <p:nvPr>
            <p:ph idx="1"/>
          </p:nvPr>
        </p:nvSpPr>
        <p:spPr>
          <a:xfrm>
            <a:off x="925284" y="1825625"/>
            <a:ext cx="10428516" cy="435133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a:extLst>
              <a:ext uri="{FF2B5EF4-FFF2-40B4-BE49-F238E27FC236}">
                <a16:creationId xmlns:a16="http://schemas.microsoft.com/office/drawing/2014/main" id="{1916DFFC-4F22-D043-9E29-352B0592A660}"/>
              </a:ext>
            </a:extLst>
          </p:cNvPr>
          <p:cNvCxnSpPr/>
          <p:nvPr userDrawn="1"/>
        </p:nvCxnSpPr>
        <p:spPr>
          <a:xfrm>
            <a:off x="1051820" y="73097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3" name="Picture 2" descr="Logo&#10;&#10;Description automatically generated with low confidence">
            <a:extLst>
              <a:ext uri="{FF2B5EF4-FFF2-40B4-BE49-F238E27FC236}">
                <a16:creationId xmlns:a16="http://schemas.microsoft.com/office/drawing/2014/main" id="{82A1CD0E-0BA2-A773-FAA4-9E22336EC12F}"/>
              </a:ext>
            </a:extLst>
          </p:cNvPr>
          <p:cNvPicPr>
            <a:picLocks noChangeAspect="1"/>
          </p:cNvPicPr>
          <p:nvPr userDrawn="1"/>
        </p:nvPicPr>
        <p:blipFill>
          <a:blip r:embed="rId2"/>
          <a:stretch>
            <a:fillRect/>
          </a:stretch>
        </p:blipFill>
        <p:spPr>
          <a:xfrm>
            <a:off x="9829800" y="374904"/>
            <a:ext cx="1783080" cy="343777"/>
          </a:xfrm>
          <a:prstGeom prst="rect">
            <a:avLst/>
          </a:prstGeom>
        </p:spPr>
      </p:pic>
    </p:spTree>
    <p:extLst>
      <p:ext uri="{BB962C8B-B14F-4D97-AF65-F5344CB8AC3E}">
        <p14:creationId xmlns:p14="http://schemas.microsoft.com/office/powerpoint/2010/main" val="3379968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White - Title and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219B52B-89C0-9749-9A91-96441FB38444}"/>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2" name="Title 1">
            <a:extLst>
              <a:ext uri="{FF2B5EF4-FFF2-40B4-BE49-F238E27FC236}">
                <a16:creationId xmlns:a16="http://schemas.microsoft.com/office/drawing/2014/main" id="{741ACC69-DA2A-8840-971A-1F680F22BD79}"/>
              </a:ext>
            </a:extLst>
          </p:cNvPr>
          <p:cNvSpPr>
            <a:spLocks noGrp="1"/>
          </p:cNvSpPr>
          <p:nvPr>
            <p:ph type="title"/>
          </p:nvPr>
        </p:nvSpPr>
        <p:spPr>
          <a:xfrm>
            <a:off x="925284" y="553807"/>
            <a:ext cx="10515600" cy="1325563"/>
          </a:xfrm>
          <a:prstGeom prst="rect">
            <a:avLst/>
          </a:prstGeom>
        </p:spPr>
        <p:txBody>
          <a:bodyPr/>
          <a:lstStyle>
            <a:lvl1pPr>
              <a:defRPr baseline="0">
                <a:solidFill>
                  <a:schemeClr val="accent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EBC23172-C1A0-DC48-B902-8F7AAF045756}"/>
              </a:ext>
            </a:extLst>
          </p:cNvPr>
          <p:cNvSpPr>
            <a:spLocks noGrp="1"/>
          </p:cNvSpPr>
          <p:nvPr>
            <p:ph idx="1"/>
          </p:nvPr>
        </p:nvSpPr>
        <p:spPr>
          <a:xfrm>
            <a:off x="925284" y="1825625"/>
            <a:ext cx="4982030" cy="435133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0FFE13-7953-BA4A-B4C4-38A81D2C52F6}"/>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477D94D6-8847-1340-BECF-95006B88BB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C7DEF0-D404-3C45-A592-9BFC70C08A37}"/>
              </a:ext>
            </a:extLst>
          </p:cNvPr>
          <p:cNvSpPr>
            <a:spLocks noGrp="1"/>
          </p:cNvSpPr>
          <p:nvPr>
            <p:ph type="sldNum" sz="quarter" idx="12"/>
          </p:nvPr>
        </p:nvSpPr>
        <p:spPr/>
        <p:txBody>
          <a:bodyPr/>
          <a:lstStyle/>
          <a:p>
            <a:fld id="{7DCA3B56-ECA4-F246-9394-58426C04E9F5}" type="slidenum">
              <a:rPr lang="en-US" smtClean="0"/>
              <a:pPr/>
              <a:t>‹#›</a:t>
            </a:fld>
            <a:endParaRPr lang="en-US"/>
          </a:p>
        </p:txBody>
      </p:sp>
      <p:cxnSp>
        <p:nvCxnSpPr>
          <p:cNvPr id="10" name="Straight Connector 9">
            <a:extLst>
              <a:ext uri="{FF2B5EF4-FFF2-40B4-BE49-F238E27FC236}">
                <a16:creationId xmlns:a16="http://schemas.microsoft.com/office/drawing/2014/main" id="{14CCF8E5-BCB7-3743-BFF2-24F9E6F08237}"/>
              </a:ext>
            </a:extLst>
          </p:cNvPr>
          <p:cNvCxnSpPr/>
          <p:nvPr userDrawn="1"/>
        </p:nvCxnSpPr>
        <p:spPr>
          <a:xfrm>
            <a:off x="1051820" y="73097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0B0E9315-9A3F-BD4C-B9B2-BAFDF7F9ECCC}"/>
              </a:ext>
            </a:extLst>
          </p:cNvPr>
          <p:cNvSpPr>
            <a:spLocks noGrp="1"/>
          </p:cNvSpPr>
          <p:nvPr>
            <p:ph idx="13"/>
          </p:nvPr>
        </p:nvSpPr>
        <p:spPr>
          <a:xfrm>
            <a:off x="6284686" y="1825625"/>
            <a:ext cx="4982030" cy="435133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Picture 12" descr="Logo&#10;&#10;Description automatically generated with low confidence">
            <a:extLst>
              <a:ext uri="{FF2B5EF4-FFF2-40B4-BE49-F238E27FC236}">
                <a16:creationId xmlns:a16="http://schemas.microsoft.com/office/drawing/2014/main" id="{643E2EDC-C9A4-B0C0-AF82-EE3D4E9095F3}"/>
              </a:ext>
            </a:extLst>
          </p:cNvPr>
          <p:cNvPicPr>
            <a:picLocks noChangeAspect="1"/>
          </p:cNvPicPr>
          <p:nvPr userDrawn="1"/>
        </p:nvPicPr>
        <p:blipFill>
          <a:blip r:embed="rId2"/>
          <a:stretch>
            <a:fillRect/>
          </a:stretch>
        </p:blipFill>
        <p:spPr>
          <a:xfrm>
            <a:off x="9829800" y="374904"/>
            <a:ext cx="1783080" cy="343777"/>
          </a:xfrm>
          <a:prstGeom prst="rect">
            <a:avLst/>
          </a:prstGeom>
        </p:spPr>
      </p:pic>
    </p:spTree>
    <p:extLst>
      <p:ext uri="{BB962C8B-B14F-4D97-AF65-F5344CB8AC3E}">
        <p14:creationId xmlns:p14="http://schemas.microsoft.com/office/powerpoint/2010/main" val="178423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eal with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5071B4D-05CF-8744-B3E4-AD937A363CF5}"/>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3" name="Footer Placeholder 2">
            <a:extLst>
              <a:ext uri="{FF2B5EF4-FFF2-40B4-BE49-F238E27FC236}">
                <a16:creationId xmlns:a16="http://schemas.microsoft.com/office/drawing/2014/main" id="{01F04DF0-417E-9940-838B-373E254724A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96E1335-9E89-6940-A650-7A2852AC9CBF}"/>
              </a:ext>
            </a:extLst>
          </p:cNvPr>
          <p:cNvSpPr>
            <a:spLocks noGrp="1"/>
          </p:cNvSpPr>
          <p:nvPr>
            <p:ph type="sldNum" sz="quarter" idx="12"/>
          </p:nvPr>
        </p:nvSpPr>
        <p:spPr/>
        <p:txBody>
          <a:bodyPr/>
          <a:lstStyle/>
          <a:p>
            <a:fld id="{7DCA3B56-ECA4-F246-9394-58426C04E9F5}" type="slidenum">
              <a:rPr lang="en-US" smtClean="0"/>
              <a:pPr/>
              <a:t>‹#›</a:t>
            </a:fld>
            <a:endParaRPr lang="en-US"/>
          </a:p>
        </p:txBody>
      </p:sp>
      <p:pic>
        <p:nvPicPr>
          <p:cNvPr id="5" name="Picture 4">
            <a:extLst>
              <a:ext uri="{FF2B5EF4-FFF2-40B4-BE49-F238E27FC236}">
                <a16:creationId xmlns:a16="http://schemas.microsoft.com/office/drawing/2014/main" id="{49C14A51-73C9-7246-B365-34F2EC7E9AB9}"/>
              </a:ext>
            </a:extLst>
          </p:cNvPr>
          <p:cNvPicPr>
            <a:picLocks noChangeAspect="1"/>
          </p:cNvPicPr>
          <p:nvPr userDrawn="1"/>
        </p:nvPicPr>
        <p:blipFill>
          <a:blip r:embed="rId2"/>
          <a:stretch>
            <a:fillRect/>
          </a:stretch>
        </p:blipFill>
        <p:spPr>
          <a:xfrm>
            <a:off x="9816549" y="363292"/>
            <a:ext cx="1820509" cy="352229"/>
          </a:xfrm>
          <a:prstGeom prst="rect">
            <a:avLst/>
          </a:prstGeom>
        </p:spPr>
      </p:pic>
    </p:spTree>
    <p:extLst>
      <p:ext uri="{BB962C8B-B14F-4D97-AF65-F5344CB8AC3E}">
        <p14:creationId xmlns:p14="http://schemas.microsoft.com/office/powerpoint/2010/main" val="16031484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White with Log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5F2531E-2543-FE44-9E3D-ECDC6E1E5B8C}"/>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2" name="Date Placeholder 1">
            <a:extLst>
              <a:ext uri="{FF2B5EF4-FFF2-40B4-BE49-F238E27FC236}">
                <a16:creationId xmlns:a16="http://schemas.microsoft.com/office/drawing/2014/main" id="{35071B4D-05CF-8744-B3E4-AD937A363CF5}"/>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3" name="Footer Placeholder 2">
            <a:extLst>
              <a:ext uri="{FF2B5EF4-FFF2-40B4-BE49-F238E27FC236}">
                <a16:creationId xmlns:a16="http://schemas.microsoft.com/office/drawing/2014/main" id="{01F04DF0-417E-9940-838B-373E254724A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96E1335-9E89-6940-A650-7A2852AC9CBF}"/>
              </a:ext>
            </a:extLst>
          </p:cNvPr>
          <p:cNvSpPr>
            <a:spLocks noGrp="1"/>
          </p:cNvSpPr>
          <p:nvPr>
            <p:ph type="sldNum" sz="quarter" idx="12"/>
          </p:nvPr>
        </p:nvSpPr>
        <p:spPr/>
        <p:txBody>
          <a:bodyPr/>
          <a:lstStyle/>
          <a:p>
            <a:fld id="{7DCA3B56-ECA4-F246-9394-58426C04E9F5}" type="slidenum">
              <a:rPr lang="en-US" smtClean="0"/>
              <a:pPr/>
              <a:t>‹#›</a:t>
            </a:fld>
            <a:endParaRPr lang="en-US"/>
          </a:p>
        </p:txBody>
      </p:sp>
      <p:pic>
        <p:nvPicPr>
          <p:cNvPr id="7" name="Picture 6" descr="Logo&#10;&#10;Description automatically generated with low confidence">
            <a:extLst>
              <a:ext uri="{FF2B5EF4-FFF2-40B4-BE49-F238E27FC236}">
                <a16:creationId xmlns:a16="http://schemas.microsoft.com/office/drawing/2014/main" id="{A7ABA481-66AC-ED12-BD48-FC9D57C99FEB}"/>
              </a:ext>
            </a:extLst>
          </p:cNvPr>
          <p:cNvPicPr>
            <a:picLocks noChangeAspect="1"/>
          </p:cNvPicPr>
          <p:nvPr userDrawn="1"/>
        </p:nvPicPr>
        <p:blipFill>
          <a:blip r:embed="rId2"/>
          <a:stretch>
            <a:fillRect/>
          </a:stretch>
        </p:blipFill>
        <p:spPr>
          <a:xfrm>
            <a:off x="9829800" y="374904"/>
            <a:ext cx="1783080" cy="343777"/>
          </a:xfrm>
          <a:prstGeom prst="rect">
            <a:avLst/>
          </a:prstGeom>
        </p:spPr>
      </p:pic>
    </p:spTree>
    <p:extLst>
      <p:ext uri="{BB962C8B-B14F-4D97-AF65-F5344CB8AC3E}">
        <p14:creationId xmlns:p14="http://schemas.microsoft.com/office/powerpoint/2010/main" val="8385528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Image Only - Teal Bkgrd">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a:prstGeom prst="rect">
            <a:avLst/>
          </a:prstGeom>
        </p:spPr>
        <p:txBody>
          <a:bodyPr/>
          <a:lstStyle/>
          <a:p>
            <a:r>
              <a:rPr lang="en-US"/>
              <a:t>Click icon to add picture</a:t>
            </a:r>
            <a:endParaRPr lang="id-ID"/>
          </a:p>
        </p:txBody>
      </p:sp>
    </p:spTree>
    <p:extLst>
      <p:ext uri="{BB962C8B-B14F-4D97-AF65-F5344CB8AC3E}">
        <p14:creationId xmlns:p14="http://schemas.microsoft.com/office/powerpoint/2010/main" val="1971861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mage Only - White Bkgr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789E746-CA58-7241-B348-299A8B80945D}"/>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46C375A3-6754-A643-BE7D-1492105DD237}"/>
              </a:ext>
            </a:extLst>
          </p:cNvPr>
          <p:cNvSpPr>
            <a:spLocks noGrp="1"/>
          </p:cNvSpPr>
          <p:nvPr>
            <p:ph type="pic" sz="quarter" idx="10"/>
          </p:nvPr>
        </p:nvSpPr>
        <p:spPr>
          <a:xfrm>
            <a:off x="0" y="0"/>
            <a:ext cx="12192000" cy="6858000"/>
          </a:xfrm>
          <a:prstGeom prst="rect">
            <a:avLst/>
          </a:prstGeom>
        </p:spPr>
        <p:txBody>
          <a:bodyPr/>
          <a:lstStyle/>
          <a:p>
            <a:r>
              <a:rPr lang="en-US"/>
              <a:t>Click icon to add picture</a:t>
            </a:r>
            <a:endParaRPr lang="id-ID"/>
          </a:p>
        </p:txBody>
      </p:sp>
    </p:spTree>
    <p:extLst>
      <p:ext uri="{BB962C8B-B14F-4D97-AF65-F5344CB8AC3E}">
        <p14:creationId xmlns:p14="http://schemas.microsoft.com/office/powerpoint/2010/main" val="673773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Body 2 (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D41FAD2-93A2-9872-F4FF-A8410E15BC1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01B3AAC4-9AD6-B788-D92F-AA74B851A222}"/>
              </a:ext>
            </a:extLst>
          </p:cNvPr>
          <p:cNvSpPr>
            <a:spLocks noGrp="1"/>
          </p:cNvSpPr>
          <p:nvPr>
            <p:ph type="title"/>
          </p:nvPr>
        </p:nvSpPr>
        <p:spPr>
          <a:xfrm>
            <a:off x="472440" y="812165"/>
            <a:ext cx="11170920" cy="1460500"/>
          </a:xfrm>
        </p:spPr>
        <p:txBody>
          <a:bodyPr>
            <a:normAutofit/>
          </a:bodyPr>
          <a:lstStyle>
            <a:lvl1pPr>
              <a:defRPr sz="4000">
                <a:latin typeface="TWK Everett" panose="020B0204000000000000" pitchFamily="34" charset="77"/>
              </a:defRPr>
            </a:lvl1pPr>
          </a:lstStyle>
          <a:p>
            <a:r>
              <a:rPr lang="en-US"/>
              <a:t>Click to edit Master title style</a:t>
            </a:r>
          </a:p>
        </p:txBody>
      </p:sp>
      <p:sp>
        <p:nvSpPr>
          <p:cNvPr id="3" name="Content Placeholder 2">
            <a:extLst>
              <a:ext uri="{FF2B5EF4-FFF2-40B4-BE49-F238E27FC236}">
                <a16:creationId xmlns:a16="http://schemas.microsoft.com/office/drawing/2014/main" id="{69B10E9D-FDCA-7266-30AE-95023DD1FA19}"/>
              </a:ext>
            </a:extLst>
          </p:cNvPr>
          <p:cNvSpPr>
            <a:spLocks noGrp="1"/>
          </p:cNvSpPr>
          <p:nvPr>
            <p:ph idx="1"/>
          </p:nvPr>
        </p:nvSpPr>
        <p:spPr>
          <a:xfrm>
            <a:off x="472440" y="2418079"/>
            <a:ext cx="11170920" cy="4043681"/>
          </a:xfrm>
        </p:spPr>
        <p:txBody>
          <a:bodyPr/>
          <a:lstStyle>
            <a:lvl1pPr>
              <a:defRPr>
                <a:latin typeface="TWK Everett" panose="020B0204000000000000" pitchFamily="34" charset="77"/>
              </a:defRPr>
            </a:lvl1pPr>
            <a:lvl2pPr>
              <a:defRPr>
                <a:latin typeface="TWK Everett" panose="020B0204000000000000" pitchFamily="34" charset="77"/>
              </a:defRPr>
            </a:lvl2pPr>
            <a:lvl3pPr>
              <a:defRPr>
                <a:latin typeface="TWK Everett" panose="020B0204000000000000" pitchFamily="34" charset="77"/>
              </a:defRPr>
            </a:lvl3pPr>
            <a:lvl4pPr>
              <a:defRPr>
                <a:latin typeface="TWK Everett" panose="020B0204000000000000" pitchFamily="34" charset="77"/>
              </a:defRPr>
            </a:lvl4pPr>
            <a:lvl5pPr>
              <a:defRPr>
                <a:latin typeface="TWK Everett" panose="020B0204000000000000"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descr="A white x on a black background&#10;&#10;Description automatically generated">
            <a:extLst>
              <a:ext uri="{FF2B5EF4-FFF2-40B4-BE49-F238E27FC236}">
                <a16:creationId xmlns:a16="http://schemas.microsoft.com/office/drawing/2014/main" id="{7508080B-D073-4224-1399-5A4DD89759C4}"/>
              </a:ext>
            </a:extLst>
          </p:cNvPr>
          <p:cNvPicPr>
            <a:picLocks noChangeAspect="1"/>
          </p:cNvPicPr>
          <p:nvPr userDrawn="1"/>
        </p:nvPicPr>
        <p:blipFill>
          <a:blip r:embed="rId3"/>
          <a:stretch>
            <a:fillRect/>
          </a:stretch>
        </p:blipFill>
        <p:spPr>
          <a:xfrm>
            <a:off x="462280" y="165889"/>
            <a:ext cx="1978965" cy="337834"/>
          </a:xfrm>
          <a:prstGeom prst="rect">
            <a:avLst/>
          </a:prstGeom>
        </p:spPr>
      </p:pic>
    </p:spTree>
    <p:extLst>
      <p:ext uri="{BB962C8B-B14F-4D97-AF65-F5344CB8AC3E}">
        <p14:creationId xmlns:p14="http://schemas.microsoft.com/office/powerpoint/2010/main" val="358961163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 Teal">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FF32D7-1D5C-9144-8C4D-CDCFE914D02C}"/>
              </a:ext>
            </a:extLst>
          </p:cNvPr>
          <p:cNvSpPr/>
          <p:nvPr userDrawn="1"/>
        </p:nvSpPr>
        <p:spPr>
          <a:xfrm>
            <a:off x="9595556" y="248356"/>
            <a:ext cx="2257777" cy="609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897016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 Whit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789E746-CA58-7241-B348-299A8B80945D}"/>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382996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6_Title Slide">
    <p:spTree>
      <p:nvGrpSpPr>
        <p:cNvPr id="1" name=""/>
        <p:cNvGrpSpPr/>
        <p:nvPr/>
      </p:nvGrpSpPr>
      <p:grpSpPr>
        <a:xfrm>
          <a:off x="0" y="0"/>
          <a:ext cx="0" cy="0"/>
          <a:chOff x="0" y="0"/>
          <a:chExt cx="0" cy="0"/>
        </a:xfrm>
      </p:grpSpPr>
      <p:sp>
        <p:nvSpPr>
          <p:cNvPr id="2" name="Picture Placeholder 2"/>
          <p:cNvSpPr>
            <a:spLocks noGrp="1"/>
          </p:cNvSpPr>
          <p:nvPr>
            <p:ph type="pic" sz="quarter" idx="10"/>
          </p:nvPr>
        </p:nvSpPr>
        <p:spPr>
          <a:xfrm>
            <a:off x="2" y="2228163"/>
            <a:ext cx="6092191" cy="2991175"/>
          </a:xfrm>
          <a:prstGeom prst="rect">
            <a:avLst/>
          </a:prstGeom>
        </p:spPr>
        <p:txBody>
          <a:bodyPr/>
          <a:lstStyle/>
          <a:p>
            <a:r>
              <a:rPr lang="en-US"/>
              <a:t>Click icon to add picture</a:t>
            </a:r>
            <a:endParaRPr lang="id-ID"/>
          </a:p>
        </p:txBody>
      </p:sp>
    </p:spTree>
    <p:extLst>
      <p:ext uri="{BB962C8B-B14F-4D97-AF65-F5344CB8AC3E}">
        <p14:creationId xmlns:p14="http://schemas.microsoft.com/office/powerpoint/2010/main" val="941223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9_Title Slide">
    <p:spTree>
      <p:nvGrpSpPr>
        <p:cNvPr id="1" name=""/>
        <p:cNvGrpSpPr/>
        <p:nvPr/>
      </p:nvGrpSpPr>
      <p:grpSpPr>
        <a:xfrm>
          <a:off x="0" y="0"/>
          <a:ext cx="0" cy="0"/>
          <a:chOff x="0" y="0"/>
          <a:chExt cx="0" cy="0"/>
        </a:xfrm>
      </p:grpSpPr>
      <p:sp>
        <p:nvSpPr>
          <p:cNvPr id="6" name="Picture Placeholder 3"/>
          <p:cNvSpPr>
            <a:spLocks noGrp="1"/>
          </p:cNvSpPr>
          <p:nvPr>
            <p:ph type="pic" sz="quarter" idx="12"/>
          </p:nvPr>
        </p:nvSpPr>
        <p:spPr>
          <a:xfrm>
            <a:off x="6096001" y="3"/>
            <a:ext cx="6096000" cy="5591908"/>
          </a:xfrm>
          <a:prstGeom prst="rect">
            <a:avLst/>
          </a:prstGeom>
        </p:spPr>
        <p:txBody>
          <a:bodyPr/>
          <a:lstStyle/>
          <a:p>
            <a:r>
              <a:rPr lang="en-US"/>
              <a:t>Click icon to add picture</a:t>
            </a:r>
            <a:endParaRPr lang="id-ID"/>
          </a:p>
        </p:txBody>
      </p:sp>
    </p:spTree>
    <p:extLst>
      <p:ext uri="{BB962C8B-B14F-4D97-AF65-F5344CB8AC3E}">
        <p14:creationId xmlns:p14="http://schemas.microsoft.com/office/powerpoint/2010/main" val="3381093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Agenda - Bars &amp; Photo">
    <p:spTree>
      <p:nvGrpSpPr>
        <p:cNvPr id="1" name=""/>
        <p:cNvGrpSpPr/>
        <p:nvPr/>
      </p:nvGrpSpPr>
      <p:grpSpPr>
        <a:xfrm>
          <a:off x="0" y="0"/>
          <a:ext cx="0" cy="0"/>
          <a:chOff x="0" y="0"/>
          <a:chExt cx="0" cy="0"/>
        </a:xfrm>
      </p:grpSpPr>
      <p:sp>
        <p:nvSpPr>
          <p:cNvPr id="2" name="Text Placeholder 4"/>
          <p:cNvSpPr>
            <a:spLocks noGrp="1"/>
          </p:cNvSpPr>
          <p:nvPr>
            <p:ph type="body" sz="quarter" idx="12"/>
          </p:nvPr>
        </p:nvSpPr>
        <p:spPr>
          <a:xfrm>
            <a:off x="532746" y="1801428"/>
            <a:ext cx="8676260" cy="457200"/>
          </a:xfrm>
          <a:prstGeom prst="rect">
            <a:avLst/>
          </a:prstGeom>
        </p:spPr>
        <p:txBody>
          <a:bodyPr lIns="0" anchor="ctr"/>
          <a:lstStyle>
            <a:lvl1pPr marL="0" indent="0">
              <a:buNone/>
              <a:defRPr sz="2000" baseline="0">
                <a:solidFill>
                  <a:schemeClr val="bg1"/>
                </a:solidFill>
                <a:latin typeface="Corbel" panose="020B0503020204020204" pitchFamily="34" charset="0"/>
              </a:defRPr>
            </a:lvl1pPr>
            <a:lvl2pPr marL="609599" indent="0">
              <a:buNone/>
              <a:defRPr/>
            </a:lvl2pPr>
            <a:lvl3pPr marL="1219197" indent="0">
              <a:buNone/>
              <a:defRPr/>
            </a:lvl3pPr>
            <a:lvl4pPr marL="1828796" indent="0">
              <a:buNone/>
              <a:defRPr/>
            </a:lvl4pPr>
            <a:lvl5pPr marL="2438394" indent="0">
              <a:buNone/>
              <a:defRPr/>
            </a:lvl5pPr>
          </a:lstStyle>
          <a:p>
            <a:pPr lvl="0"/>
            <a:r>
              <a:rPr lang="en-US"/>
              <a:t>Click to edit Master text styles</a:t>
            </a:r>
          </a:p>
        </p:txBody>
      </p:sp>
      <p:sp>
        <p:nvSpPr>
          <p:cNvPr id="3" name="Text Placeholder 4"/>
          <p:cNvSpPr>
            <a:spLocks noGrp="1"/>
          </p:cNvSpPr>
          <p:nvPr>
            <p:ph type="body" sz="quarter" idx="13"/>
          </p:nvPr>
        </p:nvSpPr>
        <p:spPr>
          <a:xfrm>
            <a:off x="532746" y="2656746"/>
            <a:ext cx="8676260" cy="457200"/>
          </a:xfrm>
          <a:prstGeom prst="rect">
            <a:avLst/>
          </a:prstGeom>
        </p:spPr>
        <p:txBody>
          <a:bodyPr lIns="0" anchor="ctr"/>
          <a:lstStyle>
            <a:lvl1pPr marL="0" indent="0">
              <a:buNone/>
              <a:defRPr sz="2000" baseline="0">
                <a:solidFill>
                  <a:schemeClr val="bg1"/>
                </a:solidFill>
                <a:latin typeface="Corbel" panose="020B0503020204020204" pitchFamily="34" charset="0"/>
              </a:defRPr>
            </a:lvl1pPr>
            <a:lvl2pPr marL="609599" indent="0">
              <a:buNone/>
              <a:defRPr/>
            </a:lvl2pPr>
            <a:lvl3pPr marL="1219197" indent="0">
              <a:buNone/>
              <a:defRPr/>
            </a:lvl3pPr>
            <a:lvl4pPr marL="1828796" indent="0">
              <a:buNone/>
              <a:defRPr/>
            </a:lvl4pPr>
            <a:lvl5pPr marL="2438394" indent="0">
              <a:buNone/>
              <a:defRPr/>
            </a:lvl5pPr>
          </a:lstStyle>
          <a:p>
            <a:pPr lvl="0"/>
            <a:r>
              <a:rPr lang="en-US"/>
              <a:t>Click to edit Master text styles</a:t>
            </a:r>
          </a:p>
        </p:txBody>
      </p:sp>
      <p:sp>
        <p:nvSpPr>
          <p:cNvPr id="4" name="Text Placeholder 4"/>
          <p:cNvSpPr>
            <a:spLocks noGrp="1"/>
          </p:cNvSpPr>
          <p:nvPr>
            <p:ph type="body" sz="quarter" idx="14"/>
          </p:nvPr>
        </p:nvSpPr>
        <p:spPr>
          <a:xfrm>
            <a:off x="532746" y="3512064"/>
            <a:ext cx="8676260" cy="457200"/>
          </a:xfrm>
          <a:prstGeom prst="rect">
            <a:avLst/>
          </a:prstGeom>
        </p:spPr>
        <p:txBody>
          <a:bodyPr lIns="0" anchor="ctr"/>
          <a:lstStyle>
            <a:lvl1pPr marL="0" indent="0">
              <a:buNone/>
              <a:defRPr sz="2000" baseline="0">
                <a:solidFill>
                  <a:schemeClr val="bg1"/>
                </a:solidFill>
                <a:latin typeface="Corbel" panose="020B0503020204020204" pitchFamily="34" charset="0"/>
              </a:defRPr>
            </a:lvl1pPr>
            <a:lvl2pPr marL="609599" indent="0">
              <a:buNone/>
              <a:defRPr/>
            </a:lvl2pPr>
            <a:lvl3pPr marL="1219197" indent="0">
              <a:buNone/>
              <a:defRPr/>
            </a:lvl3pPr>
            <a:lvl4pPr marL="1828796" indent="0">
              <a:buNone/>
              <a:defRPr/>
            </a:lvl4pPr>
            <a:lvl5pPr marL="2438394" indent="0">
              <a:buNone/>
              <a:defRPr/>
            </a:lvl5pPr>
          </a:lstStyle>
          <a:p>
            <a:pPr lvl="0"/>
            <a:r>
              <a:rPr lang="en-US"/>
              <a:t>Click to edit Master text styles</a:t>
            </a:r>
          </a:p>
        </p:txBody>
      </p:sp>
      <p:sp>
        <p:nvSpPr>
          <p:cNvPr id="5" name="Text Placeholder 4"/>
          <p:cNvSpPr>
            <a:spLocks noGrp="1"/>
          </p:cNvSpPr>
          <p:nvPr>
            <p:ph type="body" sz="quarter" idx="15"/>
          </p:nvPr>
        </p:nvSpPr>
        <p:spPr>
          <a:xfrm>
            <a:off x="532746" y="4367382"/>
            <a:ext cx="8676260" cy="457200"/>
          </a:xfrm>
          <a:prstGeom prst="rect">
            <a:avLst/>
          </a:prstGeom>
        </p:spPr>
        <p:txBody>
          <a:bodyPr lIns="0" anchor="ctr"/>
          <a:lstStyle>
            <a:lvl1pPr marL="0" indent="0">
              <a:buNone/>
              <a:defRPr sz="2000" baseline="0">
                <a:solidFill>
                  <a:schemeClr val="bg1"/>
                </a:solidFill>
                <a:latin typeface="Corbel" panose="020B0503020204020204" pitchFamily="34" charset="0"/>
              </a:defRPr>
            </a:lvl1pPr>
            <a:lvl2pPr marL="609599" indent="0">
              <a:buNone/>
              <a:defRPr/>
            </a:lvl2pPr>
            <a:lvl3pPr marL="1219197" indent="0">
              <a:buNone/>
              <a:defRPr/>
            </a:lvl3pPr>
            <a:lvl4pPr marL="1828796" indent="0">
              <a:buNone/>
              <a:defRPr/>
            </a:lvl4pPr>
            <a:lvl5pPr marL="2438394" indent="0">
              <a:buNone/>
              <a:defRPr/>
            </a:lvl5pPr>
          </a:lstStyle>
          <a:p>
            <a:pPr lvl="0"/>
            <a:r>
              <a:rPr lang="en-US"/>
              <a:t>Click to edit Master text styles</a:t>
            </a:r>
          </a:p>
        </p:txBody>
      </p:sp>
      <p:sp>
        <p:nvSpPr>
          <p:cNvPr id="6" name="Text Placeholder 4"/>
          <p:cNvSpPr>
            <a:spLocks noGrp="1"/>
          </p:cNvSpPr>
          <p:nvPr>
            <p:ph type="body" sz="quarter" idx="16"/>
          </p:nvPr>
        </p:nvSpPr>
        <p:spPr>
          <a:xfrm>
            <a:off x="532746" y="5222701"/>
            <a:ext cx="8676260" cy="457200"/>
          </a:xfrm>
          <a:prstGeom prst="rect">
            <a:avLst/>
          </a:prstGeom>
        </p:spPr>
        <p:txBody>
          <a:bodyPr lIns="0" anchor="ctr"/>
          <a:lstStyle>
            <a:lvl1pPr marL="0" indent="0">
              <a:buNone/>
              <a:defRPr sz="2000" baseline="0">
                <a:solidFill>
                  <a:schemeClr val="bg1"/>
                </a:solidFill>
                <a:latin typeface="Corbel" panose="020B0503020204020204" pitchFamily="34" charset="0"/>
              </a:defRPr>
            </a:lvl1pPr>
            <a:lvl2pPr marL="609599" indent="0">
              <a:buNone/>
              <a:defRPr/>
            </a:lvl2pPr>
            <a:lvl3pPr marL="1219197" indent="0">
              <a:buNone/>
              <a:defRPr/>
            </a:lvl3pPr>
            <a:lvl4pPr marL="1828796" indent="0">
              <a:buNone/>
              <a:defRPr/>
            </a:lvl4pPr>
            <a:lvl5pPr marL="2438394" indent="0">
              <a:buNone/>
              <a:defRPr/>
            </a:lvl5pPr>
          </a:lstStyle>
          <a:p>
            <a:pPr lvl="0"/>
            <a:r>
              <a:rPr lang="en-US"/>
              <a:t>Click to edit Master text styles</a:t>
            </a:r>
          </a:p>
        </p:txBody>
      </p:sp>
      <p:sp>
        <p:nvSpPr>
          <p:cNvPr id="7" name="Title 1"/>
          <p:cNvSpPr>
            <a:spLocks noGrp="1"/>
          </p:cNvSpPr>
          <p:nvPr>
            <p:ph type="title"/>
          </p:nvPr>
        </p:nvSpPr>
        <p:spPr>
          <a:xfrm>
            <a:off x="532746" y="655638"/>
            <a:ext cx="11126510" cy="792162"/>
          </a:xfrm>
          <a:prstGeom prst="rect">
            <a:avLst/>
          </a:prstGeom>
        </p:spPr>
        <p:txBody>
          <a:bodyPr lIns="0" anchor="b"/>
          <a:lstStyle>
            <a:lvl1pPr>
              <a:defRPr sz="3600" cap="none" baseline="0">
                <a:solidFill>
                  <a:schemeClr val="bg1"/>
                </a:solidFill>
              </a:defRPr>
            </a:lvl1pPr>
          </a:lstStyle>
          <a:p>
            <a:r>
              <a:rPr lang="en-US"/>
              <a:t>Click to edit Master title style</a:t>
            </a:r>
          </a:p>
        </p:txBody>
      </p:sp>
    </p:spTree>
    <p:extLst>
      <p:ext uri="{BB962C8B-B14F-4D97-AF65-F5344CB8AC3E}">
        <p14:creationId xmlns:p14="http://schemas.microsoft.com/office/powerpoint/2010/main" val="158119973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7_Body Bullets">
    <p:spTree>
      <p:nvGrpSpPr>
        <p:cNvPr id="1" name=""/>
        <p:cNvGrpSpPr/>
        <p:nvPr/>
      </p:nvGrpSpPr>
      <p:grpSpPr>
        <a:xfrm>
          <a:off x="0" y="0"/>
          <a:ext cx="0" cy="0"/>
          <a:chOff x="0" y="0"/>
          <a:chExt cx="0" cy="0"/>
        </a:xfrm>
      </p:grpSpPr>
      <p:sp>
        <p:nvSpPr>
          <p:cNvPr id="6" name="Title 1"/>
          <p:cNvSpPr>
            <a:spLocks noGrp="1"/>
          </p:cNvSpPr>
          <p:nvPr>
            <p:ph type="title"/>
          </p:nvPr>
        </p:nvSpPr>
        <p:spPr>
          <a:xfrm>
            <a:off x="609759" y="427037"/>
            <a:ext cx="11126511" cy="792163"/>
          </a:xfrm>
          <a:prstGeom prst="rect">
            <a:avLst/>
          </a:prstGeom>
        </p:spPr>
        <p:txBody>
          <a:bodyPr lIns="0" anchor="b"/>
          <a:lstStyle>
            <a:lvl1pPr>
              <a:defRPr sz="3600" cap="none" baseline="0">
                <a:solidFill>
                  <a:schemeClr val="tx1"/>
                </a:solidFill>
              </a:defRPr>
            </a:lvl1pPr>
          </a:lstStyle>
          <a:p>
            <a:r>
              <a:rPr lang="en-US"/>
              <a:t>Click to edit Master title style</a:t>
            </a:r>
          </a:p>
        </p:txBody>
      </p:sp>
      <p:cxnSp>
        <p:nvCxnSpPr>
          <p:cNvPr id="4" name="Straight Connector 3"/>
          <p:cNvCxnSpPr/>
          <p:nvPr userDrawn="1"/>
        </p:nvCxnSpPr>
        <p:spPr>
          <a:xfrm>
            <a:off x="0" y="1219200"/>
            <a:ext cx="1220724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4"/>
          <p:cNvSpPr>
            <a:spLocks noGrp="1"/>
          </p:cNvSpPr>
          <p:nvPr>
            <p:ph type="body" sz="quarter" idx="14"/>
          </p:nvPr>
        </p:nvSpPr>
        <p:spPr>
          <a:xfrm>
            <a:off x="608169" y="1371600"/>
            <a:ext cx="11128099" cy="4572000"/>
          </a:xfrm>
          <a:prstGeom prst="rect">
            <a:avLst/>
          </a:prstGeom>
        </p:spPr>
        <p:txBody>
          <a:bodyPr lIns="0" tIns="91440">
            <a:normAutofit/>
          </a:bodyPr>
          <a:lstStyle>
            <a:lvl1pPr marL="227008" indent="-227008">
              <a:spcBef>
                <a:spcPts val="0"/>
              </a:spcBef>
              <a:spcAft>
                <a:spcPts val="1200"/>
              </a:spcAft>
              <a:buClr>
                <a:schemeClr val="bg2"/>
              </a:buClr>
              <a:buFont typeface="Webdings" panose="05030102010509060703" pitchFamily="18" charset="2"/>
              <a:buChar char=""/>
              <a:defRPr sz="2801">
                <a:solidFill>
                  <a:schemeClr val="bg2"/>
                </a:solidFill>
              </a:defRPr>
            </a:lvl1pPr>
            <a:lvl2pPr marL="458915" indent="-231840">
              <a:spcBef>
                <a:spcPts val="0"/>
              </a:spcBef>
              <a:spcAft>
                <a:spcPts val="1200"/>
              </a:spcAft>
              <a:defRPr sz="2401">
                <a:solidFill>
                  <a:schemeClr val="bg2"/>
                </a:solidFill>
              </a:defRPr>
            </a:lvl2pPr>
            <a:lvl3pPr marL="913064" indent="-225488">
              <a:spcBef>
                <a:spcPts val="0"/>
              </a:spcBef>
              <a:spcAft>
                <a:spcPts val="1200"/>
              </a:spcAft>
              <a:defRPr sz="1801">
                <a:solidFill>
                  <a:schemeClr val="bg2"/>
                </a:solidFill>
              </a:defRPr>
            </a:lvl3pPr>
            <a:lvl4pPr marL="1256059" indent="-227076">
              <a:spcBef>
                <a:spcPts val="0"/>
              </a:spcBef>
              <a:spcAft>
                <a:spcPts val="1200"/>
              </a:spcAft>
              <a:defRPr sz="1600">
                <a:solidFill>
                  <a:schemeClr val="bg2"/>
                </a:solidFill>
              </a:defRPr>
            </a:lvl4pPr>
            <a:lvl5pPr marL="1600640" indent="-225488">
              <a:spcBef>
                <a:spcPts val="0"/>
              </a:spcBef>
              <a:spcAft>
                <a:spcPts val="1200"/>
              </a:spcAft>
              <a:defRPr sz="1600">
                <a:solidFill>
                  <a:schemeClr val="bg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2288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Body Bullets">
    <p:spTree>
      <p:nvGrpSpPr>
        <p:cNvPr id="1" name=""/>
        <p:cNvGrpSpPr/>
        <p:nvPr/>
      </p:nvGrpSpPr>
      <p:grpSpPr>
        <a:xfrm>
          <a:off x="0" y="0"/>
          <a:ext cx="0" cy="0"/>
          <a:chOff x="0" y="0"/>
          <a:chExt cx="0" cy="0"/>
        </a:xfrm>
      </p:grpSpPr>
      <p:sp>
        <p:nvSpPr>
          <p:cNvPr id="7" name="Title 1"/>
          <p:cNvSpPr>
            <a:spLocks noGrp="1"/>
          </p:cNvSpPr>
          <p:nvPr>
            <p:ph type="title"/>
          </p:nvPr>
        </p:nvSpPr>
        <p:spPr>
          <a:xfrm>
            <a:off x="532745" y="655638"/>
            <a:ext cx="11126510" cy="792162"/>
          </a:xfrm>
          <a:prstGeom prst="rect">
            <a:avLst/>
          </a:prstGeom>
        </p:spPr>
        <p:txBody>
          <a:bodyPr lIns="0" anchor="b"/>
          <a:lstStyle>
            <a:lvl1pPr>
              <a:defRPr sz="3600" cap="none" baseline="0">
                <a:solidFill>
                  <a:schemeClr val="tx1"/>
                </a:solidFill>
              </a:defRPr>
            </a:lvl1pPr>
          </a:lstStyle>
          <a:p>
            <a:r>
              <a:rPr lang="en-US"/>
              <a:t>Click to edit Master title style</a:t>
            </a:r>
          </a:p>
        </p:txBody>
      </p:sp>
      <p:sp>
        <p:nvSpPr>
          <p:cNvPr id="8" name="Text Placeholder 4"/>
          <p:cNvSpPr>
            <a:spLocks noGrp="1"/>
          </p:cNvSpPr>
          <p:nvPr>
            <p:ph type="body" sz="quarter" idx="12"/>
          </p:nvPr>
        </p:nvSpPr>
        <p:spPr>
          <a:xfrm>
            <a:off x="531951" y="1600200"/>
            <a:ext cx="11128098" cy="4343400"/>
          </a:xfrm>
          <a:prstGeom prst="rect">
            <a:avLst/>
          </a:prstGeom>
        </p:spPr>
        <p:txBody>
          <a:bodyPr lIns="0" tIns="91440">
            <a:normAutofit/>
          </a:bodyPr>
          <a:lstStyle>
            <a:lvl1pPr marL="227013" indent="-227013">
              <a:spcBef>
                <a:spcPts val="0"/>
              </a:spcBef>
              <a:spcAft>
                <a:spcPts val="1200"/>
              </a:spcAft>
              <a:buClr>
                <a:schemeClr val="bg2"/>
              </a:buClr>
              <a:buFont typeface="Webdings" panose="05030102010509060703" pitchFamily="18" charset="2"/>
              <a:buChar char=""/>
              <a:defRPr sz="2801">
                <a:solidFill>
                  <a:schemeClr val="bg2"/>
                </a:solidFill>
              </a:defRPr>
            </a:lvl1pPr>
            <a:lvl2pPr marL="458926" indent="-231845">
              <a:spcBef>
                <a:spcPts val="0"/>
              </a:spcBef>
              <a:spcAft>
                <a:spcPts val="1200"/>
              </a:spcAft>
              <a:defRPr sz="2401">
                <a:solidFill>
                  <a:schemeClr val="bg2"/>
                </a:solidFill>
              </a:defRPr>
            </a:lvl2pPr>
            <a:lvl3pPr marL="913087" indent="-225493">
              <a:spcBef>
                <a:spcPts val="0"/>
              </a:spcBef>
              <a:spcAft>
                <a:spcPts val="1200"/>
              </a:spcAft>
              <a:defRPr sz="1801">
                <a:solidFill>
                  <a:schemeClr val="bg2"/>
                </a:solidFill>
              </a:defRPr>
            </a:lvl3pPr>
            <a:lvl4pPr marL="1256090" indent="-227081">
              <a:spcBef>
                <a:spcPts val="0"/>
              </a:spcBef>
              <a:spcAft>
                <a:spcPts val="1200"/>
              </a:spcAft>
              <a:defRPr sz="1600">
                <a:solidFill>
                  <a:schemeClr val="bg2"/>
                </a:solidFill>
              </a:defRPr>
            </a:lvl4pPr>
            <a:lvl5pPr marL="1600680" indent="-225493">
              <a:spcBef>
                <a:spcPts val="0"/>
              </a:spcBef>
              <a:spcAft>
                <a:spcPts val="1200"/>
              </a:spcAft>
              <a:defRPr sz="16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5" name="Straight Connector 4"/>
          <p:cNvCxnSpPr/>
          <p:nvPr userDrawn="1"/>
        </p:nvCxnSpPr>
        <p:spPr>
          <a:xfrm>
            <a:off x="0" y="1447800"/>
            <a:ext cx="1225296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974315"/>
      </p:ext>
    </p:extLst>
  </p:cSld>
  <p:clrMapOvr>
    <a:masterClrMapping/>
  </p:clrMapOvr>
  <p:transition spd="slow">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E28573-F138-4174-8684-3C8B242BD64D}"/>
              </a:ext>
            </a:extLst>
          </p:cNvPr>
          <p:cNvSpPr>
            <a:spLocks noGrp="1"/>
          </p:cNvSpPr>
          <p:nvPr>
            <p:ph type="title" hasCustomPrompt="1"/>
          </p:nvPr>
        </p:nvSpPr>
        <p:spPr/>
        <p:txBody>
          <a:bodyPr/>
          <a:lstStyle/>
          <a:p>
            <a:r>
              <a:rPr lang="nl-NL" err="1"/>
              <a:t>Add</a:t>
            </a:r>
            <a:r>
              <a:rPr lang="nl-NL"/>
              <a:t> </a:t>
            </a:r>
            <a:r>
              <a:rPr lang="nl-NL" err="1"/>
              <a:t>Title</a:t>
            </a:r>
            <a:endParaRPr lang="nl-NL"/>
          </a:p>
        </p:txBody>
      </p:sp>
      <p:sp>
        <p:nvSpPr>
          <p:cNvPr id="3" name="Tijdelijke aanduiding voor inhoud 2">
            <a:extLst>
              <a:ext uri="{FF2B5EF4-FFF2-40B4-BE49-F238E27FC236}">
                <a16:creationId xmlns:a16="http://schemas.microsoft.com/office/drawing/2014/main" id="{5FCE36C4-8541-49D9-94E4-86338CDCFDF1}"/>
              </a:ext>
            </a:extLst>
          </p:cNvPr>
          <p:cNvSpPr>
            <a:spLocks noGrp="1"/>
          </p:cNvSpPr>
          <p:nvPr>
            <p:ph idx="1" hasCustomPrompt="1"/>
          </p:nvPr>
        </p:nvSpPr>
        <p:spPr/>
        <p:txBody>
          <a:bodyPr/>
          <a:lstStyle>
            <a:lvl1pPr>
              <a:defRPr/>
            </a:lvl1pPr>
          </a:lstStyle>
          <a:p>
            <a:pPr lvl="0"/>
            <a:r>
              <a:rPr lang="nl-NL" err="1"/>
              <a:t>Add</a:t>
            </a:r>
            <a:r>
              <a:rPr lang="nl-NL"/>
              <a:t> </a:t>
            </a:r>
            <a:r>
              <a:rPr lang="nl-NL" err="1"/>
              <a:t>text</a:t>
            </a:r>
            <a:endParaRPr lang="nl-NL"/>
          </a:p>
        </p:txBody>
      </p:sp>
      <p:sp>
        <p:nvSpPr>
          <p:cNvPr id="4" name="Tijdelijke aanduiding voor datum 3">
            <a:extLst>
              <a:ext uri="{FF2B5EF4-FFF2-40B4-BE49-F238E27FC236}">
                <a16:creationId xmlns:a16="http://schemas.microsoft.com/office/drawing/2014/main" id="{462D120C-25D0-486D-927E-DABACFF8E861}"/>
              </a:ext>
            </a:extLst>
          </p:cNvPr>
          <p:cNvSpPr>
            <a:spLocks noGrp="1"/>
          </p:cNvSpPr>
          <p:nvPr>
            <p:ph type="dt" sz="half" idx="10"/>
          </p:nvPr>
        </p:nvSpPr>
        <p:spPr/>
        <p:txBody>
          <a:bodyPr/>
          <a:lstStyle/>
          <a:p>
            <a:fld id="{41534DEF-9A6F-48BE-9022-4442F06F8493}" type="datetimeFigureOut">
              <a:rPr lang="nl-NL" smtClean="0"/>
              <a:t>17-3-2026</a:t>
            </a:fld>
            <a:endParaRPr lang="nl-NL"/>
          </a:p>
        </p:txBody>
      </p:sp>
      <p:sp>
        <p:nvSpPr>
          <p:cNvPr id="5" name="Tijdelijke aanduiding voor voettekst 4">
            <a:extLst>
              <a:ext uri="{FF2B5EF4-FFF2-40B4-BE49-F238E27FC236}">
                <a16:creationId xmlns:a16="http://schemas.microsoft.com/office/drawing/2014/main" id="{6B3267EB-2E8E-41A5-8B62-1E8D56AAC3FA}"/>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ACA7F2D3-B91F-43CF-A02A-7E9EAD47E9EE}"/>
              </a:ext>
            </a:extLst>
          </p:cNvPr>
          <p:cNvSpPr>
            <a:spLocks noGrp="1"/>
          </p:cNvSpPr>
          <p:nvPr>
            <p:ph type="sldNum" sz="quarter" idx="12"/>
          </p:nvPr>
        </p:nvSpPr>
        <p:spPr/>
        <p:txBody>
          <a:bodyPr/>
          <a:lstStyle/>
          <a:p>
            <a:fld id="{024DD535-681E-4623-AB8B-3CD7A8558A45}" type="slidenum">
              <a:rPr lang="nl-NL" smtClean="0"/>
              <a:t>‹#›</a:t>
            </a:fld>
            <a:endParaRPr lang="nl-NL"/>
          </a:p>
        </p:txBody>
      </p:sp>
      <p:pic>
        <p:nvPicPr>
          <p:cNvPr id="11" name="Afbeelding 10" descr="Afbeelding met donker&#10;&#10;Automatisch gegenereerde beschrijving">
            <a:extLst>
              <a:ext uri="{FF2B5EF4-FFF2-40B4-BE49-F238E27FC236}">
                <a16:creationId xmlns:a16="http://schemas.microsoft.com/office/drawing/2014/main" id="{377108AC-3149-4766-9604-C6C5265388D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779911">
            <a:off x="-5860580" y="1227174"/>
            <a:ext cx="12192000" cy="5260903"/>
          </a:xfrm>
          <a:prstGeom prst="rect">
            <a:avLst/>
          </a:prstGeom>
        </p:spPr>
      </p:pic>
      <p:pic>
        <p:nvPicPr>
          <p:cNvPr id="8" name="Afbeelding 7">
            <a:extLst>
              <a:ext uri="{FF2B5EF4-FFF2-40B4-BE49-F238E27FC236}">
                <a16:creationId xmlns:a16="http://schemas.microsoft.com/office/drawing/2014/main" id="{97D3237D-26CA-453C-9423-4520A62F045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38734" y="189767"/>
            <a:ext cx="1306829" cy="544512"/>
          </a:xfrm>
          <a:prstGeom prst="rect">
            <a:avLst/>
          </a:prstGeom>
        </p:spPr>
      </p:pic>
    </p:spTree>
    <p:extLst>
      <p:ext uri="{BB962C8B-B14F-4D97-AF65-F5344CB8AC3E}">
        <p14:creationId xmlns:p14="http://schemas.microsoft.com/office/powerpoint/2010/main" val="250697424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Content Text">
    <p:spTree>
      <p:nvGrpSpPr>
        <p:cNvPr id="1" name=""/>
        <p:cNvGrpSpPr/>
        <p:nvPr/>
      </p:nvGrpSpPr>
      <p:grpSpPr>
        <a:xfrm>
          <a:off x="0" y="0"/>
          <a:ext cx="0" cy="0"/>
          <a:chOff x="0" y="0"/>
          <a:chExt cx="0" cy="0"/>
        </a:xfrm>
      </p:grpSpPr>
      <p:sp>
        <p:nvSpPr>
          <p:cNvPr id="9" name="Content Placeholder 8"/>
          <p:cNvSpPr>
            <a:spLocks noGrp="1"/>
          </p:cNvSpPr>
          <p:nvPr>
            <p:ph sz="quarter" idx="10"/>
          </p:nvPr>
        </p:nvSpPr>
        <p:spPr>
          <a:xfrm>
            <a:off x="632593" y="1109134"/>
            <a:ext cx="10947692" cy="4855633"/>
          </a:xfrm>
          <a:prstGeom prst="rect">
            <a:avLst/>
          </a:prstGeom>
        </p:spPr>
        <p:txBody>
          <a:bodyPr vert="horz"/>
          <a:lstStyle>
            <a:lvl1pPr>
              <a:defRPr sz="2400" baseline="0">
                <a:solidFill>
                  <a:schemeClr val="tx1"/>
                </a:solidFill>
                <a:latin typeface="Arial"/>
                <a:cs typeface="Arial"/>
              </a:defRPr>
            </a:lvl1pPr>
            <a:lvl2pPr>
              <a:defRPr sz="2133" baseline="0">
                <a:solidFill>
                  <a:schemeClr val="tx1"/>
                </a:solidFill>
                <a:latin typeface="Arial"/>
                <a:cs typeface="Arial"/>
              </a:defRPr>
            </a:lvl2pPr>
            <a:lvl3pPr>
              <a:defRPr sz="1867" baseline="0">
                <a:solidFill>
                  <a:schemeClr val="tx1"/>
                </a:solidFill>
                <a:latin typeface="Arial"/>
                <a:cs typeface="Arial"/>
              </a:defRPr>
            </a:lvl3pPr>
            <a:lvl4pPr>
              <a:defRPr sz="1600" baseline="0">
                <a:solidFill>
                  <a:schemeClr val="tx1"/>
                </a:solidFill>
                <a:latin typeface="Arial"/>
                <a:cs typeface="Arial"/>
              </a:defRPr>
            </a:lvl4pPr>
            <a:lvl5pPr>
              <a:defRPr sz="1600" baseline="0">
                <a:solidFill>
                  <a:schemeClr val="tx1"/>
                </a:solidFill>
                <a:latin typeface="Arial"/>
                <a:cs typeface="Aria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hasCustomPrompt="1"/>
          </p:nvPr>
        </p:nvSpPr>
        <p:spPr>
          <a:xfrm>
            <a:off x="646444" y="127829"/>
            <a:ext cx="10524665" cy="444332"/>
          </a:xfrm>
          <a:prstGeom prst="rect">
            <a:avLst/>
          </a:prstGeom>
        </p:spPr>
        <p:txBody>
          <a:bodyPr vert="horz" anchor="ctr"/>
          <a:lstStyle>
            <a:lvl1pPr algn="l">
              <a:defRPr sz="2400" baseline="0">
                <a:solidFill>
                  <a:schemeClr val="bg1"/>
                </a:solidFill>
                <a:latin typeface="Arial"/>
                <a:cs typeface="Arial"/>
              </a:defRPr>
            </a:lvl1pPr>
          </a:lstStyle>
          <a:p>
            <a:r>
              <a:rPr lang="en-US"/>
              <a:t>Slide Title Goes Here</a:t>
            </a:r>
          </a:p>
        </p:txBody>
      </p:sp>
    </p:spTree>
    <p:extLst>
      <p:ext uri="{BB962C8B-B14F-4D97-AF65-F5344CB8AC3E}">
        <p14:creationId xmlns:p14="http://schemas.microsoft.com/office/powerpoint/2010/main" val="262800918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Body - Blank No Header">
    <p:spTree>
      <p:nvGrpSpPr>
        <p:cNvPr id="1" name=""/>
        <p:cNvGrpSpPr/>
        <p:nvPr/>
      </p:nvGrpSpPr>
      <p:grpSpPr>
        <a:xfrm>
          <a:off x="0" y="0"/>
          <a:ext cx="0" cy="0"/>
          <a:chOff x="0" y="0"/>
          <a:chExt cx="0" cy="0"/>
        </a:xfrm>
      </p:grpSpPr>
      <p:sp>
        <p:nvSpPr>
          <p:cNvPr id="2" name="Rectangle 1"/>
          <p:cNvSpPr/>
          <p:nvPr userDrawn="1"/>
        </p:nvSpPr>
        <p:spPr>
          <a:xfrm>
            <a:off x="0" y="0"/>
            <a:ext cx="12198096"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9329496"/>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Purpl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50F2670-63C9-D71B-32CE-DA3493E562E1}"/>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337E893-697A-1C63-E356-73C8A79FD66C}"/>
              </a:ext>
            </a:extLst>
          </p:cNvPr>
          <p:cNvSpPr>
            <a:spLocks noGrp="1"/>
          </p:cNvSpPr>
          <p:nvPr>
            <p:ph type="ctrTitle"/>
          </p:nvPr>
        </p:nvSpPr>
        <p:spPr>
          <a:xfrm>
            <a:off x="2611120" y="1483360"/>
            <a:ext cx="6969760" cy="4064000"/>
          </a:xfrm>
        </p:spPr>
        <p:txBody>
          <a:bodyPr anchor="ctr">
            <a:normAutofit/>
          </a:bodyPr>
          <a:lstStyle>
            <a:lvl1pPr algn="ctr">
              <a:defRPr sz="6000">
                <a:solidFill>
                  <a:schemeClr val="bg1"/>
                </a:solidFill>
                <a:latin typeface="TWK Everett" panose="020B0204000000000000" pitchFamily="34" charset="77"/>
              </a:defRPr>
            </a:lvl1pPr>
          </a:lstStyle>
          <a:p>
            <a:r>
              <a:rPr lang="en-US"/>
              <a:t>Click to edit Master title style</a:t>
            </a:r>
          </a:p>
        </p:txBody>
      </p:sp>
    </p:spTree>
    <p:extLst>
      <p:ext uri="{BB962C8B-B14F-4D97-AF65-F5344CB8AC3E}">
        <p14:creationId xmlns:p14="http://schemas.microsoft.com/office/powerpoint/2010/main" val="15632236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Body Bullets">
    <p:spTree>
      <p:nvGrpSpPr>
        <p:cNvPr id="1" name=""/>
        <p:cNvGrpSpPr/>
        <p:nvPr/>
      </p:nvGrpSpPr>
      <p:grpSpPr>
        <a:xfrm>
          <a:off x="0" y="0"/>
          <a:ext cx="0" cy="0"/>
          <a:chOff x="0" y="0"/>
          <a:chExt cx="0" cy="0"/>
        </a:xfrm>
      </p:grpSpPr>
      <p:sp>
        <p:nvSpPr>
          <p:cNvPr id="7" name="Title 1"/>
          <p:cNvSpPr>
            <a:spLocks noGrp="1"/>
          </p:cNvSpPr>
          <p:nvPr>
            <p:ph type="title"/>
          </p:nvPr>
        </p:nvSpPr>
        <p:spPr>
          <a:xfrm>
            <a:off x="532745" y="655638"/>
            <a:ext cx="11126510" cy="792162"/>
          </a:xfrm>
          <a:prstGeom prst="rect">
            <a:avLst/>
          </a:prstGeom>
        </p:spPr>
        <p:txBody>
          <a:bodyPr lIns="0" anchor="b"/>
          <a:lstStyle>
            <a:lvl1pPr>
              <a:defRPr sz="3600" cap="none" baseline="0">
                <a:solidFill>
                  <a:schemeClr val="tx1"/>
                </a:solidFill>
              </a:defRPr>
            </a:lvl1pPr>
          </a:lstStyle>
          <a:p>
            <a:r>
              <a:rPr lang="en-US"/>
              <a:t>Click to edit Master title style</a:t>
            </a:r>
          </a:p>
        </p:txBody>
      </p:sp>
      <p:sp>
        <p:nvSpPr>
          <p:cNvPr id="8" name="Text Placeholder 4"/>
          <p:cNvSpPr>
            <a:spLocks noGrp="1"/>
          </p:cNvSpPr>
          <p:nvPr>
            <p:ph type="body" sz="quarter" idx="12"/>
          </p:nvPr>
        </p:nvSpPr>
        <p:spPr>
          <a:xfrm>
            <a:off x="531951" y="1600200"/>
            <a:ext cx="11128098" cy="4343400"/>
          </a:xfrm>
          <a:prstGeom prst="rect">
            <a:avLst/>
          </a:prstGeom>
        </p:spPr>
        <p:txBody>
          <a:bodyPr lIns="0" tIns="91440">
            <a:normAutofit/>
          </a:bodyPr>
          <a:lstStyle>
            <a:lvl1pPr marL="227013" indent="-227013">
              <a:spcBef>
                <a:spcPts val="0"/>
              </a:spcBef>
              <a:spcAft>
                <a:spcPts val="1200"/>
              </a:spcAft>
              <a:buClr>
                <a:schemeClr val="bg2"/>
              </a:buClr>
              <a:buFont typeface="Webdings" panose="05030102010509060703" pitchFamily="18" charset="2"/>
              <a:buChar char=""/>
              <a:defRPr sz="2801">
                <a:solidFill>
                  <a:schemeClr val="bg2"/>
                </a:solidFill>
              </a:defRPr>
            </a:lvl1pPr>
            <a:lvl2pPr marL="458926" indent="-231845">
              <a:spcBef>
                <a:spcPts val="0"/>
              </a:spcBef>
              <a:spcAft>
                <a:spcPts val="1200"/>
              </a:spcAft>
              <a:defRPr sz="2401">
                <a:solidFill>
                  <a:schemeClr val="bg2"/>
                </a:solidFill>
              </a:defRPr>
            </a:lvl2pPr>
            <a:lvl3pPr marL="913087" indent="-225493">
              <a:spcBef>
                <a:spcPts val="0"/>
              </a:spcBef>
              <a:spcAft>
                <a:spcPts val="1200"/>
              </a:spcAft>
              <a:defRPr sz="1801">
                <a:solidFill>
                  <a:schemeClr val="bg2"/>
                </a:solidFill>
              </a:defRPr>
            </a:lvl3pPr>
            <a:lvl4pPr marL="1256090" indent="-227081">
              <a:spcBef>
                <a:spcPts val="0"/>
              </a:spcBef>
              <a:spcAft>
                <a:spcPts val="1200"/>
              </a:spcAft>
              <a:defRPr sz="1600">
                <a:solidFill>
                  <a:schemeClr val="bg2"/>
                </a:solidFill>
              </a:defRPr>
            </a:lvl4pPr>
            <a:lvl5pPr marL="1600680" indent="-225493">
              <a:spcBef>
                <a:spcPts val="0"/>
              </a:spcBef>
              <a:spcAft>
                <a:spcPts val="1200"/>
              </a:spcAft>
              <a:defRPr sz="16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5" name="Straight Connector 4"/>
          <p:cNvCxnSpPr/>
          <p:nvPr userDrawn="1"/>
        </p:nvCxnSpPr>
        <p:spPr>
          <a:xfrm>
            <a:off x="0" y="1447800"/>
            <a:ext cx="1225296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441535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ody -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20650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89DF2A1-F271-4085-BCF3-A85300C9F811}"/>
              </a:ext>
            </a:extLst>
          </p:cNvPr>
          <p:cNvSpPr/>
          <p:nvPr userDrawn="1"/>
        </p:nvSpPr>
        <p:spPr>
          <a:xfrm>
            <a:off x="0" y="0"/>
            <a:ext cx="12192000" cy="6858000"/>
          </a:xfrm>
          <a:prstGeom prst="rect">
            <a:avLst/>
          </a:prstGeom>
          <a:gradFill>
            <a:gsLst>
              <a:gs pos="0">
                <a:schemeClr val="accent1">
                  <a:alpha val="85000"/>
                </a:schemeClr>
              </a:gs>
              <a:gs pos="100000">
                <a:schemeClr val="accent1">
                  <a:alpha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Image 8">
            <a:extLst>
              <a:ext uri="{FF2B5EF4-FFF2-40B4-BE49-F238E27FC236}">
                <a16:creationId xmlns:a16="http://schemas.microsoft.com/office/drawing/2014/main" id="{4C51CCDD-B8E0-42C4-BEFF-2CBDBF266CB8}"/>
              </a:ext>
            </a:extLst>
          </p:cNvPr>
          <p:cNvPicPr/>
          <p:nvPr userDrawn="1"/>
        </p:nvPicPr>
        <p:blipFill>
          <a:blip r:embed="rId2">
            <a:biLevel thresh="25000"/>
            <a:extLst>
              <a:ext uri="{28A0092B-C50C-407E-A947-70E740481C1C}">
                <a14:useLocalDpi xmlns:a14="http://schemas.microsoft.com/office/drawing/2010/main" val="0"/>
              </a:ext>
            </a:extLst>
          </a:blip>
          <a:stretch>
            <a:fillRect/>
          </a:stretch>
        </p:blipFill>
        <p:spPr>
          <a:xfrm>
            <a:off x="114639" y="6478015"/>
            <a:ext cx="1191767" cy="266988"/>
          </a:xfrm>
          <a:prstGeom prst="rect">
            <a:avLst/>
          </a:prstGeom>
        </p:spPr>
      </p:pic>
    </p:spTree>
    <p:extLst>
      <p:ext uri="{BB962C8B-B14F-4D97-AF65-F5344CB8AC3E}">
        <p14:creationId xmlns:p14="http://schemas.microsoft.com/office/powerpoint/2010/main" val="393435258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2_Top Bar">
    <p:spTree>
      <p:nvGrpSpPr>
        <p:cNvPr id="1" name=""/>
        <p:cNvGrpSpPr/>
        <p:nvPr/>
      </p:nvGrpSpPr>
      <p:grpSpPr>
        <a:xfrm>
          <a:off x="0" y="0"/>
          <a:ext cx="0" cy="0"/>
          <a:chOff x="0" y="0"/>
          <a:chExt cx="0" cy="0"/>
        </a:xfrm>
      </p:grpSpPr>
      <p:sp>
        <p:nvSpPr>
          <p:cNvPr id="2" name="Rectangle 1"/>
          <p:cNvSpPr/>
          <p:nvPr userDrawn="1"/>
        </p:nvSpPr>
        <p:spPr>
          <a:xfrm>
            <a:off x="0" y="0"/>
            <a:ext cx="12192000" cy="228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5" name="Rectangle 4">
            <a:extLst>
              <a:ext uri="{FF2B5EF4-FFF2-40B4-BE49-F238E27FC236}">
                <a16:creationId xmlns:a16="http://schemas.microsoft.com/office/drawing/2014/main" id="{1A5C0783-18D0-0349-AB71-670B289DCBD0}"/>
              </a:ext>
            </a:extLst>
          </p:cNvPr>
          <p:cNvSpPr/>
          <p:nvPr userDrawn="1"/>
        </p:nvSpPr>
        <p:spPr>
          <a:xfrm>
            <a:off x="0" y="1866900"/>
            <a:ext cx="12192000" cy="49911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9" name="Date Placeholder 3">
            <a:extLst>
              <a:ext uri="{FF2B5EF4-FFF2-40B4-BE49-F238E27FC236}">
                <a16:creationId xmlns:a16="http://schemas.microsoft.com/office/drawing/2014/main" id="{2B5F38CD-1F51-62AC-6E0B-27BF56963C81}"/>
              </a:ext>
            </a:extLst>
          </p:cNvPr>
          <p:cNvSpPr>
            <a:spLocks noGrp="1"/>
          </p:cNvSpPr>
          <p:nvPr>
            <p:ph type="dt" sz="half" idx="10"/>
          </p:nvPr>
        </p:nvSpPr>
        <p:spPr>
          <a:xfrm>
            <a:off x="571500" y="6356350"/>
            <a:ext cx="2743200" cy="365125"/>
          </a:xfrm>
        </p:spPr>
        <p:txBody>
          <a:bodyPr/>
          <a:lstStyle>
            <a:lvl1pPr>
              <a:defRPr>
                <a:solidFill>
                  <a:schemeClr val="accent1"/>
                </a:solidFill>
              </a:defRPr>
            </a:lvl1pPr>
          </a:lstStyle>
          <a:p>
            <a:fld id="{E0AB49FC-EE39-194E-AD0E-8E6921FEDA79}" type="datetimeFigureOut">
              <a:rPr lang="en-US" smtClean="0"/>
              <a:pPr/>
              <a:t>3/17/2026</a:t>
            </a:fld>
            <a:endParaRPr lang="en-US"/>
          </a:p>
        </p:txBody>
      </p:sp>
      <p:sp>
        <p:nvSpPr>
          <p:cNvPr id="10" name="Footer Placeholder 4">
            <a:extLst>
              <a:ext uri="{FF2B5EF4-FFF2-40B4-BE49-F238E27FC236}">
                <a16:creationId xmlns:a16="http://schemas.microsoft.com/office/drawing/2014/main" id="{D25142E2-060D-BDFD-49CC-701BBAA7B3B9}"/>
              </a:ext>
            </a:extLst>
          </p:cNvPr>
          <p:cNvSpPr>
            <a:spLocks noGrp="1"/>
          </p:cNvSpPr>
          <p:nvPr>
            <p:ph type="ftr" sz="quarter" idx="11"/>
          </p:nvPr>
        </p:nvSpPr>
        <p:spPr>
          <a:xfrm>
            <a:off x="4038600" y="6356350"/>
            <a:ext cx="4114800" cy="365125"/>
          </a:xfrm>
        </p:spPr>
        <p:txBody>
          <a:bodyPr/>
          <a:lstStyle>
            <a:lvl1pPr>
              <a:defRPr>
                <a:solidFill>
                  <a:schemeClr val="accent1"/>
                </a:solidFill>
              </a:defRPr>
            </a:lvl1pPr>
          </a:lstStyle>
          <a:p>
            <a:endParaRPr lang="en-US"/>
          </a:p>
        </p:txBody>
      </p:sp>
      <p:sp>
        <p:nvSpPr>
          <p:cNvPr id="11" name="Slide Number Placeholder 5">
            <a:extLst>
              <a:ext uri="{FF2B5EF4-FFF2-40B4-BE49-F238E27FC236}">
                <a16:creationId xmlns:a16="http://schemas.microsoft.com/office/drawing/2014/main" id="{9EAD7FA8-2928-6676-D774-500E8081EA5E}"/>
              </a:ext>
            </a:extLst>
          </p:cNvPr>
          <p:cNvSpPr>
            <a:spLocks noGrp="1"/>
          </p:cNvSpPr>
          <p:nvPr>
            <p:ph type="sldNum" sz="quarter" idx="12"/>
          </p:nvPr>
        </p:nvSpPr>
        <p:spPr>
          <a:xfrm>
            <a:off x="8877300" y="6356350"/>
            <a:ext cx="2743200" cy="365125"/>
          </a:xfrm>
        </p:spPr>
        <p:txBody>
          <a:bodyPr/>
          <a:lstStyle>
            <a:lvl1pPr>
              <a:defRPr>
                <a:solidFill>
                  <a:schemeClr val="accent1"/>
                </a:solidFill>
              </a:defRPr>
            </a:lvl1pPr>
          </a:lstStyle>
          <a:p>
            <a:fld id="{7DCA3B56-ECA4-F246-9394-58426C04E9F5}" type="slidenum">
              <a:rPr lang="en-US" smtClean="0"/>
              <a:pPr/>
              <a:t>‹#›</a:t>
            </a:fld>
            <a:endParaRPr lang="en-US"/>
          </a:p>
        </p:txBody>
      </p:sp>
      <p:sp>
        <p:nvSpPr>
          <p:cNvPr id="8" name="Title 1">
            <a:extLst>
              <a:ext uri="{FF2B5EF4-FFF2-40B4-BE49-F238E27FC236}">
                <a16:creationId xmlns:a16="http://schemas.microsoft.com/office/drawing/2014/main" id="{56BCADEE-D93C-6FA0-30AA-078C22DFA66B}"/>
              </a:ext>
            </a:extLst>
          </p:cNvPr>
          <p:cNvSpPr>
            <a:spLocks noGrp="1"/>
          </p:cNvSpPr>
          <p:nvPr>
            <p:ph type="title"/>
          </p:nvPr>
        </p:nvSpPr>
        <p:spPr>
          <a:xfrm>
            <a:off x="583970" y="1"/>
            <a:ext cx="11024060" cy="1879370"/>
          </a:xfrm>
          <a:prstGeom prst="rect">
            <a:avLst/>
          </a:prstGeom>
        </p:spPr>
        <p:txBody>
          <a:bodyPr lIns="0"/>
          <a:lstStyle>
            <a:lvl1pPr>
              <a:lnSpc>
                <a:spcPct val="100000"/>
              </a:lnSpc>
              <a:defRPr baseline="0">
                <a:solidFill>
                  <a:schemeClr val="tx1"/>
                </a:solidFill>
              </a:defRPr>
            </a:lvl1pPr>
          </a:lstStyle>
          <a:p>
            <a:r>
              <a:rPr lang="en-US"/>
              <a:t>Click to edit Master title style</a:t>
            </a:r>
          </a:p>
        </p:txBody>
      </p:sp>
    </p:spTree>
    <p:extLst>
      <p:ext uri="{BB962C8B-B14F-4D97-AF65-F5344CB8AC3E}">
        <p14:creationId xmlns:p14="http://schemas.microsoft.com/office/powerpoint/2010/main" val="105532805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Title - Dark 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5071B4D-05CF-8744-B3E4-AD937A363CF5}"/>
              </a:ext>
            </a:extLst>
          </p:cNvPr>
          <p:cNvSpPr>
            <a:spLocks noGrp="1"/>
          </p:cNvSpPr>
          <p:nvPr>
            <p:ph type="dt" sz="half" idx="10"/>
          </p:nvPr>
        </p:nvSpPr>
        <p:spPr>
          <a:xfrm>
            <a:off x="571500" y="6400800"/>
            <a:ext cx="2743200" cy="320675"/>
          </a:xfrm>
        </p:spPr>
        <p:txBody>
          <a:bodyPr lIns="0"/>
          <a:lstStyle>
            <a:lvl1pPr>
              <a:defRPr>
                <a:solidFill>
                  <a:schemeClr val="tx1"/>
                </a:solidFill>
              </a:defRPr>
            </a:lvl1pPr>
          </a:lstStyle>
          <a:p>
            <a:fld id="{E0AB49FC-EE39-194E-AD0E-8E6921FEDA79}" type="datetimeFigureOut">
              <a:rPr lang="en-GB" smtClean="0"/>
              <a:pPr/>
              <a:t>17/03/2026</a:t>
            </a:fld>
            <a:endParaRPr lang="en-GB"/>
          </a:p>
        </p:txBody>
      </p:sp>
      <p:sp>
        <p:nvSpPr>
          <p:cNvPr id="3" name="Footer Placeholder 2">
            <a:extLst>
              <a:ext uri="{FF2B5EF4-FFF2-40B4-BE49-F238E27FC236}">
                <a16:creationId xmlns:a16="http://schemas.microsoft.com/office/drawing/2014/main" id="{01F04DF0-417E-9940-838B-373E254724A1}"/>
              </a:ext>
            </a:extLst>
          </p:cNvPr>
          <p:cNvSpPr>
            <a:spLocks noGrp="1"/>
          </p:cNvSpPr>
          <p:nvPr>
            <p:ph type="ftr" sz="quarter" idx="11"/>
          </p:nvPr>
        </p:nvSpPr>
        <p:spPr>
          <a:xfrm>
            <a:off x="4038600" y="6400800"/>
            <a:ext cx="4114800" cy="320675"/>
          </a:xfrm>
        </p:spPr>
        <p:txBody>
          <a:bodyPr/>
          <a:lstStyle>
            <a:lvl1pPr>
              <a:defRPr>
                <a:solidFill>
                  <a:schemeClr val="tx1"/>
                </a:solidFill>
              </a:defRPr>
            </a:lvl1pPr>
          </a:lstStyle>
          <a:p>
            <a:endParaRPr lang="en-GB"/>
          </a:p>
        </p:txBody>
      </p:sp>
      <p:sp>
        <p:nvSpPr>
          <p:cNvPr id="4" name="Slide Number Placeholder 3">
            <a:extLst>
              <a:ext uri="{FF2B5EF4-FFF2-40B4-BE49-F238E27FC236}">
                <a16:creationId xmlns:a16="http://schemas.microsoft.com/office/drawing/2014/main" id="{396E1335-9E89-6940-A650-7A2852AC9CBF}"/>
              </a:ext>
            </a:extLst>
          </p:cNvPr>
          <p:cNvSpPr>
            <a:spLocks noGrp="1"/>
          </p:cNvSpPr>
          <p:nvPr>
            <p:ph type="sldNum" sz="quarter" idx="12"/>
          </p:nvPr>
        </p:nvSpPr>
        <p:spPr>
          <a:xfrm>
            <a:off x="8877300" y="6400800"/>
            <a:ext cx="2743200" cy="320675"/>
          </a:xfrm>
        </p:spPr>
        <p:txBody>
          <a:bodyPr rIns="0"/>
          <a:lstStyle>
            <a:lvl1pPr>
              <a:defRPr>
                <a:solidFill>
                  <a:schemeClr val="tx1"/>
                </a:solidFill>
              </a:defRPr>
            </a:lvl1pPr>
          </a:lstStyle>
          <a:p>
            <a:fld id="{7DCA3B56-ECA4-F246-9394-58426C04E9F5}" type="slidenum">
              <a:rPr lang="en-GB" smtClean="0"/>
              <a:pPr/>
              <a:t>‹#›</a:t>
            </a:fld>
            <a:endParaRPr lang="en-GB"/>
          </a:p>
        </p:txBody>
      </p:sp>
      <p:pic>
        <p:nvPicPr>
          <p:cNvPr id="6" name="Picture 5">
            <a:extLst>
              <a:ext uri="{FF2B5EF4-FFF2-40B4-BE49-F238E27FC236}">
                <a16:creationId xmlns:a16="http://schemas.microsoft.com/office/drawing/2014/main" id="{2B5E7DF1-3B99-09A5-BE18-08BE871339AF}"/>
              </a:ext>
            </a:extLst>
          </p:cNvPr>
          <p:cNvPicPr>
            <a:picLocks noChangeAspect="1"/>
          </p:cNvPicPr>
          <p:nvPr userDrawn="1"/>
        </p:nvPicPr>
        <p:blipFill>
          <a:blip r:embed="rId2"/>
          <a:stretch>
            <a:fillRect/>
          </a:stretch>
        </p:blipFill>
        <p:spPr>
          <a:xfrm>
            <a:off x="9837420" y="373710"/>
            <a:ext cx="1783080" cy="343049"/>
          </a:xfrm>
          <a:prstGeom prst="rect">
            <a:avLst/>
          </a:prstGeom>
        </p:spPr>
      </p:pic>
      <p:sp>
        <p:nvSpPr>
          <p:cNvPr id="7" name="Title 1">
            <a:extLst>
              <a:ext uri="{FF2B5EF4-FFF2-40B4-BE49-F238E27FC236}">
                <a16:creationId xmlns:a16="http://schemas.microsoft.com/office/drawing/2014/main" id="{725E7B49-E1B1-ABCA-8349-42C630DA355E}"/>
              </a:ext>
            </a:extLst>
          </p:cNvPr>
          <p:cNvSpPr>
            <a:spLocks noGrp="1"/>
          </p:cNvSpPr>
          <p:nvPr>
            <p:ph type="title"/>
          </p:nvPr>
        </p:nvSpPr>
        <p:spPr>
          <a:xfrm>
            <a:off x="580553" y="690100"/>
            <a:ext cx="9118924" cy="681498"/>
          </a:xfrm>
          <a:prstGeom prst="rect">
            <a:avLst/>
          </a:prstGeom>
        </p:spPr>
        <p:txBody>
          <a:bodyPr lIns="0" anchor="t"/>
          <a:lstStyle>
            <a:lvl1pPr>
              <a:lnSpc>
                <a:spcPct val="80000"/>
              </a:lnSpc>
              <a:defRPr sz="2800" baseline="0">
                <a:solidFill>
                  <a:schemeClr val="tx1"/>
                </a:solidFill>
              </a:defRPr>
            </a:lvl1pPr>
          </a:lstStyle>
          <a:p>
            <a:r>
              <a:rPr lang="en-GB"/>
              <a:t>Click to edit Master title style</a:t>
            </a:r>
          </a:p>
        </p:txBody>
      </p:sp>
      <p:cxnSp>
        <p:nvCxnSpPr>
          <p:cNvPr id="8" name="Straight Connector 7">
            <a:extLst>
              <a:ext uri="{FF2B5EF4-FFF2-40B4-BE49-F238E27FC236}">
                <a16:creationId xmlns:a16="http://schemas.microsoft.com/office/drawing/2014/main" id="{A1A19E86-99AF-C6F9-0CAC-5CD2B85FC796}"/>
              </a:ext>
            </a:extLst>
          </p:cNvPr>
          <p:cNvCxnSpPr/>
          <p:nvPr userDrawn="1"/>
        </p:nvCxnSpPr>
        <p:spPr>
          <a:xfrm>
            <a:off x="583970" y="54523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0353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Title - White 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5F2531E-2543-FE44-9E3D-ECDC6E1E5B8C}"/>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2" name="Date Placeholder 1">
            <a:extLst>
              <a:ext uri="{FF2B5EF4-FFF2-40B4-BE49-F238E27FC236}">
                <a16:creationId xmlns:a16="http://schemas.microsoft.com/office/drawing/2014/main" id="{35071B4D-05CF-8744-B3E4-AD937A363CF5}"/>
              </a:ext>
            </a:extLst>
          </p:cNvPr>
          <p:cNvSpPr>
            <a:spLocks noGrp="1"/>
          </p:cNvSpPr>
          <p:nvPr>
            <p:ph type="dt" sz="half" idx="10"/>
          </p:nvPr>
        </p:nvSpPr>
        <p:spPr>
          <a:xfrm>
            <a:off x="571500" y="6400800"/>
            <a:ext cx="2743200" cy="320675"/>
          </a:xfrm>
        </p:spPr>
        <p:txBody>
          <a:bodyPr lIns="0"/>
          <a:lstStyle>
            <a:lvl1pPr>
              <a:defRPr>
                <a:solidFill>
                  <a:schemeClr val="accent1"/>
                </a:solidFill>
              </a:defRPr>
            </a:lvl1pPr>
          </a:lstStyle>
          <a:p>
            <a:fld id="{E0AB49FC-EE39-194E-AD0E-8E6921FEDA79}" type="datetimeFigureOut">
              <a:rPr lang="en-GB" smtClean="0"/>
              <a:pPr/>
              <a:t>17/03/2026</a:t>
            </a:fld>
            <a:endParaRPr lang="en-GB"/>
          </a:p>
        </p:txBody>
      </p:sp>
      <p:sp>
        <p:nvSpPr>
          <p:cNvPr id="3" name="Footer Placeholder 2">
            <a:extLst>
              <a:ext uri="{FF2B5EF4-FFF2-40B4-BE49-F238E27FC236}">
                <a16:creationId xmlns:a16="http://schemas.microsoft.com/office/drawing/2014/main" id="{01F04DF0-417E-9940-838B-373E254724A1}"/>
              </a:ext>
            </a:extLst>
          </p:cNvPr>
          <p:cNvSpPr>
            <a:spLocks noGrp="1"/>
          </p:cNvSpPr>
          <p:nvPr>
            <p:ph type="ftr" sz="quarter" idx="11"/>
          </p:nvPr>
        </p:nvSpPr>
        <p:spPr>
          <a:xfrm>
            <a:off x="4038600" y="6400800"/>
            <a:ext cx="4114800" cy="320675"/>
          </a:xfrm>
        </p:spPr>
        <p:txBody>
          <a:bodyPr/>
          <a:lstStyle>
            <a:lvl1pPr>
              <a:defRPr>
                <a:solidFill>
                  <a:schemeClr val="accent1"/>
                </a:solidFill>
              </a:defRPr>
            </a:lvl1pPr>
          </a:lstStyle>
          <a:p>
            <a:endParaRPr lang="en-GB"/>
          </a:p>
        </p:txBody>
      </p:sp>
      <p:sp>
        <p:nvSpPr>
          <p:cNvPr id="4" name="Slide Number Placeholder 3">
            <a:extLst>
              <a:ext uri="{FF2B5EF4-FFF2-40B4-BE49-F238E27FC236}">
                <a16:creationId xmlns:a16="http://schemas.microsoft.com/office/drawing/2014/main" id="{396E1335-9E89-6940-A650-7A2852AC9CBF}"/>
              </a:ext>
            </a:extLst>
          </p:cNvPr>
          <p:cNvSpPr>
            <a:spLocks noGrp="1"/>
          </p:cNvSpPr>
          <p:nvPr>
            <p:ph type="sldNum" sz="quarter" idx="12"/>
          </p:nvPr>
        </p:nvSpPr>
        <p:spPr>
          <a:xfrm>
            <a:off x="8877300" y="6400800"/>
            <a:ext cx="2743200" cy="320675"/>
          </a:xfrm>
        </p:spPr>
        <p:txBody>
          <a:bodyPr rIns="0"/>
          <a:lstStyle>
            <a:lvl1pPr>
              <a:defRPr>
                <a:solidFill>
                  <a:schemeClr val="accent1"/>
                </a:solidFill>
              </a:defRPr>
            </a:lvl1pPr>
          </a:lstStyle>
          <a:p>
            <a:fld id="{7DCA3B56-ECA4-F246-9394-58426C04E9F5}" type="slidenum">
              <a:rPr lang="en-GB" smtClean="0"/>
              <a:pPr/>
              <a:t>‹#›</a:t>
            </a:fld>
            <a:endParaRPr lang="en-GB"/>
          </a:p>
        </p:txBody>
      </p:sp>
      <p:sp>
        <p:nvSpPr>
          <p:cNvPr id="15" name="Title 1">
            <a:extLst>
              <a:ext uri="{FF2B5EF4-FFF2-40B4-BE49-F238E27FC236}">
                <a16:creationId xmlns:a16="http://schemas.microsoft.com/office/drawing/2014/main" id="{AD8294D6-68AD-9EAB-352D-A5994E9A070A}"/>
              </a:ext>
            </a:extLst>
          </p:cNvPr>
          <p:cNvSpPr>
            <a:spLocks noGrp="1"/>
          </p:cNvSpPr>
          <p:nvPr>
            <p:ph type="title"/>
          </p:nvPr>
        </p:nvSpPr>
        <p:spPr>
          <a:xfrm>
            <a:off x="580553" y="690100"/>
            <a:ext cx="9118924" cy="681498"/>
          </a:xfrm>
          <a:prstGeom prst="rect">
            <a:avLst/>
          </a:prstGeom>
        </p:spPr>
        <p:txBody>
          <a:bodyPr lIns="0" anchor="t"/>
          <a:lstStyle>
            <a:lvl1pPr>
              <a:lnSpc>
                <a:spcPct val="80000"/>
              </a:lnSpc>
              <a:defRPr sz="2800" baseline="0">
                <a:solidFill>
                  <a:schemeClr val="accent1"/>
                </a:solidFill>
              </a:defRPr>
            </a:lvl1pPr>
          </a:lstStyle>
          <a:p>
            <a:r>
              <a:rPr lang="en-GB"/>
              <a:t>Click to edit Master title style</a:t>
            </a:r>
          </a:p>
        </p:txBody>
      </p:sp>
      <p:cxnSp>
        <p:nvCxnSpPr>
          <p:cNvPr id="16" name="Straight Connector 15">
            <a:extLst>
              <a:ext uri="{FF2B5EF4-FFF2-40B4-BE49-F238E27FC236}">
                <a16:creationId xmlns:a16="http://schemas.microsoft.com/office/drawing/2014/main" id="{692AE264-24A0-5921-7F0E-D70C301C4C53}"/>
              </a:ext>
            </a:extLst>
          </p:cNvPr>
          <p:cNvCxnSpPr/>
          <p:nvPr userDrawn="1"/>
        </p:nvCxnSpPr>
        <p:spPr>
          <a:xfrm>
            <a:off x="583970" y="54523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6" name="Picture 5" descr="Logo&#10;&#10;Description automatically generated">
            <a:extLst>
              <a:ext uri="{FF2B5EF4-FFF2-40B4-BE49-F238E27FC236}">
                <a16:creationId xmlns:a16="http://schemas.microsoft.com/office/drawing/2014/main" id="{5D948FA7-9970-7BB0-791D-5AA7A502184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837420" y="373710"/>
            <a:ext cx="1783080" cy="343049"/>
          </a:xfrm>
          <a:prstGeom prst="rect">
            <a:avLst/>
          </a:prstGeom>
        </p:spPr>
      </p:pic>
    </p:spTree>
    <p:extLst>
      <p:ext uri="{BB962C8B-B14F-4D97-AF65-F5344CB8AC3E}">
        <p14:creationId xmlns:p14="http://schemas.microsoft.com/office/powerpoint/2010/main" val="4256113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al - Standard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D5E36459-6500-F74A-A031-3A47510D72DA}"/>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54B747A9-2438-954B-B26D-E4257248C1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50D4EC-D5FA-934A-97A0-7995AB9701DB}"/>
              </a:ext>
            </a:extLst>
          </p:cNvPr>
          <p:cNvSpPr>
            <a:spLocks noGrp="1"/>
          </p:cNvSpPr>
          <p:nvPr>
            <p:ph type="sldNum" sz="quarter" idx="12"/>
          </p:nvPr>
        </p:nvSpPr>
        <p:spPr/>
        <p:txBody>
          <a:bodyPr/>
          <a:lstStyle/>
          <a:p>
            <a:fld id="{7DCA3B56-ECA4-F246-9394-58426C04E9F5}" type="slidenum">
              <a:rPr lang="en-US" smtClean="0"/>
              <a:pPr/>
              <a:t>‹#›</a:t>
            </a:fld>
            <a:endParaRPr lang="en-US"/>
          </a:p>
        </p:txBody>
      </p:sp>
      <p:pic>
        <p:nvPicPr>
          <p:cNvPr id="8" name="Picture 7">
            <a:extLst>
              <a:ext uri="{FF2B5EF4-FFF2-40B4-BE49-F238E27FC236}">
                <a16:creationId xmlns:a16="http://schemas.microsoft.com/office/drawing/2014/main" id="{46082A8C-83B4-D441-9289-7537A5A65DE2}"/>
              </a:ext>
            </a:extLst>
          </p:cNvPr>
          <p:cNvPicPr>
            <a:picLocks noChangeAspect="1"/>
          </p:cNvPicPr>
          <p:nvPr userDrawn="1"/>
        </p:nvPicPr>
        <p:blipFill>
          <a:blip r:embed="rId2"/>
          <a:stretch>
            <a:fillRect/>
          </a:stretch>
        </p:blipFill>
        <p:spPr>
          <a:xfrm>
            <a:off x="9816549" y="363292"/>
            <a:ext cx="1820509" cy="352229"/>
          </a:xfrm>
          <a:prstGeom prst="rect">
            <a:avLst/>
          </a:prstGeom>
        </p:spPr>
      </p:pic>
      <p:sp>
        <p:nvSpPr>
          <p:cNvPr id="9" name="Title 1">
            <a:extLst>
              <a:ext uri="{FF2B5EF4-FFF2-40B4-BE49-F238E27FC236}">
                <a16:creationId xmlns:a16="http://schemas.microsoft.com/office/drawing/2014/main" id="{1F57ABE5-AF3B-EF4F-BB11-B79EA884303D}"/>
              </a:ext>
            </a:extLst>
          </p:cNvPr>
          <p:cNvSpPr>
            <a:spLocks noGrp="1"/>
          </p:cNvSpPr>
          <p:nvPr>
            <p:ph type="title"/>
          </p:nvPr>
        </p:nvSpPr>
        <p:spPr>
          <a:xfrm>
            <a:off x="925284" y="553807"/>
            <a:ext cx="10515600" cy="1325563"/>
          </a:xfrm>
          <a:prstGeom prst="rect">
            <a:avLst/>
          </a:prstGeom>
        </p:spPr>
        <p:txBody>
          <a:bodyPr/>
          <a:lstStyle/>
          <a:p>
            <a:r>
              <a:rPr lang="en-US"/>
              <a:t>Click to edit Master title style</a:t>
            </a:r>
          </a:p>
        </p:txBody>
      </p:sp>
      <p:sp>
        <p:nvSpPr>
          <p:cNvPr id="10" name="Content Placeholder 2">
            <a:extLst>
              <a:ext uri="{FF2B5EF4-FFF2-40B4-BE49-F238E27FC236}">
                <a16:creationId xmlns:a16="http://schemas.microsoft.com/office/drawing/2014/main" id="{D1DB7C6F-7F97-0B43-9321-8B71A45E36C2}"/>
              </a:ext>
            </a:extLst>
          </p:cNvPr>
          <p:cNvSpPr>
            <a:spLocks noGrp="1"/>
          </p:cNvSpPr>
          <p:nvPr>
            <p:ph idx="1"/>
          </p:nvPr>
        </p:nvSpPr>
        <p:spPr>
          <a:xfrm>
            <a:off x="925284" y="1825625"/>
            <a:ext cx="10428516"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a:extLst>
              <a:ext uri="{FF2B5EF4-FFF2-40B4-BE49-F238E27FC236}">
                <a16:creationId xmlns:a16="http://schemas.microsoft.com/office/drawing/2014/main" id="{1916DFFC-4F22-D043-9E29-352B0592A660}"/>
              </a:ext>
            </a:extLst>
          </p:cNvPr>
          <p:cNvCxnSpPr/>
          <p:nvPr userDrawn="1"/>
        </p:nvCxnSpPr>
        <p:spPr>
          <a:xfrm>
            <a:off x="1051820" y="73097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7881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eal - Standard Slide">
    <p:spTree>
      <p:nvGrpSpPr>
        <p:cNvPr id="1" name=""/>
        <p:cNvGrpSpPr/>
        <p:nvPr/>
      </p:nvGrpSpPr>
      <p:grpSpPr>
        <a:xfrm>
          <a:off x="0" y="0"/>
          <a:ext cx="0" cy="0"/>
          <a:chOff x="0" y="0"/>
          <a:chExt cx="0" cy="0"/>
        </a:xfrm>
      </p:grpSpPr>
      <p:pic>
        <p:nvPicPr>
          <p:cNvPr id="3" name="Picture 2" descr="A profile of a person's face&#10;&#10;Description automatically generated">
            <a:extLst>
              <a:ext uri="{FF2B5EF4-FFF2-40B4-BE49-F238E27FC236}">
                <a16:creationId xmlns:a16="http://schemas.microsoft.com/office/drawing/2014/main" id="{00506519-D6DA-9BBA-4365-27281A5C211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762000" y="0"/>
            <a:ext cx="13716000" cy="6858000"/>
          </a:xfrm>
          <a:prstGeom prst="rect">
            <a:avLst/>
          </a:prstGeom>
        </p:spPr>
      </p:pic>
      <p:pic>
        <p:nvPicPr>
          <p:cNvPr id="13" name="Picture 12" descr="A profile of a person's face&#10;&#10;Description automatically generated">
            <a:extLst>
              <a:ext uri="{FF2B5EF4-FFF2-40B4-BE49-F238E27FC236}">
                <a16:creationId xmlns:a16="http://schemas.microsoft.com/office/drawing/2014/main" id="{854D725C-2004-2A40-E416-E5F4DAA46B3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flipH="1">
            <a:off x="-762000" y="0"/>
            <a:ext cx="13716000" cy="6858000"/>
          </a:xfrm>
          <a:prstGeom prst="rect">
            <a:avLst/>
          </a:prstGeom>
        </p:spPr>
      </p:pic>
      <p:sp>
        <p:nvSpPr>
          <p:cNvPr id="7" name="Rectangle 6">
            <a:extLst>
              <a:ext uri="{FF2B5EF4-FFF2-40B4-BE49-F238E27FC236}">
                <a16:creationId xmlns:a16="http://schemas.microsoft.com/office/drawing/2014/main" id="{1E7C33F2-95F7-BD7B-6821-1699255315B6}"/>
              </a:ext>
            </a:extLst>
          </p:cNvPr>
          <p:cNvSpPr/>
          <p:nvPr userDrawn="1"/>
        </p:nvSpPr>
        <p:spPr>
          <a:xfrm>
            <a:off x="-769257" y="0"/>
            <a:ext cx="13730514"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351" b="0" i="0" u="none" strike="noStrike" cap="none" spc="0" normalizeH="0" baseline="0" noProof="0">
              <a:ln>
                <a:noFill/>
              </a:ln>
              <a:solidFill>
                <a:srgbClr val="FFFFFF"/>
              </a:solidFill>
              <a:effectLst/>
              <a:uLnTx/>
              <a:uFillTx/>
              <a:latin typeface="Arial" panose="020B0604020202020204"/>
            </a:endParaRPr>
          </a:p>
        </p:txBody>
      </p:sp>
      <p:cxnSp>
        <p:nvCxnSpPr>
          <p:cNvPr id="15" name="Straight Connector 14">
            <a:extLst>
              <a:ext uri="{FF2B5EF4-FFF2-40B4-BE49-F238E27FC236}">
                <a16:creationId xmlns:a16="http://schemas.microsoft.com/office/drawing/2014/main" id="{12FB4512-2669-963C-8EF5-A1D3620F45A6}"/>
              </a:ext>
            </a:extLst>
          </p:cNvPr>
          <p:cNvCxnSpPr>
            <a:cxnSpLocks/>
          </p:cNvCxnSpPr>
          <p:nvPr userDrawn="1"/>
        </p:nvCxnSpPr>
        <p:spPr>
          <a:xfrm>
            <a:off x="576146" y="1824956"/>
            <a:ext cx="943117" cy="0"/>
          </a:xfrm>
          <a:prstGeom prst="line">
            <a:avLst/>
          </a:prstGeom>
          <a:noFill/>
          <a:ln w="50800" cap="flat" cmpd="sng" algn="ctr">
            <a:solidFill>
              <a:srgbClr val="CCD814"/>
            </a:solidFill>
            <a:prstDash val="solid"/>
          </a:ln>
          <a:effectLst/>
        </p:spPr>
      </p:cxnSp>
      <p:pic>
        <p:nvPicPr>
          <p:cNvPr id="16" name="Picture 15">
            <a:extLst>
              <a:ext uri="{FF2B5EF4-FFF2-40B4-BE49-F238E27FC236}">
                <a16:creationId xmlns:a16="http://schemas.microsoft.com/office/drawing/2014/main" id="{BD3FE2A2-BC69-EF40-986E-DBB1FC751AF6}"/>
              </a:ext>
            </a:extLst>
          </p:cNvPr>
          <p:cNvPicPr>
            <a:picLocks noChangeAspect="1"/>
          </p:cNvPicPr>
          <p:nvPr userDrawn="1"/>
        </p:nvPicPr>
        <p:blipFill>
          <a:blip r:embed="rId4"/>
          <a:stretch>
            <a:fillRect/>
          </a:stretch>
        </p:blipFill>
        <p:spPr>
          <a:xfrm>
            <a:off x="576146" y="722634"/>
            <a:ext cx="2436859" cy="471480"/>
          </a:xfrm>
          <a:prstGeom prst="rect">
            <a:avLst/>
          </a:prstGeom>
        </p:spPr>
      </p:pic>
    </p:spTree>
    <p:extLst>
      <p:ext uri="{BB962C8B-B14F-4D97-AF65-F5344CB8AC3E}">
        <p14:creationId xmlns:p14="http://schemas.microsoft.com/office/powerpoint/2010/main" val="1208507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50"/>
                                        <p:tgtEl>
                                          <p:spTgt spid="15"/>
                                        </p:tgtEl>
                                      </p:cBhvr>
                                    </p:animEffect>
                                  </p:childTnLst>
                                </p:cTn>
                              </p:par>
                              <p:par>
                                <p:cTn id="8" presetID="42" presetClass="path" presetSubtype="0" decel="100000" fill="hold" nodeType="withEffect">
                                  <p:stCondLst>
                                    <p:cond delay="250"/>
                                  </p:stCondLst>
                                  <p:childTnLst>
                                    <p:animMotion origin="layout" path="M 1.25E-6 -0.01713 L 1.25E-6 1.85185E-6 " pathEditMode="relative" rAng="0" ptsTypes="AA">
                                      <p:cBhvr>
                                        <p:cTn id="9" dur="500" fill="hold"/>
                                        <p:tgtEl>
                                          <p:spTgt spid="15"/>
                                        </p:tgtEl>
                                        <p:attrNameLst>
                                          <p:attrName>ppt_x</p:attrName>
                                          <p:attrName>ppt_y</p:attrName>
                                        </p:attrNameLst>
                                      </p:cBhvr>
                                      <p:rCtr x="0" y="85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6" name="Picture Placeholder 2">
            <a:extLst>
              <a:ext uri="{FF2B5EF4-FFF2-40B4-BE49-F238E27FC236}">
                <a16:creationId xmlns:a16="http://schemas.microsoft.com/office/drawing/2014/main" id="{896EDA12-5642-AA49-9164-2D89CD9F368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D4E30DC8-7766-FDC2-F557-04F8EA847BC2}"/>
              </a:ext>
            </a:extLst>
          </p:cNvPr>
          <p:cNvSpPr/>
          <p:nvPr userDrawn="1"/>
        </p:nvSpPr>
        <p:spPr>
          <a:xfrm>
            <a:off x="0" y="0"/>
            <a:ext cx="12192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sz="1351" b="0" i="0" u="none" strike="noStrike" cap="none" spc="0" normalizeH="0" baseline="0" noProof="0">
              <a:ln>
                <a:noFill/>
              </a:ln>
              <a:solidFill>
                <a:srgbClr val="FFFFFF"/>
              </a:solidFill>
              <a:effectLst/>
              <a:uLnTx/>
              <a:uFillTx/>
              <a:latin typeface="Arial" panose="020B0604020202020204"/>
            </a:endParaRPr>
          </a:p>
        </p:txBody>
      </p:sp>
      <p:sp>
        <p:nvSpPr>
          <p:cNvPr id="15" name="Text Placeholder 14">
            <a:extLst>
              <a:ext uri="{FF2B5EF4-FFF2-40B4-BE49-F238E27FC236}">
                <a16:creationId xmlns:a16="http://schemas.microsoft.com/office/drawing/2014/main" id="{956CD3E3-75E9-C393-599B-9AE054616F71}"/>
              </a:ext>
            </a:extLst>
          </p:cNvPr>
          <p:cNvSpPr>
            <a:spLocks noGrp="1"/>
          </p:cNvSpPr>
          <p:nvPr>
            <p:ph type="body" sz="quarter" idx="11"/>
          </p:nvPr>
        </p:nvSpPr>
        <p:spPr>
          <a:xfrm>
            <a:off x="576146" y="4177122"/>
            <a:ext cx="7318492" cy="1236707"/>
          </a:xfrm>
        </p:spPr>
        <p:txBody>
          <a:bodyPr lIns="0">
            <a:noAutofit/>
          </a:bodyPr>
          <a:lstStyle>
            <a:lvl1pPr marL="0" indent="0">
              <a:buNone/>
              <a:defRPr kumimoji="0" lang="en-US" sz="2400" b="0" i="0" u="none" strike="noStrike" kern="1200" cap="none" spc="0" normalizeH="0" baseline="0" dirty="0">
                <a:ln>
                  <a:noFill/>
                </a:ln>
                <a:solidFill>
                  <a:srgbClr val="FFFFFF"/>
                </a:solidFill>
                <a:effectLst/>
                <a:uLnTx/>
                <a:uFillTx/>
                <a:latin typeface="Arial" panose="020B0604020202020204" pitchFamily="34" charset="0"/>
                <a:ea typeface="+mn-ea"/>
                <a:cs typeface="+mn-cs"/>
              </a:defRPr>
            </a:lvl1pPr>
            <a:lvl2pPr>
              <a:defRPr/>
            </a:lvl2pPr>
            <a:lvl3pPr>
              <a:defRPr/>
            </a:lvl3pPr>
            <a:lvl4pPr>
              <a:defRPr/>
            </a:lvl4pPr>
            <a:lvl5pPr>
              <a:defRPr/>
            </a:lvl5pPr>
          </a:lstStyle>
          <a:p>
            <a:pPr marL="228600" marR="0" lvl="0" indent="-228600" algn="l" defTabSz="914400" rtl="0" eaLnBrk="1" fontAlgn="auto" latinLnBrk="0" hangingPunct="1">
              <a:lnSpc>
                <a:spcPct val="100000"/>
              </a:lnSpc>
              <a:spcBef>
                <a:spcPts val="0"/>
              </a:spcBef>
              <a:spcAft>
                <a:spcPts val="0"/>
              </a:spcAft>
              <a:buClrTx/>
              <a:buSzTx/>
              <a:tabLst/>
              <a:defRPr/>
            </a:pPr>
            <a:r>
              <a:rPr lang="en-GB"/>
              <a:t>Click to edit Master text styles</a:t>
            </a:r>
          </a:p>
        </p:txBody>
      </p:sp>
      <p:cxnSp>
        <p:nvCxnSpPr>
          <p:cNvPr id="10" name="Straight Connector 9">
            <a:extLst>
              <a:ext uri="{FF2B5EF4-FFF2-40B4-BE49-F238E27FC236}">
                <a16:creationId xmlns:a16="http://schemas.microsoft.com/office/drawing/2014/main" id="{465EE49A-C291-C14D-59A2-CE996C2EE808}"/>
              </a:ext>
            </a:extLst>
          </p:cNvPr>
          <p:cNvCxnSpPr>
            <a:cxnSpLocks/>
          </p:cNvCxnSpPr>
          <p:nvPr userDrawn="1"/>
        </p:nvCxnSpPr>
        <p:spPr>
          <a:xfrm>
            <a:off x="576146" y="1824956"/>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501318D6-4497-91B3-8E54-1C7CB1E7ED79}"/>
              </a:ext>
            </a:extLst>
          </p:cNvPr>
          <p:cNvPicPr>
            <a:picLocks noChangeAspect="1"/>
          </p:cNvPicPr>
          <p:nvPr userDrawn="1"/>
        </p:nvPicPr>
        <p:blipFill>
          <a:blip r:embed="rId3"/>
          <a:stretch>
            <a:fillRect/>
          </a:stretch>
        </p:blipFill>
        <p:spPr>
          <a:xfrm>
            <a:off x="576146" y="722634"/>
            <a:ext cx="2436859" cy="471480"/>
          </a:xfrm>
          <a:prstGeom prst="rect">
            <a:avLst/>
          </a:prstGeom>
        </p:spPr>
      </p:pic>
      <p:sp>
        <p:nvSpPr>
          <p:cNvPr id="13" name="Text Placeholder 12">
            <a:extLst>
              <a:ext uri="{FF2B5EF4-FFF2-40B4-BE49-F238E27FC236}">
                <a16:creationId xmlns:a16="http://schemas.microsoft.com/office/drawing/2014/main" id="{D518B1AF-5588-AB45-51FD-F1AA2D2D76F0}"/>
              </a:ext>
            </a:extLst>
          </p:cNvPr>
          <p:cNvSpPr>
            <a:spLocks noGrp="1"/>
          </p:cNvSpPr>
          <p:nvPr>
            <p:ph type="body" sz="quarter" idx="10"/>
          </p:nvPr>
        </p:nvSpPr>
        <p:spPr>
          <a:xfrm>
            <a:off x="571500" y="2050243"/>
            <a:ext cx="8813800" cy="2026456"/>
          </a:xfrm>
        </p:spPr>
        <p:txBody>
          <a:bodyPr lIns="0">
            <a:noAutofit/>
          </a:bodyPr>
          <a:lstStyle>
            <a:lvl1pPr marL="0" indent="0" algn="l" defTabSz="914400" rtl="0" eaLnBrk="1" latinLnBrk="0" hangingPunct="1">
              <a:buNone/>
              <a:defRPr lang="en-US" sz="4000" b="1" kern="1200" dirty="0" smtClean="0">
                <a:solidFill>
                  <a:schemeClr val="tx1"/>
                </a:solidFill>
                <a:latin typeface="Arial" panose="020B0604020202020204" pitchFamily="34" charset="0"/>
                <a:ea typeface="+mn-ea"/>
                <a:cs typeface="+mn-cs"/>
              </a:defRPr>
            </a:lvl1pPr>
            <a:lvl2pPr marL="0" algn="l" defTabSz="914400" rtl="0" eaLnBrk="1" latinLnBrk="0" hangingPunct="1">
              <a:defRPr lang="en-US" sz="4000" b="1" kern="1200" dirty="0" smtClean="0">
                <a:solidFill>
                  <a:schemeClr val="tx1"/>
                </a:solidFill>
                <a:latin typeface="Arial" panose="020B0604020202020204" pitchFamily="34" charset="0"/>
                <a:ea typeface="+mn-ea"/>
                <a:cs typeface="+mn-cs"/>
              </a:defRPr>
            </a:lvl2pPr>
            <a:lvl3pPr marL="0" algn="l" defTabSz="914400" rtl="0" eaLnBrk="1" latinLnBrk="0" hangingPunct="1">
              <a:defRPr lang="en-US" sz="4000" b="1" kern="1200" dirty="0" smtClean="0">
                <a:solidFill>
                  <a:schemeClr val="tx1"/>
                </a:solidFill>
                <a:latin typeface="Arial" panose="020B0604020202020204" pitchFamily="34" charset="0"/>
                <a:ea typeface="+mn-ea"/>
                <a:cs typeface="+mn-cs"/>
              </a:defRPr>
            </a:lvl3pPr>
            <a:lvl4pPr marL="0" algn="l" defTabSz="914400" rtl="0" eaLnBrk="1" latinLnBrk="0" hangingPunct="1">
              <a:defRPr lang="en-US" sz="4000" b="1" kern="1200" dirty="0" smtClean="0">
                <a:solidFill>
                  <a:schemeClr val="tx1"/>
                </a:solidFill>
                <a:latin typeface="Arial" panose="020B0604020202020204" pitchFamily="34" charset="0"/>
                <a:ea typeface="+mn-ea"/>
                <a:cs typeface="+mn-cs"/>
              </a:defRPr>
            </a:lvl4pPr>
            <a:lvl5pPr marL="0" algn="l" defTabSz="914400" rtl="0" eaLnBrk="1" latinLnBrk="0" hangingPunct="1">
              <a:defRPr lang="en-US" sz="4000" b="1" kern="1200" dirty="0">
                <a:solidFill>
                  <a:schemeClr val="tx1"/>
                </a:solidFill>
                <a:latin typeface="Arial" panose="020B0604020202020204" pitchFamily="34" charset="0"/>
                <a:ea typeface="+mn-ea"/>
                <a:cs typeface="+mn-cs"/>
              </a:defRPr>
            </a:lvl5pPr>
          </a:lstStyle>
          <a:p>
            <a:pPr lvl="0"/>
            <a:r>
              <a:rPr lang="en-GB"/>
              <a:t>Click to edit Master text styles</a:t>
            </a:r>
          </a:p>
        </p:txBody>
      </p:sp>
    </p:spTree>
    <p:extLst>
      <p:ext uri="{BB962C8B-B14F-4D97-AF65-F5344CB8AC3E}">
        <p14:creationId xmlns:p14="http://schemas.microsoft.com/office/powerpoint/2010/main" val="2816599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50"/>
                                        <p:tgtEl>
                                          <p:spTgt spid="10"/>
                                        </p:tgtEl>
                                      </p:cBhvr>
                                    </p:animEffect>
                                  </p:childTnLst>
                                </p:cTn>
                              </p:par>
                              <p:par>
                                <p:cTn id="12" presetID="42" presetClass="path" presetSubtype="0" decel="100000" fill="hold" nodeType="withEffect">
                                  <p:stCondLst>
                                    <p:cond delay="250"/>
                                  </p:stCondLst>
                                  <p:childTnLst>
                                    <p:animMotion origin="layout" path="M 1.25E-6 -0.01713 L 1.25E-6 1.85185E-6 " pathEditMode="relative" rAng="0" ptsTypes="AA">
                                      <p:cBhvr>
                                        <p:cTn id="13" dur="500" fill="hold"/>
                                        <p:tgtEl>
                                          <p:spTgt spid="10"/>
                                        </p:tgtEl>
                                        <p:attrNameLst>
                                          <p:attrName>ppt_x</p:attrName>
                                          <p:attrName>ppt_y</p:attrName>
                                        </p:attrNameLst>
                                      </p:cBhvr>
                                      <p:rCtr x="0" y="85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2" descr="A person playing a piano&#10;&#10;Description automatically generated">
            <a:extLst>
              <a:ext uri="{FF2B5EF4-FFF2-40B4-BE49-F238E27FC236}">
                <a16:creationId xmlns:a16="http://schemas.microsoft.com/office/drawing/2014/main" id="{AF8225E6-1C4E-AA3F-4E68-38EF1672F39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D4E30DC8-7766-FDC2-F557-04F8EA847BC2}"/>
              </a:ext>
            </a:extLst>
          </p:cNvPr>
          <p:cNvSpPr/>
          <p:nvPr userDrawn="1"/>
        </p:nvSpPr>
        <p:spPr>
          <a:xfrm>
            <a:off x="0" y="0"/>
            <a:ext cx="12192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GB" sz="1351" b="0" i="0" u="none" strike="noStrike" cap="none" spc="0" normalizeH="0" baseline="0" noProof="0">
              <a:ln>
                <a:noFill/>
              </a:ln>
              <a:solidFill>
                <a:srgbClr val="FFFFFF"/>
              </a:solidFill>
              <a:effectLst/>
              <a:uLnTx/>
              <a:uFillTx/>
              <a:latin typeface="Arial" panose="020B0604020202020204"/>
            </a:endParaRPr>
          </a:p>
        </p:txBody>
      </p:sp>
      <p:sp>
        <p:nvSpPr>
          <p:cNvPr id="15" name="Text Placeholder 14">
            <a:extLst>
              <a:ext uri="{FF2B5EF4-FFF2-40B4-BE49-F238E27FC236}">
                <a16:creationId xmlns:a16="http://schemas.microsoft.com/office/drawing/2014/main" id="{956CD3E3-75E9-C393-599B-9AE054616F71}"/>
              </a:ext>
            </a:extLst>
          </p:cNvPr>
          <p:cNvSpPr>
            <a:spLocks noGrp="1"/>
          </p:cNvSpPr>
          <p:nvPr>
            <p:ph type="body" sz="quarter" idx="11"/>
          </p:nvPr>
        </p:nvSpPr>
        <p:spPr>
          <a:xfrm>
            <a:off x="576146" y="4177122"/>
            <a:ext cx="7318492" cy="1236707"/>
          </a:xfrm>
        </p:spPr>
        <p:txBody>
          <a:bodyPr lIns="0">
            <a:noAutofit/>
          </a:bodyPr>
          <a:lstStyle>
            <a:lvl1pPr marL="0" indent="0">
              <a:buNone/>
              <a:defRPr kumimoji="0" lang="en-US" sz="2400" b="0" i="0" u="none" strike="noStrike" kern="1200" cap="none" spc="0" normalizeH="0" baseline="0" dirty="0">
                <a:ln>
                  <a:noFill/>
                </a:ln>
                <a:solidFill>
                  <a:srgbClr val="FFFFFF"/>
                </a:solidFill>
                <a:effectLst/>
                <a:uLnTx/>
                <a:uFillTx/>
                <a:latin typeface="Arial" panose="020B0604020202020204" pitchFamily="34" charset="0"/>
                <a:ea typeface="+mn-ea"/>
                <a:cs typeface="+mn-cs"/>
              </a:defRPr>
            </a:lvl1pPr>
            <a:lvl2pPr>
              <a:defRPr/>
            </a:lvl2pPr>
            <a:lvl3pPr>
              <a:defRPr/>
            </a:lvl3pPr>
            <a:lvl4pPr>
              <a:defRPr/>
            </a:lvl4pPr>
            <a:lvl5pPr>
              <a:defRPr/>
            </a:lvl5pPr>
          </a:lstStyle>
          <a:p>
            <a:pPr marL="228600" marR="0" lvl="0" indent="-228600" algn="l" defTabSz="914400" rtl="0" eaLnBrk="1" fontAlgn="auto" latinLnBrk="0" hangingPunct="1">
              <a:lnSpc>
                <a:spcPct val="100000"/>
              </a:lnSpc>
              <a:spcBef>
                <a:spcPts val="0"/>
              </a:spcBef>
              <a:spcAft>
                <a:spcPts val="0"/>
              </a:spcAft>
              <a:buClrTx/>
              <a:buSzTx/>
              <a:tabLst/>
              <a:defRPr/>
            </a:pPr>
            <a:r>
              <a:rPr lang="en-GB"/>
              <a:t>Click to edit Master text styles</a:t>
            </a:r>
          </a:p>
        </p:txBody>
      </p:sp>
      <p:sp>
        <p:nvSpPr>
          <p:cNvPr id="13" name="Text Placeholder 12">
            <a:extLst>
              <a:ext uri="{FF2B5EF4-FFF2-40B4-BE49-F238E27FC236}">
                <a16:creationId xmlns:a16="http://schemas.microsoft.com/office/drawing/2014/main" id="{D518B1AF-5588-AB45-51FD-F1AA2D2D76F0}"/>
              </a:ext>
            </a:extLst>
          </p:cNvPr>
          <p:cNvSpPr>
            <a:spLocks noGrp="1"/>
          </p:cNvSpPr>
          <p:nvPr>
            <p:ph type="body" sz="quarter" idx="10"/>
          </p:nvPr>
        </p:nvSpPr>
        <p:spPr>
          <a:xfrm>
            <a:off x="571500" y="2050243"/>
            <a:ext cx="8813800" cy="2026456"/>
          </a:xfrm>
        </p:spPr>
        <p:txBody>
          <a:bodyPr lIns="0">
            <a:noAutofit/>
          </a:bodyPr>
          <a:lstStyle>
            <a:lvl1pPr marL="0" indent="0" algn="l" defTabSz="914400" rtl="0" eaLnBrk="1" latinLnBrk="0" hangingPunct="1">
              <a:buNone/>
              <a:defRPr lang="en-US" sz="4000" b="1" kern="1200" dirty="0" smtClean="0">
                <a:solidFill>
                  <a:schemeClr val="tx1"/>
                </a:solidFill>
                <a:latin typeface="Arial" panose="020B0604020202020204" pitchFamily="34" charset="0"/>
                <a:ea typeface="+mn-ea"/>
                <a:cs typeface="+mn-cs"/>
              </a:defRPr>
            </a:lvl1pPr>
            <a:lvl2pPr marL="0" algn="l" defTabSz="914400" rtl="0" eaLnBrk="1" latinLnBrk="0" hangingPunct="1">
              <a:defRPr lang="en-US" sz="4000" b="1" kern="1200" dirty="0" smtClean="0">
                <a:solidFill>
                  <a:schemeClr val="tx1"/>
                </a:solidFill>
                <a:latin typeface="Arial" panose="020B0604020202020204" pitchFamily="34" charset="0"/>
                <a:ea typeface="+mn-ea"/>
                <a:cs typeface="+mn-cs"/>
              </a:defRPr>
            </a:lvl2pPr>
            <a:lvl3pPr marL="0" algn="l" defTabSz="914400" rtl="0" eaLnBrk="1" latinLnBrk="0" hangingPunct="1">
              <a:defRPr lang="en-US" sz="4000" b="1" kern="1200" dirty="0" smtClean="0">
                <a:solidFill>
                  <a:schemeClr val="tx1"/>
                </a:solidFill>
                <a:latin typeface="Arial" panose="020B0604020202020204" pitchFamily="34" charset="0"/>
                <a:ea typeface="+mn-ea"/>
                <a:cs typeface="+mn-cs"/>
              </a:defRPr>
            </a:lvl3pPr>
            <a:lvl4pPr marL="0" algn="l" defTabSz="914400" rtl="0" eaLnBrk="1" latinLnBrk="0" hangingPunct="1">
              <a:defRPr lang="en-US" sz="4000" b="1" kern="1200" dirty="0" smtClean="0">
                <a:solidFill>
                  <a:schemeClr val="tx1"/>
                </a:solidFill>
                <a:latin typeface="Arial" panose="020B0604020202020204" pitchFamily="34" charset="0"/>
                <a:ea typeface="+mn-ea"/>
                <a:cs typeface="+mn-cs"/>
              </a:defRPr>
            </a:lvl4pPr>
            <a:lvl5pPr marL="0" algn="l" defTabSz="914400" rtl="0" eaLnBrk="1" latinLnBrk="0" hangingPunct="1">
              <a:defRPr lang="en-US" sz="4000" b="1" kern="1200" dirty="0">
                <a:solidFill>
                  <a:schemeClr val="tx1"/>
                </a:solidFill>
                <a:latin typeface="Arial" panose="020B0604020202020204" pitchFamily="34" charset="0"/>
                <a:ea typeface="+mn-ea"/>
                <a:cs typeface="+mn-cs"/>
              </a:defRPr>
            </a:lvl5pPr>
          </a:lstStyle>
          <a:p>
            <a:pPr lvl="0"/>
            <a:r>
              <a:rPr lang="en-GB"/>
              <a:t>Click to edit Master text styles</a:t>
            </a:r>
          </a:p>
        </p:txBody>
      </p:sp>
    </p:spTree>
    <p:extLst>
      <p:ext uri="{BB962C8B-B14F-4D97-AF65-F5344CB8AC3E}">
        <p14:creationId xmlns:p14="http://schemas.microsoft.com/office/powerpoint/2010/main" val="3717401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Body 1 (Purpl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D41FAD2-93A2-9872-F4FF-A8410E15BC1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01B3AAC4-9AD6-B788-D92F-AA74B851A222}"/>
              </a:ext>
            </a:extLst>
          </p:cNvPr>
          <p:cNvSpPr>
            <a:spLocks noGrp="1"/>
          </p:cNvSpPr>
          <p:nvPr>
            <p:ph type="title"/>
          </p:nvPr>
        </p:nvSpPr>
        <p:spPr>
          <a:xfrm>
            <a:off x="472440" y="812165"/>
            <a:ext cx="11170920" cy="1460500"/>
          </a:xfrm>
        </p:spPr>
        <p:txBody>
          <a:bodyPr>
            <a:normAutofit/>
          </a:bodyPr>
          <a:lstStyle>
            <a:lvl1pPr>
              <a:defRPr sz="4000">
                <a:solidFill>
                  <a:schemeClr val="bg1"/>
                </a:solidFill>
                <a:latin typeface="TWK Everett" panose="020B0204000000000000" pitchFamily="34" charset="77"/>
              </a:defRPr>
            </a:lvl1pPr>
          </a:lstStyle>
          <a:p>
            <a:r>
              <a:rPr lang="en-US"/>
              <a:t>Click to edit Master title style</a:t>
            </a:r>
          </a:p>
        </p:txBody>
      </p:sp>
      <p:sp>
        <p:nvSpPr>
          <p:cNvPr id="3" name="Content Placeholder 2">
            <a:extLst>
              <a:ext uri="{FF2B5EF4-FFF2-40B4-BE49-F238E27FC236}">
                <a16:creationId xmlns:a16="http://schemas.microsoft.com/office/drawing/2014/main" id="{69B10E9D-FDCA-7266-30AE-95023DD1FA19}"/>
              </a:ext>
            </a:extLst>
          </p:cNvPr>
          <p:cNvSpPr>
            <a:spLocks noGrp="1"/>
          </p:cNvSpPr>
          <p:nvPr>
            <p:ph idx="1"/>
          </p:nvPr>
        </p:nvSpPr>
        <p:spPr>
          <a:xfrm>
            <a:off x="472440" y="2418079"/>
            <a:ext cx="11170920" cy="4043681"/>
          </a:xfrm>
        </p:spPr>
        <p:txBody>
          <a:bodyPr/>
          <a:lstStyle>
            <a:lvl1pPr>
              <a:defRPr>
                <a:solidFill>
                  <a:schemeClr val="bg1"/>
                </a:solidFill>
                <a:latin typeface="TWK Everett" panose="020B0204000000000000" pitchFamily="34" charset="77"/>
              </a:defRPr>
            </a:lvl1pPr>
            <a:lvl2pPr>
              <a:defRPr>
                <a:solidFill>
                  <a:schemeClr val="bg1"/>
                </a:solidFill>
                <a:latin typeface="TWK Everett" panose="020B0204000000000000" pitchFamily="34" charset="77"/>
              </a:defRPr>
            </a:lvl2pPr>
            <a:lvl3pPr>
              <a:defRPr>
                <a:solidFill>
                  <a:schemeClr val="bg1"/>
                </a:solidFill>
                <a:latin typeface="TWK Everett" panose="020B0204000000000000" pitchFamily="34" charset="77"/>
              </a:defRPr>
            </a:lvl3pPr>
            <a:lvl4pPr>
              <a:defRPr>
                <a:solidFill>
                  <a:schemeClr val="bg1"/>
                </a:solidFill>
                <a:latin typeface="TWK Everett" panose="020B0204000000000000" pitchFamily="34" charset="77"/>
              </a:defRPr>
            </a:lvl4pPr>
            <a:lvl5pPr>
              <a:defRPr>
                <a:solidFill>
                  <a:schemeClr val="bg1"/>
                </a:solidFill>
                <a:latin typeface="TWK Everett" panose="020B0204000000000000"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descr="A white x on a black background&#10;&#10;Description automatically generated">
            <a:extLst>
              <a:ext uri="{FF2B5EF4-FFF2-40B4-BE49-F238E27FC236}">
                <a16:creationId xmlns:a16="http://schemas.microsoft.com/office/drawing/2014/main" id="{7508080B-D073-4224-1399-5A4DD89759C4}"/>
              </a:ext>
            </a:extLst>
          </p:cNvPr>
          <p:cNvPicPr>
            <a:picLocks noChangeAspect="1"/>
          </p:cNvPicPr>
          <p:nvPr userDrawn="1"/>
        </p:nvPicPr>
        <p:blipFill>
          <a:blip r:embed="rId3"/>
          <a:stretch>
            <a:fillRect/>
          </a:stretch>
        </p:blipFill>
        <p:spPr>
          <a:xfrm>
            <a:off x="462280" y="165889"/>
            <a:ext cx="1978965" cy="337834"/>
          </a:xfrm>
          <a:prstGeom prst="rect">
            <a:avLst/>
          </a:prstGeom>
        </p:spPr>
      </p:pic>
    </p:spTree>
    <p:extLst>
      <p:ext uri="{BB962C8B-B14F-4D97-AF65-F5344CB8AC3E}">
        <p14:creationId xmlns:p14="http://schemas.microsoft.com/office/powerpoint/2010/main" val="208304284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eal -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ACC69-DA2A-8840-971A-1F680F22BD79}"/>
              </a:ext>
            </a:extLst>
          </p:cNvPr>
          <p:cNvSpPr>
            <a:spLocks noGrp="1"/>
          </p:cNvSpPr>
          <p:nvPr>
            <p:ph type="title"/>
          </p:nvPr>
        </p:nvSpPr>
        <p:spPr>
          <a:xfrm>
            <a:off x="925284" y="553807"/>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EBC23172-C1A0-DC48-B902-8F7AAF045756}"/>
              </a:ext>
            </a:extLst>
          </p:cNvPr>
          <p:cNvSpPr>
            <a:spLocks noGrp="1"/>
          </p:cNvSpPr>
          <p:nvPr>
            <p:ph idx="1"/>
          </p:nvPr>
        </p:nvSpPr>
        <p:spPr>
          <a:xfrm>
            <a:off x="925284" y="1825625"/>
            <a:ext cx="498203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0FFE13-7953-BA4A-B4C4-38A81D2C52F6}"/>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477D94D6-8847-1340-BECF-95006B88BB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C7DEF0-D404-3C45-A592-9BFC70C08A37}"/>
              </a:ext>
            </a:extLst>
          </p:cNvPr>
          <p:cNvSpPr>
            <a:spLocks noGrp="1"/>
          </p:cNvSpPr>
          <p:nvPr>
            <p:ph type="sldNum" sz="quarter" idx="12"/>
          </p:nvPr>
        </p:nvSpPr>
        <p:spPr/>
        <p:txBody>
          <a:bodyPr/>
          <a:lstStyle/>
          <a:p>
            <a:fld id="{7DCA3B56-ECA4-F246-9394-58426C04E9F5}" type="slidenum">
              <a:rPr lang="en-US" smtClean="0"/>
              <a:pPr/>
              <a:t>‹#›</a:t>
            </a:fld>
            <a:endParaRPr lang="en-US"/>
          </a:p>
        </p:txBody>
      </p:sp>
      <p:cxnSp>
        <p:nvCxnSpPr>
          <p:cNvPr id="10" name="Straight Connector 9">
            <a:extLst>
              <a:ext uri="{FF2B5EF4-FFF2-40B4-BE49-F238E27FC236}">
                <a16:creationId xmlns:a16="http://schemas.microsoft.com/office/drawing/2014/main" id="{14CCF8E5-BCB7-3743-BFF2-24F9E6F08237}"/>
              </a:ext>
            </a:extLst>
          </p:cNvPr>
          <p:cNvCxnSpPr/>
          <p:nvPr userDrawn="1"/>
        </p:nvCxnSpPr>
        <p:spPr>
          <a:xfrm>
            <a:off x="1051820" y="73097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0B0E9315-9A3F-BD4C-B9B2-BAFDF7F9ECCC}"/>
              </a:ext>
            </a:extLst>
          </p:cNvPr>
          <p:cNvSpPr>
            <a:spLocks noGrp="1"/>
          </p:cNvSpPr>
          <p:nvPr>
            <p:ph idx="13"/>
          </p:nvPr>
        </p:nvSpPr>
        <p:spPr>
          <a:xfrm>
            <a:off x="6284686" y="1825625"/>
            <a:ext cx="498203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594BC2C6-4038-DF45-96D3-AC584861B6C2}"/>
              </a:ext>
            </a:extLst>
          </p:cNvPr>
          <p:cNvPicPr>
            <a:picLocks noChangeAspect="1"/>
          </p:cNvPicPr>
          <p:nvPr userDrawn="1"/>
        </p:nvPicPr>
        <p:blipFill>
          <a:blip r:embed="rId2"/>
          <a:stretch>
            <a:fillRect/>
          </a:stretch>
        </p:blipFill>
        <p:spPr>
          <a:xfrm>
            <a:off x="9816549" y="363292"/>
            <a:ext cx="1820509" cy="352229"/>
          </a:xfrm>
          <a:prstGeom prst="rect">
            <a:avLst/>
          </a:prstGeom>
        </p:spPr>
      </p:pic>
    </p:spTree>
    <p:extLst>
      <p:ext uri="{BB962C8B-B14F-4D97-AF65-F5344CB8AC3E}">
        <p14:creationId xmlns:p14="http://schemas.microsoft.com/office/powerpoint/2010/main" val="2687351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op Bar">
    <p:spTree>
      <p:nvGrpSpPr>
        <p:cNvPr id="1" name=""/>
        <p:cNvGrpSpPr/>
        <p:nvPr/>
      </p:nvGrpSpPr>
      <p:grpSpPr>
        <a:xfrm>
          <a:off x="0" y="0"/>
          <a:ext cx="0" cy="0"/>
          <a:chOff x="0" y="0"/>
          <a:chExt cx="0" cy="0"/>
        </a:xfrm>
      </p:grpSpPr>
      <p:sp>
        <p:nvSpPr>
          <p:cNvPr id="2" name="Rectangle 1"/>
          <p:cNvSpPr/>
          <p:nvPr userDrawn="1"/>
        </p:nvSpPr>
        <p:spPr>
          <a:xfrm>
            <a:off x="0" y="0"/>
            <a:ext cx="12192000" cy="228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5" name="Rectangle 4">
            <a:extLst>
              <a:ext uri="{FF2B5EF4-FFF2-40B4-BE49-F238E27FC236}">
                <a16:creationId xmlns:a16="http://schemas.microsoft.com/office/drawing/2014/main" id="{1A5C0783-18D0-0349-AB71-670B289DCBD0}"/>
              </a:ext>
            </a:extLst>
          </p:cNvPr>
          <p:cNvSpPr/>
          <p:nvPr userDrawn="1"/>
        </p:nvSpPr>
        <p:spPr>
          <a:xfrm>
            <a:off x="0" y="2286000"/>
            <a:ext cx="12192000" cy="457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pic>
        <p:nvPicPr>
          <p:cNvPr id="4" name="Picture 3">
            <a:extLst>
              <a:ext uri="{FF2B5EF4-FFF2-40B4-BE49-F238E27FC236}">
                <a16:creationId xmlns:a16="http://schemas.microsoft.com/office/drawing/2014/main" id="{E20D6580-1DA7-8140-B7CC-E56DFF5CF998}"/>
              </a:ext>
            </a:extLst>
          </p:cNvPr>
          <p:cNvPicPr>
            <a:picLocks noChangeAspect="1"/>
          </p:cNvPicPr>
          <p:nvPr userDrawn="1"/>
        </p:nvPicPr>
        <p:blipFill>
          <a:blip r:embed="rId2"/>
          <a:stretch>
            <a:fillRect/>
          </a:stretch>
        </p:blipFill>
        <p:spPr>
          <a:xfrm>
            <a:off x="9816549" y="363292"/>
            <a:ext cx="1820509" cy="352229"/>
          </a:xfrm>
          <a:prstGeom prst="rect">
            <a:avLst/>
          </a:prstGeom>
        </p:spPr>
      </p:pic>
      <p:sp>
        <p:nvSpPr>
          <p:cNvPr id="6" name="Date Placeholder 3">
            <a:extLst>
              <a:ext uri="{FF2B5EF4-FFF2-40B4-BE49-F238E27FC236}">
                <a16:creationId xmlns:a16="http://schemas.microsoft.com/office/drawing/2014/main" id="{3C069062-4F71-0944-826C-6E856E4FBDFE}"/>
              </a:ext>
            </a:extLst>
          </p:cNvPr>
          <p:cNvSpPr>
            <a:spLocks noGrp="1"/>
          </p:cNvSpPr>
          <p:nvPr>
            <p:ph type="dt" sz="half" idx="10"/>
          </p:nvPr>
        </p:nvSpPr>
        <p:spPr>
          <a:xfrm>
            <a:off x="838200" y="6356350"/>
            <a:ext cx="2743200" cy="365125"/>
          </a:xfrm>
        </p:spPr>
        <p:txBody>
          <a:bodyPr/>
          <a:lstStyle/>
          <a:p>
            <a:fld id="{E0AB49FC-EE39-194E-AD0E-8E6921FEDA79}" type="datetimeFigureOut">
              <a:rPr lang="en-US" smtClean="0"/>
              <a:pPr/>
              <a:t>3/17/2026</a:t>
            </a:fld>
            <a:endParaRPr lang="en-US"/>
          </a:p>
        </p:txBody>
      </p:sp>
      <p:sp>
        <p:nvSpPr>
          <p:cNvPr id="7" name="Footer Placeholder 4">
            <a:extLst>
              <a:ext uri="{FF2B5EF4-FFF2-40B4-BE49-F238E27FC236}">
                <a16:creationId xmlns:a16="http://schemas.microsoft.com/office/drawing/2014/main" id="{449805C7-FCDD-7548-8E48-2AB7AFF3971E}"/>
              </a:ext>
            </a:extLst>
          </p:cNvPr>
          <p:cNvSpPr>
            <a:spLocks noGrp="1"/>
          </p:cNvSpPr>
          <p:nvPr>
            <p:ph type="ftr" sz="quarter" idx="11"/>
          </p:nvPr>
        </p:nvSpPr>
        <p:spPr>
          <a:xfrm>
            <a:off x="4038600" y="6356350"/>
            <a:ext cx="4114800" cy="365125"/>
          </a:xfrm>
        </p:spPr>
        <p:txBody>
          <a:bodyPr/>
          <a:lstStyle/>
          <a:p>
            <a:endParaRPr lang="en-US"/>
          </a:p>
        </p:txBody>
      </p:sp>
      <p:sp>
        <p:nvSpPr>
          <p:cNvPr id="8" name="Slide Number Placeholder 5">
            <a:extLst>
              <a:ext uri="{FF2B5EF4-FFF2-40B4-BE49-F238E27FC236}">
                <a16:creationId xmlns:a16="http://schemas.microsoft.com/office/drawing/2014/main" id="{DD81746B-23B1-6D45-BAF7-8D61830D17B3}"/>
              </a:ext>
            </a:extLst>
          </p:cNvPr>
          <p:cNvSpPr>
            <a:spLocks noGrp="1"/>
          </p:cNvSpPr>
          <p:nvPr>
            <p:ph type="sldNum" sz="quarter" idx="12"/>
          </p:nvPr>
        </p:nvSpPr>
        <p:spPr>
          <a:xfrm>
            <a:off x="8610600" y="6356350"/>
            <a:ext cx="2743200" cy="365125"/>
          </a:xfrm>
        </p:spPr>
        <p:txBody>
          <a:bodyPr/>
          <a:lstStyle/>
          <a:p>
            <a:fld id="{7DCA3B56-ECA4-F246-9394-58426C04E9F5}" type="slidenum">
              <a:rPr lang="en-US" smtClean="0"/>
              <a:pPr/>
              <a:t>‹#›</a:t>
            </a:fld>
            <a:endParaRPr lang="en-US"/>
          </a:p>
        </p:txBody>
      </p:sp>
    </p:spTree>
    <p:extLst>
      <p:ext uri="{BB962C8B-B14F-4D97-AF65-F5344CB8AC3E}">
        <p14:creationId xmlns:p14="http://schemas.microsoft.com/office/powerpoint/2010/main" val="53276871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White - Standard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EF02B22-4D38-294A-8E24-C8E34B8A7457}"/>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pic>
        <p:nvPicPr>
          <p:cNvPr id="13" name="Picture 12">
            <a:extLst>
              <a:ext uri="{FF2B5EF4-FFF2-40B4-BE49-F238E27FC236}">
                <a16:creationId xmlns:a16="http://schemas.microsoft.com/office/drawing/2014/main" id="{08541C9D-F941-FA4B-B048-F72FFBF4B3B9}"/>
              </a:ext>
            </a:extLst>
          </p:cNvPr>
          <p:cNvPicPr>
            <a:picLocks noChangeAspect="1"/>
          </p:cNvPicPr>
          <p:nvPr userDrawn="1"/>
        </p:nvPicPr>
        <p:blipFill>
          <a:blip r:embed="rId2"/>
          <a:stretch>
            <a:fillRect/>
          </a:stretch>
        </p:blipFill>
        <p:spPr>
          <a:xfrm>
            <a:off x="9825204" y="378822"/>
            <a:ext cx="1782826" cy="343000"/>
          </a:xfrm>
          <a:prstGeom prst="rect">
            <a:avLst/>
          </a:prstGeom>
        </p:spPr>
      </p:pic>
      <p:sp>
        <p:nvSpPr>
          <p:cNvPr id="4" name="Date Placeholder 3">
            <a:extLst>
              <a:ext uri="{FF2B5EF4-FFF2-40B4-BE49-F238E27FC236}">
                <a16:creationId xmlns:a16="http://schemas.microsoft.com/office/drawing/2014/main" id="{D5E36459-6500-F74A-A031-3A47510D72DA}"/>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54B747A9-2438-954B-B26D-E4257248C1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50D4EC-D5FA-934A-97A0-7995AB9701DB}"/>
              </a:ext>
            </a:extLst>
          </p:cNvPr>
          <p:cNvSpPr>
            <a:spLocks noGrp="1"/>
          </p:cNvSpPr>
          <p:nvPr>
            <p:ph type="sldNum" sz="quarter" idx="12"/>
          </p:nvPr>
        </p:nvSpPr>
        <p:spPr/>
        <p:txBody>
          <a:bodyPr/>
          <a:lstStyle/>
          <a:p>
            <a:fld id="{7DCA3B56-ECA4-F246-9394-58426C04E9F5}" type="slidenum">
              <a:rPr lang="en-US" smtClean="0"/>
              <a:pPr/>
              <a:t>‹#›</a:t>
            </a:fld>
            <a:endParaRPr lang="en-US"/>
          </a:p>
        </p:txBody>
      </p:sp>
      <p:sp>
        <p:nvSpPr>
          <p:cNvPr id="9" name="Title 1">
            <a:extLst>
              <a:ext uri="{FF2B5EF4-FFF2-40B4-BE49-F238E27FC236}">
                <a16:creationId xmlns:a16="http://schemas.microsoft.com/office/drawing/2014/main" id="{1F57ABE5-AF3B-EF4F-BB11-B79EA884303D}"/>
              </a:ext>
            </a:extLst>
          </p:cNvPr>
          <p:cNvSpPr>
            <a:spLocks noGrp="1"/>
          </p:cNvSpPr>
          <p:nvPr>
            <p:ph type="title"/>
          </p:nvPr>
        </p:nvSpPr>
        <p:spPr>
          <a:xfrm>
            <a:off x="925284" y="553807"/>
            <a:ext cx="10515600" cy="1325563"/>
          </a:xfrm>
          <a:prstGeom prst="rect">
            <a:avLst/>
          </a:prstGeom>
        </p:spPr>
        <p:txBody>
          <a:bodyPr/>
          <a:lstStyle>
            <a:lvl1pPr>
              <a:defRPr baseline="0">
                <a:solidFill>
                  <a:schemeClr val="accent1"/>
                </a:solidFill>
              </a:defRPr>
            </a:lvl1pPr>
          </a:lstStyle>
          <a:p>
            <a:r>
              <a:rPr lang="en-US"/>
              <a:t>Click to edit Master title style</a:t>
            </a:r>
          </a:p>
        </p:txBody>
      </p:sp>
      <p:sp>
        <p:nvSpPr>
          <p:cNvPr id="10" name="Content Placeholder 2">
            <a:extLst>
              <a:ext uri="{FF2B5EF4-FFF2-40B4-BE49-F238E27FC236}">
                <a16:creationId xmlns:a16="http://schemas.microsoft.com/office/drawing/2014/main" id="{D1DB7C6F-7F97-0B43-9321-8B71A45E36C2}"/>
              </a:ext>
            </a:extLst>
          </p:cNvPr>
          <p:cNvSpPr>
            <a:spLocks noGrp="1"/>
          </p:cNvSpPr>
          <p:nvPr>
            <p:ph idx="1"/>
          </p:nvPr>
        </p:nvSpPr>
        <p:spPr>
          <a:xfrm>
            <a:off x="925284" y="1825625"/>
            <a:ext cx="10428516" cy="435133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a:extLst>
              <a:ext uri="{FF2B5EF4-FFF2-40B4-BE49-F238E27FC236}">
                <a16:creationId xmlns:a16="http://schemas.microsoft.com/office/drawing/2014/main" id="{1916DFFC-4F22-D043-9E29-352B0592A660}"/>
              </a:ext>
            </a:extLst>
          </p:cNvPr>
          <p:cNvCxnSpPr/>
          <p:nvPr userDrawn="1"/>
        </p:nvCxnSpPr>
        <p:spPr>
          <a:xfrm>
            <a:off x="1051820" y="73097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0217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White - Title and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219B52B-89C0-9749-9A91-96441FB38444}"/>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2" name="Title 1">
            <a:extLst>
              <a:ext uri="{FF2B5EF4-FFF2-40B4-BE49-F238E27FC236}">
                <a16:creationId xmlns:a16="http://schemas.microsoft.com/office/drawing/2014/main" id="{741ACC69-DA2A-8840-971A-1F680F22BD79}"/>
              </a:ext>
            </a:extLst>
          </p:cNvPr>
          <p:cNvSpPr>
            <a:spLocks noGrp="1"/>
          </p:cNvSpPr>
          <p:nvPr>
            <p:ph type="title"/>
          </p:nvPr>
        </p:nvSpPr>
        <p:spPr>
          <a:xfrm>
            <a:off x="925284" y="553807"/>
            <a:ext cx="10515600" cy="1325563"/>
          </a:xfrm>
          <a:prstGeom prst="rect">
            <a:avLst/>
          </a:prstGeom>
        </p:spPr>
        <p:txBody>
          <a:bodyPr/>
          <a:lstStyle>
            <a:lvl1pPr>
              <a:defRPr baseline="0">
                <a:solidFill>
                  <a:schemeClr val="accent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EBC23172-C1A0-DC48-B902-8F7AAF045756}"/>
              </a:ext>
            </a:extLst>
          </p:cNvPr>
          <p:cNvSpPr>
            <a:spLocks noGrp="1"/>
          </p:cNvSpPr>
          <p:nvPr>
            <p:ph idx="1"/>
          </p:nvPr>
        </p:nvSpPr>
        <p:spPr>
          <a:xfrm>
            <a:off x="925284" y="1825625"/>
            <a:ext cx="4982030" cy="435133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0FFE13-7953-BA4A-B4C4-38A81D2C52F6}"/>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477D94D6-8847-1340-BECF-95006B88BB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C7DEF0-D404-3C45-A592-9BFC70C08A37}"/>
              </a:ext>
            </a:extLst>
          </p:cNvPr>
          <p:cNvSpPr>
            <a:spLocks noGrp="1"/>
          </p:cNvSpPr>
          <p:nvPr>
            <p:ph type="sldNum" sz="quarter" idx="12"/>
          </p:nvPr>
        </p:nvSpPr>
        <p:spPr/>
        <p:txBody>
          <a:bodyPr/>
          <a:lstStyle/>
          <a:p>
            <a:fld id="{7DCA3B56-ECA4-F246-9394-58426C04E9F5}" type="slidenum">
              <a:rPr lang="en-US" smtClean="0"/>
              <a:pPr/>
              <a:t>‹#›</a:t>
            </a:fld>
            <a:endParaRPr lang="en-US"/>
          </a:p>
        </p:txBody>
      </p:sp>
      <p:cxnSp>
        <p:nvCxnSpPr>
          <p:cNvPr id="10" name="Straight Connector 9">
            <a:extLst>
              <a:ext uri="{FF2B5EF4-FFF2-40B4-BE49-F238E27FC236}">
                <a16:creationId xmlns:a16="http://schemas.microsoft.com/office/drawing/2014/main" id="{14CCF8E5-BCB7-3743-BFF2-24F9E6F08237}"/>
              </a:ext>
            </a:extLst>
          </p:cNvPr>
          <p:cNvCxnSpPr/>
          <p:nvPr userDrawn="1"/>
        </p:nvCxnSpPr>
        <p:spPr>
          <a:xfrm>
            <a:off x="1051820" y="73097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0B0E9315-9A3F-BD4C-B9B2-BAFDF7F9ECCC}"/>
              </a:ext>
            </a:extLst>
          </p:cNvPr>
          <p:cNvSpPr>
            <a:spLocks noGrp="1"/>
          </p:cNvSpPr>
          <p:nvPr>
            <p:ph idx="13"/>
          </p:nvPr>
        </p:nvSpPr>
        <p:spPr>
          <a:xfrm>
            <a:off x="6284686" y="1825625"/>
            <a:ext cx="4982030" cy="435133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2" name="Picture 11">
            <a:extLst>
              <a:ext uri="{FF2B5EF4-FFF2-40B4-BE49-F238E27FC236}">
                <a16:creationId xmlns:a16="http://schemas.microsoft.com/office/drawing/2014/main" id="{2A966525-45DC-5242-B8F4-65837E82E7B1}"/>
              </a:ext>
            </a:extLst>
          </p:cNvPr>
          <p:cNvPicPr>
            <a:picLocks noChangeAspect="1"/>
          </p:cNvPicPr>
          <p:nvPr userDrawn="1"/>
        </p:nvPicPr>
        <p:blipFill>
          <a:blip r:embed="rId2"/>
          <a:stretch>
            <a:fillRect/>
          </a:stretch>
        </p:blipFill>
        <p:spPr>
          <a:xfrm>
            <a:off x="9825204" y="378822"/>
            <a:ext cx="1782826" cy="343000"/>
          </a:xfrm>
          <a:prstGeom prst="rect">
            <a:avLst/>
          </a:prstGeom>
        </p:spPr>
      </p:pic>
    </p:spTree>
    <p:extLst>
      <p:ext uri="{BB962C8B-B14F-4D97-AF65-F5344CB8AC3E}">
        <p14:creationId xmlns:p14="http://schemas.microsoft.com/office/powerpoint/2010/main" val="3993430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Teal with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5071B4D-05CF-8744-B3E4-AD937A363CF5}"/>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3" name="Footer Placeholder 2">
            <a:extLst>
              <a:ext uri="{FF2B5EF4-FFF2-40B4-BE49-F238E27FC236}">
                <a16:creationId xmlns:a16="http://schemas.microsoft.com/office/drawing/2014/main" id="{01F04DF0-417E-9940-838B-373E254724A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96E1335-9E89-6940-A650-7A2852AC9CBF}"/>
              </a:ext>
            </a:extLst>
          </p:cNvPr>
          <p:cNvSpPr>
            <a:spLocks noGrp="1"/>
          </p:cNvSpPr>
          <p:nvPr>
            <p:ph type="sldNum" sz="quarter" idx="12"/>
          </p:nvPr>
        </p:nvSpPr>
        <p:spPr/>
        <p:txBody>
          <a:bodyPr/>
          <a:lstStyle/>
          <a:p>
            <a:fld id="{7DCA3B56-ECA4-F246-9394-58426C04E9F5}" type="slidenum">
              <a:rPr lang="en-US" smtClean="0"/>
              <a:pPr/>
              <a:t>‹#›</a:t>
            </a:fld>
            <a:endParaRPr lang="en-US"/>
          </a:p>
        </p:txBody>
      </p:sp>
      <p:pic>
        <p:nvPicPr>
          <p:cNvPr id="5" name="Picture 4">
            <a:extLst>
              <a:ext uri="{FF2B5EF4-FFF2-40B4-BE49-F238E27FC236}">
                <a16:creationId xmlns:a16="http://schemas.microsoft.com/office/drawing/2014/main" id="{49C14A51-73C9-7246-B365-34F2EC7E9AB9}"/>
              </a:ext>
            </a:extLst>
          </p:cNvPr>
          <p:cNvPicPr>
            <a:picLocks noChangeAspect="1"/>
          </p:cNvPicPr>
          <p:nvPr userDrawn="1"/>
        </p:nvPicPr>
        <p:blipFill>
          <a:blip r:embed="rId2"/>
          <a:stretch>
            <a:fillRect/>
          </a:stretch>
        </p:blipFill>
        <p:spPr>
          <a:xfrm>
            <a:off x="9816549" y="363292"/>
            <a:ext cx="1820509" cy="352229"/>
          </a:xfrm>
          <a:prstGeom prst="rect">
            <a:avLst/>
          </a:prstGeom>
        </p:spPr>
      </p:pic>
    </p:spTree>
    <p:extLst>
      <p:ext uri="{BB962C8B-B14F-4D97-AF65-F5344CB8AC3E}">
        <p14:creationId xmlns:p14="http://schemas.microsoft.com/office/powerpoint/2010/main" val="196077817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White with Log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5F2531E-2543-FE44-9E3D-ECDC6E1E5B8C}"/>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2" name="Date Placeholder 1">
            <a:extLst>
              <a:ext uri="{FF2B5EF4-FFF2-40B4-BE49-F238E27FC236}">
                <a16:creationId xmlns:a16="http://schemas.microsoft.com/office/drawing/2014/main" id="{35071B4D-05CF-8744-B3E4-AD937A363CF5}"/>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3" name="Footer Placeholder 2">
            <a:extLst>
              <a:ext uri="{FF2B5EF4-FFF2-40B4-BE49-F238E27FC236}">
                <a16:creationId xmlns:a16="http://schemas.microsoft.com/office/drawing/2014/main" id="{01F04DF0-417E-9940-838B-373E254724A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96E1335-9E89-6940-A650-7A2852AC9CBF}"/>
              </a:ext>
            </a:extLst>
          </p:cNvPr>
          <p:cNvSpPr>
            <a:spLocks noGrp="1"/>
          </p:cNvSpPr>
          <p:nvPr>
            <p:ph type="sldNum" sz="quarter" idx="12"/>
          </p:nvPr>
        </p:nvSpPr>
        <p:spPr/>
        <p:txBody>
          <a:bodyPr/>
          <a:lstStyle/>
          <a:p>
            <a:fld id="{7DCA3B56-ECA4-F246-9394-58426C04E9F5}" type="slidenum">
              <a:rPr lang="en-US" smtClean="0"/>
              <a:pPr/>
              <a:t>‹#›</a:t>
            </a:fld>
            <a:endParaRPr lang="en-US"/>
          </a:p>
        </p:txBody>
      </p:sp>
      <p:pic>
        <p:nvPicPr>
          <p:cNvPr id="6" name="Picture 5">
            <a:extLst>
              <a:ext uri="{FF2B5EF4-FFF2-40B4-BE49-F238E27FC236}">
                <a16:creationId xmlns:a16="http://schemas.microsoft.com/office/drawing/2014/main" id="{943F9229-9A88-414F-B266-E1DB4DDB940B}"/>
              </a:ext>
            </a:extLst>
          </p:cNvPr>
          <p:cNvPicPr>
            <a:picLocks noChangeAspect="1"/>
          </p:cNvPicPr>
          <p:nvPr userDrawn="1"/>
        </p:nvPicPr>
        <p:blipFill>
          <a:blip r:embed="rId2"/>
          <a:stretch>
            <a:fillRect/>
          </a:stretch>
        </p:blipFill>
        <p:spPr>
          <a:xfrm>
            <a:off x="9825204" y="378822"/>
            <a:ext cx="1782826" cy="343000"/>
          </a:xfrm>
          <a:prstGeom prst="rect">
            <a:avLst/>
          </a:prstGeom>
        </p:spPr>
      </p:pic>
    </p:spTree>
    <p:extLst>
      <p:ext uri="{BB962C8B-B14F-4D97-AF65-F5344CB8AC3E}">
        <p14:creationId xmlns:p14="http://schemas.microsoft.com/office/powerpoint/2010/main" val="100916343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Image Only - Teal Bkgrd">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a:prstGeom prst="rect">
            <a:avLst/>
          </a:prstGeom>
        </p:spPr>
        <p:txBody>
          <a:bodyPr/>
          <a:lstStyle/>
          <a:p>
            <a:r>
              <a:rPr lang="en-US"/>
              <a:t>Click icon to add picture</a:t>
            </a:r>
            <a:endParaRPr lang="id-ID"/>
          </a:p>
        </p:txBody>
      </p:sp>
    </p:spTree>
    <p:extLst>
      <p:ext uri="{BB962C8B-B14F-4D97-AF65-F5344CB8AC3E}">
        <p14:creationId xmlns:p14="http://schemas.microsoft.com/office/powerpoint/2010/main" val="2976695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Only - White Bkgr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789E746-CA58-7241-B348-299A8B80945D}"/>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46C375A3-6754-A643-BE7D-1492105DD237}"/>
              </a:ext>
            </a:extLst>
          </p:cNvPr>
          <p:cNvSpPr>
            <a:spLocks noGrp="1"/>
          </p:cNvSpPr>
          <p:nvPr>
            <p:ph type="pic" sz="quarter" idx="10"/>
          </p:nvPr>
        </p:nvSpPr>
        <p:spPr>
          <a:xfrm>
            <a:off x="0" y="0"/>
            <a:ext cx="12192000" cy="6858000"/>
          </a:xfrm>
          <a:prstGeom prst="rect">
            <a:avLst/>
          </a:prstGeom>
        </p:spPr>
        <p:txBody>
          <a:bodyPr/>
          <a:lstStyle/>
          <a:p>
            <a:r>
              <a:rPr lang="en-US"/>
              <a:t>Click icon to add picture</a:t>
            </a:r>
            <a:endParaRPr lang="id-ID"/>
          </a:p>
        </p:txBody>
      </p:sp>
    </p:spTree>
    <p:extLst>
      <p:ext uri="{BB962C8B-B14F-4D97-AF65-F5344CB8AC3E}">
        <p14:creationId xmlns:p14="http://schemas.microsoft.com/office/powerpoint/2010/main" val="1839773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 Teal">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FF32D7-1D5C-9144-8C4D-CDCFE914D02C}"/>
              </a:ext>
            </a:extLst>
          </p:cNvPr>
          <p:cNvSpPr/>
          <p:nvPr userDrawn="1"/>
        </p:nvSpPr>
        <p:spPr>
          <a:xfrm>
            <a:off x="9595556" y="248356"/>
            <a:ext cx="2257777" cy="609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887992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nk - Whit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789E746-CA58-7241-B348-299A8B80945D}"/>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256627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Body 2 (Purpl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D41FAD2-93A2-9872-F4FF-A8410E15BC14}"/>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01B3AAC4-9AD6-B788-D92F-AA74B851A222}"/>
              </a:ext>
            </a:extLst>
          </p:cNvPr>
          <p:cNvSpPr>
            <a:spLocks noGrp="1"/>
          </p:cNvSpPr>
          <p:nvPr>
            <p:ph type="title"/>
          </p:nvPr>
        </p:nvSpPr>
        <p:spPr>
          <a:xfrm>
            <a:off x="472440" y="812165"/>
            <a:ext cx="11170920" cy="1460500"/>
          </a:xfrm>
        </p:spPr>
        <p:txBody>
          <a:bodyPr>
            <a:normAutofit/>
          </a:bodyPr>
          <a:lstStyle>
            <a:lvl1pPr>
              <a:defRPr sz="4000">
                <a:latin typeface="TWK Everett" panose="020B0204000000000000" pitchFamily="34" charset="77"/>
              </a:defRPr>
            </a:lvl1pPr>
          </a:lstStyle>
          <a:p>
            <a:r>
              <a:rPr lang="en-US"/>
              <a:t>Click to edit Master title style</a:t>
            </a:r>
          </a:p>
        </p:txBody>
      </p:sp>
      <p:sp>
        <p:nvSpPr>
          <p:cNvPr id="3" name="Content Placeholder 2">
            <a:extLst>
              <a:ext uri="{FF2B5EF4-FFF2-40B4-BE49-F238E27FC236}">
                <a16:creationId xmlns:a16="http://schemas.microsoft.com/office/drawing/2014/main" id="{69B10E9D-FDCA-7266-30AE-95023DD1FA19}"/>
              </a:ext>
            </a:extLst>
          </p:cNvPr>
          <p:cNvSpPr>
            <a:spLocks noGrp="1"/>
          </p:cNvSpPr>
          <p:nvPr>
            <p:ph idx="1"/>
          </p:nvPr>
        </p:nvSpPr>
        <p:spPr>
          <a:xfrm>
            <a:off x="472440" y="2418079"/>
            <a:ext cx="11170920" cy="4043681"/>
          </a:xfrm>
        </p:spPr>
        <p:txBody>
          <a:bodyPr/>
          <a:lstStyle>
            <a:lvl1pPr>
              <a:defRPr>
                <a:latin typeface="TWK Everett" panose="020B0204000000000000" pitchFamily="34" charset="77"/>
              </a:defRPr>
            </a:lvl1pPr>
            <a:lvl2pPr>
              <a:defRPr>
                <a:latin typeface="TWK Everett" panose="020B0204000000000000" pitchFamily="34" charset="77"/>
              </a:defRPr>
            </a:lvl2pPr>
            <a:lvl3pPr>
              <a:defRPr>
                <a:latin typeface="TWK Everett" panose="020B0204000000000000" pitchFamily="34" charset="77"/>
              </a:defRPr>
            </a:lvl3pPr>
            <a:lvl4pPr>
              <a:defRPr>
                <a:latin typeface="TWK Everett" panose="020B0204000000000000" pitchFamily="34" charset="77"/>
              </a:defRPr>
            </a:lvl4pPr>
            <a:lvl5pPr>
              <a:defRPr>
                <a:latin typeface="TWK Everett" panose="020B0204000000000000"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descr="A white x on a black background&#10;&#10;Description automatically generated">
            <a:extLst>
              <a:ext uri="{FF2B5EF4-FFF2-40B4-BE49-F238E27FC236}">
                <a16:creationId xmlns:a16="http://schemas.microsoft.com/office/drawing/2014/main" id="{7508080B-D073-4224-1399-5A4DD89759C4}"/>
              </a:ext>
            </a:extLst>
          </p:cNvPr>
          <p:cNvPicPr>
            <a:picLocks noChangeAspect="1"/>
          </p:cNvPicPr>
          <p:nvPr userDrawn="1"/>
        </p:nvPicPr>
        <p:blipFill>
          <a:blip r:embed="rId3"/>
          <a:stretch>
            <a:fillRect/>
          </a:stretch>
        </p:blipFill>
        <p:spPr>
          <a:xfrm>
            <a:off x="462280" y="165889"/>
            <a:ext cx="1978965" cy="337834"/>
          </a:xfrm>
          <a:prstGeom prst="rect">
            <a:avLst/>
          </a:prstGeom>
        </p:spPr>
      </p:pic>
    </p:spTree>
    <p:extLst>
      <p:ext uri="{BB962C8B-B14F-4D97-AF65-F5344CB8AC3E}">
        <p14:creationId xmlns:p14="http://schemas.microsoft.com/office/powerpoint/2010/main" val="56723094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9_Title Slide">
    <p:spTree>
      <p:nvGrpSpPr>
        <p:cNvPr id="1" name=""/>
        <p:cNvGrpSpPr/>
        <p:nvPr/>
      </p:nvGrpSpPr>
      <p:grpSpPr>
        <a:xfrm>
          <a:off x="0" y="0"/>
          <a:ext cx="0" cy="0"/>
          <a:chOff x="0" y="0"/>
          <a:chExt cx="0" cy="0"/>
        </a:xfrm>
      </p:grpSpPr>
      <p:sp>
        <p:nvSpPr>
          <p:cNvPr id="6" name="Picture Placeholder 3"/>
          <p:cNvSpPr>
            <a:spLocks noGrp="1"/>
          </p:cNvSpPr>
          <p:nvPr>
            <p:ph type="pic" sz="quarter" idx="12"/>
          </p:nvPr>
        </p:nvSpPr>
        <p:spPr>
          <a:xfrm>
            <a:off x="6096001" y="3"/>
            <a:ext cx="6096000" cy="5591908"/>
          </a:xfrm>
          <a:prstGeom prst="rect">
            <a:avLst/>
          </a:prstGeom>
        </p:spPr>
        <p:txBody>
          <a:bodyPr/>
          <a:lstStyle/>
          <a:p>
            <a:r>
              <a:rPr lang="en-US"/>
              <a:t>Click icon to add picture</a:t>
            </a:r>
            <a:endParaRPr lang="id-ID"/>
          </a:p>
        </p:txBody>
      </p:sp>
    </p:spTree>
    <p:extLst>
      <p:ext uri="{BB962C8B-B14F-4D97-AF65-F5344CB8AC3E}">
        <p14:creationId xmlns:p14="http://schemas.microsoft.com/office/powerpoint/2010/main" val="1960026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81F7F-57F0-4A66-A464-0CE6BC7CD12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22065639"/>
      </p:ext>
    </p:extLst>
  </p:cSld>
  <p:clrMapOvr>
    <a:masterClrMapping/>
  </p:clrMapOvr>
  <p:transition>
    <p:fade/>
  </p:transition>
  <p:extLst>
    <p:ext uri="{DCECCB84-F9BA-43D5-87BE-67443E8EF086}">
      <p15:sldGuideLst xmlns:p15="http://schemas.microsoft.com/office/powerpoint/2012/main">
        <p15:guide id="29" orient="horz" pos="1271">
          <p15:clr>
            <a:srgbClr val="5ACBF0"/>
          </p15:clr>
        </p15:guide>
        <p15:guide id="31" pos="4310">
          <p15:clr>
            <a:srgbClr val="5ACBF0"/>
          </p15:clr>
        </p15:guide>
        <p15:guide id="32" pos="4494">
          <p15:clr>
            <a:srgbClr val="5ACBF0"/>
          </p15:clr>
        </p15:guide>
        <p15:guide id="33" pos="5808">
          <p15:clr>
            <a:srgbClr val="5ACBF0"/>
          </p15:clr>
        </p15:guide>
        <p15:guide id="34" pos="5998">
          <p15:clr>
            <a:srgbClr val="5ACBF0"/>
          </p15:clr>
        </p15:guide>
        <p15:guide id="35" pos="3653">
          <p15:clr>
            <a:srgbClr val="A4A3A4"/>
          </p15:clr>
        </p15:guide>
        <p15:guide id="36" pos="5151">
          <p15:clr>
            <a:srgbClr val="A4A3A4"/>
          </p15:clr>
        </p15:guide>
        <p15:guide id="37" pos="6648">
          <p15:clr>
            <a:srgbClr val="A4A3A4"/>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Title - White 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5F2531E-2543-FE44-9E3D-ECDC6E1E5B8C}"/>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2" name="Date Placeholder 1">
            <a:extLst>
              <a:ext uri="{FF2B5EF4-FFF2-40B4-BE49-F238E27FC236}">
                <a16:creationId xmlns:a16="http://schemas.microsoft.com/office/drawing/2014/main" id="{35071B4D-05CF-8744-B3E4-AD937A363CF5}"/>
              </a:ext>
            </a:extLst>
          </p:cNvPr>
          <p:cNvSpPr>
            <a:spLocks noGrp="1"/>
          </p:cNvSpPr>
          <p:nvPr>
            <p:ph type="dt" sz="half" idx="10"/>
          </p:nvPr>
        </p:nvSpPr>
        <p:spPr>
          <a:xfrm>
            <a:off x="571500" y="6400800"/>
            <a:ext cx="2743200" cy="320675"/>
          </a:xfrm>
        </p:spPr>
        <p:txBody>
          <a:bodyPr lIns="0"/>
          <a:lstStyle>
            <a:lvl1pPr>
              <a:defRPr>
                <a:solidFill>
                  <a:schemeClr val="accent1"/>
                </a:solidFill>
              </a:defRPr>
            </a:lvl1pPr>
          </a:lstStyle>
          <a:p>
            <a:fld id="{E0AB49FC-EE39-194E-AD0E-8E6921FEDA79}" type="datetimeFigureOut">
              <a:rPr lang="en-US" smtClean="0"/>
              <a:pPr/>
              <a:t>3/17/2026</a:t>
            </a:fld>
            <a:endParaRPr lang="en-US"/>
          </a:p>
        </p:txBody>
      </p:sp>
      <p:sp>
        <p:nvSpPr>
          <p:cNvPr id="3" name="Footer Placeholder 2">
            <a:extLst>
              <a:ext uri="{FF2B5EF4-FFF2-40B4-BE49-F238E27FC236}">
                <a16:creationId xmlns:a16="http://schemas.microsoft.com/office/drawing/2014/main" id="{01F04DF0-417E-9940-838B-373E254724A1}"/>
              </a:ext>
            </a:extLst>
          </p:cNvPr>
          <p:cNvSpPr>
            <a:spLocks noGrp="1"/>
          </p:cNvSpPr>
          <p:nvPr>
            <p:ph type="ftr" sz="quarter" idx="11"/>
          </p:nvPr>
        </p:nvSpPr>
        <p:spPr>
          <a:xfrm>
            <a:off x="4038600" y="6400800"/>
            <a:ext cx="4114800" cy="320675"/>
          </a:xfrm>
        </p:spPr>
        <p:txBody>
          <a:bodyPr/>
          <a:lstStyle>
            <a:lvl1pPr>
              <a:defRPr>
                <a:solidFill>
                  <a:schemeClr val="accent1"/>
                </a:solidFill>
              </a:defRPr>
            </a:lvl1pPr>
          </a:lstStyle>
          <a:p>
            <a:endParaRPr lang="en-US"/>
          </a:p>
        </p:txBody>
      </p:sp>
      <p:sp>
        <p:nvSpPr>
          <p:cNvPr id="4" name="Slide Number Placeholder 3">
            <a:extLst>
              <a:ext uri="{FF2B5EF4-FFF2-40B4-BE49-F238E27FC236}">
                <a16:creationId xmlns:a16="http://schemas.microsoft.com/office/drawing/2014/main" id="{396E1335-9E89-6940-A650-7A2852AC9CBF}"/>
              </a:ext>
            </a:extLst>
          </p:cNvPr>
          <p:cNvSpPr>
            <a:spLocks noGrp="1"/>
          </p:cNvSpPr>
          <p:nvPr>
            <p:ph type="sldNum" sz="quarter" idx="12"/>
          </p:nvPr>
        </p:nvSpPr>
        <p:spPr>
          <a:xfrm>
            <a:off x="8877300" y="6400800"/>
            <a:ext cx="2743200" cy="320675"/>
          </a:xfrm>
        </p:spPr>
        <p:txBody>
          <a:bodyPr rIns="0"/>
          <a:lstStyle>
            <a:lvl1pPr>
              <a:defRPr>
                <a:solidFill>
                  <a:schemeClr val="accent1"/>
                </a:solidFill>
              </a:defRPr>
            </a:lvl1pPr>
          </a:lstStyle>
          <a:p>
            <a:fld id="{7DCA3B56-ECA4-F246-9394-58426C04E9F5}" type="slidenum">
              <a:rPr lang="en-US" smtClean="0"/>
              <a:pPr/>
              <a:t>‹#›</a:t>
            </a:fld>
            <a:endParaRPr lang="en-US"/>
          </a:p>
        </p:txBody>
      </p:sp>
      <p:sp>
        <p:nvSpPr>
          <p:cNvPr id="15" name="Title 1">
            <a:extLst>
              <a:ext uri="{FF2B5EF4-FFF2-40B4-BE49-F238E27FC236}">
                <a16:creationId xmlns:a16="http://schemas.microsoft.com/office/drawing/2014/main" id="{AD8294D6-68AD-9EAB-352D-A5994E9A070A}"/>
              </a:ext>
            </a:extLst>
          </p:cNvPr>
          <p:cNvSpPr>
            <a:spLocks noGrp="1"/>
          </p:cNvSpPr>
          <p:nvPr>
            <p:ph type="title"/>
          </p:nvPr>
        </p:nvSpPr>
        <p:spPr>
          <a:xfrm>
            <a:off x="580553" y="690100"/>
            <a:ext cx="9118924" cy="681498"/>
          </a:xfrm>
          <a:prstGeom prst="rect">
            <a:avLst/>
          </a:prstGeom>
        </p:spPr>
        <p:txBody>
          <a:bodyPr lIns="0" anchor="t"/>
          <a:lstStyle>
            <a:lvl1pPr>
              <a:lnSpc>
                <a:spcPct val="80000"/>
              </a:lnSpc>
              <a:defRPr sz="2800" baseline="0">
                <a:solidFill>
                  <a:schemeClr val="accent1"/>
                </a:solidFill>
              </a:defRPr>
            </a:lvl1pPr>
          </a:lstStyle>
          <a:p>
            <a:r>
              <a:rPr lang="en-US"/>
              <a:t>Click to edit Master title style</a:t>
            </a:r>
          </a:p>
        </p:txBody>
      </p:sp>
      <p:cxnSp>
        <p:nvCxnSpPr>
          <p:cNvPr id="16" name="Straight Connector 15">
            <a:extLst>
              <a:ext uri="{FF2B5EF4-FFF2-40B4-BE49-F238E27FC236}">
                <a16:creationId xmlns:a16="http://schemas.microsoft.com/office/drawing/2014/main" id="{692AE264-24A0-5921-7F0E-D70C301C4C53}"/>
              </a:ext>
            </a:extLst>
          </p:cNvPr>
          <p:cNvCxnSpPr/>
          <p:nvPr userDrawn="1"/>
        </p:nvCxnSpPr>
        <p:spPr>
          <a:xfrm>
            <a:off x="583970" y="54523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6" name="Picture 5" descr="Logo&#10;&#10;Description automatically generated">
            <a:extLst>
              <a:ext uri="{FF2B5EF4-FFF2-40B4-BE49-F238E27FC236}">
                <a16:creationId xmlns:a16="http://schemas.microsoft.com/office/drawing/2014/main" id="{5D948FA7-9970-7BB0-791D-5AA7A5021841}"/>
              </a:ext>
            </a:extLst>
          </p:cNvPr>
          <p:cNvPicPr>
            <a:picLocks noChangeAspect="1"/>
          </p:cNvPicPr>
          <p:nvPr userDrawn="1"/>
        </p:nvPicPr>
        <p:blipFill>
          <a:blip r:embed="rId2" cstate="screen">
            <a:biLevel thresh="75000"/>
            <a:extLst>
              <a:ext uri="{28A0092B-C50C-407E-A947-70E740481C1C}">
                <a14:useLocalDpi xmlns:a14="http://schemas.microsoft.com/office/drawing/2010/main"/>
              </a:ext>
            </a:extLst>
          </a:blip>
          <a:stretch>
            <a:fillRect/>
          </a:stretch>
        </p:blipFill>
        <p:spPr>
          <a:xfrm>
            <a:off x="9795688" y="373710"/>
            <a:ext cx="1783080" cy="343049"/>
          </a:xfrm>
          <a:prstGeom prst="rect">
            <a:avLst/>
          </a:prstGeom>
        </p:spPr>
      </p:pic>
    </p:spTree>
    <p:extLst>
      <p:ext uri="{BB962C8B-B14F-4D97-AF65-F5344CB8AC3E}">
        <p14:creationId xmlns:p14="http://schemas.microsoft.com/office/powerpoint/2010/main" val="861560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Title - Dark 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5E7DF1-3B99-09A5-BE18-08BE871339A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837420" y="373710"/>
            <a:ext cx="1783080" cy="343049"/>
          </a:xfrm>
          <a:prstGeom prst="rect">
            <a:avLst/>
          </a:prstGeom>
        </p:spPr>
      </p:pic>
      <p:sp>
        <p:nvSpPr>
          <p:cNvPr id="7" name="Title 1">
            <a:extLst>
              <a:ext uri="{FF2B5EF4-FFF2-40B4-BE49-F238E27FC236}">
                <a16:creationId xmlns:a16="http://schemas.microsoft.com/office/drawing/2014/main" id="{725E7B49-E1B1-ABCA-8349-42C630DA355E}"/>
              </a:ext>
            </a:extLst>
          </p:cNvPr>
          <p:cNvSpPr>
            <a:spLocks noGrp="1"/>
          </p:cNvSpPr>
          <p:nvPr>
            <p:ph type="title"/>
          </p:nvPr>
        </p:nvSpPr>
        <p:spPr>
          <a:xfrm>
            <a:off x="558328" y="639299"/>
            <a:ext cx="9118924" cy="732297"/>
          </a:xfrm>
          <a:prstGeom prst="rect">
            <a:avLst/>
          </a:prstGeom>
        </p:spPr>
        <p:txBody>
          <a:bodyPr lIns="0" anchor="t"/>
          <a:lstStyle>
            <a:lvl1pPr>
              <a:lnSpc>
                <a:spcPct val="90000"/>
              </a:lnSpc>
              <a:defRPr sz="2800" baseline="0">
                <a:solidFill>
                  <a:schemeClr val="tx1"/>
                </a:solidFill>
              </a:defRPr>
            </a:lvl1pPr>
          </a:lstStyle>
          <a:p>
            <a:r>
              <a:rPr lang="en-US"/>
              <a:t>Click to edit Master title style</a:t>
            </a:r>
          </a:p>
        </p:txBody>
      </p:sp>
      <p:cxnSp>
        <p:nvCxnSpPr>
          <p:cNvPr id="8" name="Straight Connector 7">
            <a:extLst>
              <a:ext uri="{FF2B5EF4-FFF2-40B4-BE49-F238E27FC236}">
                <a16:creationId xmlns:a16="http://schemas.microsoft.com/office/drawing/2014/main" id="{A1A19E86-99AF-C6F9-0CAC-5CD2B85FC796}"/>
              </a:ext>
            </a:extLst>
          </p:cNvPr>
          <p:cNvCxnSpPr/>
          <p:nvPr userDrawn="1"/>
        </p:nvCxnSpPr>
        <p:spPr>
          <a:xfrm>
            <a:off x="561745" y="54523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5" name="Date Placeholder 1">
            <a:extLst>
              <a:ext uri="{FF2B5EF4-FFF2-40B4-BE49-F238E27FC236}">
                <a16:creationId xmlns:a16="http://schemas.microsoft.com/office/drawing/2014/main" id="{AA51AE1C-328B-3331-A489-309E26609DD7}"/>
              </a:ext>
            </a:extLst>
          </p:cNvPr>
          <p:cNvSpPr>
            <a:spLocks noGrp="1"/>
          </p:cNvSpPr>
          <p:nvPr>
            <p:ph type="dt" sz="half" idx="10"/>
          </p:nvPr>
        </p:nvSpPr>
        <p:spPr>
          <a:xfrm>
            <a:off x="571500" y="6514770"/>
            <a:ext cx="2743200" cy="320675"/>
          </a:xfrm>
          <a:prstGeom prst="rect">
            <a:avLst/>
          </a:prstGeom>
        </p:spPr>
        <p:txBody>
          <a:bodyPr lIns="0"/>
          <a:lstStyle>
            <a:lvl1pPr>
              <a:defRPr sz="1200">
                <a:solidFill>
                  <a:schemeClr val="tx1"/>
                </a:solidFill>
              </a:defRPr>
            </a:lvl1pPr>
          </a:lstStyle>
          <a:p>
            <a:fld id="{E0AB49FC-EE39-194E-AD0E-8E6921FEDA79}" type="datetimeFigureOut">
              <a:rPr lang="en-US" smtClean="0"/>
              <a:pPr/>
              <a:t>3/17/2026</a:t>
            </a:fld>
            <a:endParaRPr lang="en-US"/>
          </a:p>
        </p:txBody>
      </p:sp>
      <p:sp>
        <p:nvSpPr>
          <p:cNvPr id="9" name="Footer Placeholder 2">
            <a:extLst>
              <a:ext uri="{FF2B5EF4-FFF2-40B4-BE49-F238E27FC236}">
                <a16:creationId xmlns:a16="http://schemas.microsoft.com/office/drawing/2014/main" id="{7A91AF68-7205-1CF1-5006-9467560297A2}"/>
              </a:ext>
            </a:extLst>
          </p:cNvPr>
          <p:cNvSpPr>
            <a:spLocks noGrp="1"/>
          </p:cNvSpPr>
          <p:nvPr>
            <p:ph type="ftr" sz="quarter" idx="11"/>
          </p:nvPr>
        </p:nvSpPr>
        <p:spPr>
          <a:xfrm>
            <a:off x="4038600" y="6514770"/>
            <a:ext cx="4114800" cy="320675"/>
          </a:xfrm>
          <a:prstGeom prst="rect">
            <a:avLst/>
          </a:prstGeom>
        </p:spPr>
        <p:txBody>
          <a:bodyPr/>
          <a:lstStyle>
            <a:lvl1pPr>
              <a:defRPr sz="1200">
                <a:solidFill>
                  <a:schemeClr val="tx1"/>
                </a:solidFill>
              </a:defRPr>
            </a:lvl1pPr>
          </a:lstStyle>
          <a:p>
            <a:endParaRPr lang="en-US"/>
          </a:p>
        </p:txBody>
      </p:sp>
      <p:sp>
        <p:nvSpPr>
          <p:cNvPr id="10" name="Slide Number Placeholder 3">
            <a:extLst>
              <a:ext uri="{FF2B5EF4-FFF2-40B4-BE49-F238E27FC236}">
                <a16:creationId xmlns:a16="http://schemas.microsoft.com/office/drawing/2014/main" id="{EB12469E-DE3F-4774-159B-B8725C7D58A2}"/>
              </a:ext>
            </a:extLst>
          </p:cNvPr>
          <p:cNvSpPr>
            <a:spLocks noGrp="1"/>
          </p:cNvSpPr>
          <p:nvPr>
            <p:ph type="sldNum" sz="quarter" idx="12"/>
          </p:nvPr>
        </p:nvSpPr>
        <p:spPr>
          <a:xfrm>
            <a:off x="8877300" y="6514770"/>
            <a:ext cx="2743200" cy="320675"/>
          </a:xfrm>
          <a:prstGeom prst="rect">
            <a:avLst/>
          </a:prstGeom>
        </p:spPr>
        <p:txBody>
          <a:bodyPr rIns="0"/>
          <a:lstStyle>
            <a:lvl1pPr algn="r">
              <a:defRPr sz="1200">
                <a:solidFill>
                  <a:schemeClr val="tx1"/>
                </a:solidFill>
              </a:defRPr>
            </a:lvl1pPr>
          </a:lstStyle>
          <a:p>
            <a:fld id="{7DCA3B56-ECA4-F246-9394-58426C04E9F5}" type="slidenum">
              <a:rPr lang="en-US" smtClean="0"/>
              <a:pPr/>
              <a:t>‹#›</a:t>
            </a:fld>
            <a:endParaRPr lang="en-US"/>
          </a:p>
        </p:txBody>
      </p:sp>
    </p:spTree>
    <p:extLst>
      <p:ext uri="{BB962C8B-B14F-4D97-AF65-F5344CB8AC3E}">
        <p14:creationId xmlns:p14="http://schemas.microsoft.com/office/powerpoint/2010/main" val="4003033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Top Bar with Titl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A5C0783-18D0-0349-AB71-670B289DCBD0}"/>
              </a:ext>
            </a:extLst>
          </p:cNvPr>
          <p:cNvSpPr/>
          <p:nvPr userDrawn="1"/>
        </p:nvSpPr>
        <p:spPr>
          <a:xfrm>
            <a:off x="0" y="1115020"/>
            <a:ext cx="12192000" cy="57429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6" name="Date Placeholder 3">
            <a:extLst>
              <a:ext uri="{FF2B5EF4-FFF2-40B4-BE49-F238E27FC236}">
                <a16:creationId xmlns:a16="http://schemas.microsoft.com/office/drawing/2014/main" id="{3C069062-4F71-0944-826C-6E856E4FBDFE}"/>
              </a:ext>
            </a:extLst>
          </p:cNvPr>
          <p:cNvSpPr>
            <a:spLocks noGrp="1"/>
          </p:cNvSpPr>
          <p:nvPr>
            <p:ph type="dt" sz="half" idx="10"/>
          </p:nvPr>
        </p:nvSpPr>
        <p:spPr>
          <a:xfrm>
            <a:off x="838200" y="6356350"/>
            <a:ext cx="2743200" cy="365125"/>
          </a:xfrm>
        </p:spPr>
        <p:txBody>
          <a:bodyPr/>
          <a:lstStyle/>
          <a:p>
            <a:fld id="{E0AB49FC-EE39-194E-AD0E-8E6921FEDA79}" type="datetimeFigureOut">
              <a:rPr lang="en-US" smtClean="0"/>
              <a:pPr/>
              <a:t>3/17/2026</a:t>
            </a:fld>
            <a:endParaRPr lang="en-US"/>
          </a:p>
        </p:txBody>
      </p:sp>
      <p:sp>
        <p:nvSpPr>
          <p:cNvPr id="7" name="Footer Placeholder 4">
            <a:extLst>
              <a:ext uri="{FF2B5EF4-FFF2-40B4-BE49-F238E27FC236}">
                <a16:creationId xmlns:a16="http://schemas.microsoft.com/office/drawing/2014/main" id="{449805C7-FCDD-7548-8E48-2AB7AFF3971E}"/>
              </a:ext>
            </a:extLst>
          </p:cNvPr>
          <p:cNvSpPr>
            <a:spLocks noGrp="1"/>
          </p:cNvSpPr>
          <p:nvPr>
            <p:ph type="ftr" sz="quarter" idx="11"/>
          </p:nvPr>
        </p:nvSpPr>
        <p:spPr>
          <a:xfrm>
            <a:off x="4038600" y="6356350"/>
            <a:ext cx="4114800" cy="365125"/>
          </a:xfrm>
        </p:spPr>
        <p:txBody>
          <a:bodyPr/>
          <a:lstStyle/>
          <a:p>
            <a:endParaRPr lang="en-US"/>
          </a:p>
        </p:txBody>
      </p:sp>
      <p:sp>
        <p:nvSpPr>
          <p:cNvPr id="8" name="Slide Number Placeholder 5">
            <a:extLst>
              <a:ext uri="{FF2B5EF4-FFF2-40B4-BE49-F238E27FC236}">
                <a16:creationId xmlns:a16="http://schemas.microsoft.com/office/drawing/2014/main" id="{DD81746B-23B1-6D45-BAF7-8D61830D17B3}"/>
              </a:ext>
            </a:extLst>
          </p:cNvPr>
          <p:cNvSpPr>
            <a:spLocks noGrp="1"/>
          </p:cNvSpPr>
          <p:nvPr>
            <p:ph type="sldNum" sz="quarter" idx="12"/>
          </p:nvPr>
        </p:nvSpPr>
        <p:spPr>
          <a:xfrm>
            <a:off x="8610600" y="6356350"/>
            <a:ext cx="2743200" cy="365125"/>
          </a:xfrm>
        </p:spPr>
        <p:txBody>
          <a:bodyPr/>
          <a:lstStyle/>
          <a:p>
            <a:fld id="{7DCA3B56-ECA4-F246-9394-58426C04E9F5}" type="slidenum">
              <a:rPr lang="en-US" smtClean="0"/>
              <a:pPr/>
              <a:t>‹#›</a:t>
            </a:fld>
            <a:endParaRPr lang="en-US"/>
          </a:p>
        </p:txBody>
      </p:sp>
      <p:grpSp>
        <p:nvGrpSpPr>
          <p:cNvPr id="21" name="Group 5">
            <a:extLst>
              <a:ext uri="{FF2B5EF4-FFF2-40B4-BE49-F238E27FC236}">
                <a16:creationId xmlns:a16="http://schemas.microsoft.com/office/drawing/2014/main" id="{09C568D0-17A9-9DB6-2BD4-62E3AFADEC01}"/>
              </a:ext>
            </a:extLst>
          </p:cNvPr>
          <p:cNvGrpSpPr>
            <a:grpSpLocks noChangeAspect="1"/>
          </p:cNvGrpSpPr>
          <p:nvPr userDrawn="1"/>
        </p:nvGrpSpPr>
        <p:grpSpPr bwMode="auto">
          <a:xfrm>
            <a:off x="9813374" y="363292"/>
            <a:ext cx="1824584" cy="352800"/>
            <a:chOff x="663" y="462"/>
            <a:chExt cx="1536" cy="297"/>
          </a:xfrm>
        </p:grpSpPr>
        <p:sp>
          <p:nvSpPr>
            <p:cNvPr id="22" name="Freeform 6">
              <a:extLst>
                <a:ext uri="{FF2B5EF4-FFF2-40B4-BE49-F238E27FC236}">
                  <a16:creationId xmlns:a16="http://schemas.microsoft.com/office/drawing/2014/main" id="{F7F6877E-B8F8-EFB4-3BC8-3D774C3F4513}"/>
                </a:ext>
              </a:extLst>
            </p:cNvPr>
            <p:cNvSpPr>
              <a:spLocks/>
            </p:cNvSpPr>
            <p:nvPr/>
          </p:nvSpPr>
          <p:spPr bwMode="auto">
            <a:xfrm>
              <a:off x="742" y="507"/>
              <a:ext cx="89" cy="142"/>
            </a:xfrm>
            <a:custGeom>
              <a:avLst/>
              <a:gdLst>
                <a:gd name="T0" fmla="*/ 21 w 713"/>
                <a:gd name="T1" fmla="*/ 442 h 1124"/>
                <a:gd name="T2" fmla="*/ 21 w 713"/>
                <a:gd name="T3" fmla="*/ 442 h 1124"/>
                <a:gd name="T4" fmla="*/ 123 w 713"/>
                <a:gd name="T5" fmla="*/ 233 h 1124"/>
                <a:gd name="T6" fmla="*/ 301 w 713"/>
                <a:gd name="T7" fmla="*/ 83 h 1124"/>
                <a:gd name="T8" fmla="*/ 709 w 713"/>
                <a:gd name="T9" fmla="*/ 37 h 1124"/>
                <a:gd name="T10" fmla="*/ 712 w 713"/>
                <a:gd name="T11" fmla="*/ 38 h 1124"/>
                <a:gd name="T12" fmla="*/ 713 w 713"/>
                <a:gd name="T13" fmla="*/ 39 h 1124"/>
                <a:gd name="T14" fmla="*/ 712 w 713"/>
                <a:gd name="T15" fmla="*/ 41 h 1124"/>
                <a:gd name="T16" fmla="*/ 710 w 713"/>
                <a:gd name="T17" fmla="*/ 41 h 1124"/>
                <a:gd name="T18" fmla="*/ 249 w 713"/>
                <a:gd name="T19" fmla="*/ 631 h 1124"/>
                <a:gd name="T20" fmla="*/ 297 w 713"/>
                <a:gd name="T21" fmla="*/ 900 h 1124"/>
                <a:gd name="T22" fmla="*/ 450 w 713"/>
                <a:gd name="T23" fmla="*/ 1121 h 1124"/>
                <a:gd name="T24" fmla="*/ 450 w 713"/>
                <a:gd name="T25" fmla="*/ 1122 h 1124"/>
                <a:gd name="T26" fmla="*/ 450 w 713"/>
                <a:gd name="T27" fmla="*/ 1123 h 1124"/>
                <a:gd name="T28" fmla="*/ 450 w 713"/>
                <a:gd name="T29" fmla="*/ 1123 h 1124"/>
                <a:gd name="T30" fmla="*/ 449 w 713"/>
                <a:gd name="T31" fmla="*/ 1123 h 1124"/>
                <a:gd name="T32" fmla="*/ 246 w 713"/>
                <a:gd name="T33" fmla="*/ 1037 h 1124"/>
                <a:gd name="T34" fmla="*/ 91 w 713"/>
                <a:gd name="T35" fmla="*/ 875 h 1124"/>
                <a:gd name="T36" fmla="*/ 12 w 713"/>
                <a:gd name="T37" fmla="*/ 666 h 1124"/>
                <a:gd name="T38" fmla="*/ 21 w 713"/>
                <a:gd name="T39" fmla="*/ 442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3" h="1124">
                  <a:moveTo>
                    <a:pt x="21" y="442"/>
                  </a:moveTo>
                  <a:lnTo>
                    <a:pt x="21" y="442"/>
                  </a:lnTo>
                  <a:cubicBezTo>
                    <a:pt x="40" y="366"/>
                    <a:pt x="75" y="295"/>
                    <a:pt x="123" y="233"/>
                  </a:cubicBezTo>
                  <a:cubicBezTo>
                    <a:pt x="171" y="171"/>
                    <a:pt x="232" y="120"/>
                    <a:pt x="301" y="83"/>
                  </a:cubicBezTo>
                  <a:cubicBezTo>
                    <a:pt x="426" y="17"/>
                    <a:pt x="572" y="0"/>
                    <a:pt x="709" y="37"/>
                  </a:cubicBezTo>
                  <a:lnTo>
                    <a:pt x="712" y="38"/>
                  </a:lnTo>
                  <a:cubicBezTo>
                    <a:pt x="712" y="38"/>
                    <a:pt x="713" y="39"/>
                    <a:pt x="713" y="39"/>
                  </a:cubicBezTo>
                  <a:cubicBezTo>
                    <a:pt x="713" y="39"/>
                    <a:pt x="713" y="40"/>
                    <a:pt x="712" y="41"/>
                  </a:cubicBezTo>
                  <a:lnTo>
                    <a:pt x="710" y="41"/>
                  </a:lnTo>
                  <a:cubicBezTo>
                    <a:pt x="449" y="101"/>
                    <a:pt x="258" y="342"/>
                    <a:pt x="249" y="631"/>
                  </a:cubicBezTo>
                  <a:cubicBezTo>
                    <a:pt x="245" y="723"/>
                    <a:pt x="261" y="814"/>
                    <a:pt x="297" y="900"/>
                  </a:cubicBezTo>
                  <a:cubicBezTo>
                    <a:pt x="331" y="984"/>
                    <a:pt x="384" y="1059"/>
                    <a:pt x="450" y="1121"/>
                  </a:cubicBezTo>
                  <a:lnTo>
                    <a:pt x="450" y="1122"/>
                  </a:lnTo>
                  <a:cubicBezTo>
                    <a:pt x="450" y="1122"/>
                    <a:pt x="451" y="1123"/>
                    <a:pt x="450" y="1123"/>
                  </a:cubicBezTo>
                  <a:cubicBezTo>
                    <a:pt x="450" y="1123"/>
                    <a:pt x="450" y="1124"/>
                    <a:pt x="450" y="1123"/>
                  </a:cubicBezTo>
                  <a:lnTo>
                    <a:pt x="449" y="1123"/>
                  </a:lnTo>
                  <a:cubicBezTo>
                    <a:pt x="376" y="1108"/>
                    <a:pt x="308" y="1079"/>
                    <a:pt x="246" y="1037"/>
                  </a:cubicBezTo>
                  <a:cubicBezTo>
                    <a:pt x="184" y="994"/>
                    <a:pt x="132" y="939"/>
                    <a:pt x="91" y="875"/>
                  </a:cubicBezTo>
                  <a:cubicBezTo>
                    <a:pt x="51" y="811"/>
                    <a:pt x="24" y="740"/>
                    <a:pt x="12" y="666"/>
                  </a:cubicBezTo>
                  <a:cubicBezTo>
                    <a:pt x="0" y="591"/>
                    <a:pt x="3" y="515"/>
                    <a:pt x="21" y="442"/>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3" name="Freeform 7">
              <a:extLst>
                <a:ext uri="{FF2B5EF4-FFF2-40B4-BE49-F238E27FC236}">
                  <a16:creationId xmlns:a16="http://schemas.microsoft.com/office/drawing/2014/main" id="{35C8F661-A0FE-178F-8D32-E1D2E0937597}"/>
                </a:ext>
              </a:extLst>
            </p:cNvPr>
            <p:cNvSpPr>
              <a:spLocks/>
            </p:cNvSpPr>
            <p:nvPr/>
          </p:nvSpPr>
          <p:spPr bwMode="auto">
            <a:xfrm>
              <a:off x="787" y="529"/>
              <a:ext cx="114" cy="89"/>
            </a:xfrm>
            <a:custGeom>
              <a:avLst/>
              <a:gdLst>
                <a:gd name="T0" fmla="*/ 262 w 912"/>
                <a:gd name="T1" fmla="*/ 56 h 708"/>
                <a:gd name="T2" fmla="*/ 262 w 912"/>
                <a:gd name="T3" fmla="*/ 56 h 708"/>
                <a:gd name="T4" fmla="*/ 454 w 912"/>
                <a:gd name="T5" fmla="*/ 4 h 708"/>
                <a:gd name="T6" fmla="*/ 651 w 912"/>
                <a:gd name="T7" fmla="*/ 33 h 708"/>
                <a:gd name="T8" fmla="*/ 911 w 912"/>
                <a:gd name="T9" fmla="*/ 266 h 708"/>
                <a:gd name="T10" fmla="*/ 912 w 912"/>
                <a:gd name="T11" fmla="*/ 269 h 708"/>
                <a:gd name="T12" fmla="*/ 912 w 912"/>
                <a:gd name="T13" fmla="*/ 270 h 708"/>
                <a:gd name="T14" fmla="*/ 910 w 912"/>
                <a:gd name="T15" fmla="*/ 270 h 708"/>
                <a:gd name="T16" fmla="*/ 909 w 912"/>
                <a:gd name="T17" fmla="*/ 269 h 708"/>
                <a:gd name="T18" fmla="*/ 270 w 912"/>
                <a:gd name="T19" fmla="*/ 305 h 708"/>
                <a:gd name="T20" fmla="*/ 124 w 912"/>
                <a:gd name="T21" fmla="*/ 486 h 708"/>
                <a:gd name="T22" fmla="*/ 68 w 912"/>
                <a:gd name="T23" fmla="*/ 706 h 708"/>
                <a:gd name="T24" fmla="*/ 68 w 912"/>
                <a:gd name="T25" fmla="*/ 707 h 708"/>
                <a:gd name="T26" fmla="*/ 68 w 912"/>
                <a:gd name="T27" fmla="*/ 708 h 708"/>
                <a:gd name="T28" fmla="*/ 67 w 912"/>
                <a:gd name="T29" fmla="*/ 707 h 708"/>
                <a:gd name="T30" fmla="*/ 67 w 912"/>
                <a:gd name="T31" fmla="*/ 707 h 708"/>
                <a:gd name="T32" fmla="*/ 8 w 912"/>
                <a:gd name="T33" fmla="*/ 530 h 708"/>
                <a:gd name="T34" fmla="*/ 24 w 912"/>
                <a:gd name="T35" fmla="*/ 342 h 708"/>
                <a:gd name="T36" fmla="*/ 113 w 912"/>
                <a:gd name="T37" fmla="*/ 175 h 708"/>
                <a:gd name="T38" fmla="*/ 262 w 912"/>
                <a:gd name="T39" fmla="*/ 56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708">
                  <a:moveTo>
                    <a:pt x="262" y="56"/>
                  </a:moveTo>
                  <a:lnTo>
                    <a:pt x="262" y="56"/>
                  </a:lnTo>
                  <a:cubicBezTo>
                    <a:pt x="321" y="26"/>
                    <a:pt x="387" y="8"/>
                    <a:pt x="454" y="4"/>
                  </a:cubicBezTo>
                  <a:cubicBezTo>
                    <a:pt x="521" y="0"/>
                    <a:pt x="588" y="10"/>
                    <a:pt x="651" y="33"/>
                  </a:cubicBezTo>
                  <a:cubicBezTo>
                    <a:pt x="764" y="76"/>
                    <a:pt x="857" y="159"/>
                    <a:pt x="911" y="266"/>
                  </a:cubicBezTo>
                  <a:lnTo>
                    <a:pt x="912" y="269"/>
                  </a:lnTo>
                  <a:cubicBezTo>
                    <a:pt x="912" y="269"/>
                    <a:pt x="912" y="270"/>
                    <a:pt x="912" y="270"/>
                  </a:cubicBezTo>
                  <a:cubicBezTo>
                    <a:pt x="912" y="270"/>
                    <a:pt x="911" y="271"/>
                    <a:pt x="910" y="270"/>
                  </a:cubicBezTo>
                  <a:lnTo>
                    <a:pt x="909" y="269"/>
                  </a:lnTo>
                  <a:cubicBezTo>
                    <a:pt x="723" y="137"/>
                    <a:pt x="460" y="150"/>
                    <a:pt x="270" y="305"/>
                  </a:cubicBezTo>
                  <a:cubicBezTo>
                    <a:pt x="209" y="354"/>
                    <a:pt x="159" y="416"/>
                    <a:pt x="124" y="486"/>
                  </a:cubicBezTo>
                  <a:cubicBezTo>
                    <a:pt x="90" y="554"/>
                    <a:pt x="71" y="630"/>
                    <a:pt x="68" y="706"/>
                  </a:cubicBezTo>
                  <a:lnTo>
                    <a:pt x="68" y="707"/>
                  </a:lnTo>
                  <a:cubicBezTo>
                    <a:pt x="68" y="707"/>
                    <a:pt x="68" y="708"/>
                    <a:pt x="68" y="708"/>
                  </a:cubicBezTo>
                  <a:cubicBezTo>
                    <a:pt x="68" y="708"/>
                    <a:pt x="67" y="708"/>
                    <a:pt x="67" y="707"/>
                  </a:cubicBezTo>
                  <a:lnTo>
                    <a:pt x="67" y="707"/>
                  </a:lnTo>
                  <a:cubicBezTo>
                    <a:pt x="35" y="652"/>
                    <a:pt x="15" y="592"/>
                    <a:pt x="8" y="530"/>
                  </a:cubicBezTo>
                  <a:cubicBezTo>
                    <a:pt x="0" y="467"/>
                    <a:pt x="6" y="403"/>
                    <a:pt x="24" y="342"/>
                  </a:cubicBezTo>
                  <a:cubicBezTo>
                    <a:pt x="42" y="281"/>
                    <a:pt x="72" y="224"/>
                    <a:pt x="113" y="175"/>
                  </a:cubicBezTo>
                  <a:cubicBezTo>
                    <a:pt x="154" y="126"/>
                    <a:pt x="205" y="85"/>
                    <a:pt x="262" y="56"/>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4" name="Freeform 8">
              <a:extLst>
                <a:ext uri="{FF2B5EF4-FFF2-40B4-BE49-F238E27FC236}">
                  <a16:creationId xmlns:a16="http://schemas.microsoft.com/office/drawing/2014/main" id="{05C2E717-CA1D-7D84-AA8E-6D9A6EAF9EE6}"/>
                </a:ext>
              </a:extLst>
            </p:cNvPr>
            <p:cNvSpPr>
              <a:spLocks noEditPoints="1"/>
            </p:cNvSpPr>
            <p:nvPr/>
          </p:nvSpPr>
          <p:spPr bwMode="auto">
            <a:xfrm>
              <a:off x="663" y="462"/>
              <a:ext cx="296" cy="297"/>
            </a:xfrm>
            <a:custGeom>
              <a:avLst/>
              <a:gdLst>
                <a:gd name="T0" fmla="*/ 2237 w 2363"/>
                <a:gd name="T1" fmla="*/ 1182 h 2364"/>
                <a:gd name="T2" fmla="*/ 2237 w 2363"/>
                <a:gd name="T3" fmla="*/ 1182 h 2364"/>
                <a:gd name="T4" fmla="*/ 1181 w 2363"/>
                <a:gd name="T5" fmla="*/ 2238 h 2364"/>
                <a:gd name="T6" fmla="*/ 125 w 2363"/>
                <a:gd name="T7" fmla="*/ 1182 h 2364"/>
                <a:gd name="T8" fmla="*/ 1181 w 2363"/>
                <a:gd name="T9" fmla="*/ 126 h 2364"/>
                <a:gd name="T10" fmla="*/ 2237 w 2363"/>
                <a:gd name="T11" fmla="*/ 1182 h 2364"/>
                <a:gd name="T12" fmla="*/ 2237 w 2363"/>
                <a:gd name="T13" fmla="*/ 1182 h 2364"/>
                <a:gd name="T14" fmla="*/ 1181 w 2363"/>
                <a:gd name="T15" fmla="*/ 0 h 2364"/>
                <a:gd name="T16" fmla="*/ 1181 w 2363"/>
                <a:gd name="T17" fmla="*/ 0 h 2364"/>
                <a:gd name="T18" fmla="*/ 0 w 2363"/>
                <a:gd name="T19" fmla="*/ 1182 h 2364"/>
                <a:gd name="T20" fmla="*/ 1181 w 2363"/>
                <a:gd name="T21" fmla="*/ 2364 h 2364"/>
                <a:gd name="T22" fmla="*/ 2363 w 2363"/>
                <a:gd name="T23" fmla="*/ 1182 h 2364"/>
                <a:gd name="T24" fmla="*/ 1181 w 2363"/>
                <a:gd name="T25" fmla="*/ 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63" h="2364">
                  <a:moveTo>
                    <a:pt x="2237" y="1182"/>
                  </a:moveTo>
                  <a:lnTo>
                    <a:pt x="2237" y="1182"/>
                  </a:lnTo>
                  <a:cubicBezTo>
                    <a:pt x="2237" y="1764"/>
                    <a:pt x="1763" y="2238"/>
                    <a:pt x="1181" y="2238"/>
                  </a:cubicBezTo>
                  <a:cubicBezTo>
                    <a:pt x="599" y="2238"/>
                    <a:pt x="125" y="1764"/>
                    <a:pt x="125" y="1182"/>
                  </a:cubicBezTo>
                  <a:cubicBezTo>
                    <a:pt x="125" y="600"/>
                    <a:pt x="599" y="126"/>
                    <a:pt x="1181" y="126"/>
                  </a:cubicBezTo>
                  <a:cubicBezTo>
                    <a:pt x="1763" y="126"/>
                    <a:pt x="2237" y="600"/>
                    <a:pt x="2237" y="1182"/>
                  </a:cubicBezTo>
                  <a:lnTo>
                    <a:pt x="2237" y="1182"/>
                  </a:lnTo>
                  <a:close/>
                  <a:moveTo>
                    <a:pt x="1181" y="0"/>
                  </a:moveTo>
                  <a:lnTo>
                    <a:pt x="1181" y="0"/>
                  </a:lnTo>
                  <a:cubicBezTo>
                    <a:pt x="530" y="0"/>
                    <a:pt x="0" y="530"/>
                    <a:pt x="0" y="1182"/>
                  </a:cubicBezTo>
                  <a:cubicBezTo>
                    <a:pt x="0" y="1833"/>
                    <a:pt x="530" y="2364"/>
                    <a:pt x="1181" y="2364"/>
                  </a:cubicBezTo>
                  <a:cubicBezTo>
                    <a:pt x="1833" y="2364"/>
                    <a:pt x="2363" y="1833"/>
                    <a:pt x="2363" y="1182"/>
                  </a:cubicBezTo>
                  <a:cubicBezTo>
                    <a:pt x="2363" y="530"/>
                    <a:pt x="1833" y="0"/>
                    <a:pt x="1181" y="0"/>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5" name="Freeform 9">
              <a:extLst>
                <a:ext uri="{FF2B5EF4-FFF2-40B4-BE49-F238E27FC236}">
                  <a16:creationId xmlns:a16="http://schemas.microsoft.com/office/drawing/2014/main" id="{4F41084D-004C-11AC-A06F-9862C4DC2C7F}"/>
                </a:ext>
              </a:extLst>
            </p:cNvPr>
            <p:cNvSpPr>
              <a:spLocks/>
            </p:cNvSpPr>
            <p:nvPr/>
          </p:nvSpPr>
          <p:spPr bwMode="auto">
            <a:xfrm>
              <a:off x="708" y="535"/>
              <a:ext cx="141" cy="179"/>
            </a:xfrm>
            <a:custGeom>
              <a:avLst/>
              <a:gdLst>
                <a:gd name="T0" fmla="*/ 923 w 1119"/>
                <a:gd name="T1" fmla="*/ 1019 h 1418"/>
                <a:gd name="T2" fmla="*/ 923 w 1119"/>
                <a:gd name="T3" fmla="*/ 1019 h 1418"/>
                <a:gd name="T4" fmla="*/ 891 w 1119"/>
                <a:gd name="T5" fmla="*/ 1021 h 1418"/>
                <a:gd name="T6" fmla="*/ 803 w 1119"/>
                <a:gd name="T7" fmla="*/ 1028 h 1418"/>
                <a:gd name="T8" fmla="*/ 146 w 1119"/>
                <a:gd name="T9" fmla="*/ 371 h 1418"/>
                <a:gd name="T10" fmla="*/ 260 w 1119"/>
                <a:gd name="T11" fmla="*/ 3 h 1418"/>
                <a:gd name="T12" fmla="*/ 260 w 1119"/>
                <a:gd name="T13" fmla="*/ 1 h 1418"/>
                <a:gd name="T14" fmla="*/ 259 w 1119"/>
                <a:gd name="T15" fmla="*/ 1 h 1418"/>
                <a:gd name="T16" fmla="*/ 0 w 1119"/>
                <a:gd name="T17" fmla="*/ 599 h 1418"/>
                <a:gd name="T18" fmla="*/ 819 w 1119"/>
                <a:gd name="T19" fmla="*/ 1418 h 1418"/>
                <a:gd name="T20" fmla="*/ 957 w 1119"/>
                <a:gd name="T21" fmla="*/ 1407 h 1418"/>
                <a:gd name="T22" fmla="*/ 957 w 1119"/>
                <a:gd name="T23" fmla="*/ 1407 h 1418"/>
                <a:gd name="T24" fmla="*/ 1119 w 1119"/>
                <a:gd name="T25" fmla="*/ 1214 h 1418"/>
                <a:gd name="T26" fmla="*/ 923 w 1119"/>
                <a:gd name="T27" fmla="*/ 1019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9" h="1418">
                  <a:moveTo>
                    <a:pt x="923" y="1019"/>
                  </a:moveTo>
                  <a:lnTo>
                    <a:pt x="923" y="1019"/>
                  </a:lnTo>
                  <a:cubicBezTo>
                    <a:pt x="912" y="1019"/>
                    <a:pt x="891" y="1021"/>
                    <a:pt x="891" y="1021"/>
                  </a:cubicBezTo>
                  <a:cubicBezTo>
                    <a:pt x="862" y="1025"/>
                    <a:pt x="833" y="1028"/>
                    <a:pt x="803" y="1028"/>
                  </a:cubicBezTo>
                  <a:cubicBezTo>
                    <a:pt x="440" y="1028"/>
                    <a:pt x="146" y="734"/>
                    <a:pt x="146" y="371"/>
                  </a:cubicBezTo>
                  <a:cubicBezTo>
                    <a:pt x="146" y="234"/>
                    <a:pt x="189" y="108"/>
                    <a:pt x="260" y="3"/>
                  </a:cubicBezTo>
                  <a:cubicBezTo>
                    <a:pt x="260" y="3"/>
                    <a:pt x="261" y="2"/>
                    <a:pt x="260" y="1"/>
                  </a:cubicBezTo>
                  <a:cubicBezTo>
                    <a:pt x="260" y="0"/>
                    <a:pt x="259" y="1"/>
                    <a:pt x="259" y="1"/>
                  </a:cubicBezTo>
                  <a:cubicBezTo>
                    <a:pt x="99" y="151"/>
                    <a:pt x="0" y="363"/>
                    <a:pt x="0" y="599"/>
                  </a:cubicBezTo>
                  <a:cubicBezTo>
                    <a:pt x="0" y="1051"/>
                    <a:pt x="366" y="1418"/>
                    <a:pt x="819" y="1418"/>
                  </a:cubicBezTo>
                  <a:cubicBezTo>
                    <a:pt x="866" y="1418"/>
                    <a:pt x="912" y="1414"/>
                    <a:pt x="957" y="1407"/>
                  </a:cubicBezTo>
                  <a:lnTo>
                    <a:pt x="957" y="1407"/>
                  </a:lnTo>
                  <a:cubicBezTo>
                    <a:pt x="1049" y="1391"/>
                    <a:pt x="1119" y="1310"/>
                    <a:pt x="1119" y="1214"/>
                  </a:cubicBezTo>
                  <a:cubicBezTo>
                    <a:pt x="1119" y="1106"/>
                    <a:pt x="1031" y="1019"/>
                    <a:pt x="923" y="1019"/>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6" name="Freeform 10">
              <a:extLst>
                <a:ext uri="{FF2B5EF4-FFF2-40B4-BE49-F238E27FC236}">
                  <a16:creationId xmlns:a16="http://schemas.microsoft.com/office/drawing/2014/main" id="{2853F468-EF17-EC66-31CD-A697DBB5E00F}"/>
                </a:ext>
              </a:extLst>
            </p:cNvPr>
            <p:cNvSpPr>
              <a:spLocks/>
            </p:cNvSpPr>
            <p:nvPr/>
          </p:nvSpPr>
          <p:spPr bwMode="auto">
            <a:xfrm>
              <a:off x="1036" y="539"/>
              <a:ext cx="111" cy="142"/>
            </a:xfrm>
            <a:custGeom>
              <a:avLst/>
              <a:gdLst>
                <a:gd name="T0" fmla="*/ 341 w 881"/>
                <a:gd name="T1" fmla="*/ 1128 h 1128"/>
                <a:gd name="T2" fmla="*/ 341 w 881"/>
                <a:gd name="T3" fmla="*/ 1128 h 1128"/>
                <a:gd name="T4" fmla="*/ 341 w 881"/>
                <a:gd name="T5" fmla="*/ 174 h 1128"/>
                <a:gd name="T6" fmla="*/ 0 w 881"/>
                <a:gd name="T7" fmla="*/ 174 h 1128"/>
                <a:gd name="T8" fmla="*/ 0 w 881"/>
                <a:gd name="T9" fmla="*/ 0 h 1128"/>
                <a:gd name="T10" fmla="*/ 881 w 881"/>
                <a:gd name="T11" fmla="*/ 0 h 1128"/>
                <a:gd name="T12" fmla="*/ 881 w 881"/>
                <a:gd name="T13" fmla="*/ 174 h 1128"/>
                <a:gd name="T14" fmla="*/ 539 w 881"/>
                <a:gd name="T15" fmla="*/ 174 h 1128"/>
                <a:gd name="T16" fmla="*/ 539 w 881"/>
                <a:gd name="T17" fmla="*/ 1128 h 1128"/>
                <a:gd name="T18" fmla="*/ 341 w 881"/>
                <a:gd name="T1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1128">
                  <a:moveTo>
                    <a:pt x="341" y="1128"/>
                  </a:moveTo>
                  <a:lnTo>
                    <a:pt x="341" y="1128"/>
                  </a:lnTo>
                  <a:lnTo>
                    <a:pt x="341" y="174"/>
                  </a:lnTo>
                  <a:lnTo>
                    <a:pt x="0" y="174"/>
                  </a:lnTo>
                  <a:lnTo>
                    <a:pt x="0" y="0"/>
                  </a:lnTo>
                  <a:lnTo>
                    <a:pt x="881" y="0"/>
                  </a:lnTo>
                  <a:lnTo>
                    <a:pt x="881" y="174"/>
                  </a:lnTo>
                  <a:lnTo>
                    <a:pt x="539" y="174"/>
                  </a:lnTo>
                  <a:lnTo>
                    <a:pt x="539" y="1128"/>
                  </a:lnTo>
                  <a:lnTo>
                    <a:pt x="341"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7" name="Freeform 11">
              <a:extLst>
                <a:ext uri="{FF2B5EF4-FFF2-40B4-BE49-F238E27FC236}">
                  <a16:creationId xmlns:a16="http://schemas.microsoft.com/office/drawing/2014/main" id="{802A7738-83AB-CB4E-72B9-687C772FFE68}"/>
                </a:ext>
              </a:extLst>
            </p:cNvPr>
            <p:cNvSpPr>
              <a:spLocks noEditPoints="1"/>
            </p:cNvSpPr>
            <p:nvPr/>
          </p:nvSpPr>
          <p:spPr bwMode="auto">
            <a:xfrm>
              <a:off x="1165" y="539"/>
              <a:ext cx="126" cy="142"/>
            </a:xfrm>
            <a:custGeom>
              <a:avLst/>
              <a:gdLst>
                <a:gd name="T0" fmla="*/ 197 w 1009"/>
                <a:gd name="T1" fmla="*/ 954 h 1128"/>
                <a:gd name="T2" fmla="*/ 197 w 1009"/>
                <a:gd name="T3" fmla="*/ 954 h 1128"/>
                <a:gd name="T4" fmla="*/ 419 w 1009"/>
                <a:gd name="T5" fmla="*/ 954 h 1128"/>
                <a:gd name="T6" fmla="*/ 806 w 1009"/>
                <a:gd name="T7" fmla="*/ 565 h 1128"/>
                <a:gd name="T8" fmla="*/ 419 w 1009"/>
                <a:gd name="T9" fmla="*/ 174 h 1128"/>
                <a:gd name="T10" fmla="*/ 197 w 1009"/>
                <a:gd name="T11" fmla="*/ 174 h 1128"/>
                <a:gd name="T12" fmla="*/ 197 w 1009"/>
                <a:gd name="T13" fmla="*/ 954 h 1128"/>
                <a:gd name="T14" fmla="*/ 197 w 1009"/>
                <a:gd name="T15" fmla="*/ 954 h 1128"/>
                <a:gd name="T16" fmla="*/ 0 w 1009"/>
                <a:gd name="T17" fmla="*/ 1128 h 1128"/>
                <a:gd name="T18" fmla="*/ 0 w 1009"/>
                <a:gd name="T19" fmla="*/ 1128 h 1128"/>
                <a:gd name="T20" fmla="*/ 0 w 1009"/>
                <a:gd name="T21" fmla="*/ 0 h 1128"/>
                <a:gd name="T22" fmla="*/ 419 w 1009"/>
                <a:gd name="T23" fmla="*/ 0 h 1128"/>
                <a:gd name="T24" fmla="*/ 1009 w 1009"/>
                <a:gd name="T25" fmla="*/ 565 h 1128"/>
                <a:gd name="T26" fmla="*/ 419 w 1009"/>
                <a:gd name="T27" fmla="*/ 1128 h 1128"/>
                <a:gd name="T28" fmla="*/ 0 w 1009"/>
                <a:gd name="T2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9" h="1128">
                  <a:moveTo>
                    <a:pt x="197" y="954"/>
                  </a:moveTo>
                  <a:lnTo>
                    <a:pt x="197" y="954"/>
                  </a:lnTo>
                  <a:lnTo>
                    <a:pt x="419" y="954"/>
                  </a:lnTo>
                  <a:cubicBezTo>
                    <a:pt x="664" y="954"/>
                    <a:pt x="806" y="778"/>
                    <a:pt x="806" y="565"/>
                  </a:cubicBezTo>
                  <a:cubicBezTo>
                    <a:pt x="806" y="347"/>
                    <a:pt x="671" y="174"/>
                    <a:pt x="419" y="174"/>
                  </a:cubicBezTo>
                  <a:lnTo>
                    <a:pt x="197" y="174"/>
                  </a:lnTo>
                  <a:lnTo>
                    <a:pt x="197" y="954"/>
                  </a:lnTo>
                  <a:lnTo>
                    <a:pt x="197" y="954"/>
                  </a:lnTo>
                  <a:close/>
                  <a:moveTo>
                    <a:pt x="0" y="1128"/>
                  </a:moveTo>
                  <a:lnTo>
                    <a:pt x="0" y="1128"/>
                  </a:lnTo>
                  <a:lnTo>
                    <a:pt x="0" y="0"/>
                  </a:lnTo>
                  <a:lnTo>
                    <a:pt x="419" y="0"/>
                  </a:lnTo>
                  <a:cubicBezTo>
                    <a:pt x="771" y="0"/>
                    <a:pt x="1009" y="233"/>
                    <a:pt x="1009" y="565"/>
                  </a:cubicBezTo>
                  <a:cubicBezTo>
                    <a:pt x="1009" y="896"/>
                    <a:pt x="771" y="1128"/>
                    <a:pt x="419" y="1128"/>
                  </a:cubicBezTo>
                  <a:lnTo>
                    <a:pt x="0"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8" name="Freeform 12">
              <a:extLst>
                <a:ext uri="{FF2B5EF4-FFF2-40B4-BE49-F238E27FC236}">
                  <a16:creationId xmlns:a16="http://schemas.microsoft.com/office/drawing/2014/main" id="{80CA4E40-AB6B-C1F0-21D0-9DA82BD5C671}"/>
                </a:ext>
              </a:extLst>
            </p:cNvPr>
            <p:cNvSpPr>
              <a:spLocks/>
            </p:cNvSpPr>
            <p:nvPr/>
          </p:nvSpPr>
          <p:spPr bwMode="auto">
            <a:xfrm>
              <a:off x="1368" y="537"/>
              <a:ext cx="111" cy="147"/>
            </a:xfrm>
            <a:custGeom>
              <a:avLst/>
              <a:gdLst>
                <a:gd name="T0" fmla="*/ 102 w 886"/>
                <a:gd name="T1" fmla="*/ 834 h 1165"/>
                <a:gd name="T2" fmla="*/ 102 w 886"/>
                <a:gd name="T3" fmla="*/ 834 h 1165"/>
                <a:gd name="T4" fmla="*/ 459 w 886"/>
                <a:gd name="T5" fmla="*/ 989 h 1165"/>
                <a:gd name="T6" fmla="*/ 685 w 886"/>
                <a:gd name="T7" fmla="*/ 835 h 1165"/>
                <a:gd name="T8" fmla="*/ 428 w 886"/>
                <a:gd name="T9" fmla="*/ 668 h 1165"/>
                <a:gd name="T10" fmla="*/ 27 w 886"/>
                <a:gd name="T11" fmla="*/ 330 h 1165"/>
                <a:gd name="T12" fmla="*/ 438 w 886"/>
                <a:gd name="T13" fmla="*/ 0 h 1165"/>
                <a:gd name="T14" fmla="*/ 848 w 886"/>
                <a:gd name="T15" fmla="*/ 145 h 1165"/>
                <a:gd name="T16" fmla="*/ 748 w 886"/>
                <a:gd name="T17" fmla="*/ 304 h 1165"/>
                <a:gd name="T18" fmla="*/ 421 w 886"/>
                <a:gd name="T19" fmla="*/ 176 h 1165"/>
                <a:gd name="T20" fmla="*/ 230 w 886"/>
                <a:gd name="T21" fmla="*/ 316 h 1165"/>
                <a:gd name="T22" fmla="*/ 479 w 886"/>
                <a:gd name="T23" fmla="*/ 467 h 1165"/>
                <a:gd name="T24" fmla="*/ 886 w 886"/>
                <a:gd name="T25" fmla="*/ 817 h 1165"/>
                <a:gd name="T26" fmla="*/ 450 w 886"/>
                <a:gd name="T27" fmla="*/ 1165 h 1165"/>
                <a:gd name="T28" fmla="*/ 0 w 886"/>
                <a:gd name="T29" fmla="*/ 994 h 1165"/>
                <a:gd name="T30" fmla="*/ 102 w 886"/>
                <a:gd name="T31" fmla="*/ 834 h 1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6" h="1165">
                  <a:moveTo>
                    <a:pt x="102" y="834"/>
                  </a:moveTo>
                  <a:lnTo>
                    <a:pt x="102" y="834"/>
                  </a:lnTo>
                  <a:cubicBezTo>
                    <a:pt x="180" y="917"/>
                    <a:pt x="301" y="989"/>
                    <a:pt x="459" y="989"/>
                  </a:cubicBezTo>
                  <a:cubicBezTo>
                    <a:pt x="621" y="989"/>
                    <a:pt x="685" y="910"/>
                    <a:pt x="685" y="835"/>
                  </a:cubicBezTo>
                  <a:cubicBezTo>
                    <a:pt x="685" y="734"/>
                    <a:pt x="565" y="704"/>
                    <a:pt x="428" y="668"/>
                  </a:cubicBezTo>
                  <a:cubicBezTo>
                    <a:pt x="244" y="622"/>
                    <a:pt x="27" y="568"/>
                    <a:pt x="27" y="330"/>
                  </a:cubicBezTo>
                  <a:cubicBezTo>
                    <a:pt x="27" y="144"/>
                    <a:pt x="191" y="0"/>
                    <a:pt x="438" y="0"/>
                  </a:cubicBezTo>
                  <a:cubicBezTo>
                    <a:pt x="607" y="0"/>
                    <a:pt x="744" y="51"/>
                    <a:pt x="848" y="145"/>
                  </a:cubicBezTo>
                  <a:lnTo>
                    <a:pt x="748" y="304"/>
                  </a:lnTo>
                  <a:cubicBezTo>
                    <a:pt x="660" y="217"/>
                    <a:pt x="540" y="176"/>
                    <a:pt x="421" y="176"/>
                  </a:cubicBezTo>
                  <a:cubicBezTo>
                    <a:pt x="305" y="176"/>
                    <a:pt x="230" y="232"/>
                    <a:pt x="230" y="316"/>
                  </a:cubicBezTo>
                  <a:cubicBezTo>
                    <a:pt x="230" y="404"/>
                    <a:pt x="345" y="433"/>
                    <a:pt x="479" y="467"/>
                  </a:cubicBezTo>
                  <a:cubicBezTo>
                    <a:pt x="665" y="514"/>
                    <a:pt x="886" y="572"/>
                    <a:pt x="886" y="817"/>
                  </a:cubicBezTo>
                  <a:cubicBezTo>
                    <a:pt x="886" y="1005"/>
                    <a:pt x="754" y="1165"/>
                    <a:pt x="450" y="1165"/>
                  </a:cubicBezTo>
                  <a:cubicBezTo>
                    <a:pt x="247" y="1165"/>
                    <a:pt x="99" y="1096"/>
                    <a:pt x="0" y="994"/>
                  </a:cubicBezTo>
                  <a:lnTo>
                    <a:pt x="102" y="834"/>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9" name="Freeform 13">
              <a:extLst>
                <a:ext uri="{FF2B5EF4-FFF2-40B4-BE49-F238E27FC236}">
                  <a16:creationId xmlns:a16="http://schemas.microsoft.com/office/drawing/2014/main" id="{27E81DC6-5647-836F-5C65-6D7EAF241082}"/>
                </a:ext>
              </a:extLst>
            </p:cNvPr>
            <p:cNvSpPr>
              <a:spLocks/>
            </p:cNvSpPr>
            <p:nvPr/>
          </p:nvSpPr>
          <p:spPr bwMode="auto">
            <a:xfrm>
              <a:off x="1485" y="539"/>
              <a:ext cx="134" cy="142"/>
            </a:xfrm>
            <a:custGeom>
              <a:avLst/>
              <a:gdLst>
                <a:gd name="T0" fmla="*/ 438 w 1072"/>
                <a:gd name="T1" fmla="*/ 1128 h 1128"/>
                <a:gd name="T2" fmla="*/ 438 w 1072"/>
                <a:gd name="T3" fmla="*/ 1128 h 1128"/>
                <a:gd name="T4" fmla="*/ 438 w 1072"/>
                <a:gd name="T5" fmla="*/ 659 h 1128"/>
                <a:gd name="T6" fmla="*/ 0 w 1072"/>
                <a:gd name="T7" fmla="*/ 0 h 1128"/>
                <a:gd name="T8" fmla="*/ 226 w 1072"/>
                <a:gd name="T9" fmla="*/ 0 h 1128"/>
                <a:gd name="T10" fmla="*/ 537 w 1072"/>
                <a:gd name="T11" fmla="*/ 484 h 1128"/>
                <a:gd name="T12" fmla="*/ 845 w 1072"/>
                <a:gd name="T13" fmla="*/ 0 h 1128"/>
                <a:gd name="T14" fmla="*/ 1072 w 1072"/>
                <a:gd name="T15" fmla="*/ 0 h 1128"/>
                <a:gd name="T16" fmla="*/ 636 w 1072"/>
                <a:gd name="T17" fmla="*/ 659 h 1128"/>
                <a:gd name="T18" fmla="*/ 636 w 1072"/>
                <a:gd name="T19" fmla="*/ 1128 h 1128"/>
                <a:gd name="T20" fmla="*/ 438 w 1072"/>
                <a:gd name="T21"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1128">
                  <a:moveTo>
                    <a:pt x="438" y="1128"/>
                  </a:moveTo>
                  <a:lnTo>
                    <a:pt x="438" y="1128"/>
                  </a:lnTo>
                  <a:lnTo>
                    <a:pt x="438" y="659"/>
                  </a:lnTo>
                  <a:lnTo>
                    <a:pt x="0" y="0"/>
                  </a:lnTo>
                  <a:lnTo>
                    <a:pt x="226" y="0"/>
                  </a:lnTo>
                  <a:lnTo>
                    <a:pt x="537" y="484"/>
                  </a:lnTo>
                  <a:lnTo>
                    <a:pt x="845" y="0"/>
                  </a:lnTo>
                  <a:lnTo>
                    <a:pt x="1072" y="0"/>
                  </a:lnTo>
                  <a:lnTo>
                    <a:pt x="636" y="659"/>
                  </a:lnTo>
                  <a:lnTo>
                    <a:pt x="636" y="1128"/>
                  </a:lnTo>
                  <a:lnTo>
                    <a:pt x="438"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0" name="Freeform 14">
              <a:extLst>
                <a:ext uri="{FF2B5EF4-FFF2-40B4-BE49-F238E27FC236}">
                  <a16:creationId xmlns:a16="http://schemas.microsoft.com/office/drawing/2014/main" id="{2D9BE1FC-EE5B-F051-EA8D-DD05C2D85858}"/>
                </a:ext>
              </a:extLst>
            </p:cNvPr>
            <p:cNvSpPr>
              <a:spLocks/>
            </p:cNvSpPr>
            <p:nvPr/>
          </p:nvSpPr>
          <p:spPr bwMode="auto">
            <a:xfrm>
              <a:off x="1635" y="539"/>
              <a:ext cx="123" cy="142"/>
            </a:xfrm>
            <a:custGeom>
              <a:avLst/>
              <a:gdLst>
                <a:gd name="T0" fmla="*/ 786 w 977"/>
                <a:gd name="T1" fmla="*/ 1128 h 1128"/>
                <a:gd name="T2" fmla="*/ 786 w 977"/>
                <a:gd name="T3" fmla="*/ 1128 h 1128"/>
                <a:gd name="T4" fmla="*/ 198 w 977"/>
                <a:gd name="T5" fmla="*/ 306 h 1128"/>
                <a:gd name="T6" fmla="*/ 198 w 977"/>
                <a:gd name="T7" fmla="*/ 1128 h 1128"/>
                <a:gd name="T8" fmla="*/ 0 w 977"/>
                <a:gd name="T9" fmla="*/ 1128 h 1128"/>
                <a:gd name="T10" fmla="*/ 0 w 977"/>
                <a:gd name="T11" fmla="*/ 0 h 1128"/>
                <a:gd name="T12" fmla="*/ 203 w 977"/>
                <a:gd name="T13" fmla="*/ 0 h 1128"/>
                <a:gd name="T14" fmla="*/ 779 w 977"/>
                <a:gd name="T15" fmla="*/ 800 h 1128"/>
                <a:gd name="T16" fmla="*/ 779 w 977"/>
                <a:gd name="T17" fmla="*/ 0 h 1128"/>
                <a:gd name="T18" fmla="*/ 977 w 977"/>
                <a:gd name="T19" fmla="*/ 0 h 1128"/>
                <a:gd name="T20" fmla="*/ 977 w 977"/>
                <a:gd name="T21" fmla="*/ 1128 h 1128"/>
                <a:gd name="T22" fmla="*/ 786 w 977"/>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7" h="1128">
                  <a:moveTo>
                    <a:pt x="786" y="1128"/>
                  </a:moveTo>
                  <a:lnTo>
                    <a:pt x="786" y="1128"/>
                  </a:lnTo>
                  <a:lnTo>
                    <a:pt x="198" y="306"/>
                  </a:lnTo>
                  <a:lnTo>
                    <a:pt x="198" y="1128"/>
                  </a:lnTo>
                  <a:lnTo>
                    <a:pt x="0" y="1128"/>
                  </a:lnTo>
                  <a:lnTo>
                    <a:pt x="0" y="0"/>
                  </a:lnTo>
                  <a:lnTo>
                    <a:pt x="203" y="0"/>
                  </a:lnTo>
                  <a:lnTo>
                    <a:pt x="779" y="800"/>
                  </a:lnTo>
                  <a:lnTo>
                    <a:pt x="779" y="0"/>
                  </a:lnTo>
                  <a:lnTo>
                    <a:pt x="977" y="0"/>
                  </a:lnTo>
                  <a:lnTo>
                    <a:pt x="977" y="1128"/>
                  </a:lnTo>
                  <a:lnTo>
                    <a:pt x="786"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1" name="Freeform 15">
              <a:extLst>
                <a:ext uri="{FF2B5EF4-FFF2-40B4-BE49-F238E27FC236}">
                  <a16:creationId xmlns:a16="http://schemas.microsoft.com/office/drawing/2014/main" id="{645D7EF4-527A-E668-22BA-2F958FE7CF45}"/>
                </a:ext>
              </a:extLst>
            </p:cNvPr>
            <p:cNvSpPr>
              <a:spLocks/>
            </p:cNvSpPr>
            <p:nvPr/>
          </p:nvSpPr>
          <p:spPr bwMode="auto">
            <a:xfrm>
              <a:off x="1789" y="539"/>
              <a:ext cx="123" cy="142"/>
            </a:xfrm>
            <a:custGeom>
              <a:avLst/>
              <a:gdLst>
                <a:gd name="T0" fmla="*/ 787 w 978"/>
                <a:gd name="T1" fmla="*/ 1128 h 1128"/>
                <a:gd name="T2" fmla="*/ 787 w 978"/>
                <a:gd name="T3" fmla="*/ 1128 h 1128"/>
                <a:gd name="T4" fmla="*/ 198 w 978"/>
                <a:gd name="T5" fmla="*/ 306 h 1128"/>
                <a:gd name="T6" fmla="*/ 198 w 978"/>
                <a:gd name="T7" fmla="*/ 1128 h 1128"/>
                <a:gd name="T8" fmla="*/ 0 w 978"/>
                <a:gd name="T9" fmla="*/ 1128 h 1128"/>
                <a:gd name="T10" fmla="*/ 0 w 978"/>
                <a:gd name="T11" fmla="*/ 0 h 1128"/>
                <a:gd name="T12" fmla="*/ 203 w 978"/>
                <a:gd name="T13" fmla="*/ 0 h 1128"/>
                <a:gd name="T14" fmla="*/ 780 w 978"/>
                <a:gd name="T15" fmla="*/ 800 h 1128"/>
                <a:gd name="T16" fmla="*/ 780 w 978"/>
                <a:gd name="T17" fmla="*/ 0 h 1128"/>
                <a:gd name="T18" fmla="*/ 978 w 978"/>
                <a:gd name="T19" fmla="*/ 0 h 1128"/>
                <a:gd name="T20" fmla="*/ 978 w 978"/>
                <a:gd name="T21" fmla="*/ 1128 h 1128"/>
                <a:gd name="T22" fmla="*/ 787 w 978"/>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8" h="1128">
                  <a:moveTo>
                    <a:pt x="787" y="1128"/>
                  </a:moveTo>
                  <a:lnTo>
                    <a:pt x="787" y="1128"/>
                  </a:lnTo>
                  <a:lnTo>
                    <a:pt x="198" y="306"/>
                  </a:lnTo>
                  <a:lnTo>
                    <a:pt x="198" y="1128"/>
                  </a:lnTo>
                  <a:lnTo>
                    <a:pt x="0" y="1128"/>
                  </a:lnTo>
                  <a:lnTo>
                    <a:pt x="0" y="0"/>
                  </a:lnTo>
                  <a:lnTo>
                    <a:pt x="203" y="0"/>
                  </a:lnTo>
                  <a:lnTo>
                    <a:pt x="780" y="800"/>
                  </a:lnTo>
                  <a:lnTo>
                    <a:pt x="780" y="0"/>
                  </a:lnTo>
                  <a:lnTo>
                    <a:pt x="978" y="0"/>
                  </a:lnTo>
                  <a:lnTo>
                    <a:pt x="978" y="1128"/>
                  </a:lnTo>
                  <a:lnTo>
                    <a:pt x="787"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2" name="Freeform 16">
              <a:extLst>
                <a:ext uri="{FF2B5EF4-FFF2-40B4-BE49-F238E27FC236}">
                  <a16:creationId xmlns:a16="http://schemas.microsoft.com/office/drawing/2014/main" id="{CD46BBA1-AAC8-016C-DAEB-D84D732079C4}"/>
                </a:ext>
              </a:extLst>
            </p:cNvPr>
            <p:cNvSpPr>
              <a:spLocks/>
            </p:cNvSpPr>
            <p:nvPr/>
          </p:nvSpPr>
          <p:spPr bwMode="auto">
            <a:xfrm>
              <a:off x="1943" y="539"/>
              <a:ext cx="97" cy="142"/>
            </a:xfrm>
            <a:custGeom>
              <a:avLst/>
              <a:gdLst>
                <a:gd name="T0" fmla="*/ 0 w 773"/>
                <a:gd name="T1" fmla="*/ 1128 h 1128"/>
                <a:gd name="T2" fmla="*/ 0 w 773"/>
                <a:gd name="T3" fmla="*/ 1128 h 1128"/>
                <a:gd name="T4" fmla="*/ 0 w 773"/>
                <a:gd name="T5" fmla="*/ 0 h 1128"/>
                <a:gd name="T6" fmla="*/ 773 w 773"/>
                <a:gd name="T7" fmla="*/ 0 h 1128"/>
                <a:gd name="T8" fmla="*/ 773 w 773"/>
                <a:gd name="T9" fmla="*/ 174 h 1128"/>
                <a:gd name="T10" fmla="*/ 198 w 773"/>
                <a:gd name="T11" fmla="*/ 174 h 1128"/>
                <a:gd name="T12" fmla="*/ 198 w 773"/>
                <a:gd name="T13" fmla="*/ 467 h 1128"/>
                <a:gd name="T14" fmla="*/ 761 w 773"/>
                <a:gd name="T15" fmla="*/ 467 h 1128"/>
                <a:gd name="T16" fmla="*/ 761 w 773"/>
                <a:gd name="T17" fmla="*/ 641 h 1128"/>
                <a:gd name="T18" fmla="*/ 198 w 773"/>
                <a:gd name="T19" fmla="*/ 641 h 1128"/>
                <a:gd name="T20" fmla="*/ 198 w 773"/>
                <a:gd name="T21" fmla="*/ 954 h 1128"/>
                <a:gd name="T22" fmla="*/ 773 w 773"/>
                <a:gd name="T23" fmla="*/ 954 h 1128"/>
                <a:gd name="T24" fmla="*/ 773 w 773"/>
                <a:gd name="T25" fmla="*/ 1128 h 1128"/>
                <a:gd name="T26" fmla="*/ 0 w 773"/>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3" h="1128">
                  <a:moveTo>
                    <a:pt x="0" y="1128"/>
                  </a:moveTo>
                  <a:lnTo>
                    <a:pt x="0" y="1128"/>
                  </a:lnTo>
                  <a:lnTo>
                    <a:pt x="0" y="0"/>
                  </a:lnTo>
                  <a:lnTo>
                    <a:pt x="773" y="0"/>
                  </a:lnTo>
                  <a:lnTo>
                    <a:pt x="773" y="174"/>
                  </a:lnTo>
                  <a:lnTo>
                    <a:pt x="198" y="174"/>
                  </a:lnTo>
                  <a:lnTo>
                    <a:pt x="198" y="467"/>
                  </a:lnTo>
                  <a:lnTo>
                    <a:pt x="761" y="467"/>
                  </a:lnTo>
                  <a:lnTo>
                    <a:pt x="761" y="641"/>
                  </a:lnTo>
                  <a:lnTo>
                    <a:pt x="198" y="641"/>
                  </a:lnTo>
                  <a:lnTo>
                    <a:pt x="198" y="954"/>
                  </a:lnTo>
                  <a:lnTo>
                    <a:pt x="773" y="954"/>
                  </a:lnTo>
                  <a:lnTo>
                    <a:pt x="773" y="1128"/>
                  </a:lnTo>
                  <a:lnTo>
                    <a:pt x="0"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3" name="Freeform 17">
              <a:extLst>
                <a:ext uri="{FF2B5EF4-FFF2-40B4-BE49-F238E27FC236}">
                  <a16:creationId xmlns:a16="http://schemas.microsoft.com/office/drawing/2014/main" id="{5B703C27-31B8-B44A-DF37-95029DE71AF9}"/>
                </a:ext>
              </a:extLst>
            </p:cNvPr>
            <p:cNvSpPr>
              <a:spLocks/>
            </p:cNvSpPr>
            <p:nvPr/>
          </p:nvSpPr>
          <p:spPr bwMode="auto">
            <a:xfrm>
              <a:off x="2060" y="539"/>
              <a:ext cx="139" cy="142"/>
            </a:xfrm>
            <a:custGeom>
              <a:avLst/>
              <a:gdLst>
                <a:gd name="T0" fmla="*/ 869 w 1106"/>
                <a:gd name="T1" fmla="*/ 1128 h 1128"/>
                <a:gd name="T2" fmla="*/ 869 w 1106"/>
                <a:gd name="T3" fmla="*/ 1128 h 1128"/>
                <a:gd name="T4" fmla="*/ 553 w 1106"/>
                <a:gd name="T5" fmla="*/ 687 h 1128"/>
                <a:gd name="T6" fmla="*/ 237 w 1106"/>
                <a:gd name="T7" fmla="*/ 1128 h 1128"/>
                <a:gd name="T8" fmla="*/ 0 w 1106"/>
                <a:gd name="T9" fmla="*/ 1128 h 1128"/>
                <a:gd name="T10" fmla="*/ 423 w 1106"/>
                <a:gd name="T11" fmla="*/ 550 h 1128"/>
                <a:gd name="T12" fmla="*/ 25 w 1106"/>
                <a:gd name="T13" fmla="*/ 0 h 1128"/>
                <a:gd name="T14" fmla="*/ 262 w 1106"/>
                <a:gd name="T15" fmla="*/ 0 h 1128"/>
                <a:gd name="T16" fmla="*/ 553 w 1106"/>
                <a:gd name="T17" fmla="*/ 414 h 1128"/>
                <a:gd name="T18" fmla="*/ 842 w 1106"/>
                <a:gd name="T19" fmla="*/ 0 h 1128"/>
                <a:gd name="T20" fmla="*/ 1081 w 1106"/>
                <a:gd name="T21" fmla="*/ 0 h 1128"/>
                <a:gd name="T22" fmla="*/ 685 w 1106"/>
                <a:gd name="T23" fmla="*/ 548 h 1128"/>
                <a:gd name="T24" fmla="*/ 1106 w 1106"/>
                <a:gd name="T25" fmla="*/ 1128 h 1128"/>
                <a:gd name="T26" fmla="*/ 869 w 1106"/>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6" h="1128">
                  <a:moveTo>
                    <a:pt x="869" y="1128"/>
                  </a:moveTo>
                  <a:lnTo>
                    <a:pt x="869" y="1128"/>
                  </a:lnTo>
                  <a:lnTo>
                    <a:pt x="553" y="687"/>
                  </a:lnTo>
                  <a:lnTo>
                    <a:pt x="237" y="1128"/>
                  </a:lnTo>
                  <a:lnTo>
                    <a:pt x="0" y="1128"/>
                  </a:lnTo>
                  <a:lnTo>
                    <a:pt x="423" y="550"/>
                  </a:lnTo>
                  <a:lnTo>
                    <a:pt x="25" y="0"/>
                  </a:lnTo>
                  <a:lnTo>
                    <a:pt x="262" y="0"/>
                  </a:lnTo>
                  <a:lnTo>
                    <a:pt x="553" y="414"/>
                  </a:lnTo>
                  <a:lnTo>
                    <a:pt x="842" y="0"/>
                  </a:lnTo>
                  <a:lnTo>
                    <a:pt x="1081" y="0"/>
                  </a:lnTo>
                  <a:lnTo>
                    <a:pt x="685" y="548"/>
                  </a:lnTo>
                  <a:lnTo>
                    <a:pt x="1106" y="1128"/>
                  </a:lnTo>
                  <a:lnTo>
                    <a:pt x="869"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3" name="Title 1">
            <a:extLst>
              <a:ext uri="{FF2B5EF4-FFF2-40B4-BE49-F238E27FC236}">
                <a16:creationId xmlns:a16="http://schemas.microsoft.com/office/drawing/2014/main" id="{4FD468C5-094E-9D91-DA6F-9335C1B6F417}"/>
              </a:ext>
            </a:extLst>
          </p:cNvPr>
          <p:cNvSpPr>
            <a:spLocks noGrp="1"/>
          </p:cNvSpPr>
          <p:nvPr>
            <p:ph type="title"/>
          </p:nvPr>
        </p:nvSpPr>
        <p:spPr>
          <a:xfrm>
            <a:off x="554042" y="232413"/>
            <a:ext cx="8456325" cy="613370"/>
          </a:xfrm>
        </p:spPr>
        <p:txBody>
          <a:bodyPr/>
          <a:lstStyle/>
          <a:p>
            <a:r>
              <a:rPr lang="en-US"/>
              <a:t>Click to edit Master title style</a:t>
            </a:r>
          </a:p>
        </p:txBody>
      </p:sp>
    </p:spTree>
    <p:extLst>
      <p:ext uri="{BB962C8B-B14F-4D97-AF65-F5344CB8AC3E}">
        <p14:creationId xmlns:p14="http://schemas.microsoft.com/office/powerpoint/2010/main" val="354623326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AD632-65A8-4F08-4C3F-52C872ECE42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F56226F1-1A2A-4B76-6A4C-FD0B74EF05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6E2C8D0F-BA93-E0C8-24C6-013A454AB456}"/>
              </a:ext>
            </a:extLst>
          </p:cNvPr>
          <p:cNvSpPr>
            <a:spLocks noGrp="1"/>
          </p:cNvSpPr>
          <p:nvPr>
            <p:ph type="dt" sz="half" idx="10"/>
          </p:nvPr>
        </p:nvSpPr>
        <p:spPr/>
        <p:txBody>
          <a:bodyPr/>
          <a:lstStyle/>
          <a:p>
            <a:fld id="{E05F8D2E-53D1-4155-97D5-86DAC51D7313}" type="datetimeFigureOut">
              <a:rPr lang="en-GB" smtClean="0"/>
              <a:t>17/03/2026</a:t>
            </a:fld>
            <a:endParaRPr lang="en-GB"/>
          </a:p>
        </p:txBody>
      </p:sp>
      <p:sp>
        <p:nvSpPr>
          <p:cNvPr id="5" name="Footer Placeholder 4">
            <a:extLst>
              <a:ext uri="{FF2B5EF4-FFF2-40B4-BE49-F238E27FC236}">
                <a16:creationId xmlns:a16="http://schemas.microsoft.com/office/drawing/2014/main" id="{890F204A-7295-B07A-2B6D-3886DE0FEF7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1BECBD3-56D9-9BFA-4DA3-5FFA6830CECC}"/>
              </a:ext>
            </a:extLst>
          </p:cNvPr>
          <p:cNvSpPr>
            <a:spLocks noGrp="1"/>
          </p:cNvSpPr>
          <p:nvPr>
            <p:ph type="sldNum" sz="quarter" idx="12"/>
          </p:nvPr>
        </p:nvSpPr>
        <p:spPr/>
        <p:txBody>
          <a:bodyPr/>
          <a:lstStyle/>
          <a:p>
            <a:fld id="{02D0D9D9-8F1A-4D01-86CB-C986C1C18287}" type="slidenum">
              <a:rPr lang="en-GB" smtClean="0"/>
              <a:t>‹#›</a:t>
            </a:fld>
            <a:endParaRPr lang="en-GB"/>
          </a:p>
        </p:txBody>
      </p:sp>
    </p:spTree>
    <p:extLst>
      <p:ext uri="{BB962C8B-B14F-4D97-AF65-F5344CB8AC3E}">
        <p14:creationId xmlns:p14="http://schemas.microsoft.com/office/powerpoint/2010/main" val="155039845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_White - Standard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EF02B22-4D38-294A-8E24-C8E34B8A7457}"/>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Tree>
    <p:extLst>
      <p:ext uri="{BB962C8B-B14F-4D97-AF65-F5344CB8AC3E}">
        <p14:creationId xmlns:p14="http://schemas.microsoft.com/office/powerpoint/2010/main" val="413597633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eal - Standard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D5E36459-6500-F74A-A031-3A47510D72DA}"/>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54B747A9-2438-954B-B26D-E4257248C1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50D4EC-D5FA-934A-97A0-7995AB9701DB}"/>
              </a:ext>
            </a:extLst>
          </p:cNvPr>
          <p:cNvSpPr>
            <a:spLocks noGrp="1"/>
          </p:cNvSpPr>
          <p:nvPr>
            <p:ph type="sldNum" sz="quarter" idx="12"/>
          </p:nvPr>
        </p:nvSpPr>
        <p:spPr/>
        <p:txBody>
          <a:bodyPr/>
          <a:lstStyle/>
          <a:p>
            <a:fld id="{7DCA3B56-ECA4-F246-9394-58426C04E9F5}" type="slidenum">
              <a:rPr lang="en-US" smtClean="0"/>
              <a:pPr/>
              <a:t>‹#›</a:t>
            </a:fld>
            <a:endParaRPr lang="en-US"/>
          </a:p>
        </p:txBody>
      </p:sp>
      <p:pic>
        <p:nvPicPr>
          <p:cNvPr id="8" name="Picture 7">
            <a:extLst>
              <a:ext uri="{FF2B5EF4-FFF2-40B4-BE49-F238E27FC236}">
                <a16:creationId xmlns:a16="http://schemas.microsoft.com/office/drawing/2014/main" id="{46082A8C-83B4-D441-9289-7537A5A65D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816549" y="363292"/>
            <a:ext cx="1820509" cy="352229"/>
          </a:xfrm>
          <a:prstGeom prst="rect">
            <a:avLst/>
          </a:prstGeom>
        </p:spPr>
      </p:pic>
      <p:sp>
        <p:nvSpPr>
          <p:cNvPr id="9" name="Title 1">
            <a:extLst>
              <a:ext uri="{FF2B5EF4-FFF2-40B4-BE49-F238E27FC236}">
                <a16:creationId xmlns:a16="http://schemas.microsoft.com/office/drawing/2014/main" id="{1F57ABE5-AF3B-EF4F-BB11-B79EA884303D}"/>
              </a:ext>
            </a:extLst>
          </p:cNvPr>
          <p:cNvSpPr>
            <a:spLocks noGrp="1"/>
          </p:cNvSpPr>
          <p:nvPr>
            <p:ph type="title"/>
          </p:nvPr>
        </p:nvSpPr>
        <p:spPr>
          <a:xfrm>
            <a:off x="925284" y="553807"/>
            <a:ext cx="10515600" cy="1325563"/>
          </a:xfrm>
          <a:prstGeom prst="rect">
            <a:avLst/>
          </a:prstGeom>
        </p:spPr>
        <p:txBody>
          <a:bodyPr/>
          <a:lstStyle/>
          <a:p>
            <a:r>
              <a:rPr lang="en-US"/>
              <a:t>Click to edit Master title style</a:t>
            </a:r>
          </a:p>
        </p:txBody>
      </p:sp>
      <p:sp>
        <p:nvSpPr>
          <p:cNvPr id="10" name="Content Placeholder 2">
            <a:extLst>
              <a:ext uri="{FF2B5EF4-FFF2-40B4-BE49-F238E27FC236}">
                <a16:creationId xmlns:a16="http://schemas.microsoft.com/office/drawing/2014/main" id="{D1DB7C6F-7F97-0B43-9321-8B71A45E36C2}"/>
              </a:ext>
            </a:extLst>
          </p:cNvPr>
          <p:cNvSpPr>
            <a:spLocks noGrp="1"/>
          </p:cNvSpPr>
          <p:nvPr>
            <p:ph idx="1"/>
          </p:nvPr>
        </p:nvSpPr>
        <p:spPr>
          <a:xfrm>
            <a:off x="925284" y="1825625"/>
            <a:ext cx="10428516"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a:extLst>
              <a:ext uri="{FF2B5EF4-FFF2-40B4-BE49-F238E27FC236}">
                <a16:creationId xmlns:a16="http://schemas.microsoft.com/office/drawing/2014/main" id="{1916DFFC-4F22-D043-9E29-352B0592A660}"/>
              </a:ext>
            </a:extLst>
          </p:cNvPr>
          <p:cNvCxnSpPr/>
          <p:nvPr userDrawn="1"/>
        </p:nvCxnSpPr>
        <p:spPr>
          <a:xfrm>
            <a:off x="1051820" y="73097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8006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Teal -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ACC69-DA2A-8840-971A-1F680F22BD79}"/>
              </a:ext>
            </a:extLst>
          </p:cNvPr>
          <p:cNvSpPr>
            <a:spLocks noGrp="1"/>
          </p:cNvSpPr>
          <p:nvPr>
            <p:ph type="title"/>
          </p:nvPr>
        </p:nvSpPr>
        <p:spPr>
          <a:xfrm>
            <a:off x="925284" y="553807"/>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EBC23172-C1A0-DC48-B902-8F7AAF045756}"/>
              </a:ext>
            </a:extLst>
          </p:cNvPr>
          <p:cNvSpPr>
            <a:spLocks noGrp="1"/>
          </p:cNvSpPr>
          <p:nvPr>
            <p:ph idx="1"/>
          </p:nvPr>
        </p:nvSpPr>
        <p:spPr>
          <a:xfrm>
            <a:off x="925284" y="1825625"/>
            <a:ext cx="498203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0FFE13-7953-BA4A-B4C4-38A81D2C52F6}"/>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477D94D6-8847-1340-BECF-95006B88BB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C7DEF0-D404-3C45-A592-9BFC70C08A37}"/>
              </a:ext>
            </a:extLst>
          </p:cNvPr>
          <p:cNvSpPr>
            <a:spLocks noGrp="1"/>
          </p:cNvSpPr>
          <p:nvPr>
            <p:ph type="sldNum" sz="quarter" idx="12"/>
          </p:nvPr>
        </p:nvSpPr>
        <p:spPr/>
        <p:txBody>
          <a:bodyPr/>
          <a:lstStyle/>
          <a:p>
            <a:fld id="{7DCA3B56-ECA4-F246-9394-58426C04E9F5}" type="slidenum">
              <a:rPr lang="en-US" smtClean="0"/>
              <a:pPr/>
              <a:t>‹#›</a:t>
            </a:fld>
            <a:endParaRPr lang="en-US"/>
          </a:p>
        </p:txBody>
      </p:sp>
      <p:cxnSp>
        <p:nvCxnSpPr>
          <p:cNvPr id="10" name="Straight Connector 9">
            <a:extLst>
              <a:ext uri="{FF2B5EF4-FFF2-40B4-BE49-F238E27FC236}">
                <a16:creationId xmlns:a16="http://schemas.microsoft.com/office/drawing/2014/main" id="{14CCF8E5-BCB7-3743-BFF2-24F9E6F08237}"/>
              </a:ext>
            </a:extLst>
          </p:cNvPr>
          <p:cNvCxnSpPr/>
          <p:nvPr userDrawn="1"/>
        </p:nvCxnSpPr>
        <p:spPr>
          <a:xfrm>
            <a:off x="1051820" y="73097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0B0E9315-9A3F-BD4C-B9B2-BAFDF7F9ECCC}"/>
              </a:ext>
            </a:extLst>
          </p:cNvPr>
          <p:cNvSpPr>
            <a:spLocks noGrp="1"/>
          </p:cNvSpPr>
          <p:nvPr>
            <p:ph idx="13"/>
          </p:nvPr>
        </p:nvSpPr>
        <p:spPr>
          <a:xfrm>
            <a:off x="6284686" y="1825625"/>
            <a:ext cx="498203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7" name="Group 5">
            <a:extLst>
              <a:ext uri="{FF2B5EF4-FFF2-40B4-BE49-F238E27FC236}">
                <a16:creationId xmlns:a16="http://schemas.microsoft.com/office/drawing/2014/main" id="{967E37B2-B4BB-2347-CE29-0D12C16075C4}"/>
              </a:ext>
            </a:extLst>
          </p:cNvPr>
          <p:cNvGrpSpPr>
            <a:grpSpLocks noChangeAspect="1"/>
          </p:cNvGrpSpPr>
          <p:nvPr userDrawn="1"/>
        </p:nvGrpSpPr>
        <p:grpSpPr bwMode="auto">
          <a:xfrm>
            <a:off x="9813374" y="363292"/>
            <a:ext cx="1824584" cy="352800"/>
            <a:chOff x="663" y="462"/>
            <a:chExt cx="1536" cy="297"/>
          </a:xfrm>
        </p:grpSpPr>
        <p:sp>
          <p:nvSpPr>
            <p:cNvPr id="8" name="Freeform 6">
              <a:extLst>
                <a:ext uri="{FF2B5EF4-FFF2-40B4-BE49-F238E27FC236}">
                  <a16:creationId xmlns:a16="http://schemas.microsoft.com/office/drawing/2014/main" id="{F4E9E3F2-C386-8AF2-9446-71074339A6E3}"/>
                </a:ext>
              </a:extLst>
            </p:cNvPr>
            <p:cNvSpPr>
              <a:spLocks/>
            </p:cNvSpPr>
            <p:nvPr/>
          </p:nvSpPr>
          <p:spPr bwMode="auto">
            <a:xfrm>
              <a:off x="742" y="507"/>
              <a:ext cx="89" cy="142"/>
            </a:xfrm>
            <a:custGeom>
              <a:avLst/>
              <a:gdLst>
                <a:gd name="T0" fmla="*/ 21 w 713"/>
                <a:gd name="T1" fmla="*/ 442 h 1124"/>
                <a:gd name="T2" fmla="*/ 21 w 713"/>
                <a:gd name="T3" fmla="*/ 442 h 1124"/>
                <a:gd name="T4" fmla="*/ 123 w 713"/>
                <a:gd name="T5" fmla="*/ 233 h 1124"/>
                <a:gd name="T6" fmla="*/ 301 w 713"/>
                <a:gd name="T7" fmla="*/ 83 h 1124"/>
                <a:gd name="T8" fmla="*/ 709 w 713"/>
                <a:gd name="T9" fmla="*/ 37 h 1124"/>
                <a:gd name="T10" fmla="*/ 712 w 713"/>
                <a:gd name="T11" fmla="*/ 38 h 1124"/>
                <a:gd name="T12" fmla="*/ 713 w 713"/>
                <a:gd name="T13" fmla="*/ 39 h 1124"/>
                <a:gd name="T14" fmla="*/ 712 w 713"/>
                <a:gd name="T15" fmla="*/ 41 h 1124"/>
                <a:gd name="T16" fmla="*/ 710 w 713"/>
                <a:gd name="T17" fmla="*/ 41 h 1124"/>
                <a:gd name="T18" fmla="*/ 249 w 713"/>
                <a:gd name="T19" fmla="*/ 631 h 1124"/>
                <a:gd name="T20" fmla="*/ 297 w 713"/>
                <a:gd name="T21" fmla="*/ 900 h 1124"/>
                <a:gd name="T22" fmla="*/ 450 w 713"/>
                <a:gd name="T23" fmla="*/ 1121 h 1124"/>
                <a:gd name="T24" fmla="*/ 450 w 713"/>
                <a:gd name="T25" fmla="*/ 1122 h 1124"/>
                <a:gd name="T26" fmla="*/ 450 w 713"/>
                <a:gd name="T27" fmla="*/ 1123 h 1124"/>
                <a:gd name="T28" fmla="*/ 450 w 713"/>
                <a:gd name="T29" fmla="*/ 1123 h 1124"/>
                <a:gd name="T30" fmla="*/ 449 w 713"/>
                <a:gd name="T31" fmla="*/ 1123 h 1124"/>
                <a:gd name="T32" fmla="*/ 246 w 713"/>
                <a:gd name="T33" fmla="*/ 1037 h 1124"/>
                <a:gd name="T34" fmla="*/ 91 w 713"/>
                <a:gd name="T35" fmla="*/ 875 h 1124"/>
                <a:gd name="T36" fmla="*/ 12 w 713"/>
                <a:gd name="T37" fmla="*/ 666 h 1124"/>
                <a:gd name="T38" fmla="*/ 21 w 713"/>
                <a:gd name="T39" fmla="*/ 442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3" h="1124">
                  <a:moveTo>
                    <a:pt x="21" y="442"/>
                  </a:moveTo>
                  <a:lnTo>
                    <a:pt x="21" y="442"/>
                  </a:lnTo>
                  <a:cubicBezTo>
                    <a:pt x="40" y="366"/>
                    <a:pt x="75" y="295"/>
                    <a:pt x="123" y="233"/>
                  </a:cubicBezTo>
                  <a:cubicBezTo>
                    <a:pt x="171" y="171"/>
                    <a:pt x="232" y="120"/>
                    <a:pt x="301" y="83"/>
                  </a:cubicBezTo>
                  <a:cubicBezTo>
                    <a:pt x="426" y="17"/>
                    <a:pt x="572" y="0"/>
                    <a:pt x="709" y="37"/>
                  </a:cubicBezTo>
                  <a:lnTo>
                    <a:pt x="712" y="38"/>
                  </a:lnTo>
                  <a:cubicBezTo>
                    <a:pt x="712" y="38"/>
                    <a:pt x="713" y="39"/>
                    <a:pt x="713" y="39"/>
                  </a:cubicBezTo>
                  <a:cubicBezTo>
                    <a:pt x="713" y="39"/>
                    <a:pt x="713" y="40"/>
                    <a:pt x="712" y="41"/>
                  </a:cubicBezTo>
                  <a:lnTo>
                    <a:pt x="710" y="41"/>
                  </a:lnTo>
                  <a:cubicBezTo>
                    <a:pt x="449" y="101"/>
                    <a:pt x="258" y="342"/>
                    <a:pt x="249" y="631"/>
                  </a:cubicBezTo>
                  <a:cubicBezTo>
                    <a:pt x="245" y="723"/>
                    <a:pt x="261" y="814"/>
                    <a:pt x="297" y="900"/>
                  </a:cubicBezTo>
                  <a:cubicBezTo>
                    <a:pt x="331" y="984"/>
                    <a:pt x="384" y="1059"/>
                    <a:pt x="450" y="1121"/>
                  </a:cubicBezTo>
                  <a:lnTo>
                    <a:pt x="450" y="1122"/>
                  </a:lnTo>
                  <a:cubicBezTo>
                    <a:pt x="450" y="1122"/>
                    <a:pt x="451" y="1123"/>
                    <a:pt x="450" y="1123"/>
                  </a:cubicBezTo>
                  <a:cubicBezTo>
                    <a:pt x="450" y="1123"/>
                    <a:pt x="450" y="1124"/>
                    <a:pt x="450" y="1123"/>
                  </a:cubicBezTo>
                  <a:lnTo>
                    <a:pt x="449" y="1123"/>
                  </a:lnTo>
                  <a:cubicBezTo>
                    <a:pt x="376" y="1108"/>
                    <a:pt x="308" y="1079"/>
                    <a:pt x="246" y="1037"/>
                  </a:cubicBezTo>
                  <a:cubicBezTo>
                    <a:pt x="184" y="994"/>
                    <a:pt x="132" y="939"/>
                    <a:pt x="91" y="875"/>
                  </a:cubicBezTo>
                  <a:cubicBezTo>
                    <a:pt x="51" y="811"/>
                    <a:pt x="24" y="740"/>
                    <a:pt x="12" y="666"/>
                  </a:cubicBezTo>
                  <a:cubicBezTo>
                    <a:pt x="0" y="591"/>
                    <a:pt x="3" y="515"/>
                    <a:pt x="21" y="442"/>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2" name="Freeform 7">
              <a:extLst>
                <a:ext uri="{FF2B5EF4-FFF2-40B4-BE49-F238E27FC236}">
                  <a16:creationId xmlns:a16="http://schemas.microsoft.com/office/drawing/2014/main" id="{6FFC379A-921D-36AC-9C79-EFB42FB22B5C}"/>
                </a:ext>
              </a:extLst>
            </p:cNvPr>
            <p:cNvSpPr>
              <a:spLocks/>
            </p:cNvSpPr>
            <p:nvPr/>
          </p:nvSpPr>
          <p:spPr bwMode="auto">
            <a:xfrm>
              <a:off x="787" y="529"/>
              <a:ext cx="114" cy="89"/>
            </a:xfrm>
            <a:custGeom>
              <a:avLst/>
              <a:gdLst>
                <a:gd name="T0" fmla="*/ 262 w 912"/>
                <a:gd name="T1" fmla="*/ 56 h 708"/>
                <a:gd name="T2" fmla="*/ 262 w 912"/>
                <a:gd name="T3" fmla="*/ 56 h 708"/>
                <a:gd name="T4" fmla="*/ 454 w 912"/>
                <a:gd name="T5" fmla="*/ 4 h 708"/>
                <a:gd name="T6" fmla="*/ 651 w 912"/>
                <a:gd name="T7" fmla="*/ 33 h 708"/>
                <a:gd name="T8" fmla="*/ 911 w 912"/>
                <a:gd name="T9" fmla="*/ 266 h 708"/>
                <a:gd name="T10" fmla="*/ 912 w 912"/>
                <a:gd name="T11" fmla="*/ 269 h 708"/>
                <a:gd name="T12" fmla="*/ 912 w 912"/>
                <a:gd name="T13" fmla="*/ 270 h 708"/>
                <a:gd name="T14" fmla="*/ 910 w 912"/>
                <a:gd name="T15" fmla="*/ 270 h 708"/>
                <a:gd name="T16" fmla="*/ 909 w 912"/>
                <a:gd name="T17" fmla="*/ 269 h 708"/>
                <a:gd name="T18" fmla="*/ 270 w 912"/>
                <a:gd name="T19" fmla="*/ 305 h 708"/>
                <a:gd name="T20" fmla="*/ 124 w 912"/>
                <a:gd name="T21" fmla="*/ 486 h 708"/>
                <a:gd name="T22" fmla="*/ 68 w 912"/>
                <a:gd name="T23" fmla="*/ 706 h 708"/>
                <a:gd name="T24" fmla="*/ 68 w 912"/>
                <a:gd name="T25" fmla="*/ 707 h 708"/>
                <a:gd name="T26" fmla="*/ 68 w 912"/>
                <a:gd name="T27" fmla="*/ 708 h 708"/>
                <a:gd name="T28" fmla="*/ 67 w 912"/>
                <a:gd name="T29" fmla="*/ 707 h 708"/>
                <a:gd name="T30" fmla="*/ 67 w 912"/>
                <a:gd name="T31" fmla="*/ 707 h 708"/>
                <a:gd name="T32" fmla="*/ 8 w 912"/>
                <a:gd name="T33" fmla="*/ 530 h 708"/>
                <a:gd name="T34" fmla="*/ 24 w 912"/>
                <a:gd name="T35" fmla="*/ 342 h 708"/>
                <a:gd name="T36" fmla="*/ 113 w 912"/>
                <a:gd name="T37" fmla="*/ 175 h 708"/>
                <a:gd name="T38" fmla="*/ 262 w 912"/>
                <a:gd name="T39" fmla="*/ 56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708">
                  <a:moveTo>
                    <a:pt x="262" y="56"/>
                  </a:moveTo>
                  <a:lnTo>
                    <a:pt x="262" y="56"/>
                  </a:lnTo>
                  <a:cubicBezTo>
                    <a:pt x="321" y="26"/>
                    <a:pt x="387" y="8"/>
                    <a:pt x="454" y="4"/>
                  </a:cubicBezTo>
                  <a:cubicBezTo>
                    <a:pt x="521" y="0"/>
                    <a:pt x="588" y="10"/>
                    <a:pt x="651" y="33"/>
                  </a:cubicBezTo>
                  <a:cubicBezTo>
                    <a:pt x="764" y="76"/>
                    <a:pt x="857" y="159"/>
                    <a:pt x="911" y="266"/>
                  </a:cubicBezTo>
                  <a:lnTo>
                    <a:pt x="912" y="269"/>
                  </a:lnTo>
                  <a:cubicBezTo>
                    <a:pt x="912" y="269"/>
                    <a:pt x="912" y="270"/>
                    <a:pt x="912" y="270"/>
                  </a:cubicBezTo>
                  <a:cubicBezTo>
                    <a:pt x="912" y="270"/>
                    <a:pt x="911" y="271"/>
                    <a:pt x="910" y="270"/>
                  </a:cubicBezTo>
                  <a:lnTo>
                    <a:pt x="909" y="269"/>
                  </a:lnTo>
                  <a:cubicBezTo>
                    <a:pt x="723" y="137"/>
                    <a:pt x="460" y="150"/>
                    <a:pt x="270" y="305"/>
                  </a:cubicBezTo>
                  <a:cubicBezTo>
                    <a:pt x="209" y="354"/>
                    <a:pt x="159" y="416"/>
                    <a:pt x="124" y="486"/>
                  </a:cubicBezTo>
                  <a:cubicBezTo>
                    <a:pt x="90" y="554"/>
                    <a:pt x="71" y="630"/>
                    <a:pt x="68" y="706"/>
                  </a:cubicBezTo>
                  <a:lnTo>
                    <a:pt x="68" y="707"/>
                  </a:lnTo>
                  <a:cubicBezTo>
                    <a:pt x="68" y="707"/>
                    <a:pt x="68" y="708"/>
                    <a:pt x="68" y="708"/>
                  </a:cubicBezTo>
                  <a:cubicBezTo>
                    <a:pt x="68" y="708"/>
                    <a:pt x="67" y="708"/>
                    <a:pt x="67" y="707"/>
                  </a:cubicBezTo>
                  <a:lnTo>
                    <a:pt x="67" y="707"/>
                  </a:lnTo>
                  <a:cubicBezTo>
                    <a:pt x="35" y="652"/>
                    <a:pt x="15" y="592"/>
                    <a:pt x="8" y="530"/>
                  </a:cubicBezTo>
                  <a:cubicBezTo>
                    <a:pt x="0" y="467"/>
                    <a:pt x="6" y="403"/>
                    <a:pt x="24" y="342"/>
                  </a:cubicBezTo>
                  <a:cubicBezTo>
                    <a:pt x="42" y="281"/>
                    <a:pt x="72" y="224"/>
                    <a:pt x="113" y="175"/>
                  </a:cubicBezTo>
                  <a:cubicBezTo>
                    <a:pt x="154" y="126"/>
                    <a:pt x="205" y="85"/>
                    <a:pt x="262" y="56"/>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3" name="Freeform 8">
              <a:extLst>
                <a:ext uri="{FF2B5EF4-FFF2-40B4-BE49-F238E27FC236}">
                  <a16:creationId xmlns:a16="http://schemas.microsoft.com/office/drawing/2014/main" id="{D52C5703-39BD-2670-0809-39EACF02097A}"/>
                </a:ext>
              </a:extLst>
            </p:cNvPr>
            <p:cNvSpPr>
              <a:spLocks noEditPoints="1"/>
            </p:cNvSpPr>
            <p:nvPr/>
          </p:nvSpPr>
          <p:spPr bwMode="auto">
            <a:xfrm>
              <a:off x="663" y="462"/>
              <a:ext cx="296" cy="297"/>
            </a:xfrm>
            <a:custGeom>
              <a:avLst/>
              <a:gdLst>
                <a:gd name="T0" fmla="*/ 2237 w 2363"/>
                <a:gd name="T1" fmla="*/ 1182 h 2364"/>
                <a:gd name="T2" fmla="*/ 2237 w 2363"/>
                <a:gd name="T3" fmla="*/ 1182 h 2364"/>
                <a:gd name="T4" fmla="*/ 1181 w 2363"/>
                <a:gd name="T5" fmla="*/ 2238 h 2364"/>
                <a:gd name="T6" fmla="*/ 125 w 2363"/>
                <a:gd name="T7" fmla="*/ 1182 h 2364"/>
                <a:gd name="T8" fmla="*/ 1181 w 2363"/>
                <a:gd name="T9" fmla="*/ 126 h 2364"/>
                <a:gd name="T10" fmla="*/ 2237 w 2363"/>
                <a:gd name="T11" fmla="*/ 1182 h 2364"/>
                <a:gd name="T12" fmla="*/ 2237 w 2363"/>
                <a:gd name="T13" fmla="*/ 1182 h 2364"/>
                <a:gd name="T14" fmla="*/ 1181 w 2363"/>
                <a:gd name="T15" fmla="*/ 0 h 2364"/>
                <a:gd name="T16" fmla="*/ 1181 w 2363"/>
                <a:gd name="T17" fmla="*/ 0 h 2364"/>
                <a:gd name="T18" fmla="*/ 0 w 2363"/>
                <a:gd name="T19" fmla="*/ 1182 h 2364"/>
                <a:gd name="T20" fmla="*/ 1181 w 2363"/>
                <a:gd name="T21" fmla="*/ 2364 h 2364"/>
                <a:gd name="T22" fmla="*/ 2363 w 2363"/>
                <a:gd name="T23" fmla="*/ 1182 h 2364"/>
                <a:gd name="T24" fmla="*/ 1181 w 2363"/>
                <a:gd name="T25" fmla="*/ 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63" h="2364">
                  <a:moveTo>
                    <a:pt x="2237" y="1182"/>
                  </a:moveTo>
                  <a:lnTo>
                    <a:pt x="2237" y="1182"/>
                  </a:lnTo>
                  <a:cubicBezTo>
                    <a:pt x="2237" y="1764"/>
                    <a:pt x="1763" y="2238"/>
                    <a:pt x="1181" y="2238"/>
                  </a:cubicBezTo>
                  <a:cubicBezTo>
                    <a:pt x="599" y="2238"/>
                    <a:pt x="125" y="1764"/>
                    <a:pt x="125" y="1182"/>
                  </a:cubicBezTo>
                  <a:cubicBezTo>
                    <a:pt x="125" y="600"/>
                    <a:pt x="599" y="126"/>
                    <a:pt x="1181" y="126"/>
                  </a:cubicBezTo>
                  <a:cubicBezTo>
                    <a:pt x="1763" y="126"/>
                    <a:pt x="2237" y="600"/>
                    <a:pt x="2237" y="1182"/>
                  </a:cubicBezTo>
                  <a:lnTo>
                    <a:pt x="2237" y="1182"/>
                  </a:lnTo>
                  <a:close/>
                  <a:moveTo>
                    <a:pt x="1181" y="0"/>
                  </a:moveTo>
                  <a:lnTo>
                    <a:pt x="1181" y="0"/>
                  </a:lnTo>
                  <a:cubicBezTo>
                    <a:pt x="530" y="0"/>
                    <a:pt x="0" y="530"/>
                    <a:pt x="0" y="1182"/>
                  </a:cubicBezTo>
                  <a:cubicBezTo>
                    <a:pt x="0" y="1833"/>
                    <a:pt x="530" y="2364"/>
                    <a:pt x="1181" y="2364"/>
                  </a:cubicBezTo>
                  <a:cubicBezTo>
                    <a:pt x="1833" y="2364"/>
                    <a:pt x="2363" y="1833"/>
                    <a:pt x="2363" y="1182"/>
                  </a:cubicBezTo>
                  <a:cubicBezTo>
                    <a:pt x="2363" y="530"/>
                    <a:pt x="1833" y="0"/>
                    <a:pt x="1181" y="0"/>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4" name="Freeform 9">
              <a:extLst>
                <a:ext uri="{FF2B5EF4-FFF2-40B4-BE49-F238E27FC236}">
                  <a16:creationId xmlns:a16="http://schemas.microsoft.com/office/drawing/2014/main" id="{F6EAA833-3376-3C41-CACB-228DF85AD330}"/>
                </a:ext>
              </a:extLst>
            </p:cNvPr>
            <p:cNvSpPr>
              <a:spLocks/>
            </p:cNvSpPr>
            <p:nvPr/>
          </p:nvSpPr>
          <p:spPr bwMode="auto">
            <a:xfrm>
              <a:off x="708" y="535"/>
              <a:ext cx="141" cy="179"/>
            </a:xfrm>
            <a:custGeom>
              <a:avLst/>
              <a:gdLst>
                <a:gd name="T0" fmla="*/ 923 w 1119"/>
                <a:gd name="T1" fmla="*/ 1019 h 1418"/>
                <a:gd name="T2" fmla="*/ 923 w 1119"/>
                <a:gd name="T3" fmla="*/ 1019 h 1418"/>
                <a:gd name="T4" fmla="*/ 891 w 1119"/>
                <a:gd name="T5" fmla="*/ 1021 h 1418"/>
                <a:gd name="T6" fmla="*/ 803 w 1119"/>
                <a:gd name="T7" fmla="*/ 1028 h 1418"/>
                <a:gd name="T8" fmla="*/ 146 w 1119"/>
                <a:gd name="T9" fmla="*/ 371 h 1418"/>
                <a:gd name="T10" fmla="*/ 260 w 1119"/>
                <a:gd name="T11" fmla="*/ 3 h 1418"/>
                <a:gd name="T12" fmla="*/ 260 w 1119"/>
                <a:gd name="T13" fmla="*/ 1 h 1418"/>
                <a:gd name="T14" fmla="*/ 259 w 1119"/>
                <a:gd name="T15" fmla="*/ 1 h 1418"/>
                <a:gd name="T16" fmla="*/ 0 w 1119"/>
                <a:gd name="T17" fmla="*/ 599 h 1418"/>
                <a:gd name="T18" fmla="*/ 819 w 1119"/>
                <a:gd name="T19" fmla="*/ 1418 h 1418"/>
                <a:gd name="T20" fmla="*/ 957 w 1119"/>
                <a:gd name="T21" fmla="*/ 1407 h 1418"/>
                <a:gd name="T22" fmla="*/ 957 w 1119"/>
                <a:gd name="T23" fmla="*/ 1407 h 1418"/>
                <a:gd name="T24" fmla="*/ 1119 w 1119"/>
                <a:gd name="T25" fmla="*/ 1214 h 1418"/>
                <a:gd name="T26" fmla="*/ 923 w 1119"/>
                <a:gd name="T27" fmla="*/ 1019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9" h="1418">
                  <a:moveTo>
                    <a:pt x="923" y="1019"/>
                  </a:moveTo>
                  <a:lnTo>
                    <a:pt x="923" y="1019"/>
                  </a:lnTo>
                  <a:cubicBezTo>
                    <a:pt x="912" y="1019"/>
                    <a:pt x="891" y="1021"/>
                    <a:pt x="891" y="1021"/>
                  </a:cubicBezTo>
                  <a:cubicBezTo>
                    <a:pt x="862" y="1025"/>
                    <a:pt x="833" y="1028"/>
                    <a:pt x="803" y="1028"/>
                  </a:cubicBezTo>
                  <a:cubicBezTo>
                    <a:pt x="440" y="1028"/>
                    <a:pt x="146" y="734"/>
                    <a:pt x="146" y="371"/>
                  </a:cubicBezTo>
                  <a:cubicBezTo>
                    <a:pt x="146" y="234"/>
                    <a:pt x="189" y="108"/>
                    <a:pt x="260" y="3"/>
                  </a:cubicBezTo>
                  <a:cubicBezTo>
                    <a:pt x="260" y="3"/>
                    <a:pt x="261" y="2"/>
                    <a:pt x="260" y="1"/>
                  </a:cubicBezTo>
                  <a:cubicBezTo>
                    <a:pt x="260" y="0"/>
                    <a:pt x="259" y="1"/>
                    <a:pt x="259" y="1"/>
                  </a:cubicBezTo>
                  <a:cubicBezTo>
                    <a:pt x="99" y="151"/>
                    <a:pt x="0" y="363"/>
                    <a:pt x="0" y="599"/>
                  </a:cubicBezTo>
                  <a:cubicBezTo>
                    <a:pt x="0" y="1051"/>
                    <a:pt x="366" y="1418"/>
                    <a:pt x="819" y="1418"/>
                  </a:cubicBezTo>
                  <a:cubicBezTo>
                    <a:pt x="866" y="1418"/>
                    <a:pt x="912" y="1414"/>
                    <a:pt x="957" y="1407"/>
                  </a:cubicBezTo>
                  <a:lnTo>
                    <a:pt x="957" y="1407"/>
                  </a:lnTo>
                  <a:cubicBezTo>
                    <a:pt x="1049" y="1391"/>
                    <a:pt x="1119" y="1310"/>
                    <a:pt x="1119" y="1214"/>
                  </a:cubicBezTo>
                  <a:cubicBezTo>
                    <a:pt x="1119" y="1106"/>
                    <a:pt x="1031" y="1019"/>
                    <a:pt x="923" y="1019"/>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5" name="Freeform 10">
              <a:extLst>
                <a:ext uri="{FF2B5EF4-FFF2-40B4-BE49-F238E27FC236}">
                  <a16:creationId xmlns:a16="http://schemas.microsoft.com/office/drawing/2014/main" id="{F9F1C4EE-EACC-5272-85F4-E0A432067FA5}"/>
                </a:ext>
              </a:extLst>
            </p:cNvPr>
            <p:cNvSpPr>
              <a:spLocks/>
            </p:cNvSpPr>
            <p:nvPr/>
          </p:nvSpPr>
          <p:spPr bwMode="auto">
            <a:xfrm>
              <a:off x="1036" y="539"/>
              <a:ext cx="111" cy="142"/>
            </a:xfrm>
            <a:custGeom>
              <a:avLst/>
              <a:gdLst>
                <a:gd name="T0" fmla="*/ 341 w 881"/>
                <a:gd name="T1" fmla="*/ 1128 h 1128"/>
                <a:gd name="T2" fmla="*/ 341 w 881"/>
                <a:gd name="T3" fmla="*/ 1128 h 1128"/>
                <a:gd name="T4" fmla="*/ 341 w 881"/>
                <a:gd name="T5" fmla="*/ 174 h 1128"/>
                <a:gd name="T6" fmla="*/ 0 w 881"/>
                <a:gd name="T7" fmla="*/ 174 h 1128"/>
                <a:gd name="T8" fmla="*/ 0 w 881"/>
                <a:gd name="T9" fmla="*/ 0 h 1128"/>
                <a:gd name="T10" fmla="*/ 881 w 881"/>
                <a:gd name="T11" fmla="*/ 0 h 1128"/>
                <a:gd name="T12" fmla="*/ 881 w 881"/>
                <a:gd name="T13" fmla="*/ 174 h 1128"/>
                <a:gd name="T14" fmla="*/ 539 w 881"/>
                <a:gd name="T15" fmla="*/ 174 h 1128"/>
                <a:gd name="T16" fmla="*/ 539 w 881"/>
                <a:gd name="T17" fmla="*/ 1128 h 1128"/>
                <a:gd name="T18" fmla="*/ 341 w 881"/>
                <a:gd name="T1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1128">
                  <a:moveTo>
                    <a:pt x="341" y="1128"/>
                  </a:moveTo>
                  <a:lnTo>
                    <a:pt x="341" y="1128"/>
                  </a:lnTo>
                  <a:lnTo>
                    <a:pt x="341" y="174"/>
                  </a:lnTo>
                  <a:lnTo>
                    <a:pt x="0" y="174"/>
                  </a:lnTo>
                  <a:lnTo>
                    <a:pt x="0" y="0"/>
                  </a:lnTo>
                  <a:lnTo>
                    <a:pt x="881" y="0"/>
                  </a:lnTo>
                  <a:lnTo>
                    <a:pt x="881" y="174"/>
                  </a:lnTo>
                  <a:lnTo>
                    <a:pt x="539" y="174"/>
                  </a:lnTo>
                  <a:lnTo>
                    <a:pt x="539" y="1128"/>
                  </a:lnTo>
                  <a:lnTo>
                    <a:pt x="341"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6" name="Freeform 11">
              <a:extLst>
                <a:ext uri="{FF2B5EF4-FFF2-40B4-BE49-F238E27FC236}">
                  <a16:creationId xmlns:a16="http://schemas.microsoft.com/office/drawing/2014/main" id="{1BD9B19C-9364-A478-B690-8ADB8EA8FD63}"/>
                </a:ext>
              </a:extLst>
            </p:cNvPr>
            <p:cNvSpPr>
              <a:spLocks noEditPoints="1"/>
            </p:cNvSpPr>
            <p:nvPr/>
          </p:nvSpPr>
          <p:spPr bwMode="auto">
            <a:xfrm>
              <a:off x="1165" y="539"/>
              <a:ext cx="126" cy="142"/>
            </a:xfrm>
            <a:custGeom>
              <a:avLst/>
              <a:gdLst>
                <a:gd name="T0" fmla="*/ 197 w 1009"/>
                <a:gd name="T1" fmla="*/ 954 h 1128"/>
                <a:gd name="T2" fmla="*/ 197 w 1009"/>
                <a:gd name="T3" fmla="*/ 954 h 1128"/>
                <a:gd name="T4" fmla="*/ 419 w 1009"/>
                <a:gd name="T5" fmla="*/ 954 h 1128"/>
                <a:gd name="T6" fmla="*/ 806 w 1009"/>
                <a:gd name="T7" fmla="*/ 565 h 1128"/>
                <a:gd name="T8" fmla="*/ 419 w 1009"/>
                <a:gd name="T9" fmla="*/ 174 h 1128"/>
                <a:gd name="T10" fmla="*/ 197 w 1009"/>
                <a:gd name="T11" fmla="*/ 174 h 1128"/>
                <a:gd name="T12" fmla="*/ 197 w 1009"/>
                <a:gd name="T13" fmla="*/ 954 h 1128"/>
                <a:gd name="T14" fmla="*/ 197 w 1009"/>
                <a:gd name="T15" fmla="*/ 954 h 1128"/>
                <a:gd name="T16" fmla="*/ 0 w 1009"/>
                <a:gd name="T17" fmla="*/ 1128 h 1128"/>
                <a:gd name="T18" fmla="*/ 0 w 1009"/>
                <a:gd name="T19" fmla="*/ 1128 h 1128"/>
                <a:gd name="T20" fmla="*/ 0 w 1009"/>
                <a:gd name="T21" fmla="*/ 0 h 1128"/>
                <a:gd name="T22" fmla="*/ 419 w 1009"/>
                <a:gd name="T23" fmla="*/ 0 h 1128"/>
                <a:gd name="T24" fmla="*/ 1009 w 1009"/>
                <a:gd name="T25" fmla="*/ 565 h 1128"/>
                <a:gd name="T26" fmla="*/ 419 w 1009"/>
                <a:gd name="T27" fmla="*/ 1128 h 1128"/>
                <a:gd name="T28" fmla="*/ 0 w 1009"/>
                <a:gd name="T2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9" h="1128">
                  <a:moveTo>
                    <a:pt x="197" y="954"/>
                  </a:moveTo>
                  <a:lnTo>
                    <a:pt x="197" y="954"/>
                  </a:lnTo>
                  <a:lnTo>
                    <a:pt x="419" y="954"/>
                  </a:lnTo>
                  <a:cubicBezTo>
                    <a:pt x="664" y="954"/>
                    <a:pt x="806" y="778"/>
                    <a:pt x="806" y="565"/>
                  </a:cubicBezTo>
                  <a:cubicBezTo>
                    <a:pt x="806" y="347"/>
                    <a:pt x="671" y="174"/>
                    <a:pt x="419" y="174"/>
                  </a:cubicBezTo>
                  <a:lnTo>
                    <a:pt x="197" y="174"/>
                  </a:lnTo>
                  <a:lnTo>
                    <a:pt x="197" y="954"/>
                  </a:lnTo>
                  <a:lnTo>
                    <a:pt x="197" y="954"/>
                  </a:lnTo>
                  <a:close/>
                  <a:moveTo>
                    <a:pt x="0" y="1128"/>
                  </a:moveTo>
                  <a:lnTo>
                    <a:pt x="0" y="1128"/>
                  </a:lnTo>
                  <a:lnTo>
                    <a:pt x="0" y="0"/>
                  </a:lnTo>
                  <a:lnTo>
                    <a:pt x="419" y="0"/>
                  </a:lnTo>
                  <a:cubicBezTo>
                    <a:pt x="771" y="0"/>
                    <a:pt x="1009" y="233"/>
                    <a:pt x="1009" y="565"/>
                  </a:cubicBezTo>
                  <a:cubicBezTo>
                    <a:pt x="1009" y="896"/>
                    <a:pt x="771" y="1128"/>
                    <a:pt x="419" y="1128"/>
                  </a:cubicBezTo>
                  <a:lnTo>
                    <a:pt x="0"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7" name="Freeform 12">
              <a:extLst>
                <a:ext uri="{FF2B5EF4-FFF2-40B4-BE49-F238E27FC236}">
                  <a16:creationId xmlns:a16="http://schemas.microsoft.com/office/drawing/2014/main" id="{EA004A75-BD3E-2321-CFC3-F625C79BC278}"/>
                </a:ext>
              </a:extLst>
            </p:cNvPr>
            <p:cNvSpPr>
              <a:spLocks/>
            </p:cNvSpPr>
            <p:nvPr/>
          </p:nvSpPr>
          <p:spPr bwMode="auto">
            <a:xfrm>
              <a:off x="1368" y="537"/>
              <a:ext cx="111" cy="147"/>
            </a:xfrm>
            <a:custGeom>
              <a:avLst/>
              <a:gdLst>
                <a:gd name="T0" fmla="*/ 102 w 886"/>
                <a:gd name="T1" fmla="*/ 834 h 1165"/>
                <a:gd name="T2" fmla="*/ 102 w 886"/>
                <a:gd name="T3" fmla="*/ 834 h 1165"/>
                <a:gd name="T4" fmla="*/ 459 w 886"/>
                <a:gd name="T5" fmla="*/ 989 h 1165"/>
                <a:gd name="T6" fmla="*/ 685 w 886"/>
                <a:gd name="T7" fmla="*/ 835 h 1165"/>
                <a:gd name="T8" fmla="*/ 428 w 886"/>
                <a:gd name="T9" fmla="*/ 668 h 1165"/>
                <a:gd name="T10" fmla="*/ 27 w 886"/>
                <a:gd name="T11" fmla="*/ 330 h 1165"/>
                <a:gd name="T12" fmla="*/ 438 w 886"/>
                <a:gd name="T13" fmla="*/ 0 h 1165"/>
                <a:gd name="T14" fmla="*/ 848 w 886"/>
                <a:gd name="T15" fmla="*/ 145 h 1165"/>
                <a:gd name="T16" fmla="*/ 748 w 886"/>
                <a:gd name="T17" fmla="*/ 304 h 1165"/>
                <a:gd name="T18" fmla="*/ 421 w 886"/>
                <a:gd name="T19" fmla="*/ 176 h 1165"/>
                <a:gd name="T20" fmla="*/ 230 w 886"/>
                <a:gd name="T21" fmla="*/ 316 h 1165"/>
                <a:gd name="T22" fmla="*/ 479 w 886"/>
                <a:gd name="T23" fmla="*/ 467 h 1165"/>
                <a:gd name="T24" fmla="*/ 886 w 886"/>
                <a:gd name="T25" fmla="*/ 817 h 1165"/>
                <a:gd name="T26" fmla="*/ 450 w 886"/>
                <a:gd name="T27" fmla="*/ 1165 h 1165"/>
                <a:gd name="T28" fmla="*/ 0 w 886"/>
                <a:gd name="T29" fmla="*/ 994 h 1165"/>
                <a:gd name="T30" fmla="*/ 102 w 886"/>
                <a:gd name="T31" fmla="*/ 834 h 1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6" h="1165">
                  <a:moveTo>
                    <a:pt x="102" y="834"/>
                  </a:moveTo>
                  <a:lnTo>
                    <a:pt x="102" y="834"/>
                  </a:lnTo>
                  <a:cubicBezTo>
                    <a:pt x="180" y="917"/>
                    <a:pt x="301" y="989"/>
                    <a:pt x="459" y="989"/>
                  </a:cubicBezTo>
                  <a:cubicBezTo>
                    <a:pt x="621" y="989"/>
                    <a:pt x="685" y="910"/>
                    <a:pt x="685" y="835"/>
                  </a:cubicBezTo>
                  <a:cubicBezTo>
                    <a:pt x="685" y="734"/>
                    <a:pt x="565" y="704"/>
                    <a:pt x="428" y="668"/>
                  </a:cubicBezTo>
                  <a:cubicBezTo>
                    <a:pt x="244" y="622"/>
                    <a:pt x="27" y="568"/>
                    <a:pt x="27" y="330"/>
                  </a:cubicBezTo>
                  <a:cubicBezTo>
                    <a:pt x="27" y="144"/>
                    <a:pt x="191" y="0"/>
                    <a:pt x="438" y="0"/>
                  </a:cubicBezTo>
                  <a:cubicBezTo>
                    <a:pt x="607" y="0"/>
                    <a:pt x="744" y="51"/>
                    <a:pt x="848" y="145"/>
                  </a:cubicBezTo>
                  <a:lnTo>
                    <a:pt x="748" y="304"/>
                  </a:lnTo>
                  <a:cubicBezTo>
                    <a:pt x="660" y="217"/>
                    <a:pt x="540" y="176"/>
                    <a:pt x="421" y="176"/>
                  </a:cubicBezTo>
                  <a:cubicBezTo>
                    <a:pt x="305" y="176"/>
                    <a:pt x="230" y="232"/>
                    <a:pt x="230" y="316"/>
                  </a:cubicBezTo>
                  <a:cubicBezTo>
                    <a:pt x="230" y="404"/>
                    <a:pt x="345" y="433"/>
                    <a:pt x="479" y="467"/>
                  </a:cubicBezTo>
                  <a:cubicBezTo>
                    <a:pt x="665" y="514"/>
                    <a:pt x="886" y="572"/>
                    <a:pt x="886" y="817"/>
                  </a:cubicBezTo>
                  <a:cubicBezTo>
                    <a:pt x="886" y="1005"/>
                    <a:pt x="754" y="1165"/>
                    <a:pt x="450" y="1165"/>
                  </a:cubicBezTo>
                  <a:cubicBezTo>
                    <a:pt x="247" y="1165"/>
                    <a:pt x="99" y="1096"/>
                    <a:pt x="0" y="994"/>
                  </a:cubicBezTo>
                  <a:lnTo>
                    <a:pt x="102" y="834"/>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8" name="Freeform 13">
              <a:extLst>
                <a:ext uri="{FF2B5EF4-FFF2-40B4-BE49-F238E27FC236}">
                  <a16:creationId xmlns:a16="http://schemas.microsoft.com/office/drawing/2014/main" id="{F328C217-9505-CF20-F20F-1636A988DC68}"/>
                </a:ext>
              </a:extLst>
            </p:cNvPr>
            <p:cNvSpPr>
              <a:spLocks/>
            </p:cNvSpPr>
            <p:nvPr/>
          </p:nvSpPr>
          <p:spPr bwMode="auto">
            <a:xfrm>
              <a:off x="1485" y="539"/>
              <a:ext cx="134" cy="142"/>
            </a:xfrm>
            <a:custGeom>
              <a:avLst/>
              <a:gdLst>
                <a:gd name="T0" fmla="*/ 438 w 1072"/>
                <a:gd name="T1" fmla="*/ 1128 h 1128"/>
                <a:gd name="T2" fmla="*/ 438 w 1072"/>
                <a:gd name="T3" fmla="*/ 1128 h 1128"/>
                <a:gd name="T4" fmla="*/ 438 w 1072"/>
                <a:gd name="T5" fmla="*/ 659 h 1128"/>
                <a:gd name="T6" fmla="*/ 0 w 1072"/>
                <a:gd name="T7" fmla="*/ 0 h 1128"/>
                <a:gd name="T8" fmla="*/ 226 w 1072"/>
                <a:gd name="T9" fmla="*/ 0 h 1128"/>
                <a:gd name="T10" fmla="*/ 537 w 1072"/>
                <a:gd name="T11" fmla="*/ 484 h 1128"/>
                <a:gd name="T12" fmla="*/ 845 w 1072"/>
                <a:gd name="T13" fmla="*/ 0 h 1128"/>
                <a:gd name="T14" fmla="*/ 1072 w 1072"/>
                <a:gd name="T15" fmla="*/ 0 h 1128"/>
                <a:gd name="T16" fmla="*/ 636 w 1072"/>
                <a:gd name="T17" fmla="*/ 659 h 1128"/>
                <a:gd name="T18" fmla="*/ 636 w 1072"/>
                <a:gd name="T19" fmla="*/ 1128 h 1128"/>
                <a:gd name="T20" fmla="*/ 438 w 1072"/>
                <a:gd name="T21"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1128">
                  <a:moveTo>
                    <a:pt x="438" y="1128"/>
                  </a:moveTo>
                  <a:lnTo>
                    <a:pt x="438" y="1128"/>
                  </a:lnTo>
                  <a:lnTo>
                    <a:pt x="438" y="659"/>
                  </a:lnTo>
                  <a:lnTo>
                    <a:pt x="0" y="0"/>
                  </a:lnTo>
                  <a:lnTo>
                    <a:pt x="226" y="0"/>
                  </a:lnTo>
                  <a:lnTo>
                    <a:pt x="537" y="484"/>
                  </a:lnTo>
                  <a:lnTo>
                    <a:pt x="845" y="0"/>
                  </a:lnTo>
                  <a:lnTo>
                    <a:pt x="1072" y="0"/>
                  </a:lnTo>
                  <a:lnTo>
                    <a:pt x="636" y="659"/>
                  </a:lnTo>
                  <a:lnTo>
                    <a:pt x="636" y="1128"/>
                  </a:lnTo>
                  <a:lnTo>
                    <a:pt x="438"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9" name="Freeform 14">
              <a:extLst>
                <a:ext uri="{FF2B5EF4-FFF2-40B4-BE49-F238E27FC236}">
                  <a16:creationId xmlns:a16="http://schemas.microsoft.com/office/drawing/2014/main" id="{4A435056-3AFE-FA1B-2FC7-F0C1120D8307}"/>
                </a:ext>
              </a:extLst>
            </p:cNvPr>
            <p:cNvSpPr>
              <a:spLocks/>
            </p:cNvSpPr>
            <p:nvPr/>
          </p:nvSpPr>
          <p:spPr bwMode="auto">
            <a:xfrm>
              <a:off x="1635" y="539"/>
              <a:ext cx="123" cy="142"/>
            </a:xfrm>
            <a:custGeom>
              <a:avLst/>
              <a:gdLst>
                <a:gd name="T0" fmla="*/ 786 w 977"/>
                <a:gd name="T1" fmla="*/ 1128 h 1128"/>
                <a:gd name="T2" fmla="*/ 786 w 977"/>
                <a:gd name="T3" fmla="*/ 1128 h 1128"/>
                <a:gd name="T4" fmla="*/ 198 w 977"/>
                <a:gd name="T5" fmla="*/ 306 h 1128"/>
                <a:gd name="T6" fmla="*/ 198 w 977"/>
                <a:gd name="T7" fmla="*/ 1128 h 1128"/>
                <a:gd name="T8" fmla="*/ 0 w 977"/>
                <a:gd name="T9" fmla="*/ 1128 h 1128"/>
                <a:gd name="T10" fmla="*/ 0 w 977"/>
                <a:gd name="T11" fmla="*/ 0 h 1128"/>
                <a:gd name="T12" fmla="*/ 203 w 977"/>
                <a:gd name="T13" fmla="*/ 0 h 1128"/>
                <a:gd name="T14" fmla="*/ 779 w 977"/>
                <a:gd name="T15" fmla="*/ 800 h 1128"/>
                <a:gd name="T16" fmla="*/ 779 w 977"/>
                <a:gd name="T17" fmla="*/ 0 h 1128"/>
                <a:gd name="T18" fmla="*/ 977 w 977"/>
                <a:gd name="T19" fmla="*/ 0 h 1128"/>
                <a:gd name="T20" fmla="*/ 977 w 977"/>
                <a:gd name="T21" fmla="*/ 1128 h 1128"/>
                <a:gd name="T22" fmla="*/ 786 w 977"/>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7" h="1128">
                  <a:moveTo>
                    <a:pt x="786" y="1128"/>
                  </a:moveTo>
                  <a:lnTo>
                    <a:pt x="786" y="1128"/>
                  </a:lnTo>
                  <a:lnTo>
                    <a:pt x="198" y="306"/>
                  </a:lnTo>
                  <a:lnTo>
                    <a:pt x="198" y="1128"/>
                  </a:lnTo>
                  <a:lnTo>
                    <a:pt x="0" y="1128"/>
                  </a:lnTo>
                  <a:lnTo>
                    <a:pt x="0" y="0"/>
                  </a:lnTo>
                  <a:lnTo>
                    <a:pt x="203" y="0"/>
                  </a:lnTo>
                  <a:lnTo>
                    <a:pt x="779" y="800"/>
                  </a:lnTo>
                  <a:lnTo>
                    <a:pt x="779" y="0"/>
                  </a:lnTo>
                  <a:lnTo>
                    <a:pt x="977" y="0"/>
                  </a:lnTo>
                  <a:lnTo>
                    <a:pt x="977" y="1128"/>
                  </a:lnTo>
                  <a:lnTo>
                    <a:pt x="786"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 name="Freeform 15">
              <a:extLst>
                <a:ext uri="{FF2B5EF4-FFF2-40B4-BE49-F238E27FC236}">
                  <a16:creationId xmlns:a16="http://schemas.microsoft.com/office/drawing/2014/main" id="{2E328848-1596-C48D-53CD-AC07609E09E1}"/>
                </a:ext>
              </a:extLst>
            </p:cNvPr>
            <p:cNvSpPr>
              <a:spLocks/>
            </p:cNvSpPr>
            <p:nvPr/>
          </p:nvSpPr>
          <p:spPr bwMode="auto">
            <a:xfrm>
              <a:off x="1789" y="539"/>
              <a:ext cx="123" cy="142"/>
            </a:xfrm>
            <a:custGeom>
              <a:avLst/>
              <a:gdLst>
                <a:gd name="T0" fmla="*/ 787 w 978"/>
                <a:gd name="T1" fmla="*/ 1128 h 1128"/>
                <a:gd name="T2" fmla="*/ 787 w 978"/>
                <a:gd name="T3" fmla="*/ 1128 h 1128"/>
                <a:gd name="T4" fmla="*/ 198 w 978"/>
                <a:gd name="T5" fmla="*/ 306 h 1128"/>
                <a:gd name="T6" fmla="*/ 198 w 978"/>
                <a:gd name="T7" fmla="*/ 1128 h 1128"/>
                <a:gd name="T8" fmla="*/ 0 w 978"/>
                <a:gd name="T9" fmla="*/ 1128 h 1128"/>
                <a:gd name="T10" fmla="*/ 0 w 978"/>
                <a:gd name="T11" fmla="*/ 0 h 1128"/>
                <a:gd name="T12" fmla="*/ 203 w 978"/>
                <a:gd name="T13" fmla="*/ 0 h 1128"/>
                <a:gd name="T14" fmla="*/ 780 w 978"/>
                <a:gd name="T15" fmla="*/ 800 h 1128"/>
                <a:gd name="T16" fmla="*/ 780 w 978"/>
                <a:gd name="T17" fmla="*/ 0 h 1128"/>
                <a:gd name="T18" fmla="*/ 978 w 978"/>
                <a:gd name="T19" fmla="*/ 0 h 1128"/>
                <a:gd name="T20" fmla="*/ 978 w 978"/>
                <a:gd name="T21" fmla="*/ 1128 h 1128"/>
                <a:gd name="T22" fmla="*/ 787 w 978"/>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8" h="1128">
                  <a:moveTo>
                    <a:pt x="787" y="1128"/>
                  </a:moveTo>
                  <a:lnTo>
                    <a:pt x="787" y="1128"/>
                  </a:lnTo>
                  <a:lnTo>
                    <a:pt x="198" y="306"/>
                  </a:lnTo>
                  <a:lnTo>
                    <a:pt x="198" y="1128"/>
                  </a:lnTo>
                  <a:lnTo>
                    <a:pt x="0" y="1128"/>
                  </a:lnTo>
                  <a:lnTo>
                    <a:pt x="0" y="0"/>
                  </a:lnTo>
                  <a:lnTo>
                    <a:pt x="203" y="0"/>
                  </a:lnTo>
                  <a:lnTo>
                    <a:pt x="780" y="800"/>
                  </a:lnTo>
                  <a:lnTo>
                    <a:pt x="780" y="0"/>
                  </a:lnTo>
                  <a:lnTo>
                    <a:pt x="978" y="0"/>
                  </a:lnTo>
                  <a:lnTo>
                    <a:pt x="978" y="1128"/>
                  </a:lnTo>
                  <a:lnTo>
                    <a:pt x="787"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1" name="Freeform 16">
              <a:extLst>
                <a:ext uri="{FF2B5EF4-FFF2-40B4-BE49-F238E27FC236}">
                  <a16:creationId xmlns:a16="http://schemas.microsoft.com/office/drawing/2014/main" id="{8FBE7F79-B032-5558-1E3C-1D0EA0885D3D}"/>
                </a:ext>
              </a:extLst>
            </p:cNvPr>
            <p:cNvSpPr>
              <a:spLocks/>
            </p:cNvSpPr>
            <p:nvPr/>
          </p:nvSpPr>
          <p:spPr bwMode="auto">
            <a:xfrm>
              <a:off x="1943" y="539"/>
              <a:ext cx="97" cy="142"/>
            </a:xfrm>
            <a:custGeom>
              <a:avLst/>
              <a:gdLst>
                <a:gd name="T0" fmla="*/ 0 w 773"/>
                <a:gd name="T1" fmla="*/ 1128 h 1128"/>
                <a:gd name="T2" fmla="*/ 0 w 773"/>
                <a:gd name="T3" fmla="*/ 1128 h 1128"/>
                <a:gd name="T4" fmla="*/ 0 w 773"/>
                <a:gd name="T5" fmla="*/ 0 h 1128"/>
                <a:gd name="T6" fmla="*/ 773 w 773"/>
                <a:gd name="T7" fmla="*/ 0 h 1128"/>
                <a:gd name="T8" fmla="*/ 773 w 773"/>
                <a:gd name="T9" fmla="*/ 174 h 1128"/>
                <a:gd name="T10" fmla="*/ 198 w 773"/>
                <a:gd name="T11" fmla="*/ 174 h 1128"/>
                <a:gd name="T12" fmla="*/ 198 w 773"/>
                <a:gd name="T13" fmla="*/ 467 h 1128"/>
                <a:gd name="T14" fmla="*/ 761 w 773"/>
                <a:gd name="T15" fmla="*/ 467 h 1128"/>
                <a:gd name="T16" fmla="*/ 761 w 773"/>
                <a:gd name="T17" fmla="*/ 641 h 1128"/>
                <a:gd name="T18" fmla="*/ 198 w 773"/>
                <a:gd name="T19" fmla="*/ 641 h 1128"/>
                <a:gd name="T20" fmla="*/ 198 w 773"/>
                <a:gd name="T21" fmla="*/ 954 h 1128"/>
                <a:gd name="T22" fmla="*/ 773 w 773"/>
                <a:gd name="T23" fmla="*/ 954 h 1128"/>
                <a:gd name="T24" fmla="*/ 773 w 773"/>
                <a:gd name="T25" fmla="*/ 1128 h 1128"/>
                <a:gd name="T26" fmla="*/ 0 w 773"/>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3" h="1128">
                  <a:moveTo>
                    <a:pt x="0" y="1128"/>
                  </a:moveTo>
                  <a:lnTo>
                    <a:pt x="0" y="1128"/>
                  </a:lnTo>
                  <a:lnTo>
                    <a:pt x="0" y="0"/>
                  </a:lnTo>
                  <a:lnTo>
                    <a:pt x="773" y="0"/>
                  </a:lnTo>
                  <a:lnTo>
                    <a:pt x="773" y="174"/>
                  </a:lnTo>
                  <a:lnTo>
                    <a:pt x="198" y="174"/>
                  </a:lnTo>
                  <a:lnTo>
                    <a:pt x="198" y="467"/>
                  </a:lnTo>
                  <a:lnTo>
                    <a:pt x="761" y="467"/>
                  </a:lnTo>
                  <a:lnTo>
                    <a:pt x="761" y="641"/>
                  </a:lnTo>
                  <a:lnTo>
                    <a:pt x="198" y="641"/>
                  </a:lnTo>
                  <a:lnTo>
                    <a:pt x="198" y="954"/>
                  </a:lnTo>
                  <a:lnTo>
                    <a:pt x="773" y="954"/>
                  </a:lnTo>
                  <a:lnTo>
                    <a:pt x="773" y="1128"/>
                  </a:lnTo>
                  <a:lnTo>
                    <a:pt x="0"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2" name="Freeform 17">
              <a:extLst>
                <a:ext uri="{FF2B5EF4-FFF2-40B4-BE49-F238E27FC236}">
                  <a16:creationId xmlns:a16="http://schemas.microsoft.com/office/drawing/2014/main" id="{FDB68438-B639-0266-EA14-B209380C4BF7}"/>
                </a:ext>
              </a:extLst>
            </p:cNvPr>
            <p:cNvSpPr>
              <a:spLocks/>
            </p:cNvSpPr>
            <p:nvPr/>
          </p:nvSpPr>
          <p:spPr bwMode="auto">
            <a:xfrm>
              <a:off x="2060" y="539"/>
              <a:ext cx="139" cy="142"/>
            </a:xfrm>
            <a:custGeom>
              <a:avLst/>
              <a:gdLst>
                <a:gd name="T0" fmla="*/ 869 w 1106"/>
                <a:gd name="T1" fmla="*/ 1128 h 1128"/>
                <a:gd name="T2" fmla="*/ 869 w 1106"/>
                <a:gd name="T3" fmla="*/ 1128 h 1128"/>
                <a:gd name="T4" fmla="*/ 553 w 1106"/>
                <a:gd name="T5" fmla="*/ 687 h 1128"/>
                <a:gd name="T6" fmla="*/ 237 w 1106"/>
                <a:gd name="T7" fmla="*/ 1128 h 1128"/>
                <a:gd name="T8" fmla="*/ 0 w 1106"/>
                <a:gd name="T9" fmla="*/ 1128 h 1128"/>
                <a:gd name="T10" fmla="*/ 423 w 1106"/>
                <a:gd name="T11" fmla="*/ 550 h 1128"/>
                <a:gd name="T12" fmla="*/ 25 w 1106"/>
                <a:gd name="T13" fmla="*/ 0 h 1128"/>
                <a:gd name="T14" fmla="*/ 262 w 1106"/>
                <a:gd name="T15" fmla="*/ 0 h 1128"/>
                <a:gd name="T16" fmla="*/ 553 w 1106"/>
                <a:gd name="T17" fmla="*/ 414 h 1128"/>
                <a:gd name="T18" fmla="*/ 842 w 1106"/>
                <a:gd name="T19" fmla="*/ 0 h 1128"/>
                <a:gd name="T20" fmla="*/ 1081 w 1106"/>
                <a:gd name="T21" fmla="*/ 0 h 1128"/>
                <a:gd name="T22" fmla="*/ 685 w 1106"/>
                <a:gd name="T23" fmla="*/ 548 h 1128"/>
                <a:gd name="T24" fmla="*/ 1106 w 1106"/>
                <a:gd name="T25" fmla="*/ 1128 h 1128"/>
                <a:gd name="T26" fmla="*/ 869 w 1106"/>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6" h="1128">
                  <a:moveTo>
                    <a:pt x="869" y="1128"/>
                  </a:moveTo>
                  <a:lnTo>
                    <a:pt x="869" y="1128"/>
                  </a:lnTo>
                  <a:lnTo>
                    <a:pt x="553" y="687"/>
                  </a:lnTo>
                  <a:lnTo>
                    <a:pt x="237" y="1128"/>
                  </a:lnTo>
                  <a:lnTo>
                    <a:pt x="0" y="1128"/>
                  </a:lnTo>
                  <a:lnTo>
                    <a:pt x="423" y="550"/>
                  </a:lnTo>
                  <a:lnTo>
                    <a:pt x="25" y="0"/>
                  </a:lnTo>
                  <a:lnTo>
                    <a:pt x="262" y="0"/>
                  </a:lnTo>
                  <a:lnTo>
                    <a:pt x="553" y="414"/>
                  </a:lnTo>
                  <a:lnTo>
                    <a:pt x="842" y="0"/>
                  </a:lnTo>
                  <a:lnTo>
                    <a:pt x="1081" y="0"/>
                  </a:lnTo>
                  <a:lnTo>
                    <a:pt x="685" y="548"/>
                  </a:lnTo>
                  <a:lnTo>
                    <a:pt x="1106" y="1128"/>
                  </a:lnTo>
                  <a:lnTo>
                    <a:pt x="869"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48676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1_White - Standard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EF02B22-4D38-294A-8E24-C8E34B8A7457}"/>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Tree>
    <p:extLst>
      <p:ext uri="{BB962C8B-B14F-4D97-AF65-F5344CB8AC3E}">
        <p14:creationId xmlns:p14="http://schemas.microsoft.com/office/powerpoint/2010/main" val="34904250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D46AB72-196D-872F-EE4A-1E65CB1CB222}"/>
              </a:ext>
            </a:extLst>
          </p:cNvPr>
          <p:cNvPicPr>
            <a:picLocks noChangeAspect="1"/>
          </p:cNvPicPr>
          <p:nvPr userDrawn="1"/>
        </p:nvPicPr>
        <p:blipFill>
          <a:blip r:embed="rId2"/>
          <a:srcRect/>
          <a:stretch/>
        </p:blipFill>
        <p:spPr>
          <a:xfrm>
            <a:off x="0" y="0"/>
            <a:ext cx="12191998" cy="6864625"/>
          </a:xfrm>
          <a:prstGeom prst="rect">
            <a:avLst/>
          </a:prstGeom>
        </p:spPr>
      </p:pic>
      <p:sp>
        <p:nvSpPr>
          <p:cNvPr id="2" name="Rectangle 1">
            <a:extLst>
              <a:ext uri="{FF2B5EF4-FFF2-40B4-BE49-F238E27FC236}">
                <a16:creationId xmlns:a16="http://schemas.microsoft.com/office/drawing/2014/main" id="{3A0FC8F2-CA4A-51E1-544B-035960594298}"/>
              </a:ext>
            </a:extLst>
          </p:cNvPr>
          <p:cNvSpPr/>
          <p:nvPr userDrawn="1"/>
        </p:nvSpPr>
        <p:spPr>
          <a:xfrm>
            <a:off x="-1" y="1"/>
            <a:ext cx="12191999" cy="589280"/>
          </a:xfrm>
          <a:prstGeom prst="rect">
            <a:avLst/>
          </a:prstGeom>
          <a:solidFill>
            <a:schemeClr val="tx1">
              <a:alpha val="1801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3" name="Picture 2" descr="A white x on a black background&#10;&#10;Description automatically generated">
            <a:extLst>
              <a:ext uri="{FF2B5EF4-FFF2-40B4-BE49-F238E27FC236}">
                <a16:creationId xmlns:a16="http://schemas.microsoft.com/office/drawing/2014/main" id="{ABA94A7F-B193-154F-B5FC-21D8586A01FB}"/>
              </a:ext>
            </a:extLst>
          </p:cNvPr>
          <p:cNvPicPr>
            <a:picLocks noChangeAspect="1"/>
          </p:cNvPicPr>
          <p:nvPr userDrawn="1"/>
        </p:nvPicPr>
        <p:blipFill>
          <a:blip r:embed="rId3"/>
          <a:stretch>
            <a:fillRect/>
          </a:stretch>
        </p:blipFill>
        <p:spPr>
          <a:xfrm>
            <a:off x="446627" y="117693"/>
            <a:ext cx="2073054" cy="353896"/>
          </a:xfrm>
          <a:prstGeom prst="rect">
            <a:avLst/>
          </a:prstGeom>
        </p:spPr>
      </p:pic>
    </p:spTree>
    <p:extLst>
      <p:ext uri="{BB962C8B-B14F-4D97-AF65-F5344CB8AC3E}">
        <p14:creationId xmlns:p14="http://schemas.microsoft.com/office/powerpoint/2010/main" val="195443047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White - Standard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EF02B22-4D38-294A-8E24-C8E34B8A7457}"/>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4" name="Date Placeholder 3">
            <a:extLst>
              <a:ext uri="{FF2B5EF4-FFF2-40B4-BE49-F238E27FC236}">
                <a16:creationId xmlns:a16="http://schemas.microsoft.com/office/drawing/2014/main" id="{D5E36459-6500-F74A-A031-3A47510D72DA}"/>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54B747A9-2438-954B-B26D-E4257248C1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50D4EC-D5FA-934A-97A0-7995AB9701DB}"/>
              </a:ext>
            </a:extLst>
          </p:cNvPr>
          <p:cNvSpPr>
            <a:spLocks noGrp="1"/>
          </p:cNvSpPr>
          <p:nvPr>
            <p:ph type="sldNum" sz="quarter" idx="12"/>
          </p:nvPr>
        </p:nvSpPr>
        <p:spPr/>
        <p:txBody>
          <a:bodyPr/>
          <a:lstStyle/>
          <a:p>
            <a:fld id="{7DCA3B56-ECA4-F246-9394-58426C04E9F5}" type="slidenum">
              <a:rPr lang="en-US" smtClean="0"/>
              <a:pPr/>
              <a:t>‹#›</a:t>
            </a:fld>
            <a:endParaRPr lang="en-US"/>
          </a:p>
        </p:txBody>
      </p:sp>
      <p:sp>
        <p:nvSpPr>
          <p:cNvPr id="9" name="Title 1">
            <a:extLst>
              <a:ext uri="{FF2B5EF4-FFF2-40B4-BE49-F238E27FC236}">
                <a16:creationId xmlns:a16="http://schemas.microsoft.com/office/drawing/2014/main" id="{1F57ABE5-AF3B-EF4F-BB11-B79EA884303D}"/>
              </a:ext>
            </a:extLst>
          </p:cNvPr>
          <p:cNvSpPr>
            <a:spLocks noGrp="1"/>
          </p:cNvSpPr>
          <p:nvPr>
            <p:ph type="title"/>
          </p:nvPr>
        </p:nvSpPr>
        <p:spPr>
          <a:xfrm>
            <a:off x="925284" y="553807"/>
            <a:ext cx="10515600" cy="1325563"/>
          </a:xfrm>
          <a:prstGeom prst="rect">
            <a:avLst/>
          </a:prstGeom>
        </p:spPr>
        <p:txBody>
          <a:bodyPr/>
          <a:lstStyle>
            <a:lvl1pPr>
              <a:defRPr baseline="0">
                <a:solidFill>
                  <a:schemeClr val="accent1"/>
                </a:solidFill>
              </a:defRPr>
            </a:lvl1pPr>
          </a:lstStyle>
          <a:p>
            <a:r>
              <a:rPr lang="en-US"/>
              <a:t>Click to edit Master title style</a:t>
            </a:r>
          </a:p>
        </p:txBody>
      </p:sp>
      <p:sp>
        <p:nvSpPr>
          <p:cNvPr id="10" name="Content Placeholder 2">
            <a:extLst>
              <a:ext uri="{FF2B5EF4-FFF2-40B4-BE49-F238E27FC236}">
                <a16:creationId xmlns:a16="http://schemas.microsoft.com/office/drawing/2014/main" id="{D1DB7C6F-7F97-0B43-9321-8B71A45E36C2}"/>
              </a:ext>
            </a:extLst>
          </p:cNvPr>
          <p:cNvSpPr>
            <a:spLocks noGrp="1"/>
          </p:cNvSpPr>
          <p:nvPr>
            <p:ph idx="1"/>
          </p:nvPr>
        </p:nvSpPr>
        <p:spPr>
          <a:xfrm>
            <a:off x="925284" y="1825625"/>
            <a:ext cx="10428516" cy="435133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a:extLst>
              <a:ext uri="{FF2B5EF4-FFF2-40B4-BE49-F238E27FC236}">
                <a16:creationId xmlns:a16="http://schemas.microsoft.com/office/drawing/2014/main" id="{1916DFFC-4F22-D043-9E29-352B0592A660}"/>
              </a:ext>
            </a:extLst>
          </p:cNvPr>
          <p:cNvCxnSpPr/>
          <p:nvPr userDrawn="1"/>
        </p:nvCxnSpPr>
        <p:spPr>
          <a:xfrm>
            <a:off x="1051820" y="73097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6" name="Group 5">
            <a:extLst>
              <a:ext uri="{FF2B5EF4-FFF2-40B4-BE49-F238E27FC236}">
                <a16:creationId xmlns:a16="http://schemas.microsoft.com/office/drawing/2014/main" id="{CE09948D-D5C5-8E1B-6934-CF349F0E5032}"/>
              </a:ext>
            </a:extLst>
          </p:cNvPr>
          <p:cNvGrpSpPr>
            <a:grpSpLocks noChangeAspect="1"/>
          </p:cNvGrpSpPr>
          <p:nvPr userDrawn="1"/>
        </p:nvGrpSpPr>
        <p:grpSpPr bwMode="auto">
          <a:xfrm>
            <a:off x="9813374" y="363292"/>
            <a:ext cx="1824584" cy="352800"/>
            <a:chOff x="663" y="462"/>
            <a:chExt cx="1536" cy="297"/>
          </a:xfrm>
        </p:grpSpPr>
        <p:sp>
          <p:nvSpPr>
            <p:cNvPr id="37" name="Freeform 6">
              <a:extLst>
                <a:ext uri="{FF2B5EF4-FFF2-40B4-BE49-F238E27FC236}">
                  <a16:creationId xmlns:a16="http://schemas.microsoft.com/office/drawing/2014/main" id="{80E3C0D4-5090-C752-D6D9-AD0D949BDCE9}"/>
                </a:ext>
              </a:extLst>
            </p:cNvPr>
            <p:cNvSpPr>
              <a:spLocks/>
            </p:cNvSpPr>
            <p:nvPr/>
          </p:nvSpPr>
          <p:spPr bwMode="auto">
            <a:xfrm>
              <a:off x="742" y="507"/>
              <a:ext cx="89" cy="142"/>
            </a:xfrm>
            <a:custGeom>
              <a:avLst/>
              <a:gdLst>
                <a:gd name="T0" fmla="*/ 21 w 713"/>
                <a:gd name="T1" fmla="*/ 442 h 1124"/>
                <a:gd name="T2" fmla="*/ 21 w 713"/>
                <a:gd name="T3" fmla="*/ 442 h 1124"/>
                <a:gd name="T4" fmla="*/ 123 w 713"/>
                <a:gd name="T5" fmla="*/ 233 h 1124"/>
                <a:gd name="T6" fmla="*/ 301 w 713"/>
                <a:gd name="T7" fmla="*/ 83 h 1124"/>
                <a:gd name="T8" fmla="*/ 709 w 713"/>
                <a:gd name="T9" fmla="*/ 37 h 1124"/>
                <a:gd name="T10" fmla="*/ 712 w 713"/>
                <a:gd name="T11" fmla="*/ 38 h 1124"/>
                <a:gd name="T12" fmla="*/ 713 w 713"/>
                <a:gd name="T13" fmla="*/ 39 h 1124"/>
                <a:gd name="T14" fmla="*/ 712 w 713"/>
                <a:gd name="T15" fmla="*/ 41 h 1124"/>
                <a:gd name="T16" fmla="*/ 710 w 713"/>
                <a:gd name="T17" fmla="*/ 41 h 1124"/>
                <a:gd name="T18" fmla="*/ 249 w 713"/>
                <a:gd name="T19" fmla="*/ 631 h 1124"/>
                <a:gd name="T20" fmla="*/ 297 w 713"/>
                <a:gd name="T21" fmla="*/ 900 h 1124"/>
                <a:gd name="T22" fmla="*/ 450 w 713"/>
                <a:gd name="T23" fmla="*/ 1121 h 1124"/>
                <a:gd name="T24" fmla="*/ 450 w 713"/>
                <a:gd name="T25" fmla="*/ 1122 h 1124"/>
                <a:gd name="T26" fmla="*/ 450 w 713"/>
                <a:gd name="T27" fmla="*/ 1123 h 1124"/>
                <a:gd name="T28" fmla="*/ 450 w 713"/>
                <a:gd name="T29" fmla="*/ 1123 h 1124"/>
                <a:gd name="T30" fmla="*/ 449 w 713"/>
                <a:gd name="T31" fmla="*/ 1123 h 1124"/>
                <a:gd name="T32" fmla="*/ 246 w 713"/>
                <a:gd name="T33" fmla="*/ 1037 h 1124"/>
                <a:gd name="T34" fmla="*/ 91 w 713"/>
                <a:gd name="T35" fmla="*/ 875 h 1124"/>
                <a:gd name="T36" fmla="*/ 12 w 713"/>
                <a:gd name="T37" fmla="*/ 666 h 1124"/>
                <a:gd name="T38" fmla="*/ 21 w 713"/>
                <a:gd name="T39" fmla="*/ 442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3" h="1124">
                  <a:moveTo>
                    <a:pt x="21" y="442"/>
                  </a:moveTo>
                  <a:lnTo>
                    <a:pt x="21" y="442"/>
                  </a:lnTo>
                  <a:cubicBezTo>
                    <a:pt x="40" y="366"/>
                    <a:pt x="75" y="295"/>
                    <a:pt x="123" y="233"/>
                  </a:cubicBezTo>
                  <a:cubicBezTo>
                    <a:pt x="171" y="171"/>
                    <a:pt x="232" y="120"/>
                    <a:pt x="301" y="83"/>
                  </a:cubicBezTo>
                  <a:cubicBezTo>
                    <a:pt x="426" y="17"/>
                    <a:pt x="572" y="0"/>
                    <a:pt x="709" y="37"/>
                  </a:cubicBezTo>
                  <a:lnTo>
                    <a:pt x="712" y="38"/>
                  </a:lnTo>
                  <a:cubicBezTo>
                    <a:pt x="712" y="38"/>
                    <a:pt x="713" y="39"/>
                    <a:pt x="713" y="39"/>
                  </a:cubicBezTo>
                  <a:cubicBezTo>
                    <a:pt x="713" y="39"/>
                    <a:pt x="713" y="40"/>
                    <a:pt x="712" y="41"/>
                  </a:cubicBezTo>
                  <a:lnTo>
                    <a:pt x="710" y="41"/>
                  </a:lnTo>
                  <a:cubicBezTo>
                    <a:pt x="449" y="101"/>
                    <a:pt x="258" y="342"/>
                    <a:pt x="249" y="631"/>
                  </a:cubicBezTo>
                  <a:cubicBezTo>
                    <a:pt x="245" y="723"/>
                    <a:pt x="261" y="814"/>
                    <a:pt x="297" y="900"/>
                  </a:cubicBezTo>
                  <a:cubicBezTo>
                    <a:pt x="331" y="984"/>
                    <a:pt x="384" y="1059"/>
                    <a:pt x="450" y="1121"/>
                  </a:cubicBezTo>
                  <a:lnTo>
                    <a:pt x="450" y="1122"/>
                  </a:lnTo>
                  <a:cubicBezTo>
                    <a:pt x="450" y="1122"/>
                    <a:pt x="451" y="1123"/>
                    <a:pt x="450" y="1123"/>
                  </a:cubicBezTo>
                  <a:cubicBezTo>
                    <a:pt x="450" y="1123"/>
                    <a:pt x="450" y="1124"/>
                    <a:pt x="450" y="1123"/>
                  </a:cubicBezTo>
                  <a:lnTo>
                    <a:pt x="449" y="1123"/>
                  </a:lnTo>
                  <a:cubicBezTo>
                    <a:pt x="376" y="1108"/>
                    <a:pt x="308" y="1079"/>
                    <a:pt x="246" y="1037"/>
                  </a:cubicBezTo>
                  <a:cubicBezTo>
                    <a:pt x="184" y="994"/>
                    <a:pt x="132" y="939"/>
                    <a:pt x="91" y="875"/>
                  </a:cubicBezTo>
                  <a:cubicBezTo>
                    <a:pt x="51" y="811"/>
                    <a:pt x="24" y="740"/>
                    <a:pt x="12" y="666"/>
                  </a:cubicBezTo>
                  <a:cubicBezTo>
                    <a:pt x="0" y="591"/>
                    <a:pt x="3" y="515"/>
                    <a:pt x="21" y="442"/>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8" name="Freeform 7">
              <a:extLst>
                <a:ext uri="{FF2B5EF4-FFF2-40B4-BE49-F238E27FC236}">
                  <a16:creationId xmlns:a16="http://schemas.microsoft.com/office/drawing/2014/main" id="{2D7BE49F-540B-D14B-8595-46C91B77E0AD}"/>
                </a:ext>
              </a:extLst>
            </p:cNvPr>
            <p:cNvSpPr>
              <a:spLocks/>
            </p:cNvSpPr>
            <p:nvPr/>
          </p:nvSpPr>
          <p:spPr bwMode="auto">
            <a:xfrm>
              <a:off x="787" y="529"/>
              <a:ext cx="114" cy="89"/>
            </a:xfrm>
            <a:custGeom>
              <a:avLst/>
              <a:gdLst>
                <a:gd name="T0" fmla="*/ 262 w 912"/>
                <a:gd name="T1" fmla="*/ 56 h 708"/>
                <a:gd name="T2" fmla="*/ 262 w 912"/>
                <a:gd name="T3" fmla="*/ 56 h 708"/>
                <a:gd name="T4" fmla="*/ 454 w 912"/>
                <a:gd name="T5" fmla="*/ 4 h 708"/>
                <a:gd name="T6" fmla="*/ 651 w 912"/>
                <a:gd name="T7" fmla="*/ 33 h 708"/>
                <a:gd name="T8" fmla="*/ 911 w 912"/>
                <a:gd name="T9" fmla="*/ 266 h 708"/>
                <a:gd name="T10" fmla="*/ 912 w 912"/>
                <a:gd name="T11" fmla="*/ 269 h 708"/>
                <a:gd name="T12" fmla="*/ 912 w 912"/>
                <a:gd name="T13" fmla="*/ 270 h 708"/>
                <a:gd name="T14" fmla="*/ 910 w 912"/>
                <a:gd name="T15" fmla="*/ 270 h 708"/>
                <a:gd name="T16" fmla="*/ 909 w 912"/>
                <a:gd name="T17" fmla="*/ 269 h 708"/>
                <a:gd name="T18" fmla="*/ 270 w 912"/>
                <a:gd name="T19" fmla="*/ 305 h 708"/>
                <a:gd name="T20" fmla="*/ 124 w 912"/>
                <a:gd name="T21" fmla="*/ 486 h 708"/>
                <a:gd name="T22" fmla="*/ 68 w 912"/>
                <a:gd name="T23" fmla="*/ 706 h 708"/>
                <a:gd name="T24" fmla="*/ 68 w 912"/>
                <a:gd name="T25" fmla="*/ 707 h 708"/>
                <a:gd name="T26" fmla="*/ 68 w 912"/>
                <a:gd name="T27" fmla="*/ 708 h 708"/>
                <a:gd name="T28" fmla="*/ 67 w 912"/>
                <a:gd name="T29" fmla="*/ 707 h 708"/>
                <a:gd name="T30" fmla="*/ 67 w 912"/>
                <a:gd name="T31" fmla="*/ 707 h 708"/>
                <a:gd name="T32" fmla="*/ 8 w 912"/>
                <a:gd name="T33" fmla="*/ 530 h 708"/>
                <a:gd name="T34" fmla="*/ 24 w 912"/>
                <a:gd name="T35" fmla="*/ 342 h 708"/>
                <a:gd name="T36" fmla="*/ 113 w 912"/>
                <a:gd name="T37" fmla="*/ 175 h 708"/>
                <a:gd name="T38" fmla="*/ 262 w 912"/>
                <a:gd name="T39" fmla="*/ 56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708">
                  <a:moveTo>
                    <a:pt x="262" y="56"/>
                  </a:moveTo>
                  <a:lnTo>
                    <a:pt x="262" y="56"/>
                  </a:lnTo>
                  <a:cubicBezTo>
                    <a:pt x="321" y="26"/>
                    <a:pt x="387" y="8"/>
                    <a:pt x="454" y="4"/>
                  </a:cubicBezTo>
                  <a:cubicBezTo>
                    <a:pt x="521" y="0"/>
                    <a:pt x="588" y="10"/>
                    <a:pt x="651" y="33"/>
                  </a:cubicBezTo>
                  <a:cubicBezTo>
                    <a:pt x="764" y="76"/>
                    <a:pt x="857" y="159"/>
                    <a:pt x="911" y="266"/>
                  </a:cubicBezTo>
                  <a:lnTo>
                    <a:pt x="912" y="269"/>
                  </a:lnTo>
                  <a:cubicBezTo>
                    <a:pt x="912" y="269"/>
                    <a:pt x="912" y="270"/>
                    <a:pt x="912" y="270"/>
                  </a:cubicBezTo>
                  <a:cubicBezTo>
                    <a:pt x="912" y="270"/>
                    <a:pt x="911" y="271"/>
                    <a:pt x="910" y="270"/>
                  </a:cubicBezTo>
                  <a:lnTo>
                    <a:pt x="909" y="269"/>
                  </a:lnTo>
                  <a:cubicBezTo>
                    <a:pt x="723" y="137"/>
                    <a:pt x="460" y="150"/>
                    <a:pt x="270" y="305"/>
                  </a:cubicBezTo>
                  <a:cubicBezTo>
                    <a:pt x="209" y="354"/>
                    <a:pt x="159" y="416"/>
                    <a:pt x="124" y="486"/>
                  </a:cubicBezTo>
                  <a:cubicBezTo>
                    <a:pt x="90" y="554"/>
                    <a:pt x="71" y="630"/>
                    <a:pt x="68" y="706"/>
                  </a:cubicBezTo>
                  <a:lnTo>
                    <a:pt x="68" y="707"/>
                  </a:lnTo>
                  <a:cubicBezTo>
                    <a:pt x="68" y="707"/>
                    <a:pt x="68" y="708"/>
                    <a:pt x="68" y="708"/>
                  </a:cubicBezTo>
                  <a:cubicBezTo>
                    <a:pt x="68" y="708"/>
                    <a:pt x="67" y="708"/>
                    <a:pt x="67" y="707"/>
                  </a:cubicBezTo>
                  <a:lnTo>
                    <a:pt x="67" y="707"/>
                  </a:lnTo>
                  <a:cubicBezTo>
                    <a:pt x="35" y="652"/>
                    <a:pt x="15" y="592"/>
                    <a:pt x="8" y="530"/>
                  </a:cubicBezTo>
                  <a:cubicBezTo>
                    <a:pt x="0" y="467"/>
                    <a:pt x="6" y="403"/>
                    <a:pt x="24" y="342"/>
                  </a:cubicBezTo>
                  <a:cubicBezTo>
                    <a:pt x="42" y="281"/>
                    <a:pt x="72" y="224"/>
                    <a:pt x="113" y="175"/>
                  </a:cubicBezTo>
                  <a:cubicBezTo>
                    <a:pt x="154" y="126"/>
                    <a:pt x="205" y="85"/>
                    <a:pt x="262" y="56"/>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9" name="Freeform 8">
              <a:extLst>
                <a:ext uri="{FF2B5EF4-FFF2-40B4-BE49-F238E27FC236}">
                  <a16:creationId xmlns:a16="http://schemas.microsoft.com/office/drawing/2014/main" id="{5797FB85-ACE3-66BE-5502-58123162E4AC}"/>
                </a:ext>
              </a:extLst>
            </p:cNvPr>
            <p:cNvSpPr>
              <a:spLocks noEditPoints="1"/>
            </p:cNvSpPr>
            <p:nvPr/>
          </p:nvSpPr>
          <p:spPr bwMode="auto">
            <a:xfrm>
              <a:off x="663" y="462"/>
              <a:ext cx="296" cy="297"/>
            </a:xfrm>
            <a:custGeom>
              <a:avLst/>
              <a:gdLst>
                <a:gd name="T0" fmla="*/ 2237 w 2363"/>
                <a:gd name="T1" fmla="*/ 1182 h 2364"/>
                <a:gd name="T2" fmla="*/ 2237 w 2363"/>
                <a:gd name="T3" fmla="*/ 1182 h 2364"/>
                <a:gd name="T4" fmla="*/ 1181 w 2363"/>
                <a:gd name="T5" fmla="*/ 2238 h 2364"/>
                <a:gd name="T6" fmla="*/ 125 w 2363"/>
                <a:gd name="T7" fmla="*/ 1182 h 2364"/>
                <a:gd name="T8" fmla="*/ 1181 w 2363"/>
                <a:gd name="T9" fmla="*/ 126 h 2364"/>
                <a:gd name="T10" fmla="*/ 2237 w 2363"/>
                <a:gd name="T11" fmla="*/ 1182 h 2364"/>
                <a:gd name="T12" fmla="*/ 2237 w 2363"/>
                <a:gd name="T13" fmla="*/ 1182 h 2364"/>
                <a:gd name="T14" fmla="*/ 1181 w 2363"/>
                <a:gd name="T15" fmla="*/ 0 h 2364"/>
                <a:gd name="T16" fmla="*/ 1181 w 2363"/>
                <a:gd name="T17" fmla="*/ 0 h 2364"/>
                <a:gd name="T18" fmla="*/ 0 w 2363"/>
                <a:gd name="T19" fmla="*/ 1182 h 2364"/>
                <a:gd name="T20" fmla="*/ 1181 w 2363"/>
                <a:gd name="T21" fmla="*/ 2364 h 2364"/>
                <a:gd name="T22" fmla="*/ 2363 w 2363"/>
                <a:gd name="T23" fmla="*/ 1182 h 2364"/>
                <a:gd name="T24" fmla="*/ 1181 w 2363"/>
                <a:gd name="T25" fmla="*/ 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63" h="2364">
                  <a:moveTo>
                    <a:pt x="2237" y="1182"/>
                  </a:moveTo>
                  <a:lnTo>
                    <a:pt x="2237" y="1182"/>
                  </a:lnTo>
                  <a:cubicBezTo>
                    <a:pt x="2237" y="1764"/>
                    <a:pt x="1763" y="2238"/>
                    <a:pt x="1181" y="2238"/>
                  </a:cubicBezTo>
                  <a:cubicBezTo>
                    <a:pt x="599" y="2238"/>
                    <a:pt x="125" y="1764"/>
                    <a:pt x="125" y="1182"/>
                  </a:cubicBezTo>
                  <a:cubicBezTo>
                    <a:pt x="125" y="600"/>
                    <a:pt x="599" y="126"/>
                    <a:pt x="1181" y="126"/>
                  </a:cubicBezTo>
                  <a:cubicBezTo>
                    <a:pt x="1763" y="126"/>
                    <a:pt x="2237" y="600"/>
                    <a:pt x="2237" y="1182"/>
                  </a:cubicBezTo>
                  <a:lnTo>
                    <a:pt x="2237" y="1182"/>
                  </a:lnTo>
                  <a:close/>
                  <a:moveTo>
                    <a:pt x="1181" y="0"/>
                  </a:moveTo>
                  <a:lnTo>
                    <a:pt x="1181" y="0"/>
                  </a:lnTo>
                  <a:cubicBezTo>
                    <a:pt x="530" y="0"/>
                    <a:pt x="0" y="530"/>
                    <a:pt x="0" y="1182"/>
                  </a:cubicBezTo>
                  <a:cubicBezTo>
                    <a:pt x="0" y="1833"/>
                    <a:pt x="530" y="2364"/>
                    <a:pt x="1181" y="2364"/>
                  </a:cubicBezTo>
                  <a:cubicBezTo>
                    <a:pt x="1833" y="2364"/>
                    <a:pt x="2363" y="1833"/>
                    <a:pt x="2363" y="1182"/>
                  </a:cubicBezTo>
                  <a:cubicBezTo>
                    <a:pt x="2363" y="530"/>
                    <a:pt x="1833" y="0"/>
                    <a:pt x="1181" y="0"/>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0" name="Freeform 9">
              <a:extLst>
                <a:ext uri="{FF2B5EF4-FFF2-40B4-BE49-F238E27FC236}">
                  <a16:creationId xmlns:a16="http://schemas.microsoft.com/office/drawing/2014/main" id="{7501B7E9-5BD2-16E1-79BF-7AD4941CA667}"/>
                </a:ext>
              </a:extLst>
            </p:cNvPr>
            <p:cNvSpPr>
              <a:spLocks/>
            </p:cNvSpPr>
            <p:nvPr/>
          </p:nvSpPr>
          <p:spPr bwMode="auto">
            <a:xfrm>
              <a:off x="708" y="535"/>
              <a:ext cx="141" cy="179"/>
            </a:xfrm>
            <a:custGeom>
              <a:avLst/>
              <a:gdLst>
                <a:gd name="T0" fmla="*/ 923 w 1119"/>
                <a:gd name="T1" fmla="*/ 1019 h 1418"/>
                <a:gd name="T2" fmla="*/ 923 w 1119"/>
                <a:gd name="T3" fmla="*/ 1019 h 1418"/>
                <a:gd name="T4" fmla="*/ 891 w 1119"/>
                <a:gd name="T5" fmla="*/ 1021 h 1418"/>
                <a:gd name="T6" fmla="*/ 803 w 1119"/>
                <a:gd name="T7" fmla="*/ 1028 h 1418"/>
                <a:gd name="T8" fmla="*/ 146 w 1119"/>
                <a:gd name="T9" fmla="*/ 371 h 1418"/>
                <a:gd name="T10" fmla="*/ 260 w 1119"/>
                <a:gd name="T11" fmla="*/ 3 h 1418"/>
                <a:gd name="T12" fmla="*/ 260 w 1119"/>
                <a:gd name="T13" fmla="*/ 1 h 1418"/>
                <a:gd name="T14" fmla="*/ 259 w 1119"/>
                <a:gd name="T15" fmla="*/ 1 h 1418"/>
                <a:gd name="T16" fmla="*/ 0 w 1119"/>
                <a:gd name="T17" fmla="*/ 599 h 1418"/>
                <a:gd name="T18" fmla="*/ 819 w 1119"/>
                <a:gd name="T19" fmla="*/ 1418 h 1418"/>
                <a:gd name="T20" fmla="*/ 957 w 1119"/>
                <a:gd name="T21" fmla="*/ 1407 h 1418"/>
                <a:gd name="T22" fmla="*/ 957 w 1119"/>
                <a:gd name="T23" fmla="*/ 1407 h 1418"/>
                <a:gd name="T24" fmla="*/ 1119 w 1119"/>
                <a:gd name="T25" fmla="*/ 1214 h 1418"/>
                <a:gd name="T26" fmla="*/ 923 w 1119"/>
                <a:gd name="T27" fmla="*/ 1019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9" h="1418">
                  <a:moveTo>
                    <a:pt x="923" y="1019"/>
                  </a:moveTo>
                  <a:lnTo>
                    <a:pt x="923" y="1019"/>
                  </a:lnTo>
                  <a:cubicBezTo>
                    <a:pt x="912" y="1019"/>
                    <a:pt x="891" y="1021"/>
                    <a:pt x="891" y="1021"/>
                  </a:cubicBezTo>
                  <a:cubicBezTo>
                    <a:pt x="862" y="1025"/>
                    <a:pt x="833" y="1028"/>
                    <a:pt x="803" y="1028"/>
                  </a:cubicBezTo>
                  <a:cubicBezTo>
                    <a:pt x="440" y="1028"/>
                    <a:pt x="146" y="734"/>
                    <a:pt x="146" y="371"/>
                  </a:cubicBezTo>
                  <a:cubicBezTo>
                    <a:pt x="146" y="234"/>
                    <a:pt x="189" y="108"/>
                    <a:pt x="260" y="3"/>
                  </a:cubicBezTo>
                  <a:cubicBezTo>
                    <a:pt x="260" y="3"/>
                    <a:pt x="261" y="2"/>
                    <a:pt x="260" y="1"/>
                  </a:cubicBezTo>
                  <a:cubicBezTo>
                    <a:pt x="260" y="0"/>
                    <a:pt x="259" y="1"/>
                    <a:pt x="259" y="1"/>
                  </a:cubicBezTo>
                  <a:cubicBezTo>
                    <a:pt x="99" y="151"/>
                    <a:pt x="0" y="363"/>
                    <a:pt x="0" y="599"/>
                  </a:cubicBezTo>
                  <a:cubicBezTo>
                    <a:pt x="0" y="1051"/>
                    <a:pt x="366" y="1418"/>
                    <a:pt x="819" y="1418"/>
                  </a:cubicBezTo>
                  <a:cubicBezTo>
                    <a:pt x="866" y="1418"/>
                    <a:pt x="912" y="1414"/>
                    <a:pt x="957" y="1407"/>
                  </a:cubicBezTo>
                  <a:lnTo>
                    <a:pt x="957" y="1407"/>
                  </a:lnTo>
                  <a:cubicBezTo>
                    <a:pt x="1049" y="1391"/>
                    <a:pt x="1119" y="1310"/>
                    <a:pt x="1119" y="1214"/>
                  </a:cubicBezTo>
                  <a:cubicBezTo>
                    <a:pt x="1119" y="1106"/>
                    <a:pt x="1031" y="1019"/>
                    <a:pt x="923" y="1019"/>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1" name="Freeform 10">
              <a:extLst>
                <a:ext uri="{FF2B5EF4-FFF2-40B4-BE49-F238E27FC236}">
                  <a16:creationId xmlns:a16="http://schemas.microsoft.com/office/drawing/2014/main" id="{1A1D7C87-3D40-7128-3AD9-0D76FF6F8843}"/>
                </a:ext>
              </a:extLst>
            </p:cNvPr>
            <p:cNvSpPr>
              <a:spLocks/>
            </p:cNvSpPr>
            <p:nvPr/>
          </p:nvSpPr>
          <p:spPr bwMode="auto">
            <a:xfrm>
              <a:off x="1036" y="539"/>
              <a:ext cx="111" cy="142"/>
            </a:xfrm>
            <a:custGeom>
              <a:avLst/>
              <a:gdLst>
                <a:gd name="T0" fmla="*/ 341 w 881"/>
                <a:gd name="T1" fmla="*/ 1128 h 1128"/>
                <a:gd name="T2" fmla="*/ 341 w 881"/>
                <a:gd name="T3" fmla="*/ 1128 h 1128"/>
                <a:gd name="T4" fmla="*/ 341 w 881"/>
                <a:gd name="T5" fmla="*/ 174 h 1128"/>
                <a:gd name="T6" fmla="*/ 0 w 881"/>
                <a:gd name="T7" fmla="*/ 174 h 1128"/>
                <a:gd name="T8" fmla="*/ 0 w 881"/>
                <a:gd name="T9" fmla="*/ 0 h 1128"/>
                <a:gd name="T10" fmla="*/ 881 w 881"/>
                <a:gd name="T11" fmla="*/ 0 h 1128"/>
                <a:gd name="T12" fmla="*/ 881 w 881"/>
                <a:gd name="T13" fmla="*/ 174 h 1128"/>
                <a:gd name="T14" fmla="*/ 539 w 881"/>
                <a:gd name="T15" fmla="*/ 174 h 1128"/>
                <a:gd name="T16" fmla="*/ 539 w 881"/>
                <a:gd name="T17" fmla="*/ 1128 h 1128"/>
                <a:gd name="T18" fmla="*/ 341 w 881"/>
                <a:gd name="T1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1128">
                  <a:moveTo>
                    <a:pt x="341" y="1128"/>
                  </a:moveTo>
                  <a:lnTo>
                    <a:pt x="341" y="1128"/>
                  </a:lnTo>
                  <a:lnTo>
                    <a:pt x="341" y="174"/>
                  </a:lnTo>
                  <a:lnTo>
                    <a:pt x="0" y="174"/>
                  </a:lnTo>
                  <a:lnTo>
                    <a:pt x="0" y="0"/>
                  </a:lnTo>
                  <a:lnTo>
                    <a:pt x="881" y="0"/>
                  </a:lnTo>
                  <a:lnTo>
                    <a:pt x="881" y="174"/>
                  </a:lnTo>
                  <a:lnTo>
                    <a:pt x="539" y="174"/>
                  </a:lnTo>
                  <a:lnTo>
                    <a:pt x="539" y="1128"/>
                  </a:lnTo>
                  <a:lnTo>
                    <a:pt x="341"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2" name="Freeform 11">
              <a:extLst>
                <a:ext uri="{FF2B5EF4-FFF2-40B4-BE49-F238E27FC236}">
                  <a16:creationId xmlns:a16="http://schemas.microsoft.com/office/drawing/2014/main" id="{53A6D6C6-522C-3941-3C1F-341EAE30785B}"/>
                </a:ext>
              </a:extLst>
            </p:cNvPr>
            <p:cNvSpPr>
              <a:spLocks noEditPoints="1"/>
            </p:cNvSpPr>
            <p:nvPr/>
          </p:nvSpPr>
          <p:spPr bwMode="auto">
            <a:xfrm>
              <a:off x="1165" y="539"/>
              <a:ext cx="126" cy="142"/>
            </a:xfrm>
            <a:custGeom>
              <a:avLst/>
              <a:gdLst>
                <a:gd name="T0" fmla="*/ 197 w 1009"/>
                <a:gd name="T1" fmla="*/ 954 h 1128"/>
                <a:gd name="T2" fmla="*/ 197 w 1009"/>
                <a:gd name="T3" fmla="*/ 954 h 1128"/>
                <a:gd name="T4" fmla="*/ 419 w 1009"/>
                <a:gd name="T5" fmla="*/ 954 h 1128"/>
                <a:gd name="T6" fmla="*/ 806 w 1009"/>
                <a:gd name="T7" fmla="*/ 565 h 1128"/>
                <a:gd name="T8" fmla="*/ 419 w 1009"/>
                <a:gd name="T9" fmla="*/ 174 h 1128"/>
                <a:gd name="T10" fmla="*/ 197 w 1009"/>
                <a:gd name="T11" fmla="*/ 174 h 1128"/>
                <a:gd name="T12" fmla="*/ 197 w 1009"/>
                <a:gd name="T13" fmla="*/ 954 h 1128"/>
                <a:gd name="T14" fmla="*/ 197 w 1009"/>
                <a:gd name="T15" fmla="*/ 954 h 1128"/>
                <a:gd name="T16" fmla="*/ 0 w 1009"/>
                <a:gd name="T17" fmla="*/ 1128 h 1128"/>
                <a:gd name="T18" fmla="*/ 0 w 1009"/>
                <a:gd name="T19" fmla="*/ 1128 h 1128"/>
                <a:gd name="T20" fmla="*/ 0 w 1009"/>
                <a:gd name="T21" fmla="*/ 0 h 1128"/>
                <a:gd name="T22" fmla="*/ 419 w 1009"/>
                <a:gd name="T23" fmla="*/ 0 h 1128"/>
                <a:gd name="T24" fmla="*/ 1009 w 1009"/>
                <a:gd name="T25" fmla="*/ 565 h 1128"/>
                <a:gd name="T26" fmla="*/ 419 w 1009"/>
                <a:gd name="T27" fmla="*/ 1128 h 1128"/>
                <a:gd name="T28" fmla="*/ 0 w 1009"/>
                <a:gd name="T2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9" h="1128">
                  <a:moveTo>
                    <a:pt x="197" y="954"/>
                  </a:moveTo>
                  <a:lnTo>
                    <a:pt x="197" y="954"/>
                  </a:lnTo>
                  <a:lnTo>
                    <a:pt x="419" y="954"/>
                  </a:lnTo>
                  <a:cubicBezTo>
                    <a:pt x="664" y="954"/>
                    <a:pt x="806" y="778"/>
                    <a:pt x="806" y="565"/>
                  </a:cubicBezTo>
                  <a:cubicBezTo>
                    <a:pt x="806" y="347"/>
                    <a:pt x="671" y="174"/>
                    <a:pt x="419" y="174"/>
                  </a:cubicBezTo>
                  <a:lnTo>
                    <a:pt x="197" y="174"/>
                  </a:lnTo>
                  <a:lnTo>
                    <a:pt x="197" y="954"/>
                  </a:lnTo>
                  <a:lnTo>
                    <a:pt x="197" y="954"/>
                  </a:lnTo>
                  <a:close/>
                  <a:moveTo>
                    <a:pt x="0" y="1128"/>
                  </a:moveTo>
                  <a:lnTo>
                    <a:pt x="0" y="1128"/>
                  </a:lnTo>
                  <a:lnTo>
                    <a:pt x="0" y="0"/>
                  </a:lnTo>
                  <a:lnTo>
                    <a:pt x="419" y="0"/>
                  </a:lnTo>
                  <a:cubicBezTo>
                    <a:pt x="771" y="0"/>
                    <a:pt x="1009" y="233"/>
                    <a:pt x="1009" y="565"/>
                  </a:cubicBezTo>
                  <a:cubicBezTo>
                    <a:pt x="1009" y="896"/>
                    <a:pt x="771" y="1128"/>
                    <a:pt x="419" y="1128"/>
                  </a:cubicBez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3" name="Freeform 12">
              <a:extLst>
                <a:ext uri="{FF2B5EF4-FFF2-40B4-BE49-F238E27FC236}">
                  <a16:creationId xmlns:a16="http://schemas.microsoft.com/office/drawing/2014/main" id="{DC1D74B5-293E-961B-FF0C-8DF4555F4A0A}"/>
                </a:ext>
              </a:extLst>
            </p:cNvPr>
            <p:cNvSpPr>
              <a:spLocks/>
            </p:cNvSpPr>
            <p:nvPr/>
          </p:nvSpPr>
          <p:spPr bwMode="auto">
            <a:xfrm>
              <a:off x="1368" y="537"/>
              <a:ext cx="111" cy="147"/>
            </a:xfrm>
            <a:custGeom>
              <a:avLst/>
              <a:gdLst>
                <a:gd name="T0" fmla="*/ 102 w 886"/>
                <a:gd name="T1" fmla="*/ 834 h 1165"/>
                <a:gd name="T2" fmla="*/ 102 w 886"/>
                <a:gd name="T3" fmla="*/ 834 h 1165"/>
                <a:gd name="T4" fmla="*/ 459 w 886"/>
                <a:gd name="T5" fmla="*/ 989 h 1165"/>
                <a:gd name="T6" fmla="*/ 685 w 886"/>
                <a:gd name="T7" fmla="*/ 835 h 1165"/>
                <a:gd name="T8" fmla="*/ 428 w 886"/>
                <a:gd name="T9" fmla="*/ 668 h 1165"/>
                <a:gd name="T10" fmla="*/ 27 w 886"/>
                <a:gd name="T11" fmla="*/ 330 h 1165"/>
                <a:gd name="T12" fmla="*/ 438 w 886"/>
                <a:gd name="T13" fmla="*/ 0 h 1165"/>
                <a:gd name="T14" fmla="*/ 848 w 886"/>
                <a:gd name="T15" fmla="*/ 145 h 1165"/>
                <a:gd name="T16" fmla="*/ 748 w 886"/>
                <a:gd name="T17" fmla="*/ 304 h 1165"/>
                <a:gd name="T18" fmla="*/ 421 w 886"/>
                <a:gd name="T19" fmla="*/ 176 h 1165"/>
                <a:gd name="T20" fmla="*/ 230 w 886"/>
                <a:gd name="T21" fmla="*/ 316 h 1165"/>
                <a:gd name="T22" fmla="*/ 479 w 886"/>
                <a:gd name="T23" fmla="*/ 467 h 1165"/>
                <a:gd name="T24" fmla="*/ 886 w 886"/>
                <a:gd name="T25" fmla="*/ 817 h 1165"/>
                <a:gd name="T26" fmla="*/ 450 w 886"/>
                <a:gd name="T27" fmla="*/ 1165 h 1165"/>
                <a:gd name="T28" fmla="*/ 0 w 886"/>
                <a:gd name="T29" fmla="*/ 994 h 1165"/>
                <a:gd name="T30" fmla="*/ 102 w 886"/>
                <a:gd name="T31" fmla="*/ 834 h 1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6" h="1165">
                  <a:moveTo>
                    <a:pt x="102" y="834"/>
                  </a:moveTo>
                  <a:lnTo>
                    <a:pt x="102" y="834"/>
                  </a:lnTo>
                  <a:cubicBezTo>
                    <a:pt x="180" y="917"/>
                    <a:pt x="301" y="989"/>
                    <a:pt x="459" y="989"/>
                  </a:cubicBezTo>
                  <a:cubicBezTo>
                    <a:pt x="621" y="989"/>
                    <a:pt x="685" y="910"/>
                    <a:pt x="685" y="835"/>
                  </a:cubicBezTo>
                  <a:cubicBezTo>
                    <a:pt x="685" y="734"/>
                    <a:pt x="565" y="704"/>
                    <a:pt x="428" y="668"/>
                  </a:cubicBezTo>
                  <a:cubicBezTo>
                    <a:pt x="244" y="622"/>
                    <a:pt x="27" y="568"/>
                    <a:pt x="27" y="330"/>
                  </a:cubicBezTo>
                  <a:cubicBezTo>
                    <a:pt x="27" y="144"/>
                    <a:pt x="191" y="0"/>
                    <a:pt x="438" y="0"/>
                  </a:cubicBezTo>
                  <a:cubicBezTo>
                    <a:pt x="607" y="0"/>
                    <a:pt x="744" y="51"/>
                    <a:pt x="848" y="145"/>
                  </a:cubicBezTo>
                  <a:lnTo>
                    <a:pt x="748" y="304"/>
                  </a:lnTo>
                  <a:cubicBezTo>
                    <a:pt x="660" y="217"/>
                    <a:pt x="540" y="176"/>
                    <a:pt x="421" y="176"/>
                  </a:cubicBezTo>
                  <a:cubicBezTo>
                    <a:pt x="305" y="176"/>
                    <a:pt x="230" y="232"/>
                    <a:pt x="230" y="316"/>
                  </a:cubicBezTo>
                  <a:cubicBezTo>
                    <a:pt x="230" y="404"/>
                    <a:pt x="345" y="433"/>
                    <a:pt x="479" y="467"/>
                  </a:cubicBezTo>
                  <a:cubicBezTo>
                    <a:pt x="665" y="514"/>
                    <a:pt x="886" y="572"/>
                    <a:pt x="886" y="817"/>
                  </a:cubicBezTo>
                  <a:cubicBezTo>
                    <a:pt x="886" y="1005"/>
                    <a:pt x="754" y="1165"/>
                    <a:pt x="450" y="1165"/>
                  </a:cubicBezTo>
                  <a:cubicBezTo>
                    <a:pt x="247" y="1165"/>
                    <a:pt x="99" y="1096"/>
                    <a:pt x="0" y="994"/>
                  </a:cubicBezTo>
                  <a:lnTo>
                    <a:pt x="102" y="834"/>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4" name="Freeform 13">
              <a:extLst>
                <a:ext uri="{FF2B5EF4-FFF2-40B4-BE49-F238E27FC236}">
                  <a16:creationId xmlns:a16="http://schemas.microsoft.com/office/drawing/2014/main" id="{2E199AA0-E676-D770-DC8A-69B23249BAB5}"/>
                </a:ext>
              </a:extLst>
            </p:cNvPr>
            <p:cNvSpPr>
              <a:spLocks/>
            </p:cNvSpPr>
            <p:nvPr/>
          </p:nvSpPr>
          <p:spPr bwMode="auto">
            <a:xfrm>
              <a:off x="1485" y="539"/>
              <a:ext cx="134" cy="142"/>
            </a:xfrm>
            <a:custGeom>
              <a:avLst/>
              <a:gdLst>
                <a:gd name="T0" fmla="*/ 438 w 1072"/>
                <a:gd name="T1" fmla="*/ 1128 h 1128"/>
                <a:gd name="T2" fmla="*/ 438 w 1072"/>
                <a:gd name="T3" fmla="*/ 1128 h 1128"/>
                <a:gd name="T4" fmla="*/ 438 w 1072"/>
                <a:gd name="T5" fmla="*/ 659 h 1128"/>
                <a:gd name="T6" fmla="*/ 0 w 1072"/>
                <a:gd name="T7" fmla="*/ 0 h 1128"/>
                <a:gd name="T8" fmla="*/ 226 w 1072"/>
                <a:gd name="T9" fmla="*/ 0 h 1128"/>
                <a:gd name="T10" fmla="*/ 537 w 1072"/>
                <a:gd name="T11" fmla="*/ 484 h 1128"/>
                <a:gd name="T12" fmla="*/ 845 w 1072"/>
                <a:gd name="T13" fmla="*/ 0 h 1128"/>
                <a:gd name="T14" fmla="*/ 1072 w 1072"/>
                <a:gd name="T15" fmla="*/ 0 h 1128"/>
                <a:gd name="T16" fmla="*/ 636 w 1072"/>
                <a:gd name="T17" fmla="*/ 659 h 1128"/>
                <a:gd name="T18" fmla="*/ 636 w 1072"/>
                <a:gd name="T19" fmla="*/ 1128 h 1128"/>
                <a:gd name="T20" fmla="*/ 438 w 1072"/>
                <a:gd name="T21"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1128">
                  <a:moveTo>
                    <a:pt x="438" y="1128"/>
                  </a:moveTo>
                  <a:lnTo>
                    <a:pt x="438" y="1128"/>
                  </a:lnTo>
                  <a:lnTo>
                    <a:pt x="438" y="659"/>
                  </a:lnTo>
                  <a:lnTo>
                    <a:pt x="0" y="0"/>
                  </a:lnTo>
                  <a:lnTo>
                    <a:pt x="226" y="0"/>
                  </a:lnTo>
                  <a:lnTo>
                    <a:pt x="537" y="484"/>
                  </a:lnTo>
                  <a:lnTo>
                    <a:pt x="845" y="0"/>
                  </a:lnTo>
                  <a:lnTo>
                    <a:pt x="1072" y="0"/>
                  </a:lnTo>
                  <a:lnTo>
                    <a:pt x="636" y="659"/>
                  </a:lnTo>
                  <a:lnTo>
                    <a:pt x="636" y="1128"/>
                  </a:lnTo>
                  <a:lnTo>
                    <a:pt x="438"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5" name="Freeform 14">
              <a:extLst>
                <a:ext uri="{FF2B5EF4-FFF2-40B4-BE49-F238E27FC236}">
                  <a16:creationId xmlns:a16="http://schemas.microsoft.com/office/drawing/2014/main" id="{4F095F4B-8B79-46E4-94B8-879BE4CE9155}"/>
                </a:ext>
              </a:extLst>
            </p:cNvPr>
            <p:cNvSpPr>
              <a:spLocks/>
            </p:cNvSpPr>
            <p:nvPr/>
          </p:nvSpPr>
          <p:spPr bwMode="auto">
            <a:xfrm>
              <a:off x="1635" y="539"/>
              <a:ext cx="123" cy="142"/>
            </a:xfrm>
            <a:custGeom>
              <a:avLst/>
              <a:gdLst>
                <a:gd name="T0" fmla="*/ 786 w 977"/>
                <a:gd name="T1" fmla="*/ 1128 h 1128"/>
                <a:gd name="T2" fmla="*/ 786 w 977"/>
                <a:gd name="T3" fmla="*/ 1128 h 1128"/>
                <a:gd name="T4" fmla="*/ 198 w 977"/>
                <a:gd name="T5" fmla="*/ 306 h 1128"/>
                <a:gd name="T6" fmla="*/ 198 w 977"/>
                <a:gd name="T7" fmla="*/ 1128 h 1128"/>
                <a:gd name="T8" fmla="*/ 0 w 977"/>
                <a:gd name="T9" fmla="*/ 1128 h 1128"/>
                <a:gd name="T10" fmla="*/ 0 w 977"/>
                <a:gd name="T11" fmla="*/ 0 h 1128"/>
                <a:gd name="T12" fmla="*/ 203 w 977"/>
                <a:gd name="T13" fmla="*/ 0 h 1128"/>
                <a:gd name="T14" fmla="*/ 779 w 977"/>
                <a:gd name="T15" fmla="*/ 800 h 1128"/>
                <a:gd name="T16" fmla="*/ 779 w 977"/>
                <a:gd name="T17" fmla="*/ 0 h 1128"/>
                <a:gd name="T18" fmla="*/ 977 w 977"/>
                <a:gd name="T19" fmla="*/ 0 h 1128"/>
                <a:gd name="T20" fmla="*/ 977 w 977"/>
                <a:gd name="T21" fmla="*/ 1128 h 1128"/>
                <a:gd name="T22" fmla="*/ 786 w 977"/>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7" h="1128">
                  <a:moveTo>
                    <a:pt x="786" y="1128"/>
                  </a:moveTo>
                  <a:lnTo>
                    <a:pt x="786" y="1128"/>
                  </a:lnTo>
                  <a:lnTo>
                    <a:pt x="198" y="306"/>
                  </a:lnTo>
                  <a:lnTo>
                    <a:pt x="198" y="1128"/>
                  </a:lnTo>
                  <a:lnTo>
                    <a:pt x="0" y="1128"/>
                  </a:lnTo>
                  <a:lnTo>
                    <a:pt x="0" y="0"/>
                  </a:lnTo>
                  <a:lnTo>
                    <a:pt x="203" y="0"/>
                  </a:lnTo>
                  <a:lnTo>
                    <a:pt x="779" y="800"/>
                  </a:lnTo>
                  <a:lnTo>
                    <a:pt x="779" y="0"/>
                  </a:lnTo>
                  <a:lnTo>
                    <a:pt x="977" y="0"/>
                  </a:lnTo>
                  <a:lnTo>
                    <a:pt x="977" y="1128"/>
                  </a:lnTo>
                  <a:lnTo>
                    <a:pt x="786"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6" name="Freeform 15">
              <a:extLst>
                <a:ext uri="{FF2B5EF4-FFF2-40B4-BE49-F238E27FC236}">
                  <a16:creationId xmlns:a16="http://schemas.microsoft.com/office/drawing/2014/main" id="{7E65DD85-3166-2B02-AA79-281287B40F50}"/>
                </a:ext>
              </a:extLst>
            </p:cNvPr>
            <p:cNvSpPr>
              <a:spLocks/>
            </p:cNvSpPr>
            <p:nvPr/>
          </p:nvSpPr>
          <p:spPr bwMode="auto">
            <a:xfrm>
              <a:off x="1789" y="539"/>
              <a:ext cx="123" cy="142"/>
            </a:xfrm>
            <a:custGeom>
              <a:avLst/>
              <a:gdLst>
                <a:gd name="T0" fmla="*/ 787 w 978"/>
                <a:gd name="T1" fmla="*/ 1128 h 1128"/>
                <a:gd name="T2" fmla="*/ 787 w 978"/>
                <a:gd name="T3" fmla="*/ 1128 h 1128"/>
                <a:gd name="T4" fmla="*/ 198 w 978"/>
                <a:gd name="T5" fmla="*/ 306 h 1128"/>
                <a:gd name="T6" fmla="*/ 198 w 978"/>
                <a:gd name="T7" fmla="*/ 1128 h 1128"/>
                <a:gd name="T8" fmla="*/ 0 w 978"/>
                <a:gd name="T9" fmla="*/ 1128 h 1128"/>
                <a:gd name="T10" fmla="*/ 0 w 978"/>
                <a:gd name="T11" fmla="*/ 0 h 1128"/>
                <a:gd name="T12" fmla="*/ 203 w 978"/>
                <a:gd name="T13" fmla="*/ 0 h 1128"/>
                <a:gd name="T14" fmla="*/ 780 w 978"/>
                <a:gd name="T15" fmla="*/ 800 h 1128"/>
                <a:gd name="T16" fmla="*/ 780 w 978"/>
                <a:gd name="T17" fmla="*/ 0 h 1128"/>
                <a:gd name="T18" fmla="*/ 978 w 978"/>
                <a:gd name="T19" fmla="*/ 0 h 1128"/>
                <a:gd name="T20" fmla="*/ 978 w 978"/>
                <a:gd name="T21" fmla="*/ 1128 h 1128"/>
                <a:gd name="T22" fmla="*/ 787 w 978"/>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8" h="1128">
                  <a:moveTo>
                    <a:pt x="787" y="1128"/>
                  </a:moveTo>
                  <a:lnTo>
                    <a:pt x="787" y="1128"/>
                  </a:lnTo>
                  <a:lnTo>
                    <a:pt x="198" y="306"/>
                  </a:lnTo>
                  <a:lnTo>
                    <a:pt x="198" y="1128"/>
                  </a:lnTo>
                  <a:lnTo>
                    <a:pt x="0" y="1128"/>
                  </a:lnTo>
                  <a:lnTo>
                    <a:pt x="0" y="0"/>
                  </a:lnTo>
                  <a:lnTo>
                    <a:pt x="203" y="0"/>
                  </a:lnTo>
                  <a:lnTo>
                    <a:pt x="780" y="800"/>
                  </a:lnTo>
                  <a:lnTo>
                    <a:pt x="780" y="0"/>
                  </a:lnTo>
                  <a:lnTo>
                    <a:pt x="978" y="0"/>
                  </a:lnTo>
                  <a:lnTo>
                    <a:pt x="978" y="1128"/>
                  </a:lnTo>
                  <a:lnTo>
                    <a:pt x="787"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7" name="Freeform 16">
              <a:extLst>
                <a:ext uri="{FF2B5EF4-FFF2-40B4-BE49-F238E27FC236}">
                  <a16:creationId xmlns:a16="http://schemas.microsoft.com/office/drawing/2014/main" id="{56AA4EE4-6D55-E8A9-1355-836275A8DE95}"/>
                </a:ext>
              </a:extLst>
            </p:cNvPr>
            <p:cNvSpPr>
              <a:spLocks/>
            </p:cNvSpPr>
            <p:nvPr/>
          </p:nvSpPr>
          <p:spPr bwMode="auto">
            <a:xfrm>
              <a:off x="1943" y="539"/>
              <a:ext cx="97" cy="142"/>
            </a:xfrm>
            <a:custGeom>
              <a:avLst/>
              <a:gdLst>
                <a:gd name="T0" fmla="*/ 0 w 773"/>
                <a:gd name="T1" fmla="*/ 1128 h 1128"/>
                <a:gd name="T2" fmla="*/ 0 w 773"/>
                <a:gd name="T3" fmla="*/ 1128 h 1128"/>
                <a:gd name="T4" fmla="*/ 0 w 773"/>
                <a:gd name="T5" fmla="*/ 0 h 1128"/>
                <a:gd name="T6" fmla="*/ 773 w 773"/>
                <a:gd name="T7" fmla="*/ 0 h 1128"/>
                <a:gd name="T8" fmla="*/ 773 w 773"/>
                <a:gd name="T9" fmla="*/ 174 h 1128"/>
                <a:gd name="T10" fmla="*/ 198 w 773"/>
                <a:gd name="T11" fmla="*/ 174 h 1128"/>
                <a:gd name="T12" fmla="*/ 198 w 773"/>
                <a:gd name="T13" fmla="*/ 467 h 1128"/>
                <a:gd name="T14" fmla="*/ 761 w 773"/>
                <a:gd name="T15" fmla="*/ 467 h 1128"/>
                <a:gd name="T16" fmla="*/ 761 w 773"/>
                <a:gd name="T17" fmla="*/ 641 h 1128"/>
                <a:gd name="T18" fmla="*/ 198 w 773"/>
                <a:gd name="T19" fmla="*/ 641 h 1128"/>
                <a:gd name="T20" fmla="*/ 198 w 773"/>
                <a:gd name="T21" fmla="*/ 954 h 1128"/>
                <a:gd name="T22" fmla="*/ 773 w 773"/>
                <a:gd name="T23" fmla="*/ 954 h 1128"/>
                <a:gd name="T24" fmla="*/ 773 w 773"/>
                <a:gd name="T25" fmla="*/ 1128 h 1128"/>
                <a:gd name="T26" fmla="*/ 0 w 773"/>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3" h="1128">
                  <a:moveTo>
                    <a:pt x="0" y="1128"/>
                  </a:moveTo>
                  <a:lnTo>
                    <a:pt x="0" y="1128"/>
                  </a:lnTo>
                  <a:lnTo>
                    <a:pt x="0" y="0"/>
                  </a:lnTo>
                  <a:lnTo>
                    <a:pt x="773" y="0"/>
                  </a:lnTo>
                  <a:lnTo>
                    <a:pt x="773" y="174"/>
                  </a:lnTo>
                  <a:lnTo>
                    <a:pt x="198" y="174"/>
                  </a:lnTo>
                  <a:lnTo>
                    <a:pt x="198" y="467"/>
                  </a:lnTo>
                  <a:lnTo>
                    <a:pt x="761" y="467"/>
                  </a:lnTo>
                  <a:lnTo>
                    <a:pt x="761" y="641"/>
                  </a:lnTo>
                  <a:lnTo>
                    <a:pt x="198" y="641"/>
                  </a:lnTo>
                  <a:lnTo>
                    <a:pt x="198" y="954"/>
                  </a:lnTo>
                  <a:lnTo>
                    <a:pt x="773" y="954"/>
                  </a:lnTo>
                  <a:lnTo>
                    <a:pt x="773" y="1128"/>
                  </a:ln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8" name="Freeform 17">
              <a:extLst>
                <a:ext uri="{FF2B5EF4-FFF2-40B4-BE49-F238E27FC236}">
                  <a16:creationId xmlns:a16="http://schemas.microsoft.com/office/drawing/2014/main" id="{50E33028-FCD4-BA83-56E1-8FAD64BBDB5D}"/>
                </a:ext>
              </a:extLst>
            </p:cNvPr>
            <p:cNvSpPr>
              <a:spLocks/>
            </p:cNvSpPr>
            <p:nvPr/>
          </p:nvSpPr>
          <p:spPr bwMode="auto">
            <a:xfrm>
              <a:off x="2060" y="539"/>
              <a:ext cx="139" cy="142"/>
            </a:xfrm>
            <a:custGeom>
              <a:avLst/>
              <a:gdLst>
                <a:gd name="T0" fmla="*/ 869 w 1106"/>
                <a:gd name="T1" fmla="*/ 1128 h 1128"/>
                <a:gd name="T2" fmla="*/ 869 w 1106"/>
                <a:gd name="T3" fmla="*/ 1128 h 1128"/>
                <a:gd name="T4" fmla="*/ 553 w 1106"/>
                <a:gd name="T5" fmla="*/ 687 h 1128"/>
                <a:gd name="T6" fmla="*/ 237 w 1106"/>
                <a:gd name="T7" fmla="*/ 1128 h 1128"/>
                <a:gd name="T8" fmla="*/ 0 w 1106"/>
                <a:gd name="T9" fmla="*/ 1128 h 1128"/>
                <a:gd name="T10" fmla="*/ 423 w 1106"/>
                <a:gd name="T11" fmla="*/ 550 h 1128"/>
                <a:gd name="T12" fmla="*/ 25 w 1106"/>
                <a:gd name="T13" fmla="*/ 0 h 1128"/>
                <a:gd name="T14" fmla="*/ 262 w 1106"/>
                <a:gd name="T15" fmla="*/ 0 h 1128"/>
                <a:gd name="T16" fmla="*/ 553 w 1106"/>
                <a:gd name="T17" fmla="*/ 414 h 1128"/>
                <a:gd name="T18" fmla="*/ 842 w 1106"/>
                <a:gd name="T19" fmla="*/ 0 h 1128"/>
                <a:gd name="T20" fmla="*/ 1081 w 1106"/>
                <a:gd name="T21" fmla="*/ 0 h 1128"/>
                <a:gd name="T22" fmla="*/ 685 w 1106"/>
                <a:gd name="T23" fmla="*/ 548 h 1128"/>
                <a:gd name="T24" fmla="*/ 1106 w 1106"/>
                <a:gd name="T25" fmla="*/ 1128 h 1128"/>
                <a:gd name="T26" fmla="*/ 869 w 1106"/>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6" h="1128">
                  <a:moveTo>
                    <a:pt x="869" y="1128"/>
                  </a:moveTo>
                  <a:lnTo>
                    <a:pt x="869" y="1128"/>
                  </a:lnTo>
                  <a:lnTo>
                    <a:pt x="553" y="687"/>
                  </a:lnTo>
                  <a:lnTo>
                    <a:pt x="237" y="1128"/>
                  </a:lnTo>
                  <a:lnTo>
                    <a:pt x="0" y="1128"/>
                  </a:lnTo>
                  <a:lnTo>
                    <a:pt x="423" y="550"/>
                  </a:lnTo>
                  <a:lnTo>
                    <a:pt x="25" y="0"/>
                  </a:lnTo>
                  <a:lnTo>
                    <a:pt x="262" y="0"/>
                  </a:lnTo>
                  <a:lnTo>
                    <a:pt x="553" y="414"/>
                  </a:lnTo>
                  <a:lnTo>
                    <a:pt x="842" y="0"/>
                  </a:lnTo>
                  <a:lnTo>
                    <a:pt x="1081" y="0"/>
                  </a:lnTo>
                  <a:lnTo>
                    <a:pt x="685" y="548"/>
                  </a:lnTo>
                  <a:lnTo>
                    <a:pt x="1106" y="1128"/>
                  </a:lnTo>
                  <a:lnTo>
                    <a:pt x="869"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539749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White - Title and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219B52B-89C0-9749-9A91-96441FB38444}"/>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2" name="Title 1">
            <a:extLst>
              <a:ext uri="{FF2B5EF4-FFF2-40B4-BE49-F238E27FC236}">
                <a16:creationId xmlns:a16="http://schemas.microsoft.com/office/drawing/2014/main" id="{741ACC69-DA2A-8840-971A-1F680F22BD79}"/>
              </a:ext>
            </a:extLst>
          </p:cNvPr>
          <p:cNvSpPr>
            <a:spLocks noGrp="1"/>
          </p:cNvSpPr>
          <p:nvPr>
            <p:ph type="title"/>
          </p:nvPr>
        </p:nvSpPr>
        <p:spPr>
          <a:xfrm>
            <a:off x="925284" y="553807"/>
            <a:ext cx="10515600" cy="1325563"/>
          </a:xfrm>
          <a:prstGeom prst="rect">
            <a:avLst/>
          </a:prstGeom>
        </p:spPr>
        <p:txBody>
          <a:bodyPr/>
          <a:lstStyle>
            <a:lvl1pPr>
              <a:defRPr baseline="0">
                <a:solidFill>
                  <a:schemeClr val="accent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EBC23172-C1A0-DC48-B902-8F7AAF045756}"/>
              </a:ext>
            </a:extLst>
          </p:cNvPr>
          <p:cNvSpPr>
            <a:spLocks noGrp="1"/>
          </p:cNvSpPr>
          <p:nvPr>
            <p:ph idx="1"/>
          </p:nvPr>
        </p:nvSpPr>
        <p:spPr>
          <a:xfrm>
            <a:off x="925284" y="1825625"/>
            <a:ext cx="4982030" cy="435133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0FFE13-7953-BA4A-B4C4-38A81D2C52F6}"/>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477D94D6-8847-1340-BECF-95006B88BB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C7DEF0-D404-3C45-A592-9BFC70C08A37}"/>
              </a:ext>
            </a:extLst>
          </p:cNvPr>
          <p:cNvSpPr>
            <a:spLocks noGrp="1"/>
          </p:cNvSpPr>
          <p:nvPr>
            <p:ph type="sldNum" sz="quarter" idx="12"/>
          </p:nvPr>
        </p:nvSpPr>
        <p:spPr/>
        <p:txBody>
          <a:bodyPr/>
          <a:lstStyle/>
          <a:p>
            <a:fld id="{7DCA3B56-ECA4-F246-9394-58426C04E9F5}" type="slidenum">
              <a:rPr lang="en-US" smtClean="0"/>
              <a:pPr/>
              <a:t>‹#›</a:t>
            </a:fld>
            <a:endParaRPr lang="en-US"/>
          </a:p>
        </p:txBody>
      </p:sp>
      <p:cxnSp>
        <p:nvCxnSpPr>
          <p:cNvPr id="10" name="Straight Connector 9">
            <a:extLst>
              <a:ext uri="{FF2B5EF4-FFF2-40B4-BE49-F238E27FC236}">
                <a16:creationId xmlns:a16="http://schemas.microsoft.com/office/drawing/2014/main" id="{14CCF8E5-BCB7-3743-BFF2-24F9E6F08237}"/>
              </a:ext>
            </a:extLst>
          </p:cNvPr>
          <p:cNvCxnSpPr/>
          <p:nvPr userDrawn="1"/>
        </p:nvCxnSpPr>
        <p:spPr>
          <a:xfrm>
            <a:off x="1051820" y="73097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0B0E9315-9A3F-BD4C-B9B2-BAFDF7F9ECCC}"/>
              </a:ext>
            </a:extLst>
          </p:cNvPr>
          <p:cNvSpPr>
            <a:spLocks noGrp="1"/>
          </p:cNvSpPr>
          <p:nvPr>
            <p:ph idx="13"/>
          </p:nvPr>
        </p:nvSpPr>
        <p:spPr>
          <a:xfrm>
            <a:off x="6284686" y="1825625"/>
            <a:ext cx="4982030" cy="435133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8" name="Group 5">
            <a:extLst>
              <a:ext uri="{FF2B5EF4-FFF2-40B4-BE49-F238E27FC236}">
                <a16:creationId xmlns:a16="http://schemas.microsoft.com/office/drawing/2014/main" id="{C87103EB-55FA-9EDD-E4EC-555B036C03C8}"/>
              </a:ext>
            </a:extLst>
          </p:cNvPr>
          <p:cNvGrpSpPr>
            <a:grpSpLocks noChangeAspect="1"/>
          </p:cNvGrpSpPr>
          <p:nvPr userDrawn="1"/>
        </p:nvGrpSpPr>
        <p:grpSpPr bwMode="auto">
          <a:xfrm>
            <a:off x="9813374" y="363292"/>
            <a:ext cx="1824584" cy="352800"/>
            <a:chOff x="663" y="462"/>
            <a:chExt cx="1536" cy="297"/>
          </a:xfrm>
        </p:grpSpPr>
        <p:sp>
          <p:nvSpPr>
            <p:cNvPr id="12" name="Freeform 6">
              <a:extLst>
                <a:ext uri="{FF2B5EF4-FFF2-40B4-BE49-F238E27FC236}">
                  <a16:creationId xmlns:a16="http://schemas.microsoft.com/office/drawing/2014/main" id="{07637DD8-1082-44DE-C74D-C7D85D2E3C4C}"/>
                </a:ext>
              </a:extLst>
            </p:cNvPr>
            <p:cNvSpPr>
              <a:spLocks/>
            </p:cNvSpPr>
            <p:nvPr/>
          </p:nvSpPr>
          <p:spPr bwMode="auto">
            <a:xfrm>
              <a:off x="742" y="507"/>
              <a:ext cx="89" cy="142"/>
            </a:xfrm>
            <a:custGeom>
              <a:avLst/>
              <a:gdLst>
                <a:gd name="T0" fmla="*/ 21 w 713"/>
                <a:gd name="T1" fmla="*/ 442 h 1124"/>
                <a:gd name="T2" fmla="*/ 21 w 713"/>
                <a:gd name="T3" fmla="*/ 442 h 1124"/>
                <a:gd name="T4" fmla="*/ 123 w 713"/>
                <a:gd name="T5" fmla="*/ 233 h 1124"/>
                <a:gd name="T6" fmla="*/ 301 w 713"/>
                <a:gd name="T7" fmla="*/ 83 h 1124"/>
                <a:gd name="T8" fmla="*/ 709 w 713"/>
                <a:gd name="T9" fmla="*/ 37 h 1124"/>
                <a:gd name="T10" fmla="*/ 712 w 713"/>
                <a:gd name="T11" fmla="*/ 38 h 1124"/>
                <a:gd name="T12" fmla="*/ 713 w 713"/>
                <a:gd name="T13" fmla="*/ 39 h 1124"/>
                <a:gd name="T14" fmla="*/ 712 w 713"/>
                <a:gd name="T15" fmla="*/ 41 h 1124"/>
                <a:gd name="T16" fmla="*/ 710 w 713"/>
                <a:gd name="T17" fmla="*/ 41 h 1124"/>
                <a:gd name="T18" fmla="*/ 249 w 713"/>
                <a:gd name="T19" fmla="*/ 631 h 1124"/>
                <a:gd name="T20" fmla="*/ 297 w 713"/>
                <a:gd name="T21" fmla="*/ 900 h 1124"/>
                <a:gd name="T22" fmla="*/ 450 w 713"/>
                <a:gd name="T23" fmla="*/ 1121 h 1124"/>
                <a:gd name="T24" fmla="*/ 450 w 713"/>
                <a:gd name="T25" fmla="*/ 1122 h 1124"/>
                <a:gd name="T26" fmla="*/ 450 w 713"/>
                <a:gd name="T27" fmla="*/ 1123 h 1124"/>
                <a:gd name="T28" fmla="*/ 450 w 713"/>
                <a:gd name="T29" fmla="*/ 1123 h 1124"/>
                <a:gd name="T30" fmla="*/ 449 w 713"/>
                <a:gd name="T31" fmla="*/ 1123 h 1124"/>
                <a:gd name="T32" fmla="*/ 246 w 713"/>
                <a:gd name="T33" fmla="*/ 1037 h 1124"/>
                <a:gd name="T34" fmla="*/ 91 w 713"/>
                <a:gd name="T35" fmla="*/ 875 h 1124"/>
                <a:gd name="T36" fmla="*/ 12 w 713"/>
                <a:gd name="T37" fmla="*/ 666 h 1124"/>
                <a:gd name="T38" fmla="*/ 21 w 713"/>
                <a:gd name="T39" fmla="*/ 442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3" h="1124">
                  <a:moveTo>
                    <a:pt x="21" y="442"/>
                  </a:moveTo>
                  <a:lnTo>
                    <a:pt x="21" y="442"/>
                  </a:lnTo>
                  <a:cubicBezTo>
                    <a:pt x="40" y="366"/>
                    <a:pt x="75" y="295"/>
                    <a:pt x="123" y="233"/>
                  </a:cubicBezTo>
                  <a:cubicBezTo>
                    <a:pt x="171" y="171"/>
                    <a:pt x="232" y="120"/>
                    <a:pt x="301" y="83"/>
                  </a:cubicBezTo>
                  <a:cubicBezTo>
                    <a:pt x="426" y="17"/>
                    <a:pt x="572" y="0"/>
                    <a:pt x="709" y="37"/>
                  </a:cubicBezTo>
                  <a:lnTo>
                    <a:pt x="712" y="38"/>
                  </a:lnTo>
                  <a:cubicBezTo>
                    <a:pt x="712" y="38"/>
                    <a:pt x="713" y="39"/>
                    <a:pt x="713" y="39"/>
                  </a:cubicBezTo>
                  <a:cubicBezTo>
                    <a:pt x="713" y="39"/>
                    <a:pt x="713" y="40"/>
                    <a:pt x="712" y="41"/>
                  </a:cubicBezTo>
                  <a:lnTo>
                    <a:pt x="710" y="41"/>
                  </a:lnTo>
                  <a:cubicBezTo>
                    <a:pt x="449" y="101"/>
                    <a:pt x="258" y="342"/>
                    <a:pt x="249" y="631"/>
                  </a:cubicBezTo>
                  <a:cubicBezTo>
                    <a:pt x="245" y="723"/>
                    <a:pt x="261" y="814"/>
                    <a:pt x="297" y="900"/>
                  </a:cubicBezTo>
                  <a:cubicBezTo>
                    <a:pt x="331" y="984"/>
                    <a:pt x="384" y="1059"/>
                    <a:pt x="450" y="1121"/>
                  </a:cubicBezTo>
                  <a:lnTo>
                    <a:pt x="450" y="1122"/>
                  </a:lnTo>
                  <a:cubicBezTo>
                    <a:pt x="450" y="1122"/>
                    <a:pt x="451" y="1123"/>
                    <a:pt x="450" y="1123"/>
                  </a:cubicBezTo>
                  <a:cubicBezTo>
                    <a:pt x="450" y="1123"/>
                    <a:pt x="450" y="1124"/>
                    <a:pt x="450" y="1123"/>
                  </a:cubicBezTo>
                  <a:lnTo>
                    <a:pt x="449" y="1123"/>
                  </a:lnTo>
                  <a:cubicBezTo>
                    <a:pt x="376" y="1108"/>
                    <a:pt x="308" y="1079"/>
                    <a:pt x="246" y="1037"/>
                  </a:cubicBezTo>
                  <a:cubicBezTo>
                    <a:pt x="184" y="994"/>
                    <a:pt x="132" y="939"/>
                    <a:pt x="91" y="875"/>
                  </a:cubicBezTo>
                  <a:cubicBezTo>
                    <a:pt x="51" y="811"/>
                    <a:pt x="24" y="740"/>
                    <a:pt x="12" y="666"/>
                  </a:cubicBezTo>
                  <a:cubicBezTo>
                    <a:pt x="0" y="591"/>
                    <a:pt x="3" y="515"/>
                    <a:pt x="21" y="442"/>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3" name="Freeform 7">
              <a:extLst>
                <a:ext uri="{FF2B5EF4-FFF2-40B4-BE49-F238E27FC236}">
                  <a16:creationId xmlns:a16="http://schemas.microsoft.com/office/drawing/2014/main" id="{ECE83DE4-6103-B751-FAA6-5CE6CAD0A6E7}"/>
                </a:ext>
              </a:extLst>
            </p:cNvPr>
            <p:cNvSpPr>
              <a:spLocks/>
            </p:cNvSpPr>
            <p:nvPr/>
          </p:nvSpPr>
          <p:spPr bwMode="auto">
            <a:xfrm>
              <a:off x="787" y="529"/>
              <a:ext cx="114" cy="89"/>
            </a:xfrm>
            <a:custGeom>
              <a:avLst/>
              <a:gdLst>
                <a:gd name="T0" fmla="*/ 262 w 912"/>
                <a:gd name="T1" fmla="*/ 56 h 708"/>
                <a:gd name="T2" fmla="*/ 262 w 912"/>
                <a:gd name="T3" fmla="*/ 56 h 708"/>
                <a:gd name="T4" fmla="*/ 454 w 912"/>
                <a:gd name="T5" fmla="*/ 4 h 708"/>
                <a:gd name="T6" fmla="*/ 651 w 912"/>
                <a:gd name="T7" fmla="*/ 33 h 708"/>
                <a:gd name="T8" fmla="*/ 911 w 912"/>
                <a:gd name="T9" fmla="*/ 266 h 708"/>
                <a:gd name="T10" fmla="*/ 912 w 912"/>
                <a:gd name="T11" fmla="*/ 269 h 708"/>
                <a:gd name="T12" fmla="*/ 912 w 912"/>
                <a:gd name="T13" fmla="*/ 270 h 708"/>
                <a:gd name="T14" fmla="*/ 910 w 912"/>
                <a:gd name="T15" fmla="*/ 270 h 708"/>
                <a:gd name="T16" fmla="*/ 909 w 912"/>
                <a:gd name="T17" fmla="*/ 269 h 708"/>
                <a:gd name="T18" fmla="*/ 270 w 912"/>
                <a:gd name="T19" fmla="*/ 305 h 708"/>
                <a:gd name="T20" fmla="*/ 124 w 912"/>
                <a:gd name="T21" fmla="*/ 486 h 708"/>
                <a:gd name="T22" fmla="*/ 68 w 912"/>
                <a:gd name="T23" fmla="*/ 706 h 708"/>
                <a:gd name="T24" fmla="*/ 68 w 912"/>
                <a:gd name="T25" fmla="*/ 707 h 708"/>
                <a:gd name="T26" fmla="*/ 68 w 912"/>
                <a:gd name="T27" fmla="*/ 708 h 708"/>
                <a:gd name="T28" fmla="*/ 67 w 912"/>
                <a:gd name="T29" fmla="*/ 707 h 708"/>
                <a:gd name="T30" fmla="*/ 67 w 912"/>
                <a:gd name="T31" fmla="*/ 707 h 708"/>
                <a:gd name="T32" fmla="*/ 8 w 912"/>
                <a:gd name="T33" fmla="*/ 530 h 708"/>
                <a:gd name="T34" fmla="*/ 24 w 912"/>
                <a:gd name="T35" fmla="*/ 342 h 708"/>
                <a:gd name="T36" fmla="*/ 113 w 912"/>
                <a:gd name="T37" fmla="*/ 175 h 708"/>
                <a:gd name="T38" fmla="*/ 262 w 912"/>
                <a:gd name="T39" fmla="*/ 56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708">
                  <a:moveTo>
                    <a:pt x="262" y="56"/>
                  </a:moveTo>
                  <a:lnTo>
                    <a:pt x="262" y="56"/>
                  </a:lnTo>
                  <a:cubicBezTo>
                    <a:pt x="321" y="26"/>
                    <a:pt x="387" y="8"/>
                    <a:pt x="454" y="4"/>
                  </a:cubicBezTo>
                  <a:cubicBezTo>
                    <a:pt x="521" y="0"/>
                    <a:pt x="588" y="10"/>
                    <a:pt x="651" y="33"/>
                  </a:cubicBezTo>
                  <a:cubicBezTo>
                    <a:pt x="764" y="76"/>
                    <a:pt x="857" y="159"/>
                    <a:pt x="911" y="266"/>
                  </a:cubicBezTo>
                  <a:lnTo>
                    <a:pt x="912" y="269"/>
                  </a:lnTo>
                  <a:cubicBezTo>
                    <a:pt x="912" y="269"/>
                    <a:pt x="912" y="270"/>
                    <a:pt x="912" y="270"/>
                  </a:cubicBezTo>
                  <a:cubicBezTo>
                    <a:pt x="912" y="270"/>
                    <a:pt x="911" y="271"/>
                    <a:pt x="910" y="270"/>
                  </a:cubicBezTo>
                  <a:lnTo>
                    <a:pt x="909" y="269"/>
                  </a:lnTo>
                  <a:cubicBezTo>
                    <a:pt x="723" y="137"/>
                    <a:pt x="460" y="150"/>
                    <a:pt x="270" y="305"/>
                  </a:cubicBezTo>
                  <a:cubicBezTo>
                    <a:pt x="209" y="354"/>
                    <a:pt x="159" y="416"/>
                    <a:pt x="124" y="486"/>
                  </a:cubicBezTo>
                  <a:cubicBezTo>
                    <a:pt x="90" y="554"/>
                    <a:pt x="71" y="630"/>
                    <a:pt x="68" y="706"/>
                  </a:cubicBezTo>
                  <a:lnTo>
                    <a:pt x="68" y="707"/>
                  </a:lnTo>
                  <a:cubicBezTo>
                    <a:pt x="68" y="707"/>
                    <a:pt x="68" y="708"/>
                    <a:pt x="68" y="708"/>
                  </a:cubicBezTo>
                  <a:cubicBezTo>
                    <a:pt x="68" y="708"/>
                    <a:pt x="67" y="708"/>
                    <a:pt x="67" y="707"/>
                  </a:cubicBezTo>
                  <a:lnTo>
                    <a:pt x="67" y="707"/>
                  </a:lnTo>
                  <a:cubicBezTo>
                    <a:pt x="35" y="652"/>
                    <a:pt x="15" y="592"/>
                    <a:pt x="8" y="530"/>
                  </a:cubicBezTo>
                  <a:cubicBezTo>
                    <a:pt x="0" y="467"/>
                    <a:pt x="6" y="403"/>
                    <a:pt x="24" y="342"/>
                  </a:cubicBezTo>
                  <a:cubicBezTo>
                    <a:pt x="42" y="281"/>
                    <a:pt x="72" y="224"/>
                    <a:pt x="113" y="175"/>
                  </a:cubicBezTo>
                  <a:cubicBezTo>
                    <a:pt x="154" y="126"/>
                    <a:pt x="205" y="85"/>
                    <a:pt x="262" y="56"/>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4" name="Freeform 8">
              <a:extLst>
                <a:ext uri="{FF2B5EF4-FFF2-40B4-BE49-F238E27FC236}">
                  <a16:creationId xmlns:a16="http://schemas.microsoft.com/office/drawing/2014/main" id="{1A6FC7FE-9D5E-9BD4-A13F-231346C71BFB}"/>
                </a:ext>
              </a:extLst>
            </p:cNvPr>
            <p:cNvSpPr>
              <a:spLocks noEditPoints="1"/>
            </p:cNvSpPr>
            <p:nvPr/>
          </p:nvSpPr>
          <p:spPr bwMode="auto">
            <a:xfrm>
              <a:off x="663" y="462"/>
              <a:ext cx="296" cy="297"/>
            </a:xfrm>
            <a:custGeom>
              <a:avLst/>
              <a:gdLst>
                <a:gd name="T0" fmla="*/ 2237 w 2363"/>
                <a:gd name="T1" fmla="*/ 1182 h 2364"/>
                <a:gd name="T2" fmla="*/ 2237 w 2363"/>
                <a:gd name="T3" fmla="*/ 1182 h 2364"/>
                <a:gd name="T4" fmla="*/ 1181 w 2363"/>
                <a:gd name="T5" fmla="*/ 2238 h 2364"/>
                <a:gd name="T6" fmla="*/ 125 w 2363"/>
                <a:gd name="T7" fmla="*/ 1182 h 2364"/>
                <a:gd name="T8" fmla="*/ 1181 w 2363"/>
                <a:gd name="T9" fmla="*/ 126 h 2364"/>
                <a:gd name="T10" fmla="*/ 2237 w 2363"/>
                <a:gd name="T11" fmla="*/ 1182 h 2364"/>
                <a:gd name="T12" fmla="*/ 2237 w 2363"/>
                <a:gd name="T13" fmla="*/ 1182 h 2364"/>
                <a:gd name="T14" fmla="*/ 1181 w 2363"/>
                <a:gd name="T15" fmla="*/ 0 h 2364"/>
                <a:gd name="T16" fmla="*/ 1181 w 2363"/>
                <a:gd name="T17" fmla="*/ 0 h 2364"/>
                <a:gd name="T18" fmla="*/ 0 w 2363"/>
                <a:gd name="T19" fmla="*/ 1182 h 2364"/>
                <a:gd name="T20" fmla="*/ 1181 w 2363"/>
                <a:gd name="T21" fmla="*/ 2364 h 2364"/>
                <a:gd name="T22" fmla="*/ 2363 w 2363"/>
                <a:gd name="T23" fmla="*/ 1182 h 2364"/>
                <a:gd name="T24" fmla="*/ 1181 w 2363"/>
                <a:gd name="T25" fmla="*/ 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63" h="2364">
                  <a:moveTo>
                    <a:pt x="2237" y="1182"/>
                  </a:moveTo>
                  <a:lnTo>
                    <a:pt x="2237" y="1182"/>
                  </a:lnTo>
                  <a:cubicBezTo>
                    <a:pt x="2237" y="1764"/>
                    <a:pt x="1763" y="2238"/>
                    <a:pt x="1181" y="2238"/>
                  </a:cubicBezTo>
                  <a:cubicBezTo>
                    <a:pt x="599" y="2238"/>
                    <a:pt x="125" y="1764"/>
                    <a:pt x="125" y="1182"/>
                  </a:cubicBezTo>
                  <a:cubicBezTo>
                    <a:pt x="125" y="600"/>
                    <a:pt x="599" y="126"/>
                    <a:pt x="1181" y="126"/>
                  </a:cubicBezTo>
                  <a:cubicBezTo>
                    <a:pt x="1763" y="126"/>
                    <a:pt x="2237" y="600"/>
                    <a:pt x="2237" y="1182"/>
                  </a:cubicBezTo>
                  <a:lnTo>
                    <a:pt x="2237" y="1182"/>
                  </a:lnTo>
                  <a:close/>
                  <a:moveTo>
                    <a:pt x="1181" y="0"/>
                  </a:moveTo>
                  <a:lnTo>
                    <a:pt x="1181" y="0"/>
                  </a:lnTo>
                  <a:cubicBezTo>
                    <a:pt x="530" y="0"/>
                    <a:pt x="0" y="530"/>
                    <a:pt x="0" y="1182"/>
                  </a:cubicBezTo>
                  <a:cubicBezTo>
                    <a:pt x="0" y="1833"/>
                    <a:pt x="530" y="2364"/>
                    <a:pt x="1181" y="2364"/>
                  </a:cubicBezTo>
                  <a:cubicBezTo>
                    <a:pt x="1833" y="2364"/>
                    <a:pt x="2363" y="1833"/>
                    <a:pt x="2363" y="1182"/>
                  </a:cubicBezTo>
                  <a:cubicBezTo>
                    <a:pt x="2363" y="530"/>
                    <a:pt x="1833" y="0"/>
                    <a:pt x="1181" y="0"/>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5" name="Freeform 9">
              <a:extLst>
                <a:ext uri="{FF2B5EF4-FFF2-40B4-BE49-F238E27FC236}">
                  <a16:creationId xmlns:a16="http://schemas.microsoft.com/office/drawing/2014/main" id="{90A33A0E-2AA8-92AB-DAFE-AAA4C37FD69E}"/>
                </a:ext>
              </a:extLst>
            </p:cNvPr>
            <p:cNvSpPr>
              <a:spLocks/>
            </p:cNvSpPr>
            <p:nvPr/>
          </p:nvSpPr>
          <p:spPr bwMode="auto">
            <a:xfrm>
              <a:off x="708" y="535"/>
              <a:ext cx="141" cy="179"/>
            </a:xfrm>
            <a:custGeom>
              <a:avLst/>
              <a:gdLst>
                <a:gd name="T0" fmla="*/ 923 w 1119"/>
                <a:gd name="T1" fmla="*/ 1019 h 1418"/>
                <a:gd name="T2" fmla="*/ 923 w 1119"/>
                <a:gd name="T3" fmla="*/ 1019 h 1418"/>
                <a:gd name="T4" fmla="*/ 891 w 1119"/>
                <a:gd name="T5" fmla="*/ 1021 h 1418"/>
                <a:gd name="T6" fmla="*/ 803 w 1119"/>
                <a:gd name="T7" fmla="*/ 1028 h 1418"/>
                <a:gd name="T8" fmla="*/ 146 w 1119"/>
                <a:gd name="T9" fmla="*/ 371 h 1418"/>
                <a:gd name="T10" fmla="*/ 260 w 1119"/>
                <a:gd name="T11" fmla="*/ 3 h 1418"/>
                <a:gd name="T12" fmla="*/ 260 w 1119"/>
                <a:gd name="T13" fmla="*/ 1 h 1418"/>
                <a:gd name="T14" fmla="*/ 259 w 1119"/>
                <a:gd name="T15" fmla="*/ 1 h 1418"/>
                <a:gd name="T16" fmla="*/ 0 w 1119"/>
                <a:gd name="T17" fmla="*/ 599 h 1418"/>
                <a:gd name="T18" fmla="*/ 819 w 1119"/>
                <a:gd name="T19" fmla="*/ 1418 h 1418"/>
                <a:gd name="T20" fmla="*/ 957 w 1119"/>
                <a:gd name="T21" fmla="*/ 1407 h 1418"/>
                <a:gd name="T22" fmla="*/ 957 w 1119"/>
                <a:gd name="T23" fmla="*/ 1407 h 1418"/>
                <a:gd name="T24" fmla="*/ 1119 w 1119"/>
                <a:gd name="T25" fmla="*/ 1214 h 1418"/>
                <a:gd name="T26" fmla="*/ 923 w 1119"/>
                <a:gd name="T27" fmla="*/ 1019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9" h="1418">
                  <a:moveTo>
                    <a:pt x="923" y="1019"/>
                  </a:moveTo>
                  <a:lnTo>
                    <a:pt x="923" y="1019"/>
                  </a:lnTo>
                  <a:cubicBezTo>
                    <a:pt x="912" y="1019"/>
                    <a:pt x="891" y="1021"/>
                    <a:pt x="891" y="1021"/>
                  </a:cubicBezTo>
                  <a:cubicBezTo>
                    <a:pt x="862" y="1025"/>
                    <a:pt x="833" y="1028"/>
                    <a:pt x="803" y="1028"/>
                  </a:cubicBezTo>
                  <a:cubicBezTo>
                    <a:pt x="440" y="1028"/>
                    <a:pt x="146" y="734"/>
                    <a:pt x="146" y="371"/>
                  </a:cubicBezTo>
                  <a:cubicBezTo>
                    <a:pt x="146" y="234"/>
                    <a:pt x="189" y="108"/>
                    <a:pt x="260" y="3"/>
                  </a:cubicBezTo>
                  <a:cubicBezTo>
                    <a:pt x="260" y="3"/>
                    <a:pt x="261" y="2"/>
                    <a:pt x="260" y="1"/>
                  </a:cubicBezTo>
                  <a:cubicBezTo>
                    <a:pt x="260" y="0"/>
                    <a:pt x="259" y="1"/>
                    <a:pt x="259" y="1"/>
                  </a:cubicBezTo>
                  <a:cubicBezTo>
                    <a:pt x="99" y="151"/>
                    <a:pt x="0" y="363"/>
                    <a:pt x="0" y="599"/>
                  </a:cubicBezTo>
                  <a:cubicBezTo>
                    <a:pt x="0" y="1051"/>
                    <a:pt x="366" y="1418"/>
                    <a:pt x="819" y="1418"/>
                  </a:cubicBezTo>
                  <a:cubicBezTo>
                    <a:pt x="866" y="1418"/>
                    <a:pt x="912" y="1414"/>
                    <a:pt x="957" y="1407"/>
                  </a:cubicBezTo>
                  <a:lnTo>
                    <a:pt x="957" y="1407"/>
                  </a:lnTo>
                  <a:cubicBezTo>
                    <a:pt x="1049" y="1391"/>
                    <a:pt x="1119" y="1310"/>
                    <a:pt x="1119" y="1214"/>
                  </a:cubicBezTo>
                  <a:cubicBezTo>
                    <a:pt x="1119" y="1106"/>
                    <a:pt x="1031" y="1019"/>
                    <a:pt x="923" y="1019"/>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6" name="Freeform 10">
              <a:extLst>
                <a:ext uri="{FF2B5EF4-FFF2-40B4-BE49-F238E27FC236}">
                  <a16:creationId xmlns:a16="http://schemas.microsoft.com/office/drawing/2014/main" id="{563C966F-6A0A-A786-31F2-A4359390291A}"/>
                </a:ext>
              </a:extLst>
            </p:cNvPr>
            <p:cNvSpPr>
              <a:spLocks/>
            </p:cNvSpPr>
            <p:nvPr/>
          </p:nvSpPr>
          <p:spPr bwMode="auto">
            <a:xfrm>
              <a:off x="1036" y="539"/>
              <a:ext cx="111" cy="142"/>
            </a:xfrm>
            <a:custGeom>
              <a:avLst/>
              <a:gdLst>
                <a:gd name="T0" fmla="*/ 341 w 881"/>
                <a:gd name="T1" fmla="*/ 1128 h 1128"/>
                <a:gd name="T2" fmla="*/ 341 w 881"/>
                <a:gd name="T3" fmla="*/ 1128 h 1128"/>
                <a:gd name="T4" fmla="*/ 341 w 881"/>
                <a:gd name="T5" fmla="*/ 174 h 1128"/>
                <a:gd name="T6" fmla="*/ 0 w 881"/>
                <a:gd name="T7" fmla="*/ 174 h 1128"/>
                <a:gd name="T8" fmla="*/ 0 w 881"/>
                <a:gd name="T9" fmla="*/ 0 h 1128"/>
                <a:gd name="T10" fmla="*/ 881 w 881"/>
                <a:gd name="T11" fmla="*/ 0 h 1128"/>
                <a:gd name="T12" fmla="*/ 881 w 881"/>
                <a:gd name="T13" fmla="*/ 174 h 1128"/>
                <a:gd name="T14" fmla="*/ 539 w 881"/>
                <a:gd name="T15" fmla="*/ 174 h 1128"/>
                <a:gd name="T16" fmla="*/ 539 w 881"/>
                <a:gd name="T17" fmla="*/ 1128 h 1128"/>
                <a:gd name="T18" fmla="*/ 341 w 881"/>
                <a:gd name="T1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1128">
                  <a:moveTo>
                    <a:pt x="341" y="1128"/>
                  </a:moveTo>
                  <a:lnTo>
                    <a:pt x="341" y="1128"/>
                  </a:lnTo>
                  <a:lnTo>
                    <a:pt x="341" y="174"/>
                  </a:lnTo>
                  <a:lnTo>
                    <a:pt x="0" y="174"/>
                  </a:lnTo>
                  <a:lnTo>
                    <a:pt x="0" y="0"/>
                  </a:lnTo>
                  <a:lnTo>
                    <a:pt x="881" y="0"/>
                  </a:lnTo>
                  <a:lnTo>
                    <a:pt x="881" y="174"/>
                  </a:lnTo>
                  <a:lnTo>
                    <a:pt x="539" y="174"/>
                  </a:lnTo>
                  <a:lnTo>
                    <a:pt x="539" y="1128"/>
                  </a:lnTo>
                  <a:lnTo>
                    <a:pt x="341"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7" name="Freeform 11">
              <a:extLst>
                <a:ext uri="{FF2B5EF4-FFF2-40B4-BE49-F238E27FC236}">
                  <a16:creationId xmlns:a16="http://schemas.microsoft.com/office/drawing/2014/main" id="{E588EA60-1690-1852-D927-AA46A63CB2A1}"/>
                </a:ext>
              </a:extLst>
            </p:cNvPr>
            <p:cNvSpPr>
              <a:spLocks noEditPoints="1"/>
            </p:cNvSpPr>
            <p:nvPr/>
          </p:nvSpPr>
          <p:spPr bwMode="auto">
            <a:xfrm>
              <a:off x="1165" y="539"/>
              <a:ext cx="126" cy="142"/>
            </a:xfrm>
            <a:custGeom>
              <a:avLst/>
              <a:gdLst>
                <a:gd name="T0" fmla="*/ 197 w 1009"/>
                <a:gd name="T1" fmla="*/ 954 h 1128"/>
                <a:gd name="T2" fmla="*/ 197 w 1009"/>
                <a:gd name="T3" fmla="*/ 954 h 1128"/>
                <a:gd name="T4" fmla="*/ 419 w 1009"/>
                <a:gd name="T5" fmla="*/ 954 h 1128"/>
                <a:gd name="T6" fmla="*/ 806 w 1009"/>
                <a:gd name="T7" fmla="*/ 565 h 1128"/>
                <a:gd name="T8" fmla="*/ 419 w 1009"/>
                <a:gd name="T9" fmla="*/ 174 h 1128"/>
                <a:gd name="T10" fmla="*/ 197 w 1009"/>
                <a:gd name="T11" fmla="*/ 174 h 1128"/>
                <a:gd name="T12" fmla="*/ 197 w 1009"/>
                <a:gd name="T13" fmla="*/ 954 h 1128"/>
                <a:gd name="T14" fmla="*/ 197 w 1009"/>
                <a:gd name="T15" fmla="*/ 954 h 1128"/>
                <a:gd name="T16" fmla="*/ 0 w 1009"/>
                <a:gd name="T17" fmla="*/ 1128 h 1128"/>
                <a:gd name="T18" fmla="*/ 0 w 1009"/>
                <a:gd name="T19" fmla="*/ 1128 h 1128"/>
                <a:gd name="T20" fmla="*/ 0 w 1009"/>
                <a:gd name="T21" fmla="*/ 0 h 1128"/>
                <a:gd name="T22" fmla="*/ 419 w 1009"/>
                <a:gd name="T23" fmla="*/ 0 h 1128"/>
                <a:gd name="T24" fmla="*/ 1009 w 1009"/>
                <a:gd name="T25" fmla="*/ 565 h 1128"/>
                <a:gd name="T26" fmla="*/ 419 w 1009"/>
                <a:gd name="T27" fmla="*/ 1128 h 1128"/>
                <a:gd name="T28" fmla="*/ 0 w 1009"/>
                <a:gd name="T2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9" h="1128">
                  <a:moveTo>
                    <a:pt x="197" y="954"/>
                  </a:moveTo>
                  <a:lnTo>
                    <a:pt x="197" y="954"/>
                  </a:lnTo>
                  <a:lnTo>
                    <a:pt x="419" y="954"/>
                  </a:lnTo>
                  <a:cubicBezTo>
                    <a:pt x="664" y="954"/>
                    <a:pt x="806" y="778"/>
                    <a:pt x="806" y="565"/>
                  </a:cubicBezTo>
                  <a:cubicBezTo>
                    <a:pt x="806" y="347"/>
                    <a:pt x="671" y="174"/>
                    <a:pt x="419" y="174"/>
                  </a:cubicBezTo>
                  <a:lnTo>
                    <a:pt x="197" y="174"/>
                  </a:lnTo>
                  <a:lnTo>
                    <a:pt x="197" y="954"/>
                  </a:lnTo>
                  <a:lnTo>
                    <a:pt x="197" y="954"/>
                  </a:lnTo>
                  <a:close/>
                  <a:moveTo>
                    <a:pt x="0" y="1128"/>
                  </a:moveTo>
                  <a:lnTo>
                    <a:pt x="0" y="1128"/>
                  </a:lnTo>
                  <a:lnTo>
                    <a:pt x="0" y="0"/>
                  </a:lnTo>
                  <a:lnTo>
                    <a:pt x="419" y="0"/>
                  </a:lnTo>
                  <a:cubicBezTo>
                    <a:pt x="771" y="0"/>
                    <a:pt x="1009" y="233"/>
                    <a:pt x="1009" y="565"/>
                  </a:cubicBezTo>
                  <a:cubicBezTo>
                    <a:pt x="1009" y="896"/>
                    <a:pt x="771" y="1128"/>
                    <a:pt x="419" y="1128"/>
                  </a:cubicBez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8" name="Freeform 12">
              <a:extLst>
                <a:ext uri="{FF2B5EF4-FFF2-40B4-BE49-F238E27FC236}">
                  <a16:creationId xmlns:a16="http://schemas.microsoft.com/office/drawing/2014/main" id="{B7FB5530-39F3-2061-A45F-6B237A932621}"/>
                </a:ext>
              </a:extLst>
            </p:cNvPr>
            <p:cNvSpPr>
              <a:spLocks/>
            </p:cNvSpPr>
            <p:nvPr/>
          </p:nvSpPr>
          <p:spPr bwMode="auto">
            <a:xfrm>
              <a:off x="1368" y="537"/>
              <a:ext cx="111" cy="147"/>
            </a:xfrm>
            <a:custGeom>
              <a:avLst/>
              <a:gdLst>
                <a:gd name="T0" fmla="*/ 102 w 886"/>
                <a:gd name="T1" fmla="*/ 834 h 1165"/>
                <a:gd name="T2" fmla="*/ 102 w 886"/>
                <a:gd name="T3" fmla="*/ 834 h 1165"/>
                <a:gd name="T4" fmla="*/ 459 w 886"/>
                <a:gd name="T5" fmla="*/ 989 h 1165"/>
                <a:gd name="T6" fmla="*/ 685 w 886"/>
                <a:gd name="T7" fmla="*/ 835 h 1165"/>
                <a:gd name="T8" fmla="*/ 428 w 886"/>
                <a:gd name="T9" fmla="*/ 668 h 1165"/>
                <a:gd name="T10" fmla="*/ 27 w 886"/>
                <a:gd name="T11" fmla="*/ 330 h 1165"/>
                <a:gd name="T12" fmla="*/ 438 w 886"/>
                <a:gd name="T13" fmla="*/ 0 h 1165"/>
                <a:gd name="T14" fmla="*/ 848 w 886"/>
                <a:gd name="T15" fmla="*/ 145 h 1165"/>
                <a:gd name="T16" fmla="*/ 748 w 886"/>
                <a:gd name="T17" fmla="*/ 304 h 1165"/>
                <a:gd name="T18" fmla="*/ 421 w 886"/>
                <a:gd name="T19" fmla="*/ 176 h 1165"/>
                <a:gd name="T20" fmla="*/ 230 w 886"/>
                <a:gd name="T21" fmla="*/ 316 h 1165"/>
                <a:gd name="T22" fmla="*/ 479 w 886"/>
                <a:gd name="T23" fmla="*/ 467 h 1165"/>
                <a:gd name="T24" fmla="*/ 886 w 886"/>
                <a:gd name="T25" fmla="*/ 817 h 1165"/>
                <a:gd name="T26" fmla="*/ 450 w 886"/>
                <a:gd name="T27" fmla="*/ 1165 h 1165"/>
                <a:gd name="T28" fmla="*/ 0 w 886"/>
                <a:gd name="T29" fmla="*/ 994 h 1165"/>
                <a:gd name="T30" fmla="*/ 102 w 886"/>
                <a:gd name="T31" fmla="*/ 834 h 1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6" h="1165">
                  <a:moveTo>
                    <a:pt x="102" y="834"/>
                  </a:moveTo>
                  <a:lnTo>
                    <a:pt x="102" y="834"/>
                  </a:lnTo>
                  <a:cubicBezTo>
                    <a:pt x="180" y="917"/>
                    <a:pt x="301" y="989"/>
                    <a:pt x="459" y="989"/>
                  </a:cubicBezTo>
                  <a:cubicBezTo>
                    <a:pt x="621" y="989"/>
                    <a:pt x="685" y="910"/>
                    <a:pt x="685" y="835"/>
                  </a:cubicBezTo>
                  <a:cubicBezTo>
                    <a:pt x="685" y="734"/>
                    <a:pt x="565" y="704"/>
                    <a:pt x="428" y="668"/>
                  </a:cubicBezTo>
                  <a:cubicBezTo>
                    <a:pt x="244" y="622"/>
                    <a:pt x="27" y="568"/>
                    <a:pt x="27" y="330"/>
                  </a:cubicBezTo>
                  <a:cubicBezTo>
                    <a:pt x="27" y="144"/>
                    <a:pt x="191" y="0"/>
                    <a:pt x="438" y="0"/>
                  </a:cubicBezTo>
                  <a:cubicBezTo>
                    <a:pt x="607" y="0"/>
                    <a:pt x="744" y="51"/>
                    <a:pt x="848" y="145"/>
                  </a:cubicBezTo>
                  <a:lnTo>
                    <a:pt x="748" y="304"/>
                  </a:lnTo>
                  <a:cubicBezTo>
                    <a:pt x="660" y="217"/>
                    <a:pt x="540" y="176"/>
                    <a:pt x="421" y="176"/>
                  </a:cubicBezTo>
                  <a:cubicBezTo>
                    <a:pt x="305" y="176"/>
                    <a:pt x="230" y="232"/>
                    <a:pt x="230" y="316"/>
                  </a:cubicBezTo>
                  <a:cubicBezTo>
                    <a:pt x="230" y="404"/>
                    <a:pt x="345" y="433"/>
                    <a:pt x="479" y="467"/>
                  </a:cubicBezTo>
                  <a:cubicBezTo>
                    <a:pt x="665" y="514"/>
                    <a:pt x="886" y="572"/>
                    <a:pt x="886" y="817"/>
                  </a:cubicBezTo>
                  <a:cubicBezTo>
                    <a:pt x="886" y="1005"/>
                    <a:pt x="754" y="1165"/>
                    <a:pt x="450" y="1165"/>
                  </a:cubicBezTo>
                  <a:cubicBezTo>
                    <a:pt x="247" y="1165"/>
                    <a:pt x="99" y="1096"/>
                    <a:pt x="0" y="994"/>
                  </a:cubicBezTo>
                  <a:lnTo>
                    <a:pt x="102" y="834"/>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9" name="Freeform 13">
              <a:extLst>
                <a:ext uri="{FF2B5EF4-FFF2-40B4-BE49-F238E27FC236}">
                  <a16:creationId xmlns:a16="http://schemas.microsoft.com/office/drawing/2014/main" id="{7FB8896F-8CC2-F237-5227-B6689B74C8FB}"/>
                </a:ext>
              </a:extLst>
            </p:cNvPr>
            <p:cNvSpPr>
              <a:spLocks/>
            </p:cNvSpPr>
            <p:nvPr/>
          </p:nvSpPr>
          <p:spPr bwMode="auto">
            <a:xfrm>
              <a:off x="1485" y="539"/>
              <a:ext cx="134" cy="142"/>
            </a:xfrm>
            <a:custGeom>
              <a:avLst/>
              <a:gdLst>
                <a:gd name="T0" fmla="*/ 438 w 1072"/>
                <a:gd name="T1" fmla="*/ 1128 h 1128"/>
                <a:gd name="T2" fmla="*/ 438 w 1072"/>
                <a:gd name="T3" fmla="*/ 1128 h 1128"/>
                <a:gd name="T4" fmla="*/ 438 w 1072"/>
                <a:gd name="T5" fmla="*/ 659 h 1128"/>
                <a:gd name="T6" fmla="*/ 0 w 1072"/>
                <a:gd name="T7" fmla="*/ 0 h 1128"/>
                <a:gd name="T8" fmla="*/ 226 w 1072"/>
                <a:gd name="T9" fmla="*/ 0 h 1128"/>
                <a:gd name="T10" fmla="*/ 537 w 1072"/>
                <a:gd name="T11" fmla="*/ 484 h 1128"/>
                <a:gd name="T12" fmla="*/ 845 w 1072"/>
                <a:gd name="T13" fmla="*/ 0 h 1128"/>
                <a:gd name="T14" fmla="*/ 1072 w 1072"/>
                <a:gd name="T15" fmla="*/ 0 h 1128"/>
                <a:gd name="T16" fmla="*/ 636 w 1072"/>
                <a:gd name="T17" fmla="*/ 659 h 1128"/>
                <a:gd name="T18" fmla="*/ 636 w 1072"/>
                <a:gd name="T19" fmla="*/ 1128 h 1128"/>
                <a:gd name="T20" fmla="*/ 438 w 1072"/>
                <a:gd name="T21"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1128">
                  <a:moveTo>
                    <a:pt x="438" y="1128"/>
                  </a:moveTo>
                  <a:lnTo>
                    <a:pt x="438" y="1128"/>
                  </a:lnTo>
                  <a:lnTo>
                    <a:pt x="438" y="659"/>
                  </a:lnTo>
                  <a:lnTo>
                    <a:pt x="0" y="0"/>
                  </a:lnTo>
                  <a:lnTo>
                    <a:pt x="226" y="0"/>
                  </a:lnTo>
                  <a:lnTo>
                    <a:pt x="537" y="484"/>
                  </a:lnTo>
                  <a:lnTo>
                    <a:pt x="845" y="0"/>
                  </a:lnTo>
                  <a:lnTo>
                    <a:pt x="1072" y="0"/>
                  </a:lnTo>
                  <a:lnTo>
                    <a:pt x="636" y="659"/>
                  </a:lnTo>
                  <a:lnTo>
                    <a:pt x="636" y="1128"/>
                  </a:lnTo>
                  <a:lnTo>
                    <a:pt x="438"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 name="Freeform 14">
              <a:extLst>
                <a:ext uri="{FF2B5EF4-FFF2-40B4-BE49-F238E27FC236}">
                  <a16:creationId xmlns:a16="http://schemas.microsoft.com/office/drawing/2014/main" id="{07947D1B-B657-24BF-E400-C718DD502CF4}"/>
                </a:ext>
              </a:extLst>
            </p:cNvPr>
            <p:cNvSpPr>
              <a:spLocks/>
            </p:cNvSpPr>
            <p:nvPr/>
          </p:nvSpPr>
          <p:spPr bwMode="auto">
            <a:xfrm>
              <a:off x="1635" y="539"/>
              <a:ext cx="123" cy="142"/>
            </a:xfrm>
            <a:custGeom>
              <a:avLst/>
              <a:gdLst>
                <a:gd name="T0" fmla="*/ 786 w 977"/>
                <a:gd name="T1" fmla="*/ 1128 h 1128"/>
                <a:gd name="T2" fmla="*/ 786 w 977"/>
                <a:gd name="T3" fmla="*/ 1128 h 1128"/>
                <a:gd name="T4" fmla="*/ 198 w 977"/>
                <a:gd name="T5" fmla="*/ 306 h 1128"/>
                <a:gd name="T6" fmla="*/ 198 w 977"/>
                <a:gd name="T7" fmla="*/ 1128 h 1128"/>
                <a:gd name="T8" fmla="*/ 0 w 977"/>
                <a:gd name="T9" fmla="*/ 1128 h 1128"/>
                <a:gd name="T10" fmla="*/ 0 w 977"/>
                <a:gd name="T11" fmla="*/ 0 h 1128"/>
                <a:gd name="T12" fmla="*/ 203 w 977"/>
                <a:gd name="T13" fmla="*/ 0 h 1128"/>
                <a:gd name="T14" fmla="*/ 779 w 977"/>
                <a:gd name="T15" fmla="*/ 800 h 1128"/>
                <a:gd name="T16" fmla="*/ 779 w 977"/>
                <a:gd name="T17" fmla="*/ 0 h 1128"/>
                <a:gd name="T18" fmla="*/ 977 w 977"/>
                <a:gd name="T19" fmla="*/ 0 h 1128"/>
                <a:gd name="T20" fmla="*/ 977 w 977"/>
                <a:gd name="T21" fmla="*/ 1128 h 1128"/>
                <a:gd name="T22" fmla="*/ 786 w 977"/>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7" h="1128">
                  <a:moveTo>
                    <a:pt x="786" y="1128"/>
                  </a:moveTo>
                  <a:lnTo>
                    <a:pt x="786" y="1128"/>
                  </a:lnTo>
                  <a:lnTo>
                    <a:pt x="198" y="306"/>
                  </a:lnTo>
                  <a:lnTo>
                    <a:pt x="198" y="1128"/>
                  </a:lnTo>
                  <a:lnTo>
                    <a:pt x="0" y="1128"/>
                  </a:lnTo>
                  <a:lnTo>
                    <a:pt x="0" y="0"/>
                  </a:lnTo>
                  <a:lnTo>
                    <a:pt x="203" y="0"/>
                  </a:lnTo>
                  <a:lnTo>
                    <a:pt x="779" y="800"/>
                  </a:lnTo>
                  <a:lnTo>
                    <a:pt x="779" y="0"/>
                  </a:lnTo>
                  <a:lnTo>
                    <a:pt x="977" y="0"/>
                  </a:lnTo>
                  <a:lnTo>
                    <a:pt x="977" y="1128"/>
                  </a:lnTo>
                  <a:lnTo>
                    <a:pt x="786"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1" name="Freeform 15">
              <a:extLst>
                <a:ext uri="{FF2B5EF4-FFF2-40B4-BE49-F238E27FC236}">
                  <a16:creationId xmlns:a16="http://schemas.microsoft.com/office/drawing/2014/main" id="{52E89B62-AF48-0C5A-1F14-D4418F202C11}"/>
                </a:ext>
              </a:extLst>
            </p:cNvPr>
            <p:cNvSpPr>
              <a:spLocks/>
            </p:cNvSpPr>
            <p:nvPr/>
          </p:nvSpPr>
          <p:spPr bwMode="auto">
            <a:xfrm>
              <a:off x="1789" y="539"/>
              <a:ext cx="123" cy="142"/>
            </a:xfrm>
            <a:custGeom>
              <a:avLst/>
              <a:gdLst>
                <a:gd name="T0" fmla="*/ 787 w 978"/>
                <a:gd name="T1" fmla="*/ 1128 h 1128"/>
                <a:gd name="T2" fmla="*/ 787 w 978"/>
                <a:gd name="T3" fmla="*/ 1128 h 1128"/>
                <a:gd name="T4" fmla="*/ 198 w 978"/>
                <a:gd name="T5" fmla="*/ 306 h 1128"/>
                <a:gd name="T6" fmla="*/ 198 w 978"/>
                <a:gd name="T7" fmla="*/ 1128 h 1128"/>
                <a:gd name="T8" fmla="*/ 0 w 978"/>
                <a:gd name="T9" fmla="*/ 1128 h 1128"/>
                <a:gd name="T10" fmla="*/ 0 w 978"/>
                <a:gd name="T11" fmla="*/ 0 h 1128"/>
                <a:gd name="T12" fmla="*/ 203 w 978"/>
                <a:gd name="T13" fmla="*/ 0 h 1128"/>
                <a:gd name="T14" fmla="*/ 780 w 978"/>
                <a:gd name="T15" fmla="*/ 800 h 1128"/>
                <a:gd name="T16" fmla="*/ 780 w 978"/>
                <a:gd name="T17" fmla="*/ 0 h 1128"/>
                <a:gd name="T18" fmla="*/ 978 w 978"/>
                <a:gd name="T19" fmla="*/ 0 h 1128"/>
                <a:gd name="T20" fmla="*/ 978 w 978"/>
                <a:gd name="T21" fmla="*/ 1128 h 1128"/>
                <a:gd name="T22" fmla="*/ 787 w 978"/>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8" h="1128">
                  <a:moveTo>
                    <a:pt x="787" y="1128"/>
                  </a:moveTo>
                  <a:lnTo>
                    <a:pt x="787" y="1128"/>
                  </a:lnTo>
                  <a:lnTo>
                    <a:pt x="198" y="306"/>
                  </a:lnTo>
                  <a:lnTo>
                    <a:pt x="198" y="1128"/>
                  </a:lnTo>
                  <a:lnTo>
                    <a:pt x="0" y="1128"/>
                  </a:lnTo>
                  <a:lnTo>
                    <a:pt x="0" y="0"/>
                  </a:lnTo>
                  <a:lnTo>
                    <a:pt x="203" y="0"/>
                  </a:lnTo>
                  <a:lnTo>
                    <a:pt x="780" y="800"/>
                  </a:lnTo>
                  <a:lnTo>
                    <a:pt x="780" y="0"/>
                  </a:lnTo>
                  <a:lnTo>
                    <a:pt x="978" y="0"/>
                  </a:lnTo>
                  <a:lnTo>
                    <a:pt x="978" y="1128"/>
                  </a:lnTo>
                  <a:lnTo>
                    <a:pt x="787"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2" name="Freeform 16">
              <a:extLst>
                <a:ext uri="{FF2B5EF4-FFF2-40B4-BE49-F238E27FC236}">
                  <a16:creationId xmlns:a16="http://schemas.microsoft.com/office/drawing/2014/main" id="{0BD13C4F-5FFA-7C1D-017B-8E2D492F8895}"/>
                </a:ext>
              </a:extLst>
            </p:cNvPr>
            <p:cNvSpPr>
              <a:spLocks/>
            </p:cNvSpPr>
            <p:nvPr/>
          </p:nvSpPr>
          <p:spPr bwMode="auto">
            <a:xfrm>
              <a:off x="1943" y="539"/>
              <a:ext cx="97" cy="142"/>
            </a:xfrm>
            <a:custGeom>
              <a:avLst/>
              <a:gdLst>
                <a:gd name="T0" fmla="*/ 0 w 773"/>
                <a:gd name="T1" fmla="*/ 1128 h 1128"/>
                <a:gd name="T2" fmla="*/ 0 w 773"/>
                <a:gd name="T3" fmla="*/ 1128 h 1128"/>
                <a:gd name="T4" fmla="*/ 0 w 773"/>
                <a:gd name="T5" fmla="*/ 0 h 1128"/>
                <a:gd name="T6" fmla="*/ 773 w 773"/>
                <a:gd name="T7" fmla="*/ 0 h 1128"/>
                <a:gd name="T8" fmla="*/ 773 w 773"/>
                <a:gd name="T9" fmla="*/ 174 h 1128"/>
                <a:gd name="T10" fmla="*/ 198 w 773"/>
                <a:gd name="T11" fmla="*/ 174 h 1128"/>
                <a:gd name="T12" fmla="*/ 198 w 773"/>
                <a:gd name="T13" fmla="*/ 467 h 1128"/>
                <a:gd name="T14" fmla="*/ 761 w 773"/>
                <a:gd name="T15" fmla="*/ 467 h 1128"/>
                <a:gd name="T16" fmla="*/ 761 w 773"/>
                <a:gd name="T17" fmla="*/ 641 h 1128"/>
                <a:gd name="T18" fmla="*/ 198 w 773"/>
                <a:gd name="T19" fmla="*/ 641 h 1128"/>
                <a:gd name="T20" fmla="*/ 198 w 773"/>
                <a:gd name="T21" fmla="*/ 954 h 1128"/>
                <a:gd name="T22" fmla="*/ 773 w 773"/>
                <a:gd name="T23" fmla="*/ 954 h 1128"/>
                <a:gd name="T24" fmla="*/ 773 w 773"/>
                <a:gd name="T25" fmla="*/ 1128 h 1128"/>
                <a:gd name="T26" fmla="*/ 0 w 773"/>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3" h="1128">
                  <a:moveTo>
                    <a:pt x="0" y="1128"/>
                  </a:moveTo>
                  <a:lnTo>
                    <a:pt x="0" y="1128"/>
                  </a:lnTo>
                  <a:lnTo>
                    <a:pt x="0" y="0"/>
                  </a:lnTo>
                  <a:lnTo>
                    <a:pt x="773" y="0"/>
                  </a:lnTo>
                  <a:lnTo>
                    <a:pt x="773" y="174"/>
                  </a:lnTo>
                  <a:lnTo>
                    <a:pt x="198" y="174"/>
                  </a:lnTo>
                  <a:lnTo>
                    <a:pt x="198" y="467"/>
                  </a:lnTo>
                  <a:lnTo>
                    <a:pt x="761" y="467"/>
                  </a:lnTo>
                  <a:lnTo>
                    <a:pt x="761" y="641"/>
                  </a:lnTo>
                  <a:lnTo>
                    <a:pt x="198" y="641"/>
                  </a:lnTo>
                  <a:lnTo>
                    <a:pt x="198" y="954"/>
                  </a:lnTo>
                  <a:lnTo>
                    <a:pt x="773" y="954"/>
                  </a:lnTo>
                  <a:lnTo>
                    <a:pt x="773" y="1128"/>
                  </a:ln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3" name="Freeform 17">
              <a:extLst>
                <a:ext uri="{FF2B5EF4-FFF2-40B4-BE49-F238E27FC236}">
                  <a16:creationId xmlns:a16="http://schemas.microsoft.com/office/drawing/2014/main" id="{EF5E57A4-94FA-D15F-D708-D083FE0F70A2}"/>
                </a:ext>
              </a:extLst>
            </p:cNvPr>
            <p:cNvSpPr>
              <a:spLocks/>
            </p:cNvSpPr>
            <p:nvPr/>
          </p:nvSpPr>
          <p:spPr bwMode="auto">
            <a:xfrm>
              <a:off x="2060" y="539"/>
              <a:ext cx="139" cy="142"/>
            </a:xfrm>
            <a:custGeom>
              <a:avLst/>
              <a:gdLst>
                <a:gd name="T0" fmla="*/ 869 w 1106"/>
                <a:gd name="T1" fmla="*/ 1128 h 1128"/>
                <a:gd name="T2" fmla="*/ 869 w 1106"/>
                <a:gd name="T3" fmla="*/ 1128 h 1128"/>
                <a:gd name="T4" fmla="*/ 553 w 1106"/>
                <a:gd name="T5" fmla="*/ 687 h 1128"/>
                <a:gd name="T6" fmla="*/ 237 w 1106"/>
                <a:gd name="T7" fmla="*/ 1128 h 1128"/>
                <a:gd name="T8" fmla="*/ 0 w 1106"/>
                <a:gd name="T9" fmla="*/ 1128 h 1128"/>
                <a:gd name="T10" fmla="*/ 423 w 1106"/>
                <a:gd name="T11" fmla="*/ 550 h 1128"/>
                <a:gd name="T12" fmla="*/ 25 w 1106"/>
                <a:gd name="T13" fmla="*/ 0 h 1128"/>
                <a:gd name="T14" fmla="*/ 262 w 1106"/>
                <a:gd name="T15" fmla="*/ 0 h 1128"/>
                <a:gd name="T16" fmla="*/ 553 w 1106"/>
                <a:gd name="T17" fmla="*/ 414 h 1128"/>
                <a:gd name="T18" fmla="*/ 842 w 1106"/>
                <a:gd name="T19" fmla="*/ 0 h 1128"/>
                <a:gd name="T20" fmla="*/ 1081 w 1106"/>
                <a:gd name="T21" fmla="*/ 0 h 1128"/>
                <a:gd name="T22" fmla="*/ 685 w 1106"/>
                <a:gd name="T23" fmla="*/ 548 h 1128"/>
                <a:gd name="T24" fmla="*/ 1106 w 1106"/>
                <a:gd name="T25" fmla="*/ 1128 h 1128"/>
                <a:gd name="T26" fmla="*/ 869 w 1106"/>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6" h="1128">
                  <a:moveTo>
                    <a:pt x="869" y="1128"/>
                  </a:moveTo>
                  <a:lnTo>
                    <a:pt x="869" y="1128"/>
                  </a:lnTo>
                  <a:lnTo>
                    <a:pt x="553" y="687"/>
                  </a:lnTo>
                  <a:lnTo>
                    <a:pt x="237" y="1128"/>
                  </a:lnTo>
                  <a:lnTo>
                    <a:pt x="0" y="1128"/>
                  </a:lnTo>
                  <a:lnTo>
                    <a:pt x="423" y="550"/>
                  </a:lnTo>
                  <a:lnTo>
                    <a:pt x="25" y="0"/>
                  </a:lnTo>
                  <a:lnTo>
                    <a:pt x="262" y="0"/>
                  </a:lnTo>
                  <a:lnTo>
                    <a:pt x="553" y="414"/>
                  </a:lnTo>
                  <a:lnTo>
                    <a:pt x="842" y="0"/>
                  </a:lnTo>
                  <a:lnTo>
                    <a:pt x="1081" y="0"/>
                  </a:lnTo>
                  <a:lnTo>
                    <a:pt x="685" y="548"/>
                  </a:lnTo>
                  <a:lnTo>
                    <a:pt x="1106" y="1128"/>
                  </a:lnTo>
                  <a:lnTo>
                    <a:pt x="869"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39149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Teal with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5071B4D-05CF-8744-B3E4-AD937A363CF5}"/>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3" name="Footer Placeholder 2">
            <a:extLst>
              <a:ext uri="{FF2B5EF4-FFF2-40B4-BE49-F238E27FC236}">
                <a16:creationId xmlns:a16="http://schemas.microsoft.com/office/drawing/2014/main" id="{01F04DF0-417E-9940-838B-373E254724A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96E1335-9E89-6940-A650-7A2852AC9CBF}"/>
              </a:ext>
            </a:extLst>
          </p:cNvPr>
          <p:cNvSpPr>
            <a:spLocks noGrp="1"/>
          </p:cNvSpPr>
          <p:nvPr>
            <p:ph type="sldNum" sz="quarter" idx="12"/>
          </p:nvPr>
        </p:nvSpPr>
        <p:spPr/>
        <p:txBody>
          <a:bodyPr/>
          <a:lstStyle/>
          <a:p>
            <a:fld id="{7DCA3B56-ECA4-F246-9394-58426C04E9F5}" type="slidenum">
              <a:rPr lang="en-US" smtClean="0"/>
              <a:pPr/>
              <a:t>‹#›</a:t>
            </a:fld>
            <a:endParaRPr lang="en-US"/>
          </a:p>
        </p:txBody>
      </p:sp>
      <p:grpSp>
        <p:nvGrpSpPr>
          <p:cNvPr id="19" name="Group 5">
            <a:extLst>
              <a:ext uri="{FF2B5EF4-FFF2-40B4-BE49-F238E27FC236}">
                <a16:creationId xmlns:a16="http://schemas.microsoft.com/office/drawing/2014/main" id="{14143088-F2E3-4E54-16F1-9FA97B3F3B6D}"/>
              </a:ext>
            </a:extLst>
          </p:cNvPr>
          <p:cNvGrpSpPr>
            <a:grpSpLocks noChangeAspect="1"/>
          </p:cNvGrpSpPr>
          <p:nvPr userDrawn="1"/>
        </p:nvGrpSpPr>
        <p:grpSpPr bwMode="auto">
          <a:xfrm>
            <a:off x="9813374" y="363292"/>
            <a:ext cx="1824584" cy="352800"/>
            <a:chOff x="663" y="462"/>
            <a:chExt cx="1536" cy="297"/>
          </a:xfrm>
        </p:grpSpPr>
        <p:sp>
          <p:nvSpPr>
            <p:cNvPr id="20" name="Freeform 6">
              <a:extLst>
                <a:ext uri="{FF2B5EF4-FFF2-40B4-BE49-F238E27FC236}">
                  <a16:creationId xmlns:a16="http://schemas.microsoft.com/office/drawing/2014/main" id="{1C52F241-52A9-B43D-2543-CD5584F43B7C}"/>
                </a:ext>
              </a:extLst>
            </p:cNvPr>
            <p:cNvSpPr>
              <a:spLocks/>
            </p:cNvSpPr>
            <p:nvPr/>
          </p:nvSpPr>
          <p:spPr bwMode="auto">
            <a:xfrm>
              <a:off x="742" y="507"/>
              <a:ext cx="89" cy="142"/>
            </a:xfrm>
            <a:custGeom>
              <a:avLst/>
              <a:gdLst>
                <a:gd name="T0" fmla="*/ 21 w 713"/>
                <a:gd name="T1" fmla="*/ 442 h 1124"/>
                <a:gd name="T2" fmla="*/ 21 w 713"/>
                <a:gd name="T3" fmla="*/ 442 h 1124"/>
                <a:gd name="T4" fmla="*/ 123 w 713"/>
                <a:gd name="T5" fmla="*/ 233 h 1124"/>
                <a:gd name="T6" fmla="*/ 301 w 713"/>
                <a:gd name="T7" fmla="*/ 83 h 1124"/>
                <a:gd name="T8" fmla="*/ 709 w 713"/>
                <a:gd name="T9" fmla="*/ 37 h 1124"/>
                <a:gd name="T10" fmla="*/ 712 w 713"/>
                <a:gd name="T11" fmla="*/ 38 h 1124"/>
                <a:gd name="T12" fmla="*/ 713 w 713"/>
                <a:gd name="T13" fmla="*/ 39 h 1124"/>
                <a:gd name="T14" fmla="*/ 712 w 713"/>
                <a:gd name="T15" fmla="*/ 41 h 1124"/>
                <a:gd name="T16" fmla="*/ 710 w 713"/>
                <a:gd name="T17" fmla="*/ 41 h 1124"/>
                <a:gd name="T18" fmla="*/ 249 w 713"/>
                <a:gd name="T19" fmla="*/ 631 h 1124"/>
                <a:gd name="T20" fmla="*/ 297 w 713"/>
                <a:gd name="T21" fmla="*/ 900 h 1124"/>
                <a:gd name="T22" fmla="*/ 450 w 713"/>
                <a:gd name="T23" fmla="*/ 1121 h 1124"/>
                <a:gd name="T24" fmla="*/ 450 w 713"/>
                <a:gd name="T25" fmla="*/ 1122 h 1124"/>
                <a:gd name="T26" fmla="*/ 450 w 713"/>
                <a:gd name="T27" fmla="*/ 1123 h 1124"/>
                <a:gd name="T28" fmla="*/ 450 w 713"/>
                <a:gd name="T29" fmla="*/ 1123 h 1124"/>
                <a:gd name="T30" fmla="*/ 449 w 713"/>
                <a:gd name="T31" fmla="*/ 1123 h 1124"/>
                <a:gd name="T32" fmla="*/ 246 w 713"/>
                <a:gd name="T33" fmla="*/ 1037 h 1124"/>
                <a:gd name="T34" fmla="*/ 91 w 713"/>
                <a:gd name="T35" fmla="*/ 875 h 1124"/>
                <a:gd name="T36" fmla="*/ 12 w 713"/>
                <a:gd name="T37" fmla="*/ 666 h 1124"/>
                <a:gd name="T38" fmla="*/ 21 w 713"/>
                <a:gd name="T39" fmla="*/ 442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3" h="1124">
                  <a:moveTo>
                    <a:pt x="21" y="442"/>
                  </a:moveTo>
                  <a:lnTo>
                    <a:pt x="21" y="442"/>
                  </a:lnTo>
                  <a:cubicBezTo>
                    <a:pt x="40" y="366"/>
                    <a:pt x="75" y="295"/>
                    <a:pt x="123" y="233"/>
                  </a:cubicBezTo>
                  <a:cubicBezTo>
                    <a:pt x="171" y="171"/>
                    <a:pt x="232" y="120"/>
                    <a:pt x="301" y="83"/>
                  </a:cubicBezTo>
                  <a:cubicBezTo>
                    <a:pt x="426" y="17"/>
                    <a:pt x="572" y="0"/>
                    <a:pt x="709" y="37"/>
                  </a:cubicBezTo>
                  <a:lnTo>
                    <a:pt x="712" y="38"/>
                  </a:lnTo>
                  <a:cubicBezTo>
                    <a:pt x="712" y="38"/>
                    <a:pt x="713" y="39"/>
                    <a:pt x="713" y="39"/>
                  </a:cubicBezTo>
                  <a:cubicBezTo>
                    <a:pt x="713" y="39"/>
                    <a:pt x="713" y="40"/>
                    <a:pt x="712" y="41"/>
                  </a:cubicBezTo>
                  <a:lnTo>
                    <a:pt x="710" y="41"/>
                  </a:lnTo>
                  <a:cubicBezTo>
                    <a:pt x="449" y="101"/>
                    <a:pt x="258" y="342"/>
                    <a:pt x="249" y="631"/>
                  </a:cubicBezTo>
                  <a:cubicBezTo>
                    <a:pt x="245" y="723"/>
                    <a:pt x="261" y="814"/>
                    <a:pt x="297" y="900"/>
                  </a:cubicBezTo>
                  <a:cubicBezTo>
                    <a:pt x="331" y="984"/>
                    <a:pt x="384" y="1059"/>
                    <a:pt x="450" y="1121"/>
                  </a:cubicBezTo>
                  <a:lnTo>
                    <a:pt x="450" y="1122"/>
                  </a:lnTo>
                  <a:cubicBezTo>
                    <a:pt x="450" y="1122"/>
                    <a:pt x="451" y="1123"/>
                    <a:pt x="450" y="1123"/>
                  </a:cubicBezTo>
                  <a:cubicBezTo>
                    <a:pt x="450" y="1123"/>
                    <a:pt x="450" y="1124"/>
                    <a:pt x="450" y="1123"/>
                  </a:cubicBezTo>
                  <a:lnTo>
                    <a:pt x="449" y="1123"/>
                  </a:lnTo>
                  <a:cubicBezTo>
                    <a:pt x="376" y="1108"/>
                    <a:pt x="308" y="1079"/>
                    <a:pt x="246" y="1037"/>
                  </a:cubicBezTo>
                  <a:cubicBezTo>
                    <a:pt x="184" y="994"/>
                    <a:pt x="132" y="939"/>
                    <a:pt x="91" y="875"/>
                  </a:cubicBezTo>
                  <a:cubicBezTo>
                    <a:pt x="51" y="811"/>
                    <a:pt x="24" y="740"/>
                    <a:pt x="12" y="666"/>
                  </a:cubicBezTo>
                  <a:cubicBezTo>
                    <a:pt x="0" y="591"/>
                    <a:pt x="3" y="515"/>
                    <a:pt x="21" y="442"/>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1" name="Freeform 7">
              <a:extLst>
                <a:ext uri="{FF2B5EF4-FFF2-40B4-BE49-F238E27FC236}">
                  <a16:creationId xmlns:a16="http://schemas.microsoft.com/office/drawing/2014/main" id="{1EDBD66A-A9B6-912D-1F03-79960B4CA969}"/>
                </a:ext>
              </a:extLst>
            </p:cNvPr>
            <p:cNvSpPr>
              <a:spLocks/>
            </p:cNvSpPr>
            <p:nvPr/>
          </p:nvSpPr>
          <p:spPr bwMode="auto">
            <a:xfrm>
              <a:off x="787" y="529"/>
              <a:ext cx="114" cy="89"/>
            </a:xfrm>
            <a:custGeom>
              <a:avLst/>
              <a:gdLst>
                <a:gd name="T0" fmla="*/ 262 w 912"/>
                <a:gd name="T1" fmla="*/ 56 h 708"/>
                <a:gd name="T2" fmla="*/ 262 w 912"/>
                <a:gd name="T3" fmla="*/ 56 h 708"/>
                <a:gd name="T4" fmla="*/ 454 w 912"/>
                <a:gd name="T5" fmla="*/ 4 h 708"/>
                <a:gd name="T6" fmla="*/ 651 w 912"/>
                <a:gd name="T7" fmla="*/ 33 h 708"/>
                <a:gd name="T8" fmla="*/ 911 w 912"/>
                <a:gd name="T9" fmla="*/ 266 h 708"/>
                <a:gd name="T10" fmla="*/ 912 w 912"/>
                <a:gd name="T11" fmla="*/ 269 h 708"/>
                <a:gd name="T12" fmla="*/ 912 w 912"/>
                <a:gd name="T13" fmla="*/ 270 h 708"/>
                <a:gd name="T14" fmla="*/ 910 w 912"/>
                <a:gd name="T15" fmla="*/ 270 h 708"/>
                <a:gd name="T16" fmla="*/ 909 w 912"/>
                <a:gd name="T17" fmla="*/ 269 h 708"/>
                <a:gd name="T18" fmla="*/ 270 w 912"/>
                <a:gd name="T19" fmla="*/ 305 h 708"/>
                <a:gd name="T20" fmla="*/ 124 w 912"/>
                <a:gd name="T21" fmla="*/ 486 h 708"/>
                <a:gd name="T22" fmla="*/ 68 w 912"/>
                <a:gd name="T23" fmla="*/ 706 h 708"/>
                <a:gd name="T24" fmla="*/ 68 w 912"/>
                <a:gd name="T25" fmla="*/ 707 h 708"/>
                <a:gd name="T26" fmla="*/ 68 w 912"/>
                <a:gd name="T27" fmla="*/ 708 h 708"/>
                <a:gd name="T28" fmla="*/ 67 w 912"/>
                <a:gd name="T29" fmla="*/ 707 h 708"/>
                <a:gd name="T30" fmla="*/ 67 w 912"/>
                <a:gd name="T31" fmla="*/ 707 h 708"/>
                <a:gd name="T32" fmla="*/ 8 w 912"/>
                <a:gd name="T33" fmla="*/ 530 h 708"/>
                <a:gd name="T34" fmla="*/ 24 w 912"/>
                <a:gd name="T35" fmla="*/ 342 h 708"/>
                <a:gd name="T36" fmla="*/ 113 w 912"/>
                <a:gd name="T37" fmla="*/ 175 h 708"/>
                <a:gd name="T38" fmla="*/ 262 w 912"/>
                <a:gd name="T39" fmla="*/ 56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708">
                  <a:moveTo>
                    <a:pt x="262" y="56"/>
                  </a:moveTo>
                  <a:lnTo>
                    <a:pt x="262" y="56"/>
                  </a:lnTo>
                  <a:cubicBezTo>
                    <a:pt x="321" y="26"/>
                    <a:pt x="387" y="8"/>
                    <a:pt x="454" y="4"/>
                  </a:cubicBezTo>
                  <a:cubicBezTo>
                    <a:pt x="521" y="0"/>
                    <a:pt x="588" y="10"/>
                    <a:pt x="651" y="33"/>
                  </a:cubicBezTo>
                  <a:cubicBezTo>
                    <a:pt x="764" y="76"/>
                    <a:pt x="857" y="159"/>
                    <a:pt x="911" y="266"/>
                  </a:cubicBezTo>
                  <a:lnTo>
                    <a:pt x="912" y="269"/>
                  </a:lnTo>
                  <a:cubicBezTo>
                    <a:pt x="912" y="269"/>
                    <a:pt x="912" y="270"/>
                    <a:pt x="912" y="270"/>
                  </a:cubicBezTo>
                  <a:cubicBezTo>
                    <a:pt x="912" y="270"/>
                    <a:pt x="911" y="271"/>
                    <a:pt x="910" y="270"/>
                  </a:cubicBezTo>
                  <a:lnTo>
                    <a:pt x="909" y="269"/>
                  </a:lnTo>
                  <a:cubicBezTo>
                    <a:pt x="723" y="137"/>
                    <a:pt x="460" y="150"/>
                    <a:pt x="270" y="305"/>
                  </a:cubicBezTo>
                  <a:cubicBezTo>
                    <a:pt x="209" y="354"/>
                    <a:pt x="159" y="416"/>
                    <a:pt x="124" y="486"/>
                  </a:cubicBezTo>
                  <a:cubicBezTo>
                    <a:pt x="90" y="554"/>
                    <a:pt x="71" y="630"/>
                    <a:pt x="68" y="706"/>
                  </a:cubicBezTo>
                  <a:lnTo>
                    <a:pt x="68" y="707"/>
                  </a:lnTo>
                  <a:cubicBezTo>
                    <a:pt x="68" y="707"/>
                    <a:pt x="68" y="708"/>
                    <a:pt x="68" y="708"/>
                  </a:cubicBezTo>
                  <a:cubicBezTo>
                    <a:pt x="68" y="708"/>
                    <a:pt x="67" y="708"/>
                    <a:pt x="67" y="707"/>
                  </a:cubicBezTo>
                  <a:lnTo>
                    <a:pt x="67" y="707"/>
                  </a:lnTo>
                  <a:cubicBezTo>
                    <a:pt x="35" y="652"/>
                    <a:pt x="15" y="592"/>
                    <a:pt x="8" y="530"/>
                  </a:cubicBezTo>
                  <a:cubicBezTo>
                    <a:pt x="0" y="467"/>
                    <a:pt x="6" y="403"/>
                    <a:pt x="24" y="342"/>
                  </a:cubicBezTo>
                  <a:cubicBezTo>
                    <a:pt x="42" y="281"/>
                    <a:pt x="72" y="224"/>
                    <a:pt x="113" y="175"/>
                  </a:cubicBezTo>
                  <a:cubicBezTo>
                    <a:pt x="154" y="126"/>
                    <a:pt x="205" y="85"/>
                    <a:pt x="262" y="56"/>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2" name="Freeform 8">
              <a:extLst>
                <a:ext uri="{FF2B5EF4-FFF2-40B4-BE49-F238E27FC236}">
                  <a16:creationId xmlns:a16="http://schemas.microsoft.com/office/drawing/2014/main" id="{417E3DF5-2147-DE48-A408-C07B4FD080C0}"/>
                </a:ext>
              </a:extLst>
            </p:cNvPr>
            <p:cNvSpPr>
              <a:spLocks noEditPoints="1"/>
            </p:cNvSpPr>
            <p:nvPr/>
          </p:nvSpPr>
          <p:spPr bwMode="auto">
            <a:xfrm>
              <a:off x="663" y="462"/>
              <a:ext cx="296" cy="297"/>
            </a:xfrm>
            <a:custGeom>
              <a:avLst/>
              <a:gdLst>
                <a:gd name="T0" fmla="*/ 2237 w 2363"/>
                <a:gd name="T1" fmla="*/ 1182 h 2364"/>
                <a:gd name="T2" fmla="*/ 2237 w 2363"/>
                <a:gd name="T3" fmla="*/ 1182 h 2364"/>
                <a:gd name="T4" fmla="*/ 1181 w 2363"/>
                <a:gd name="T5" fmla="*/ 2238 h 2364"/>
                <a:gd name="T6" fmla="*/ 125 w 2363"/>
                <a:gd name="T7" fmla="*/ 1182 h 2364"/>
                <a:gd name="T8" fmla="*/ 1181 w 2363"/>
                <a:gd name="T9" fmla="*/ 126 h 2364"/>
                <a:gd name="T10" fmla="*/ 2237 w 2363"/>
                <a:gd name="T11" fmla="*/ 1182 h 2364"/>
                <a:gd name="T12" fmla="*/ 2237 w 2363"/>
                <a:gd name="T13" fmla="*/ 1182 h 2364"/>
                <a:gd name="T14" fmla="*/ 1181 w 2363"/>
                <a:gd name="T15" fmla="*/ 0 h 2364"/>
                <a:gd name="T16" fmla="*/ 1181 w 2363"/>
                <a:gd name="T17" fmla="*/ 0 h 2364"/>
                <a:gd name="T18" fmla="*/ 0 w 2363"/>
                <a:gd name="T19" fmla="*/ 1182 h 2364"/>
                <a:gd name="T20" fmla="*/ 1181 w 2363"/>
                <a:gd name="T21" fmla="*/ 2364 h 2364"/>
                <a:gd name="T22" fmla="*/ 2363 w 2363"/>
                <a:gd name="T23" fmla="*/ 1182 h 2364"/>
                <a:gd name="T24" fmla="*/ 1181 w 2363"/>
                <a:gd name="T25" fmla="*/ 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63" h="2364">
                  <a:moveTo>
                    <a:pt x="2237" y="1182"/>
                  </a:moveTo>
                  <a:lnTo>
                    <a:pt x="2237" y="1182"/>
                  </a:lnTo>
                  <a:cubicBezTo>
                    <a:pt x="2237" y="1764"/>
                    <a:pt x="1763" y="2238"/>
                    <a:pt x="1181" y="2238"/>
                  </a:cubicBezTo>
                  <a:cubicBezTo>
                    <a:pt x="599" y="2238"/>
                    <a:pt x="125" y="1764"/>
                    <a:pt x="125" y="1182"/>
                  </a:cubicBezTo>
                  <a:cubicBezTo>
                    <a:pt x="125" y="600"/>
                    <a:pt x="599" y="126"/>
                    <a:pt x="1181" y="126"/>
                  </a:cubicBezTo>
                  <a:cubicBezTo>
                    <a:pt x="1763" y="126"/>
                    <a:pt x="2237" y="600"/>
                    <a:pt x="2237" y="1182"/>
                  </a:cubicBezTo>
                  <a:lnTo>
                    <a:pt x="2237" y="1182"/>
                  </a:lnTo>
                  <a:close/>
                  <a:moveTo>
                    <a:pt x="1181" y="0"/>
                  </a:moveTo>
                  <a:lnTo>
                    <a:pt x="1181" y="0"/>
                  </a:lnTo>
                  <a:cubicBezTo>
                    <a:pt x="530" y="0"/>
                    <a:pt x="0" y="530"/>
                    <a:pt x="0" y="1182"/>
                  </a:cubicBezTo>
                  <a:cubicBezTo>
                    <a:pt x="0" y="1833"/>
                    <a:pt x="530" y="2364"/>
                    <a:pt x="1181" y="2364"/>
                  </a:cubicBezTo>
                  <a:cubicBezTo>
                    <a:pt x="1833" y="2364"/>
                    <a:pt x="2363" y="1833"/>
                    <a:pt x="2363" y="1182"/>
                  </a:cubicBezTo>
                  <a:cubicBezTo>
                    <a:pt x="2363" y="530"/>
                    <a:pt x="1833" y="0"/>
                    <a:pt x="1181" y="0"/>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3" name="Freeform 9">
              <a:extLst>
                <a:ext uri="{FF2B5EF4-FFF2-40B4-BE49-F238E27FC236}">
                  <a16:creationId xmlns:a16="http://schemas.microsoft.com/office/drawing/2014/main" id="{08CEF7AE-29E2-EEC4-7D78-ABB63039F706}"/>
                </a:ext>
              </a:extLst>
            </p:cNvPr>
            <p:cNvSpPr>
              <a:spLocks/>
            </p:cNvSpPr>
            <p:nvPr/>
          </p:nvSpPr>
          <p:spPr bwMode="auto">
            <a:xfrm>
              <a:off x="708" y="535"/>
              <a:ext cx="141" cy="179"/>
            </a:xfrm>
            <a:custGeom>
              <a:avLst/>
              <a:gdLst>
                <a:gd name="T0" fmla="*/ 923 w 1119"/>
                <a:gd name="T1" fmla="*/ 1019 h 1418"/>
                <a:gd name="T2" fmla="*/ 923 w 1119"/>
                <a:gd name="T3" fmla="*/ 1019 h 1418"/>
                <a:gd name="T4" fmla="*/ 891 w 1119"/>
                <a:gd name="T5" fmla="*/ 1021 h 1418"/>
                <a:gd name="T6" fmla="*/ 803 w 1119"/>
                <a:gd name="T7" fmla="*/ 1028 h 1418"/>
                <a:gd name="T8" fmla="*/ 146 w 1119"/>
                <a:gd name="T9" fmla="*/ 371 h 1418"/>
                <a:gd name="T10" fmla="*/ 260 w 1119"/>
                <a:gd name="T11" fmla="*/ 3 h 1418"/>
                <a:gd name="T12" fmla="*/ 260 w 1119"/>
                <a:gd name="T13" fmla="*/ 1 h 1418"/>
                <a:gd name="T14" fmla="*/ 259 w 1119"/>
                <a:gd name="T15" fmla="*/ 1 h 1418"/>
                <a:gd name="T16" fmla="*/ 0 w 1119"/>
                <a:gd name="T17" fmla="*/ 599 h 1418"/>
                <a:gd name="T18" fmla="*/ 819 w 1119"/>
                <a:gd name="T19" fmla="*/ 1418 h 1418"/>
                <a:gd name="T20" fmla="*/ 957 w 1119"/>
                <a:gd name="T21" fmla="*/ 1407 h 1418"/>
                <a:gd name="T22" fmla="*/ 957 w 1119"/>
                <a:gd name="T23" fmla="*/ 1407 h 1418"/>
                <a:gd name="T24" fmla="*/ 1119 w 1119"/>
                <a:gd name="T25" fmla="*/ 1214 h 1418"/>
                <a:gd name="T26" fmla="*/ 923 w 1119"/>
                <a:gd name="T27" fmla="*/ 1019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9" h="1418">
                  <a:moveTo>
                    <a:pt x="923" y="1019"/>
                  </a:moveTo>
                  <a:lnTo>
                    <a:pt x="923" y="1019"/>
                  </a:lnTo>
                  <a:cubicBezTo>
                    <a:pt x="912" y="1019"/>
                    <a:pt x="891" y="1021"/>
                    <a:pt x="891" y="1021"/>
                  </a:cubicBezTo>
                  <a:cubicBezTo>
                    <a:pt x="862" y="1025"/>
                    <a:pt x="833" y="1028"/>
                    <a:pt x="803" y="1028"/>
                  </a:cubicBezTo>
                  <a:cubicBezTo>
                    <a:pt x="440" y="1028"/>
                    <a:pt x="146" y="734"/>
                    <a:pt x="146" y="371"/>
                  </a:cubicBezTo>
                  <a:cubicBezTo>
                    <a:pt x="146" y="234"/>
                    <a:pt x="189" y="108"/>
                    <a:pt x="260" y="3"/>
                  </a:cubicBezTo>
                  <a:cubicBezTo>
                    <a:pt x="260" y="3"/>
                    <a:pt x="261" y="2"/>
                    <a:pt x="260" y="1"/>
                  </a:cubicBezTo>
                  <a:cubicBezTo>
                    <a:pt x="260" y="0"/>
                    <a:pt x="259" y="1"/>
                    <a:pt x="259" y="1"/>
                  </a:cubicBezTo>
                  <a:cubicBezTo>
                    <a:pt x="99" y="151"/>
                    <a:pt x="0" y="363"/>
                    <a:pt x="0" y="599"/>
                  </a:cubicBezTo>
                  <a:cubicBezTo>
                    <a:pt x="0" y="1051"/>
                    <a:pt x="366" y="1418"/>
                    <a:pt x="819" y="1418"/>
                  </a:cubicBezTo>
                  <a:cubicBezTo>
                    <a:pt x="866" y="1418"/>
                    <a:pt x="912" y="1414"/>
                    <a:pt x="957" y="1407"/>
                  </a:cubicBezTo>
                  <a:lnTo>
                    <a:pt x="957" y="1407"/>
                  </a:lnTo>
                  <a:cubicBezTo>
                    <a:pt x="1049" y="1391"/>
                    <a:pt x="1119" y="1310"/>
                    <a:pt x="1119" y="1214"/>
                  </a:cubicBezTo>
                  <a:cubicBezTo>
                    <a:pt x="1119" y="1106"/>
                    <a:pt x="1031" y="1019"/>
                    <a:pt x="923" y="1019"/>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4" name="Freeform 10">
              <a:extLst>
                <a:ext uri="{FF2B5EF4-FFF2-40B4-BE49-F238E27FC236}">
                  <a16:creationId xmlns:a16="http://schemas.microsoft.com/office/drawing/2014/main" id="{C9D69682-6776-3E17-669F-5C13E2B04D94}"/>
                </a:ext>
              </a:extLst>
            </p:cNvPr>
            <p:cNvSpPr>
              <a:spLocks/>
            </p:cNvSpPr>
            <p:nvPr/>
          </p:nvSpPr>
          <p:spPr bwMode="auto">
            <a:xfrm>
              <a:off x="1036" y="539"/>
              <a:ext cx="111" cy="142"/>
            </a:xfrm>
            <a:custGeom>
              <a:avLst/>
              <a:gdLst>
                <a:gd name="T0" fmla="*/ 341 w 881"/>
                <a:gd name="T1" fmla="*/ 1128 h 1128"/>
                <a:gd name="T2" fmla="*/ 341 w 881"/>
                <a:gd name="T3" fmla="*/ 1128 h 1128"/>
                <a:gd name="T4" fmla="*/ 341 w 881"/>
                <a:gd name="T5" fmla="*/ 174 h 1128"/>
                <a:gd name="T6" fmla="*/ 0 w 881"/>
                <a:gd name="T7" fmla="*/ 174 h 1128"/>
                <a:gd name="T8" fmla="*/ 0 w 881"/>
                <a:gd name="T9" fmla="*/ 0 h 1128"/>
                <a:gd name="T10" fmla="*/ 881 w 881"/>
                <a:gd name="T11" fmla="*/ 0 h 1128"/>
                <a:gd name="T12" fmla="*/ 881 w 881"/>
                <a:gd name="T13" fmla="*/ 174 h 1128"/>
                <a:gd name="T14" fmla="*/ 539 w 881"/>
                <a:gd name="T15" fmla="*/ 174 h 1128"/>
                <a:gd name="T16" fmla="*/ 539 w 881"/>
                <a:gd name="T17" fmla="*/ 1128 h 1128"/>
                <a:gd name="T18" fmla="*/ 341 w 881"/>
                <a:gd name="T1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1128">
                  <a:moveTo>
                    <a:pt x="341" y="1128"/>
                  </a:moveTo>
                  <a:lnTo>
                    <a:pt x="341" y="1128"/>
                  </a:lnTo>
                  <a:lnTo>
                    <a:pt x="341" y="174"/>
                  </a:lnTo>
                  <a:lnTo>
                    <a:pt x="0" y="174"/>
                  </a:lnTo>
                  <a:lnTo>
                    <a:pt x="0" y="0"/>
                  </a:lnTo>
                  <a:lnTo>
                    <a:pt x="881" y="0"/>
                  </a:lnTo>
                  <a:lnTo>
                    <a:pt x="881" y="174"/>
                  </a:lnTo>
                  <a:lnTo>
                    <a:pt x="539" y="174"/>
                  </a:lnTo>
                  <a:lnTo>
                    <a:pt x="539" y="1128"/>
                  </a:lnTo>
                  <a:lnTo>
                    <a:pt x="341"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5" name="Freeform 11">
              <a:extLst>
                <a:ext uri="{FF2B5EF4-FFF2-40B4-BE49-F238E27FC236}">
                  <a16:creationId xmlns:a16="http://schemas.microsoft.com/office/drawing/2014/main" id="{770FE46D-8E0F-D804-31D9-0B8D083E65F1}"/>
                </a:ext>
              </a:extLst>
            </p:cNvPr>
            <p:cNvSpPr>
              <a:spLocks noEditPoints="1"/>
            </p:cNvSpPr>
            <p:nvPr/>
          </p:nvSpPr>
          <p:spPr bwMode="auto">
            <a:xfrm>
              <a:off x="1165" y="539"/>
              <a:ext cx="126" cy="142"/>
            </a:xfrm>
            <a:custGeom>
              <a:avLst/>
              <a:gdLst>
                <a:gd name="T0" fmla="*/ 197 w 1009"/>
                <a:gd name="T1" fmla="*/ 954 h 1128"/>
                <a:gd name="T2" fmla="*/ 197 w 1009"/>
                <a:gd name="T3" fmla="*/ 954 h 1128"/>
                <a:gd name="T4" fmla="*/ 419 w 1009"/>
                <a:gd name="T5" fmla="*/ 954 h 1128"/>
                <a:gd name="T6" fmla="*/ 806 w 1009"/>
                <a:gd name="T7" fmla="*/ 565 h 1128"/>
                <a:gd name="T8" fmla="*/ 419 w 1009"/>
                <a:gd name="T9" fmla="*/ 174 h 1128"/>
                <a:gd name="T10" fmla="*/ 197 w 1009"/>
                <a:gd name="T11" fmla="*/ 174 h 1128"/>
                <a:gd name="T12" fmla="*/ 197 w 1009"/>
                <a:gd name="T13" fmla="*/ 954 h 1128"/>
                <a:gd name="T14" fmla="*/ 197 w 1009"/>
                <a:gd name="T15" fmla="*/ 954 h 1128"/>
                <a:gd name="T16" fmla="*/ 0 w 1009"/>
                <a:gd name="T17" fmla="*/ 1128 h 1128"/>
                <a:gd name="T18" fmla="*/ 0 w 1009"/>
                <a:gd name="T19" fmla="*/ 1128 h 1128"/>
                <a:gd name="T20" fmla="*/ 0 w 1009"/>
                <a:gd name="T21" fmla="*/ 0 h 1128"/>
                <a:gd name="T22" fmla="*/ 419 w 1009"/>
                <a:gd name="T23" fmla="*/ 0 h 1128"/>
                <a:gd name="T24" fmla="*/ 1009 w 1009"/>
                <a:gd name="T25" fmla="*/ 565 h 1128"/>
                <a:gd name="T26" fmla="*/ 419 w 1009"/>
                <a:gd name="T27" fmla="*/ 1128 h 1128"/>
                <a:gd name="T28" fmla="*/ 0 w 1009"/>
                <a:gd name="T2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9" h="1128">
                  <a:moveTo>
                    <a:pt x="197" y="954"/>
                  </a:moveTo>
                  <a:lnTo>
                    <a:pt x="197" y="954"/>
                  </a:lnTo>
                  <a:lnTo>
                    <a:pt x="419" y="954"/>
                  </a:lnTo>
                  <a:cubicBezTo>
                    <a:pt x="664" y="954"/>
                    <a:pt x="806" y="778"/>
                    <a:pt x="806" y="565"/>
                  </a:cubicBezTo>
                  <a:cubicBezTo>
                    <a:pt x="806" y="347"/>
                    <a:pt x="671" y="174"/>
                    <a:pt x="419" y="174"/>
                  </a:cubicBezTo>
                  <a:lnTo>
                    <a:pt x="197" y="174"/>
                  </a:lnTo>
                  <a:lnTo>
                    <a:pt x="197" y="954"/>
                  </a:lnTo>
                  <a:lnTo>
                    <a:pt x="197" y="954"/>
                  </a:lnTo>
                  <a:close/>
                  <a:moveTo>
                    <a:pt x="0" y="1128"/>
                  </a:moveTo>
                  <a:lnTo>
                    <a:pt x="0" y="1128"/>
                  </a:lnTo>
                  <a:lnTo>
                    <a:pt x="0" y="0"/>
                  </a:lnTo>
                  <a:lnTo>
                    <a:pt x="419" y="0"/>
                  </a:lnTo>
                  <a:cubicBezTo>
                    <a:pt x="771" y="0"/>
                    <a:pt x="1009" y="233"/>
                    <a:pt x="1009" y="565"/>
                  </a:cubicBezTo>
                  <a:cubicBezTo>
                    <a:pt x="1009" y="896"/>
                    <a:pt x="771" y="1128"/>
                    <a:pt x="419" y="1128"/>
                  </a:cubicBezTo>
                  <a:lnTo>
                    <a:pt x="0"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6" name="Freeform 12">
              <a:extLst>
                <a:ext uri="{FF2B5EF4-FFF2-40B4-BE49-F238E27FC236}">
                  <a16:creationId xmlns:a16="http://schemas.microsoft.com/office/drawing/2014/main" id="{AFEAFE1D-91BD-8834-FE3B-842C06523F18}"/>
                </a:ext>
              </a:extLst>
            </p:cNvPr>
            <p:cNvSpPr>
              <a:spLocks/>
            </p:cNvSpPr>
            <p:nvPr/>
          </p:nvSpPr>
          <p:spPr bwMode="auto">
            <a:xfrm>
              <a:off x="1368" y="537"/>
              <a:ext cx="111" cy="147"/>
            </a:xfrm>
            <a:custGeom>
              <a:avLst/>
              <a:gdLst>
                <a:gd name="T0" fmla="*/ 102 w 886"/>
                <a:gd name="T1" fmla="*/ 834 h 1165"/>
                <a:gd name="T2" fmla="*/ 102 w 886"/>
                <a:gd name="T3" fmla="*/ 834 h 1165"/>
                <a:gd name="T4" fmla="*/ 459 w 886"/>
                <a:gd name="T5" fmla="*/ 989 h 1165"/>
                <a:gd name="T6" fmla="*/ 685 w 886"/>
                <a:gd name="T7" fmla="*/ 835 h 1165"/>
                <a:gd name="T8" fmla="*/ 428 w 886"/>
                <a:gd name="T9" fmla="*/ 668 h 1165"/>
                <a:gd name="T10" fmla="*/ 27 w 886"/>
                <a:gd name="T11" fmla="*/ 330 h 1165"/>
                <a:gd name="T12" fmla="*/ 438 w 886"/>
                <a:gd name="T13" fmla="*/ 0 h 1165"/>
                <a:gd name="T14" fmla="*/ 848 w 886"/>
                <a:gd name="T15" fmla="*/ 145 h 1165"/>
                <a:gd name="T16" fmla="*/ 748 w 886"/>
                <a:gd name="T17" fmla="*/ 304 h 1165"/>
                <a:gd name="T18" fmla="*/ 421 w 886"/>
                <a:gd name="T19" fmla="*/ 176 h 1165"/>
                <a:gd name="T20" fmla="*/ 230 w 886"/>
                <a:gd name="T21" fmla="*/ 316 h 1165"/>
                <a:gd name="T22" fmla="*/ 479 w 886"/>
                <a:gd name="T23" fmla="*/ 467 h 1165"/>
                <a:gd name="T24" fmla="*/ 886 w 886"/>
                <a:gd name="T25" fmla="*/ 817 h 1165"/>
                <a:gd name="T26" fmla="*/ 450 w 886"/>
                <a:gd name="T27" fmla="*/ 1165 h 1165"/>
                <a:gd name="T28" fmla="*/ 0 w 886"/>
                <a:gd name="T29" fmla="*/ 994 h 1165"/>
                <a:gd name="T30" fmla="*/ 102 w 886"/>
                <a:gd name="T31" fmla="*/ 834 h 1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6" h="1165">
                  <a:moveTo>
                    <a:pt x="102" y="834"/>
                  </a:moveTo>
                  <a:lnTo>
                    <a:pt x="102" y="834"/>
                  </a:lnTo>
                  <a:cubicBezTo>
                    <a:pt x="180" y="917"/>
                    <a:pt x="301" y="989"/>
                    <a:pt x="459" y="989"/>
                  </a:cubicBezTo>
                  <a:cubicBezTo>
                    <a:pt x="621" y="989"/>
                    <a:pt x="685" y="910"/>
                    <a:pt x="685" y="835"/>
                  </a:cubicBezTo>
                  <a:cubicBezTo>
                    <a:pt x="685" y="734"/>
                    <a:pt x="565" y="704"/>
                    <a:pt x="428" y="668"/>
                  </a:cubicBezTo>
                  <a:cubicBezTo>
                    <a:pt x="244" y="622"/>
                    <a:pt x="27" y="568"/>
                    <a:pt x="27" y="330"/>
                  </a:cubicBezTo>
                  <a:cubicBezTo>
                    <a:pt x="27" y="144"/>
                    <a:pt x="191" y="0"/>
                    <a:pt x="438" y="0"/>
                  </a:cubicBezTo>
                  <a:cubicBezTo>
                    <a:pt x="607" y="0"/>
                    <a:pt x="744" y="51"/>
                    <a:pt x="848" y="145"/>
                  </a:cubicBezTo>
                  <a:lnTo>
                    <a:pt x="748" y="304"/>
                  </a:lnTo>
                  <a:cubicBezTo>
                    <a:pt x="660" y="217"/>
                    <a:pt x="540" y="176"/>
                    <a:pt x="421" y="176"/>
                  </a:cubicBezTo>
                  <a:cubicBezTo>
                    <a:pt x="305" y="176"/>
                    <a:pt x="230" y="232"/>
                    <a:pt x="230" y="316"/>
                  </a:cubicBezTo>
                  <a:cubicBezTo>
                    <a:pt x="230" y="404"/>
                    <a:pt x="345" y="433"/>
                    <a:pt x="479" y="467"/>
                  </a:cubicBezTo>
                  <a:cubicBezTo>
                    <a:pt x="665" y="514"/>
                    <a:pt x="886" y="572"/>
                    <a:pt x="886" y="817"/>
                  </a:cubicBezTo>
                  <a:cubicBezTo>
                    <a:pt x="886" y="1005"/>
                    <a:pt x="754" y="1165"/>
                    <a:pt x="450" y="1165"/>
                  </a:cubicBezTo>
                  <a:cubicBezTo>
                    <a:pt x="247" y="1165"/>
                    <a:pt x="99" y="1096"/>
                    <a:pt x="0" y="994"/>
                  </a:cubicBezTo>
                  <a:lnTo>
                    <a:pt x="102" y="834"/>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7" name="Freeform 13">
              <a:extLst>
                <a:ext uri="{FF2B5EF4-FFF2-40B4-BE49-F238E27FC236}">
                  <a16:creationId xmlns:a16="http://schemas.microsoft.com/office/drawing/2014/main" id="{F232645A-A5F6-4B24-9889-91178710447D}"/>
                </a:ext>
              </a:extLst>
            </p:cNvPr>
            <p:cNvSpPr>
              <a:spLocks/>
            </p:cNvSpPr>
            <p:nvPr/>
          </p:nvSpPr>
          <p:spPr bwMode="auto">
            <a:xfrm>
              <a:off x="1485" y="539"/>
              <a:ext cx="134" cy="142"/>
            </a:xfrm>
            <a:custGeom>
              <a:avLst/>
              <a:gdLst>
                <a:gd name="T0" fmla="*/ 438 w 1072"/>
                <a:gd name="T1" fmla="*/ 1128 h 1128"/>
                <a:gd name="T2" fmla="*/ 438 w 1072"/>
                <a:gd name="T3" fmla="*/ 1128 h 1128"/>
                <a:gd name="T4" fmla="*/ 438 w 1072"/>
                <a:gd name="T5" fmla="*/ 659 h 1128"/>
                <a:gd name="T6" fmla="*/ 0 w 1072"/>
                <a:gd name="T7" fmla="*/ 0 h 1128"/>
                <a:gd name="T8" fmla="*/ 226 w 1072"/>
                <a:gd name="T9" fmla="*/ 0 h 1128"/>
                <a:gd name="T10" fmla="*/ 537 w 1072"/>
                <a:gd name="T11" fmla="*/ 484 h 1128"/>
                <a:gd name="T12" fmla="*/ 845 w 1072"/>
                <a:gd name="T13" fmla="*/ 0 h 1128"/>
                <a:gd name="T14" fmla="*/ 1072 w 1072"/>
                <a:gd name="T15" fmla="*/ 0 h 1128"/>
                <a:gd name="T16" fmla="*/ 636 w 1072"/>
                <a:gd name="T17" fmla="*/ 659 h 1128"/>
                <a:gd name="T18" fmla="*/ 636 w 1072"/>
                <a:gd name="T19" fmla="*/ 1128 h 1128"/>
                <a:gd name="T20" fmla="*/ 438 w 1072"/>
                <a:gd name="T21"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1128">
                  <a:moveTo>
                    <a:pt x="438" y="1128"/>
                  </a:moveTo>
                  <a:lnTo>
                    <a:pt x="438" y="1128"/>
                  </a:lnTo>
                  <a:lnTo>
                    <a:pt x="438" y="659"/>
                  </a:lnTo>
                  <a:lnTo>
                    <a:pt x="0" y="0"/>
                  </a:lnTo>
                  <a:lnTo>
                    <a:pt x="226" y="0"/>
                  </a:lnTo>
                  <a:lnTo>
                    <a:pt x="537" y="484"/>
                  </a:lnTo>
                  <a:lnTo>
                    <a:pt x="845" y="0"/>
                  </a:lnTo>
                  <a:lnTo>
                    <a:pt x="1072" y="0"/>
                  </a:lnTo>
                  <a:lnTo>
                    <a:pt x="636" y="659"/>
                  </a:lnTo>
                  <a:lnTo>
                    <a:pt x="636" y="1128"/>
                  </a:lnTo>
                  <a:lnTo>
                    <a:pt x="438"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8" name="Freeform 14">
              <a:extLst>
                <a:ext uri="{FF2B5EF4-FFF2-40B4-BE49-F238E27FC236}">
                  <a16:creationId xmlns:a16="http://schemas.microsoft.com/office/drawing/2014/main" id="{3F5FC362-F0B0-FD8B-5BA8-64DE6F874EBD}"/>
                </a:ext>
              </a:extLst>
            </p:cNvPr>
            <p:cNvSpPr>
              <a:spLocks/>
            </p:cNvSpPr>
            <p:nvPr/>
          </p:nvSpPr>
          <p:spPr bwMode="auto">
            <a:xfrm>
              <a:off x="1635" y="539"/>
              <a:ext cx="123" cy="142"/>
            </a:xfrm>
            <a:custGeom>
              <a:avLst/>
              <a:gdLst>
                <a:gd name="T0" fmla="*/ 786 w 977"/>
                <a:gd name="T1" fmla="*/ 1128 h 1128"/>
                <a:gd name="T2" fmla="*/ 786 w 977"/>
                <a:gd name="T3" fmla="*/ 1128 h 1128"/>
                <a:gd name="T4" fmla="*/ 198 w 977"/>
                <a:gd name="T5" fmla="*/ 306 h 1128"/>
                <a:gd name="T6" fmla="*/ 198 w 977"/>
                <a:gd name="T7" fmla="*/ 1128 h 1128"/>
                <a:gd name="T8" fmla="*/ 0 w 977"/>
                <a:gd name="T9" fmla="*/ 1128 h 1128"/>
                <a:gd name="T10" fmla="*/ 0 w 977"/>
                <a:gd name="T11" fmla="*/ 0 h 1128"/>
                <a:gd name="T12" fmla="*/ 203 w 977"/>
                <a:gd name="T13" fmla="*/ 0 h 1128"/>
                <a:gd name="T14" fmla="*/ 779 w 977"/>
                <a:gd name="T15" fmla="*/ 800 h 1128"/>
                <a:gd name="T16" fmla="*/ 779 w 977"/>
                <a:gd name="T17" fmla="*/ 0 h 1128"/>
                <a:gd name="T18" fmla="*/ 977 w 977"/>
                <a:gd name="T19" fmla="*/ 0 h 1128"/>
                <a:gd name="T20" fmla="*/ 977 w 977"/>
                <a:gd name="T21" fmla="*/ 1128 h 1128"/>
                <a:gd name="T22" fmla="*/ 786 w 977"/>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7" h="1128">
                  <a:moveTo>
                    <a:pt x="786" y="1128"/>
                  </a:moveTo>
                  <a:lnTo>
                    <a:pt x="786" y="1128"/>
                  </a:lnTo>
                  <a:lnTo>
                    <a:pt x="198" y="306"/>
                  </a:lnTo>
                  <a:lnTo>
                    <a:pt x="198" y="1128"/>
                  </a:lnTo>
                  <a:lnTo>
                    <a:pt x="0" y="1128"/>
                  </a:lnTo>
                  <a:lnTo>
                    <a:pt x="0" y="0"/>
                  </a:lnTo>
                  <a:lnTo>
                    <a:pt x="203" y="0"/>
                  </a:lnTo>
                  <a:lnTo>
                    <a:pt x="779" y="800"/>
                  </a:lnTo>
                  <a:lnTo>
                    <a:pt x="779" y="0"/>
                  </a:lnTo>
                  <a:lnTo>
                    <a:pt x="977" y="0"/>
                  </a:lnTo>
                  <a:lnTo>
                    <a:pt x="977" y="1128"/>
                  </a:lnTo>
                  <a:lnTo>
                    <a:pt x="786"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9" name="Freeform 15">
              <a:extLst>
                <a:ext uri="{FF2B5EF4-FFF2-40B4-BE49-F238E27FC236}">
                  <a16:creationId xmlns:a16="http://schemas.microsoft.com/office/drawing/2014/main" id="{23DCC792-3B99-53CF-35A6-7720C017AE19}"/>
                </a:ext>
              </a:extLst>
            </p:cNvPr>
            <p:cNvSpPr>
              <a:spLocks/>
            </p:cNvSpPr>
            <p:nvPr/>
          </p:nvSpPr>
          <p:spPr bwMode="auto">
            <a:xfrm>
              <a:off x="1789" y="539"/>
              <a:ext cx="123" cy="142"/>
            </a:xfrm>
            <a:custGeom>
              <a:avLst/>
              <a:gdLst>
                <a:gd name="T0" fmla="*/ 787 w 978"/>
                <a:gd name="T1" fmla="*/ 1128 h 1128"/>
                <a:gd name="T2" fmla="*/ 787 w 978"/>
                <a:gd name="T3" fmla="*/ 1128 h 1128"/>
                <a:gd name="T4" fmla="*/ 198 w 978"/>
                <a:gd name="T5" fmla="*/ 306 h 1128"/>
                <a:gd name="T6" fmla="*/ 198 w 978"/>
                <a:gd name="T7" fmla="*/ 1128 h 1128"/>
                <a:gd name="T8" fmla="*/ 0 w 978"/>
                <a:gd name="T9" fmla="*/ 1128 h 1128"/>
                <a:gd name="T10" fmla="*/ 0 w 978"/>
                <a:gd name="T11" fmla="*/ 0 h 1128"/>
                <a:gd name="T12" fmla="*/ 203 w 978"/>
                <a:gd name="T13" fmla="*/ 0 h 1128"/>
                <a:gd name="T14" fmla="*/ 780 w 978"/>
                <a:gd name="T15" fmla="*/ 800 h 1128"/>
                <a:gd name="T16" fmla="*/ 780 w 978"/>
                <a:gd name="T17" fmla="*/ 0 h 1128"/>
                <a:gd name="T18" fmla="*/ 978 w 978"/>
                <a:gd name="T19" fmla="*/ 0 h 1128"/>
                <a:gd name="T20" fmla="*/ 978 w 978"/>
                <a:gd name="T21" fmla="*/ 1128 h 1128"/>
                <a:gd name="T22" fmla="*/ 787 w 978"/>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8" h="1128">
                  <a:moveTo>
                    <a:pt x="787" y="1128"/>
                  </a:moveTo>
                  <a:lnTo>
                    <a:pt x="787" y="1128"/>
                  </a:lnTo>
                  <a:lnTo>
                    <a:pt x="198" y="306"/>
                  </a:lnTo>
                  <a:lnTo>
                    <a:pt x="198" y="1128"/>
                  </a:lnTo>
                  <a:lnTo>
                    <a:pt x="0" y="1128"/>
                  </a:lnTo>
                  <a:lnTo>
                    <a:pt x="0" y="0"/>
                  </a:lnTo>
                  <a:lnTo>
                    <a:pt x="203" y="0"/>
                  </a:lnTo>
                  <a:lnTo>
                    <a:pt x="780" y="800"/>
                  </a:lnTo>
                  <a:lnTo>
                    <a:pt x="780" y="0"/>
                  </a:lnTo>
                  <a:lnTo>
                    <a:pt x="978" y="0"/>
                  </a:lnTo>
                  <a:lnTo>
                    <a:pt x="978" y="1128"/>
                  </a:lnTo>
                  <a:lnTo>
                    <a:pt x="787"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0" name="Freeform 16">
              <a:extLst>
                <a:ext uri="{FF2B5EF4-FFF2-40B4-BE49-F238E27FC236}">
                  <a16:creationId xmlns:a16="http://schemas.microsoft.com/office/drawing/2014/main" id="{BED88BE9-8891-31EF-C367-146A11421882}"/>
                </a:ext>
              </a:extLst>
            </p:cNvPr>
            <p:cNvSpPr>
              <a:spLocks/>
            </p:cNvSpPr>
            <p:nvPr/>
          </p:nvSpPr>
          <p:spPr bwMode="auto">
            <a:xfrm>
              <a:off x="1943" y="539"/>
              <a:ext cx="97" cy="142"/>
            </a:xfrm>
            <a:custGeom>
              <a:avLst/>
              <a:gdLst>
                <a:gd name="T0" fmla="*/ 0 w 773"/>
                <a:gd name="T1" fmla="*/ 1128 h 1128"/>
                <a:gd name="T2" fmla="*/ 0 w 773"/>
                <a:gd name="T3" fmla="*/ 1128 h 1128"/>
                <a:gd name="T4" fmla="*/ 0 w 773"/>
                <a:gd name="T5" fmla="*/ 0 h 1128"/>
                <a:gd name="T6" fmla="*/ 773 w 773"/>
                <a:gd name="T7" fmla="*/ 0 h 1128"/>
                <a:gd name="T8" fmla="*/ 773 w 773"/>
                <a:gd name="T9" fmla="*/ 174 h 1128"/>
                <a:gd name="T10" fmla="*/ 198 w 773"/>
                <a:gd name="T11" fmla="*/ 174 h 1128"/>
                <a:gd name="T12" fmla="*/ 198 w 773"/>
                <a:gd name="T13" fmla="*/ 467 h 1128"/>
                <a:gd name="T14" fmla="*/ 761 w 773"/>
                <a:gd name="T15" fmla="*/ 467 h 1128"/>
                <a:gd name="T16" fmla="*/ 761 w 773"/>
                <a:gd name="T17" fmla="*/ 641 h 1128"/>
                <a:gd name="T18" fmla="*/ 198 w 773"/>
                <a:gd name="T19" fmla="*/ 641 h 1128"/>
                <a:gd name="T20" fmla="*/ 198 w 773"/>
                <a:gd name="T21" fmla="*/ 954 h 1128"/>
                <a:gd name="T22" fmla="*/ 773 w 773"/>
                <a:gd name="T23" fmla="*/ 954 h 1128"/>
                <a:gd name="T24" fmla="*/ 773 w 773"/>
                <a:gd name="T25" fmla="*/ 1128 h 1128"/>
                <a:gd name="T26" fmla="*/ 0 w 773"/>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3" h="1128">
                  <a:moveTo>
                    <a:pt x="0" y="1128"/>
                  </a:moveTo>
                  <a:lnTo>
                    <a:pt x="0" y="1128"/>
                  </a:lnTo>
                  <a:lnTo>
                    <a:pt x="0" y="0"/>
                  </a:lnTo>
                  <a:lnTo>
                    <a:pt x="773" y="0"/>
                  </a:lnTo>
                  <a:lnTo>
                    <a:pt x="773" y="174"/>
                  </a:lnTo>
                  <a:lnTo>
                    <a:pt x="198" y="174"/>
                  </a:lnTo>
                  <a:lnTo>
                    <a:pt x="198" y="467"/>
                  </a:lnTo>
                  <a:lnTo>
                    <a:pt x="761" y="467"/>
                  </a:lnTo>
                  <a:lnTo>
                    <a:pt x="761" y="641"/>
                  </a:lnTo>
                  <a:lnTo>
                    <a:pt x="198" y="641"/>
                  </a:lnTo>
                  <a:lnTo>
                    <a:pt x="198" y="954"/>
                  </a:lnTo>
                  <a:lnTo>
                    <a:pt x="773" y="954"/>
                  </a:lnTo>
                  <a:lnTo>
                    <a:pt x="773" y="1128"/>
                  </a:lnTo>
                  <a:lnTo>
                    <a:pt x="0"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1" name="Freeform 17">
              <a:extLst>
                <a:ext uri="{FF2B5EF4-FFF2-40B4-BE49-F238E27FC236}">
                  <a16:creationId xmlns:a16="http://schemas.microsoft.com/office/drawing/2014/main" id="{2BFF7BA9-C968-97F3-1B88-6270B3C7A77A}"/>
                </a:ext>
              </a:extLst>
            </p:cNvPr>
            <p:cNvSpPr>
              <a:spLocks/>
            </p:cNvSpPr>
            <p:nvPr/>
          </p:nvSpPr>
          <p:spPr bwMode="auto">
            <a:xfrm>
              <a:off x="2060" y="539"/>
              <a:ext cx="139" cy="142"/>
            </a:xfrm>
            <a:custGeom>
              <a:avLst/>
              <a:gdLst>
                <a:gd name="T0" fmla="*/ 869 w 1106"/>
                <a:gd name="T1" fmla="*/ 1128 h 1128"/>
                <a:gd name="T2" fmla="*/ 869 w 1106"/>
                <a:gd name="T3" fmla="*/ 1128 h 1128"/>
                <a:gd name="T4" fmla="*/ 553 w 1106"/>
                <a:gd name="T5" fmla="*/ 687 h 1128"/>
                <a:gd name="T6" fmla="*/ 237 w 1106"/>
                <a:gd name="T7" fmla="*/ 1128 h 1128"/>
                <a:gd name="T8" fmla="*/ 0 w 1106"/>
                <a:gd name="T9" fmla="*/ 1128 h 1128"/>
                <a:gd name="T10" fmla="*/ 423 w 1106"/>
                <a:gd name="T11" fmla="*/ 550 h 1128"/>
                <a:gd name="T12" fmla="*/ 25 w 1106"/>
                <a:gd name="T13" fmla="*/ 0 h 1128"/>
                <a:gd name="T14" fmla="*/ 262 w 1106"/>
                <a:gd name="T15" fmla="*/ 0 h 1128"/>
                <a:gd name="T16" fmla="*/ 553 w 1106"/>
                <a:gd name="T17" fmla="*/ 414 h 1128"/>
                <a:gd name="T18" fmla="*/ 842 w 1106"/>
                <a:gd name="T19" fmla="*/ 0 h 1128"/>
                <a:gd name="T20" fmla="*/ 1081 w 1106"/>
                <a:gd name="T21" fmla="*/ 0 h 1128"/>
                <a:gd name="T22" fmla="*/ 685 w 1106"/>
                <a:gd name="T23" fmla="*/ 548 h 1128"/>
                <a:gd name="T24" fmla="*/ 1106 w 1106"/>
                <a:gd name="T25" fmla="*/ 1128 h 1128"/>
                <a:gd name="T26" fmla="*/ 869 w 1106"/>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6" h="1128">
                  <a:moveTo>
                    <a:pt x="869" y="1128"/>
                  </a:moveTo>
                  <a:lnTo>
                    <a:pt x="869" y="1128"/>
                  </a:lnTo>
                  <a:lnTo>
                    <a:pt x="553" y="687"/>
                  </a:lnTo>
                  <a:lnTo>
                    <a:pt x="237" y="1128"/>
                  </a:lnTo>
                  <a:lnTo>
                    <a:pt x="0" y="1128"/>
                  </a:lnTo>
                  <a:lnTo>
                    <a:pt x="423" y="550"/>
                  </a:lnTo>
                  <a:lnTo>
                    <a:pt x="25" y="0"/>
                  </a:lnTo>
                  <a:lnTo>
                    <a:pt x="262" y="0"/>
                  </a:lnTo>
                  <a:lnTo>
                    <a:pt x="553" y="414"/>
                  </a:lnTo>
                  <a:lnTo>
                    <a:pt x="842" y="0"/>
                  </a:lnTo>
                  <a:lnTo>
                    <a:pt x="1081" y="0"/>
                  </a:lnTo>
                  <a:lnTo>
                    <a:pt x="685" y="548"/>
                  </a:lnTo>
                  <a:lnTo>
                    <a:pt x="1106" y="1128"/>
                  </a:lnTo>
                  <a:lnTo>
                    <a:pt x="869" y="1128"/>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20686572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White with Log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5F2531E-2543-FE44-9E3D-ECDC6E1E5B8C}"/>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2" name="Date Placeholder 1">
            <a:extLst>
              <a:ext uri="{FF2B5EF4-FFF2-40B4-BE49-F238E27FC236}">
                <a16:creationId xmlns:a16="http://schemas.microsoft.com/office/drawing/2014/main" id="{35071B4D-05CF-8744-B3E4-AD937A363CF5}"/>
              </a:ext>
            </a:extLst>
          </p:cNvPr>
          <p:cNvSpPr>
            <a:spLocks noGrp="1"/>
          </p:cNvSpPr>
          <p:nvPr>
            <p:ph type="dt" sz="half" idx="10"/>
          </p:nvPr>
        </p:nvSpPr>
        <p:spPr/>
        <p:txBody>
          <a:bodyPr/>
          <a:lstStyle/>
          <a:p>
            <a:fld id="{E0AB49FC-EE39-194E-AD0E-8E6921FEDA79}" type="datetimeFigureOut">
              <a:rPr lang="en-US" smtClean="0"/>
              <a:pPr/>
              <a:t>3/17/2026</a:t>
            </a:fld>
            <a:endParaRPr lang="en-US"/>
          </a:p>
        </p:txBody>
      </p:sp>
      <p:sp>
        <p:nvSpPr>
          <p:cNvPr id="3" name="Footer Placeholder 2">
            <a:extLst>
              <a:ext uri="{FF2B5EF4-FFF2-40B4-BE49-F238E27FC236}">
                <a16:creationId xmlns:a16="http://schemas.microsoft.com/office/drawing/2014/main" id="{01F04DF0-417E-9940-838B-373E254724A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96E1335-9E89-6940-A650-7A2852AC9CBF}"/>
              </a:ext>
            </a:extLst>
          </p:cNvPr>
          <p:cNvSpPr>
            <a:spLocks noGrp="1"/>
          </p:cNvSpPr>
          <p:nvPr>
            <p:ph type="sldNum" sz="quarter" idx="12"/>
          </p:nvPr>
        </p:nvSpPr>
        <p:spPr/>
        <p:txBody>
          <a:bodyPr/>
          <a:lstStyle/>
          <a:p>
            <a:fld id="{7DCA3B56-ECA4-F246-9394-58426C04E9F5}" type="slidenum">
              <a:rPr lang="en-US" smtClean="0"/>
              <a:pPr/>
              <a:t>‹#›</a:t>
            </a:fld>
            <a:endParaRPr lang="en-US"/>
          </a:p>
        </p:txBody>
      </p:sp>
      <p:grpSp>
        <p:nvGrpSpPr>
          <p:cNvPr id="6" name="Group 5">
            <a:extLst>
              <a:ext uri="{FF2B5EF4-FFF2-40B4-BE49-F238E27FC236}">
                <a16:creationId xmlns:a16="http://schemas.microsoft.com/office/drawing/2014/main" id="{5E439E20-0C67-75D0-628A-8818AFC92FCF}"/>
              </a:ext>
            </a:extLst>
          </p:cNvPr>
          <p:cNvGrpSpPr>
            <a:grpSpLocks noChangeAspect="1"/>
          </p:cNvGrpSpPr>
          <p:nvPr userDrawn="1"/>
        </p:nvGrpSpPr>
        <p:grpSpPr bwMode="auto">
          <a:xfrm>
            <a:off x="9813374" y="363292"/>
            <a:ext cx="1824584" cy="352800"/>
            <a:chOff x="663" y="462"/>
            <a:chExt cx="1536" cy="297"/>
          </a:xfrm>
        </p:grpSpPr>
        <p:sp>
          <p:nvSpPr>
            <p:cNvPr id="8" name="Freeform 6">
              <a:extLst>
                <a:ext uri="{FF2B5EF4-FFF2-40B4-BE49-F238E27FC236}">
                  <a16:creationId xmlns:a16="http://schemas.microsoft.com/office/drawing/2014/main" id="{5E41455A-659A-6ED7-4D49-1FF0FC1D1835}"/>
                </a:ext>
              </a:extLst>
            </p:cNvPr>
            <p:cNvSpPr>
              <a:spLocks/>
            </p:cNvSpPr>
            <p:nvPr/>
          </p:nvSpPr>
          <p:spPr bwMode="auto">
            <a:xfrm>
              <a:off x="742" y="507"/>
              <a:ext cx="89" cy="142"/>
            </a:xfrm>
            <a:custGeom>
              <a:avLst/>
              <a:gdLst>
                <a:gd name="T0" fmla="*/ 21 w 713"/>
                <a:gd name="T1" fmla="*/ 442 h 1124"/>
                <a:gd name="T2" fmla="*/ 21 w 713"/>
                <a:gd name="T3" fmla="*/ 442 h 1124"/>
                <a:gd name="T4" fmla="*/ 123 w 713"/>
                <a:gd name="T5" fmla="*/ 233 h 1124"/>
                <a:gd name="T6" fmla="*/ 301 w 713"/>
                <a:gd name="T7" fmla="*/ 83 h 1124"/>
                <a:gd name="T8" fmla="*/ 709 w 713"/>
                <a:gd name="T9" fmla="*/ 37 h 1124"/>
                <a:gd name="T10" fmla="*/ 712 w 713"/>
                <a:gd name="T11" fmla="*/ 38 h 1124"/>
                <a:gd name="T12" fmla="*/ 713 w 713"/>
                <a:gd name="T13" fmla="*/ 39 h 1124"/>
                <a:gd name="T14" fmla="*/ 712 w 713"/>
                <a:gd name="T15" fmla="*/ 41 h 1124"/>
                <a:gd name="T16" fmla="*/ 710 w 713"/>
                <a:gd name="T17" fmla="*/ 41 h 1124"/>
                <a:gd name="T18" fmla="*/ 249 w 713"/>
                <a:gd name="T19" fmla="*/ 631 h 1124"/>
                <a:gd name="T20" fmla="*/ 297 w 713"/>
                <a:gd name="T21" fmla="*/ 900 h 1124"/>
                <a:gd name="T22" fmla="*/ 450 w 713"/>
                <a:gd name="T23" fmla="*/ 1121 h 1124"/>
                <a:gd name="T24" fmla="*/ 450 w 713"/>
                <a:gd name="T25" fmla="*/ 1122 h 1124"/>
                <a:gd name="T26" fmla="*/ 450 w 713"/>
                <a:gd name="T27" fmla="*/ 1123 h 1124"/>
                <a:gd name="T28" fmla="*/ 450 w 713"/>
                <a:gd name="T29" fmla="*/ 1123 h 1124"/>
                <a:gd name="T30" fmla="*/ 449 w 713"/>
                <a:gd name="T31" fmla="*/ 1123 h 1124"/>
                <a:gd name="T32" fmla="*/ 246 w 713"/>
                <a:gd name="T33" fmla="*/ 1037 h 1124"/>
                <a:gd name="T34" fmla="*/ 91 w 713"/>
                <a:gd name="T35" fmla="*/ 875 h 1124"/>
                <a:gd name="T36" fmla="*/ 12 w 713"/>
                <a:gd name="T37" fmla="*/ 666 h 1124"/>
                <a:gd name="T38" fmla="*/ 21 w 713"/>
                <a:gd name="T39" fmla="*/ 442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3" h="1124">
                  <a:moveTo>
                    <a:pt x="21" y="442"/>
                  </a:moveTo>
                  <a:lnTo>
                    <a:pt x="21" y="442"/>
                  </a:lnTo>
                  <a:cubicBezTo>
                    <a:pt x="40" y="366"/>
                    <a:pt x="75" y="295"/>
                    <a:pt x="123" y="233"/>
                  </a:cubicBezTo>
                  <a:cubicBezTo>
                    <a:pt x="171" y="171"/>
                    <a:pt x="232" y="120"/>
                    <a:pt x="301" y="83"/>
                  </a:cubicBezTo>
                  <a:cubicBezTo>
                    <a:pt x="426" y="17"/>
                    <a:pt x="572" y="0"/>
                    <a:pt x="709" y="37"/>
                  </a:cubicBezTo>
                  <a:lnTo>
                    <a:pt x="712" y="38"/>
                  </a:lnTo>
                  <a:cubicBezTo>
                    <a:pt x="712" y="38"/>
                    <a:pt x="713" y="39"/>
                    <a:pt x="713" y="39"/>
                  </a:cubicBezTo>
                  <a:cubicBezTo>
                    <a:pt x="713" y="39"/>
                    <a:pt x="713" y="40"/>
                    <a:pt x="712" y="41"/>
                  </a:cubicBezTo>
                  <a:lnTo>
                    <a:pt x="710" y="41"/>
                  </a:lnTo>
                  <a:cubicBezTo>
                    <a:pt x="449" y="101"/>
                    <a:pt x="258" y="342"/>
                    <a:pt x="249" y="631"/>
                  </a:cubicBezTo>
                  <a:cubicBezTo>
                    <a:pt x="245" y="723"/>
                    <a:pt x="261" y="814"/>
                    <a:pt x="297" y="900"/>
                  </a:cubicBezTo>
                  <a:cubicBezTo>
                    <a:pt x="331" y="984"/>
                    <a:pt x="384" y="1059"/>
                    <a:pt x="450" y="1121"/>
                  </a:cubicBezTo>
                  <a:lnTo>
                    <a:pt x="450" y="1122"/>
                  </a:lnTo>
                  <a:cubicBezTo>
                    <a:pt x="450" y="1122"/>
                    <a:pt x="451" y="1123"/>
                    <a:pt x="450" y="1123"/>
                  </a:cubicBezTo>
                  <a:cubicBezTo>
                    <a:pt x="450" y="1123"/>
                    <a:pt x="450" y="1124"/>
                    <a:pt x="450" y="1123"/>
                  </a:cubicBezTo>
                  <a:lnTo>
                    <a:pt x="449" y="1123"/>
                  </a:lnTo>
                  <a:cubicBezTo>
                    <a:pt x="376" y="1108"/>
                    <a:pt x="308" y="1079"/>
                    <a:pt x="246" y="1037"/>
                  </a:cubicBezTo>
                  <a:cubicBezTo>
                    <a:pt x="184" y="994"/>
                    <a:pt x="132" y="939"/>
                    <a:pt x="91" y="875"/>
                  </a:cubicBezTo>
                  <a:cubicBezTo>
                    <a:pt x="51" y="811"/>
                    <a:pt x="24" y="740"/>
                    <a:pt x="12" y="666"/>
                  </a:cubicBezTo>
                  <a:cubicBezTo>
                    <a:pt x="0" y="591"/>
                    <a:pt x="3" y="515"/>
                    <a:pt x="21" y="442"/>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9" name="Freeform 7">
              <a:extLst>
                <a:ext uri="{FF2B5EF4-FFF2-40B4-BE49-F238E27FC236}">
                  <a16:creationId xmlns:a16="http://schemas.microsoft.com/office/drawing/2014/main" id="{1F503F6E-8179-830D-E7A4-3DB7780902CF}"/>
                </a:ext>
              </a:extLst>
            </p:cNvPr>
            <p:cNvSpPr>
              <a:spLocks/>
            </p:cNvSpPr>
            <p:nvPr/>
          </p:nvSpPr>
          <p:spPr bwMode="auto">
            <a:xfrm>
              <a:off x="787" y="529"/>
              <a:ext cx="114" cy="89"/>
            </a:xfrm>
            <a:custGeom>
              <a:avLst/>
              <a:gdLst>
                <a:gd name="T0" fmla="*/ 262 w 912"/>
                <a:gd name="T1" fmla="*/ 56 h 708"/>
                <a:gd name="T2" fmla="*/ 262 w 912"/>
                <a:gd name="T3" fmla="*/ 56 h 708"/>
                <a:gd name="T4" fmla="*/ 454 w 912"/>
                <a:gd name="T5" fmla="*/ 4 h 708"/>
                <a:gd name="T6" fmla="*/ 651 w 912"/>
                <a:gd name="T7" fmla="*/ 33 h 708"/>
                <a:gd name="T8" fmla="*/ 911 w 912"/>
                <a:gd name="T9" fmla="*/ 266 h 708"/>
                <a:gd name="T10" fmla="*/ 912 w 912"/>
                <a:gd name="T11" fmla="*/ 269 h 708"/>
                <a:gd name="T12" fmla="*/ 912 w 912"/>
                <a:gd name="T13" fmla="*/ 270 h 708"/>
                <a:gd name="T14" fmla="*/ 910 w 912"/>
                <a:gd name="T15" fmla="*/ 270 h 708"/>
                <a:gd name="T16" fmla="*/ 909 w 912"/>
                <a:gd name="T17" fmla="*/ 269 h 708"/>
                <a:gd name="T18" fmla="*/ 270 w 912"/>
                <a:gd name="T19" fmla="*/ 305 h 708"/>
                <a:gd name="T20" fmla="*/ 124 w 912"/>
                <a:gd name="T21" fmla="*/ 486 h 708"/>
                <a:gd name="T22" fmla="*/ 68 w 912"/>
                <a:gd name="T23" fmla="*/ 706 h 708"/>
                <a:gd name="T24" fmla="*/ 68 w 912"/>
                <a:gd name="T25" fmla="*/ 707 h 708"/>
                <a:gd name="T26" fmla="*/ 68 w 912"/>
                <a:gd name="T27" fmla="*/ 708 h 708"/>
                <a:gd name="T28" fmla="*/ 67 w 912"/>
                <a:gd name="T29" fmla="*/ 707 h 708"/>
                <a:gd name="T30" fmla="*/ 67 w 912"/>
                <a:gd name="T31" fmla="*/ 707 h 708"/>
                <a:gd name="T32" fmla="*/ 8 w 912"/>
                <a:gd name="T33" fmla="*/ 530 h 708"/>
                <a:gd name="T34" fmla="*/ 24 w 912"/>
                <a:gd name="T35" fmla="*/ 342 h 708"/>
                <a:gd name="T36" fmla="*/ 113 w 912"/>
                <a:gd name="T37" fmla="*/ 175 h 708"/>
                <a:gd name="T38" fmla="*/ 262 w 912"/>
                <a:gd name="T39" fmla="*/ 56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708">
                  <a:moveTo>
                    <a:pt x="262" y="56"/>
                  </a:moveTo>
                  <a:lnTo>
                    <a:pt x="262" y="56"/>
                  </a:lnTo>
                  <a:cubicBezTo>
                    <a:pt x="321" y="26"/>
                    <a:pt x="387" y="8"/>
                    <a:pt x="454" y="4"/>
                  </a:cubicBezTo>
                  <a:cubicBezTo>
                    <a:pt x="521" y="0"/>
                    <a:pt x="588" y="10"/>
                    <a:pt x="651" y="33"/>
                  </a:cubicBezTo>
                  <a:cubicBezTo>
                    <a:pt x="764" y="76"/>
                    <a:pt x="857" y="159"/>
                    <a:pt x="911" y="266"/>
                  </a:cubicBezTo>
                  <a:lnTo>
                    <a:pt x="912" y="269"/>
                  </a:lnTo>
                  <a:cubicBezTo>
                    <a:pt x="912" y="269"/>
                    <a:pt x="912" y="270"/>
                    <a:pt x="912" y="270"/>
                  </a:cubicBezTo>
                  <a:cubicBezTo>
                    <a:pt x="912" y="270"/>
                    <a:pt x="911" y="271"/>
                    <a:pt x="910" y="270"/>
                  </a:cubicBezTo>
                  <a:lnTo>
                    <a:pt x="909" y="269"/>
                  </a:lnTo>
                  <a:cubicBezTo>
                    <a:pt x="723" y="137"/>
                    <a:pt x="460" y="150"/>
                    <a:pt x="270" y="305"/>
                  </a:cubicBezTo>
                  <a:cubicBezTo>
                    <a:pt x="209" y="354"/>
                    <a:pt x="159" y="416"/>
                    <a:pt x="124" y="486"/>
                  </a:cubicBezTo>
                  <a:cubicBezTo>
                    <a:pt x="90" y="554"/>
                    <a:pt x="71" y="630"/>
                    <a:pt x="68" y="706"/>
                  </a:cubicBezTo>
                  <a:lnTo>
                    <a:pt x="68" y="707"/>
                  </a:lnTo>
                  <a:cubicBezTo>
                    <a:pt x="68" y="707"/>
                    <a:pt x="68" y="708"/>
                    <a:pt x="68" y="708"/>
                  </a:cubicBezTo>
                  <a:cubicBezTo>
                    <a:pt x="68" y="708"/>
                    <a:pt x="67" y="708"/>
                    <a:pt x="67" y="707"/>
                  </a:cubicBezTo>
                  <a:lnTo>
                    <a:pt x="67" y="707"/>
                  </a:lnTo>
                  <a:cubicBezTo>
                    <a:pt x="35" y="652"/>
                    <a:pt x="15" y="592"/>
                    <a:pt x="8" y="530"/>
                  </a:cubicBezTo>
                  <a:cubicBezTo>
                    <a:pt x="0" y="467"/>
                    <a:pt x="6" y="403"/>
                    <a:pt x="24" y="342"/>
                  </a:cubicBezTo>
                  <a:cubicBezTo>
                    <a:pt x="42" y="281"/>
                    <a:pt x="72" y="224"/>
                    <a:pt x="113" y="175"/>
                  </a:cubicBezTo>
                  <a:cubicBezTo>
                    <a:pt x="154" y="126"/>
                    <a:pt x="205" y="85"/>
                    <a:pt x="262" y="56"/>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0" name="Freeform 8">
              <a:extLst>
                <a:ext uri="{FF2B5EF4-FFF2-40B4-BE49-F238E27FC236}">
                  <a16:creationId xmlns:a16="http://schemas.microsoft.com/office/drawing/2014/main" id="{DA324F6F-78D3-F604-80A1-EE0EA1CCAC75}"/>
                </a:ext>
              </a:extLst>
            </p:cNvPr>
            <p:cNvSpPr>
              <a:spLocks noEditPoints="1"/>
            </p:cNvSpPr>
            <p:nvPr/>
          </p:nvSpPr>
          <p:spPr bwMode="auto">
            <a:xfrm>
              <a:off x="663" y="462"/>
              <a:ext cx="296" cy="297"/>
            </a:xfrm>
            <a:custGeom>
              <a:avLst/>
              <a:gdLst>
                <a:gd name="T0" fmla="*/ 2237 w 2363"/>
                <a:gd name="T1" fmla="*/ 1182 h 2364"/>
                <a:gd name="T2" fmla="*/ 2237 w 2363"/>
                <a:gd name="T3" fmla="*/ 1182 h 2364"/>
                <a:gd name="T4" fmla="*/ 1181 w 2363"/>
                <a:gd name="T5" fmla="*/ 2238 h 2364"/>
                <a:gd name="T6" fmla="*/ 125 w 2363"/>
                <a:gd name="T7" fmla="*/ 1182 h 2364"/>
                <a:gd name="T8" fmla="*/ 1181 w 2363"/>
                <a:gd name="T9" fmla="*/ 126 h 2364"/>
                <a:gd name="T10" fmla="*/ 2237 w 2363"/>
                <a:gd name="T11" fmla="*/ 1182 h 2364"/>
                <a:gd name="T12" fmla="*/ 2237 w 2363"/>
                <a:gd name="T13" fmla="*/ 1182 h 2364"/>
                <a:gd name="T14" fmla="*/ 1181 w 2363"/>
                <a:gd name="T15" fmla="*/ 0 h 2364"/>
                <a:gd name="T16" fmla="*/ 1181 w 2363"/>
                <a:gd name="T17" fmla="*/ 0 h 2364"/>
                <a:gd name="T18" fmla="*/ 0 w 2363"/>
                <a:gd name="T19" fmla="*/ 1182 h 2364"/>
                <a:gd name="T20" fmla="*/ 1181 w 2363"/>
                <a:gd name="T21" fmla="*/ 2364 h 2364"/>
                <a:gd name="T22" fmla="*/ 2363 w 2363"/>
                <a:gd name="T23" fmla="*/ 1182 h 2364"/>
                <a:gd name="T24" fmla="*/ 1181 w 2363"/>
                <a:gd name="T25" fmla="*/ 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63" h="2364">
                  <a:moveTo>
                    <a:pt x="2237" y="1182"/>
                  </a:moveTo>
                  <a:lnTo>
                    <a:pt x="2237" y="1182"/>
                  </a:lnTo>
                  <a:cubicBezTo>
                    <a:pt x="2237" y="1764"/>
                    <a:pt x="1763" y="2238"/>
                    <a:pt x="1181" y="2238"/>
                  </a:cubicBezTo>
                  <a:cubicBezTo>
                    <a:pt x="599" y="2238"/>
                    <a:pt x="125" y="1764"/>
                    <a:pt x="125" y="1182"/>
                  </a:cubicBezTo>
                  <a:cubicBezTo>
                    <a:pt x="125" y="600"/>
                    <a:pt x="599" y="126"/>
                    <a:pt x="1181" y="126"/>
                  </a:cubicBezTo>
                  <a:cubicBezTo>
                    <a:pt x="1763" y="126"/>
                    <a:pt x="2237" y="600"/>
                    <a:pt x="2237" y="1182"/>
                  </a:cubicBezTo>
                  <a:lnTo>
                    <a:pt x="2237" y="1182"/>
                  </a:lnTo>
                  <a:close/>
                  <a:moveTo>
                    <a:pt x="1181" y="0"/>
                  </a:moveTo>
                  <a:lnTo>
                    <a:pt x="1181" y="0"/>
                  </a:lnTo>
                  <a:cubicBezTo>
                    <a:pt x="530" y="0"/>
                    <a:pt x="0" y="530"/>
                    <a:pt x="0" y="1182"/>
                  </a:cubicBezTo>
                  <a:cubicBezTo>
                    <a:pt x="0" y="1833"/>
                    <a:pt x="530" y="2364"/>
                    <a:pt x="1181" y="2364"/>
                  </a:cubicBezTo>
                  <a:cubicBezTo>
                    <a:pt x="1833" y="2364"/>
                    <a:pt x="2363" y="1833"/>
                    <a:pt x="2363" y="1182"/>
                  </a:cubicBezTo>
                  <a:cubicBezTo>
                    <a:pt x="2363" y="530"/>
                    <a:pt x="1833" y="0"/>
                    <a:pt x="1181" y="0"/>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1" name="Freeform 9">
              <a:extLst>
                <a:ext uri="{FF2B5EF4-FFF2-40B4-BE49-F238E27FC236}">
                  <a16:creationId xmlns:a16="http://schemas.microsoft.com/office/drawing/2014/main" id="{FCAC806E-944B-1C21-5ECB-A11CE141C6A8}"/>
                </a:ext>
              </a:extLst>
            </p:cNvPr>
            <p:cNvSpPr>
              <a:spLocks/>
            </p:cNvSpPr>
            <p:nvPr/>
          </p:nvSpPr>
          <p:spPr bwMode="auto">
            <a:xfrm>
              <a:off x="708" y="535"/>
              <a:ext cx="141" cy="179"/>
            </a:xfrm>
            <a:custGeom>
              <a:avLst/>
              <a:gdLst>
                <a:gd name="T0" fmla="*/ 923 w 1119"/>
                <a:gd name="T1" fmla="*/ 1019 h 1418"/>
                <a:gd name="T2" fmla="*/ 923 w 1119"/>
                <a:gd name="T3" fmla="*/ 1019 h 1418"/>
                <a:gd name="T4" fmla="*/ 891 w 1119"/>
                <a:gd name="T5" fmla="*/ 1021 h 1418"/>
                <a:gd name="T6" fmla="*/ 803 w 1119"/>
                <a:gd name="T7" fmla="*/ 1028 h 1418"/>
                <a:gd name="T8" fmla="*/ 146 w 1119"/>
                <a:gd name="T9" fmla="*/ 371 h 1418"/>
                <a:gd name="T10" fmla="*/ 260 w 1119"/>
                <a:gd name="T11" fmla="*/ 3 h 1418"/>
                <a:gd name="T12" fmla="*/ 260 w 1119"/>
                <a:gd name="T13" fmla="*/ 1 h 1418"/>
                <a:gd name="T14" fmla="*/ 259 w 1119"/>
                <a:gd name="T15" fmla="*/ 1 h 1418"/>
                <a:gd name="T16" fmla="*/ 0 w 1119"/>
                <a:gd name="T17" fmla="*/ 599 h 1418"/>
                <a:gd name="T18" fmla="*/ 819 w 1119"/>
                <a:gd name="T19" fmla="*/ 1418 h 1418"/>
                <a:gd name="T20" fmla="*/ 957 w 1119"/>
                <a:gd name="T21" fmla="*/ 1407 h 1418"/>
                <a:gd name="T22" fmla="*/ 957 w 1119"/>
                <a:gd name="T23" fmla="*/ 1407 h 1418"/>
                <a:gd name="T24" fmla="*/ 1119 w 1119"/>
                <a:gd name="T25" fmla="*/ 1214 h 1418"/>
                <a:gd name="T26" fmla="*/ 923 w 1119"/>
                <a:gd name="T27" fmla="*/ 1019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9" h="1418">
                  <a:moveTo>
                    <a:pt x="923" y="1019"/>
                  </a:moveTo>
                  <a:lnTo>
                    <a:pt x="923" y="1019"/>
                  </a:lnTo>
                  <a:cubicBezTo>
                    <a:pt x="912" y="1019"/>
                    <a:pt x="891" y="1021"/>
                    <a:pt x="891" y="1021"/>
                  </a:cubicBezTo>
                  <a:cubicBezTo>
                    <a:pt x="862" y="1025"/>
                    <a:pt x="833" y="1028"/>
                    <a:pt x="803" y="1028"/>
                  </a:cubicBezTo>
                  <a:cubicBezTo>
                    <a:pt x="440" y="1028"/>
                    <a:pt x="146" y="734"/>
                    <a:pt x="146" y="371"/>
                  </a:cubicBezTo>
                  <a:cubicBezTo>
                    <a:pt x="146" y="234"/>
                    <a:pt x="189" y="108"/>
                    <a:pt x="260" y="3"/>
                  </a:cubicBezTo>
                  <a:cubicBezTo>
                    <a:pt x="260" y="3"/>
                    <a:pt x="261" y="2"/>
                    <a:pt x="260" y="1"/>
                  </a:cubicBezTo>
                  <a:cubicBezTo>
                    <a:pt x="260" y="0"/>
                    <a:pt x="259" y="1"/>
                    <a:pt x="259" y="1"/>
                  </a:cubicBezTo>
                  <a:cubicBezTo>
                    <a:pt x="99" y="151"/>
                    <a:pt x="0" y="363"/>
                    <a:pt x="0" y="599"/>
                  </a:cubicBezTo>
                  <a:cubicBezTo>
                    <a:pt x="0" y="1051"/>
                    <a:pt x="366" y="1418"/>
                    <a:pt x="819" y="1418"/>
                  </a:cubicBezTo>
                  <a:cubicBezTo>
                    <a:pt x="866" y="1418"/>
                    <a:pt x="912" y="1414"/>
                    <a:pt x="957" y="1407"/>
                  </a:cubicBezTo>
                  <a:lnTo>
                    <a:pt x="957" y="1407"/>
                  </a:lnTo>
                  <a:cubicBezTo>
                    <a:pt x="1049" y="1391"/>
                    <a:pt x="1119" y="1310"/>
                    <a:pt x="1119" y="1214"/>
                  </a:cubicBezTo>
                  <a:cubicBezTo>
                    <a:pt x="1119" y="1106"/>
                    <a:pt x="1031" y="1019"/>
                    <a:pt x="923" y="1019"/>
                  </a:cubicBezTo>
                  <a:close/>
                </a:path>
              </a:pathLst>
            </a:custGeom>
            <a:solidFill>
              <a:srgbClr val="3FC0D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2" name="Freeform 10">
              <a:extLst>
                <a:ext uri="{FF2B5EF4-FFF2-40B4-BE49-F238E27FC236}">
                  <a16:creationId xmlns:a16="http://schemas.microsoft.com/office/drawing/2014/main" id="{FD4EDB09-E574-6D38-12D3-58B6017B5B91}"/>
                </a:ext>
              </a:extLst>
            </p:cNvPr>
            <p:cNvSpPr>
              <a:spLocks/>
            </p:cNvSpPr>
            <p:nvPr/>
          </p:nvSpPr>
          <p:spPr bwMode="auto">
            <a:xfrm>
              <a:off x="1036" y="539"/>
              <a:ext cx="111" cy="142"/>
            </a:xfrm>
            <a:custGeom>
              <a:avLst/>
              <a:gdLst>
                <a:gd name="T0" fmla="*/ 341 w 881"/>
                <a:gd name="T1" fmla="*/ 1128 h 1128"/>
                <a:gd name="T2" fmla="*/ 341 w 881"/>
                <a:gd name="T3" fmla="*/ 1128 h 1128"/>
                <a:gd name="T4" fmla="*/ 341 w 881"/>
                <a:gd name="T5" fmla="*/ 174 h 1128"/>
                <a:gd name="T6" fmla="*/ 0 w 881"/>
                <a:gd name="T7" fmla="*/ 174 h 1128"/>
                <a:gd name="T8" fmla="*/ 0 w 881"/>
                <a:gd name="T9" fmla="*/ 0 h 1128"/>
                <a:gd name="T10" fmla="*/ 881 w 881"/>
                <a:gd name="T11" fmla="*/ 0 h 1128"/>
                <a:gd name="T12" fmla="*/ 881 w 881"/>
                <a:gd name="T13" fmla="*/ 174 h 1128"/>
                <a:gd name="T14" fmla="*/ 539 w 881"/>
                <a:gd name="T15" fmla="*/ 174 h 1128"/>
                <a:gd name="T16" fmla="*/ 539 w 881"/>
                <a:gd name="T17" fmla="*/ 1128 h 1128"/>
                <a:gd name="T18" fmla="*/ 341 w 881"/>
                <a:gd name="T1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1128">
                  <a:moveTo>
                    <a:pt x="341" y="1128"/>
                  </a:moveTo>
                  <a:lnTo>
                    <a:pt x="341" y="1128"/>
                  </a:lnTo>
                  <a:lnTo>
                    <a:pt x="341" y="174"/>
                  </a:lnTo>
                  <a:lnTo>
                    <a:pt x="0" y="174"/>
                  </a:lnTo>
                  <a:lnTo>
                    <a:pt x="0" y="0"/>
                  </a:lnTo>
                  <a:lnTo>
                    <a:pt x="881" y="0"/>
                  </a:lnTo>
                  <a:lnTo>
                    <a:pt x="881" y="174"/>
                  </a:lnTo>
                  <a:lnTo>
                    <a:pt x="539" y="174"/>
                  </a:lnTo>
                  <a:lnTo>
                    <a:pt x="539" y="1128"/>
                  </a:lnTo>
                  <a:lnTo>
                    <a:pt x="341"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3" name="Freeform 11">
              <a:extLst>
                <a:ext uri="{FF2B5EF4-FFF2-40B4-BE49-F238E27FC236}">
                  <a16:creationId xmlns:a16="http://schemas.microsoft.com/office/drawing/2014/main" id="{FE7C9A8B-0186-6B7E-70D1-F8C432FA809C}"/>
                </a:ext>
              </a:extLst>
            </p:cNvPr>
            <p:cNvSpPr>
              <a:spLocks noEditPoints="1"/>
            </p:cNvSpPr>
            <p:nvPr/>
          </p:nvSpPr>
          <p:spPr bwMode="auto">
            <a:xfrm>
              <a:off x="1165" y="539"/>
              <a:ext cx="126" cy="142"/>
            </a:xfrm>
            <a:custGeom>
              <a:avLst/>
              <a:gdLst>
                <a:gd name="T0" fmla="*/ 197 w 1009"/>
                <a:gd name="T1" fmla="*/ 954 h 1128"/>
                <a:gd name="T2" fmla="*/ 197 w 1009"/>
                <a:gd name="T3" fmla="*/ 954 h 1128"/>
                <a:gd name="T4" fmla="*/ 419 w 1009"/>
                <a:gd name="T5" fmla="*/ 954 h 1128"/>
                <a:gd name="T6" fmla="*/ 806 w 1009"/>
                <a:gd name="T7" fmla="*/ 565 h 1128"/>
                <a:gd name="T8" fmla="*/ 419 w 1009"/>
                <a:gd name="T9" fmla="*/ 174 h 1128"/>
                <a:gd name="T10" fmla="*/ 197 w 1009"/>
                <a:gd name="T11" fmla="*/ 174 h 1128"/>
                <a:gd name="T12" fmla="*/ 197 w 1009"/>
                <a:gd name="T13" fmla="*/ 954 h 1128"/>
                <a:gd name="T14" fmla="*/ 197 w 1009"/>
                <a:gd name="T15" fmla="*/ 954 h 1128"/>
                <a:gd name="T16" fmla="*/ 0 w 1009"/>
                <a:gd name="T17" fmla="*/ 1128 h 1128"/>
                <a:gd name="T18" fmla="*/ 0 w 1009"/>
                <a:gd name="T19" fmla="*/ 1128 h 1128"/>
                <a:gd name="T20" fmla="*/ 0 w 1009"/>
                <a:gd name="T21" fmla="*/ 0 h 1128"/>
                <a:gd name="T22" fmla="*/ 419 w 1009"/>
                <a:gd name="T23" fmla="*/ 0 h 1128"/>
                <a:gd name="T24" fmla="*/ 1009 w 1009"/>
                <a:gd name="T25" fmla="*/ 565 h 1128"/>
                <a:gd name="T26" fmla="*/ 419 w 1009"/>
                <a:gd name="T27" fmla="*/ 1128 h 1128"/>
                <a:gd name="T28" fmla="*/ 0 w 1009"/>
                <a:gd name="T29"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9" h="1128">
                  <a:moveTo>
                    <a:pt x="197" y="954"/>
                  </a:moveTo>
                  <a:lnTo>
                    <a:pt x="197" y="954"/>
                  </a:lnTo>
                  <a:lnTo>
                    <a:pt x="419" y="954"/>
                  </a:lnTo>
                  <a:cubicBezTo>
                    <a:pt x="664" y="954"/>
                    <a:pt x="806" y="778"/>
                    <a:pt x="806" y="565"/>
                  </a:cubicBezTo>
                  <a:cubicBezTo>
                    <a:pt x="806" y="347"/>
                    <a:pt x="671" y="174"/>
                    <a:pt x="419" y="174"/>
                  </a:cubicBezTo>
                  <a:lnTo>
                    <a:pt x="197" y="174"/>
                  </a:lnTo>
                  <a:lnTo>
                    <a:pt x="197" y="954"/>
                  </a:lnTo>
                  <a:lnTo>
                    <a:pt x="197" y="954"/>
                  </a:lnTo>
                  <a:close/>
                  <a:moveTo>
                    <a:pt x="0" y="1128"/>
                  </a:moveTo>
                  <a:lnTo>
                    <a:pt x="0" y="1128"/>
                  </a:lnTo>
                  <a:lnTo>
                    <a:pt x="0" y="0"/>
                  </a:lnTo>
                  <a:lnTo>
                    <a:pt x="419" y="0"/>
                  </a:lnTo>
                  <a:cubicBezTo>
                    <a:pt x="771" y="0"/>
                    <a:pt x="1009" y="233"/>
                    <a:pt x="1009" y="565"/>
                  </a:cubicBezTo>
                  <a:cubicBezTo>
                    <a:pt x="1009" y="896"/>
                    <a:pt x="771" y="1128"/>
                    <a:pt x="419" y="1128"/>
                  </a:cubicBez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4" name="Freeform 12">
              <a:extLst>
                <a:ext uri="{FF2B5EF4-FFF2-40B4-BE49-F238E27FC236}">
                  <a16:creationId xmlns:a16="http://schemas.microsoft.com/office/drawing/2014/main" id="{A3A818BE-A87D-19C5-BFC0-CECE053CB254}"/>
                </a:ext>
              </a:extLst>
            </p:cNvPr>
            <p:cNvSpPr>
              <a:spLocks/>
            </p:cNvSpPr>
            <p:nvPr/>
          </p:nvSpPr>
          <p:spPr bwMode="auto">
            <a:xfrm>
              <a:off x="1368" y="537"/>
              <a:ext cx="111" cy="147"/>
            </a:xfrm>
            <a:custGeom>
              <a:avLst/>
              <a:gdLst>
                <a:gd name="T0" fmla="*/ 102 w 886"/>
                <a:gd name="T1" fmla="*/ 834 h 1165"/>
                <a:gd name="T2" fmla="*/ 102 w 886"/>
                <a:gd name="T3" fmla="*/ 834 h 1165"/>
                <a:gd name="T4" fmla="*/ 459 w 886"/>
                <a:gd name="T5" fmla="*/ 989 h 1165"/>
                <a:gd name="T6" fmla="*/ 685 w 886"/>
                <a:gd name="T7" fmla="*/ 835 h 1165"/>
                <a:gd name="T8" fmla="*/ 428 w 886"/>
                <a:gd name="T9" fmla="*/ 668 h 1165"/>
                <a:gd name="T10" fmla="*/ 27 w 886"/>
                <a:gd name="T11" fmla="*/ 330 h 1165"/>
                <a:gd name="T12" fmla="*/ 438 w 886"/>
                <a:gd name="T13" fmla="*/ 0 h 1165"/>
                <a:gd name="T14" fmla="*/ 848 w 886"/>
                <a:gd name="T15" fmla="*/ 145 h 1165"/>
                <a:gd name="T16" fmla="*/ 748 w 886"/>
                <a:gd name="T17" fmla="*/ 304 h 1165"/>
                <a:gd name="T18" fmla="*/ 421 w 886"/>
                <a:gd name="T19" fmla="*/ 176 h 1165"/>
                <a:gd name="T20" fmla="*/ 230 w 886"/>
                <a:gd name="T21" fmla="*/ 316 h 1165"/>
                <a:gd name="T22" fmla="*/ 479 w 886"/>
                <a:gd name="T23" fmla="*/ 467 h 1165"/>
                <a:gd name="T24" fmla="*/ 886 w 886"/>
                <a:gd name="T25" fmla="*/ 817 h 1165"/>
                <a:gd name="T26" fmla="*/ 450 w 886"/>
                <a:gd name="T27" fmla="*/ 1165 h 1165"/>
                <a:gd name="T28" fmla="*/ 0 w 886"/>
                <a:gd name="T29" fmla="*/ 994 h 1165"/>
                <a:gd name="T30" fmla="*/ 102 w 886"/>
                <a:gd name="T31" fmla="*/ 834 h 1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6" h="1165">
                  <a:moveTo>
                    <a:pt x="102" y="834"/>
                  </a:moveTo>
                  <a:lnTo>
                    <a:pt x="102" y="834"/>
                  </a:lnTo>
                  <a:cubicBezTo>
                    <a:pt x="180" y="917"/>
                    <a:pt x="301" y="989"/>
                    <a:pt x="459" y="989"/>
                  </a:cubicBezTo>
                  <a:cubicBezTo>
                    <a:pt x="621" y="989"/>
                    <a:pt x="685" y="910"/>
                    <a:pt x="685" y="835"/>
                  </a:cubicBezTo>
                  <a:cubicBezTo>
                    <a:pt x="685" y="734"/>
                    <a:pt x="565" y="704"/>
                    <a:pt x="428" y="668"/>
                  </a:cubicBezTo>
                  <a:cubicBezTo>
                    <a:pt x="244" y="622"/>
                    <a:pt x="27" y="568"/>
                    <a:pt x="27" y="330"/>
                  </a:cubicBezTo>
                  <a:cubicBezTo>
                    <a:pt x="27" y="144"/>
                    <a:pt x="191" y="0"/>
                    <a:pt x="438" y="0"/>
                  </a:cubicBezTo>
                  <a:cubicBezTo>
                    <a:pt x="607" y="0"/>
                    <a:pt x="744" y="51"/>
                    <a:pt x="848" y="145"/>
                  </a:cubicBezTo>
                  <a:lnTo>
                    <a:pt x="748" y="304"/>
                  </a:lnTo>
                  <a:cubicBezTo>
                    <a:pt x="660" y="217"/>
                    <a:pt x="540" y="176"/>
                    <a:pt x="421" y="176"/>
                  </a:cubicBezTo>
                  <a:cubicBezTo>
                    <a:pt x="305" y="176"/>
                    <a:pt x="230" y="232"/>
                    <a:pt x="230" y="316"/>
                  </a:cubicBezTo>
                  <a:cubicBezTo>
                    <a:pt x="230" y="404"/>
                    <a:pt x="345" y="433"/>
                    <a:pt x="479" y="467"/>
                  </a:cubicBezTo>
                  <a:cubicBezTo>
                    <a:pt x="665" y="514"/>
                    <a:pt x="886" y="572"/>
                    <a:pt x="886" y="817"/>
                  </a:cubicBezTo>
                  <a:cubicBezTo>
                    <a:pt x="886" y="1005"/>
                    <a:pt x="754" y="1165"/>
                    <a:pt x="450" y="1165"/>
                  </a:cubicBezTo>
                  <a:cubicBezTo>
                    <a:pt x="247" y="1165"/>
                    <a:pt x="99" y="1096"/>
                    <a:pt x="0" y="994"/>
                  </a:cubicBezTo>
                  <a:lnTo>
                    <a:pt x="102" y="834"/>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5" name="Freeform 13">
              <a:extLst>
                <a:ext uri="{FF2B5EF4-FFF2-40B4-BE49-F238E27FC236}">
                  <a16:creationId xmlns:a16="http://schemas.microsoft.com/office/drawing/2014/main" id="{4E2EF82E-CF19-A80B-2C46-962B886FB21D}"/>
                </a:ext>
              </a:extLst>
            </p:cNvPr>
            <p:cNvSpPr>
              <a:spLocks/>
            </p:cNvSpPr>
            <p:nvPr/>
          </p:nvSpPr>
          <p:spPr bwMode="auto">
            <a:xfrm>
              <a:off x="1485" y="539"/>
              <a:ext cx="134" cy="142"/>
            </a:xfrm>
            <a:custGeom>
              <a:avLst/>
              <a:gdLst>
                <a:gd name="T0" fmla="*/ 438 w 1072"/>
                <a:gd name="T1" fmla="*/ 1128 h 1128"/>
                <a:gd name="T2" fmla="*/ 438 w 1072"/>
                <a:gd name="T3" fmla="*/ 1128 h 1128"/>
                <a:gd name="T4" fmla="*/ 438 w 1072"/>
                <a:gd name="T5" fmla="*/ 659 h 1128"/>
                <a:gd name="T6" fmla="*/ 0 w 1072"/>
                <a:gd name="T7" fmla="*/ 0 h 1128"/>
                <a:gd name="T8" fmla="*/ 226 w 1072"/>
                <a:gd name="T9" fmla="*/ 0 h 1128"/>
                <a:gd name="T10" fmla="*/ 537 w 1072"/>
                <a:gd name="T11" fmla="*/ 484 h 1128"/>
                <a:gd name="T12" fmla="*/ 845 w 1072"/>
                <a:gd name="T13" fmla="*/ 0 h 1128"/>
                <a:gd name="T14" fmla="*/ 1072 w 1072"/>
                <a:gd name="T15" fmla="*/ 0 h 1128"/>
                <a:gd name="T16" fmla="*/ 636 w 1072"/>
                <a:gd name="T17" fmla="*/ 659 h 1128"/>
                <a:gd name="T18" fmla="*/ 636 w 1072"/>
                <a:gd name="T19" fmla="*/ 1128 h 1128"/>
                <a:gd name="T20" fmla="*/ 438 w 1072"/>
                <a:gd name="T21"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1128">
                  <a:moveTo>
                    <a:pt x="438" y="1128"/>
                  </a:moveTo>
                  <a:lnTo>
                    <a:pt x="438" y="1128"/>
                  </a:lnTo>
                  <a:lnTo>
                    <a:pt x="438" y="659"/>
                  </a:lnTo>
                  <a:lnTo>
                    <a:pt x="0" y="0"/>
                  </a:lnTo>
                  <a:lnTo>
                    <a:pt x="226" y="0"/>
                  </a:lnTo>
                  <a:lnTo>
                    <a:pt x="537" y="484"/>
                  </a:lnTo>
                  <a:lnTo>
                    <a:pt x="845" y="0"/>
                  </a:lnTo>
                  <a:lnTo>
                    <a:pt x="1072" y="0"/>
                  </a:lnTo>
                  <a:lnTo>
                    <a:pt x="636" y="659"/>
                  </a:lnTo>
                  <a:lnTo>
                    <a:pt x="636" y="1128"/>
                  </a:lnTo>
                  <a:lnTo>
                    <a:pt x="438"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6" name="Freeform 14">
              <a:extLst>
                <a:ext uri="{FF2B5EF4-FFF2-40B4-BE49-F238E27FC236}">
                  <a16:creationId xmlns:a16="http://schemas.microsoft.com/office/drawing/2014/main" id="{32B727B2-0A7C-65C4-8CBD-63CF7D70F97F}"/>
                </a:ext>
              </a:extLst>
            </p:cNvPr>
            <p:cNvSpPr>
              <a:spLocks/>
            </p:cNvSpPr>
            <p:nvPr/>
          </p:nvSpPr>
          <p:spPr bwMode="auto">
            <a:xfrm>
              <a:off x="1635" y="539"/>
              <a:ext cx="123" cy="142"/>
            </a:xfrm>
            <a:custGeom>
              <a:avLst/>
              <a:gdLst>
                <a:gd name="T0" fmla="*/ 786 w 977"/>
                <a:gd name="T1" fmla="*/ 1128 h 1128"/>
                <a:gd name="T2" fmla="*/ 786 w 977"/>
                <a:gd name="T3" fmla="*/ 1128 h 1128"/>
                <a:gd name="T4" fmla="*/ 198 w 977"/>
                <a:gd name="T5" fmla="*/ 306 h 1128"/>
                <a:gd name="T6" fmla="*/ 198 w 977"/>
                <a:gd name="T7" fmla="*/ 1128 h 1128"/>
                <a:gd name="T8" fmla="*/ 0 w 977"/>
                <a:gd name="T9" fmla="*/ 1128 h 1128"/>
                <a:gd name="T10" fmla="*/ 0 w 977"/>
                <a:gd name="T11" fmla="*/ 0 h 1128"/>
                <a:gd name="T12" fmla="*/ 203 w 977"/>
                <a:gd name="T13" fmla="*/ 0 h 1128"/>
                <a:gd name="T14" fmla="*/ 779 w 977"/>
                <a:gd name="T15" fmla="*/ 800 h 1128"/>
                <a:gd name="T16" fmla="*/ 779 w 977"/>
                <a:gd name="T17" fmla="*/ 0 h 1128"/>
                <a:gd name="T18" fmla="*/ 977 w 977"/>
                <a:gd name="T19" fmla="*/ 0 h 1128"/>
                <a:gd name="T20" fmla="*/ 977 w 977"/>
                <a:gd name="T21" fmla="*/ 1128 h 1128"/>
                <a:gd name="T22" fmla="*/ 786 w 977"/>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7" h="1128">
                  <a:moveTo>
                    <a:pt x="786" y="1128"/>
                  </a:moveTo>
                  <a:lnTo>
                    <a:pt x="786" y="1128"/>
                  </a:lnTo>
                  <a:lnTo>
                    <a:pt x="198" y="306"/>
                  </a:lnTo>
                  <a:lnTo>
                    <a:pt x="198" y="1128"/>
                  </a:lnTo>
                  <a:lnTo>
                    <a:pt x="0" y="1128"/>
                  </a:lnTo>
                  <a:lnTo>
                    <a:pt x="0" y="0"/>
                  </a:lnTo>
                  <a:lnTo>
                    <a:pt x="203" y="0"/>
                  </a:lnTo>
                  <a:lnTo>
                    <a:pt x="779" y="800"/>
                  </a:lnTo>
                  <a:lnTo>
                    <a:pt x="779" y="0"/>
                  </a:lnTo>
                  <a:lnTo>
                    <a:pt x="977" y="0"/>
                  </a:lnTo>
                  <a:lnTo>
                    <a:pt x="977" y="1128"/>
                  </a:lnTo>
                  <a:lnTo>
                    <a:pt x="786"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7" name="Freeform 15">
              <a:extLst>
                <a:ext uri="{FF2B5EF4-FFF2-40B4-BE49-F238E27FC236}">
                  <a16:creationId xmlns:a16="http://schemas.microsoft.com/office/drawing/2014/main" id="{E1C85171-747E-11FC-CA41-67D19B27AC8D}"/>
                </a:ext>
              </a:extLst>
            </p:cNvPr>
            <p:cNvSpPr>
              <a:spLocks/>
            </p:cNvSpPr>
            <p:nvPr/>
          </p:nvSpPr>
          <p:spPr bwMode="auto">
            <a:xfrm>
              <a:off x="1789" y="539"/>
              <a:ext cx="123" cy="142"/>
            </a:xfrm>
            <a:custGeom>
              <a:avLst/>
              <a:gdLst>
                <a:gd name="T0" fmla="*/ 787 w 978"/>
                <a:gd name="T1" fmla="*/ 1128 h 1128"/>
                <a:gd name="T2" fmla="*/ 787 w 978"/>
                <a:gd name="T3" fmla="*/ 1128 h 1128"/>
                <a:gd name="T4" fmla="*/ 198 w 978"/>
                <a:gd name="T5" fmla="*/ 306 h 1128"/>
                <a:gd name="T6" fmla="*/ 198 w 978"/>
                <a:gd name="T7" fmla="*/ 1128 h 1128"/>
                <a:gd name="T8" fmla="*/ 0 w 978"/>
                <a:gd name="T9" fmla="*/ 1128 h 1128"/>
                <a:gd name="T10" fmla="*/ 0 w 978"/>
                <a:gd name="T11" fmla="*/ 0 h 1128"/>
                <a:gd name="T12" fmla="*/ 203 w 978"/>
                <a:gd name="T13" fmla="*/ 0 h 1128"/>
                <a:gd name="T14" fmla="*/ 780 w 978"/>
                <a:gd name="T15" fmla="*/ 800 h 1128"/>
                <a:gd name="T16" fmla="*/ 780 w 978"/>
                <a:gd name="T17" fmla="*/ 0 h 1128"/>
                <a:gd name="T18" fmla="*/ 978 w 978"/>
                <a:gd name="T19" fmla="*/ 0 h 1128"/>
                <a:gd name="T20" fmla="*/ 978 w 978"/>
                <a:gd name="T21" fmla="*/ 1128 h 1128"/>
                <a:gd name="T22" fmla="*/ 787 w 978"/>
                <a:gd name="T23"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8" h="1128">
                  <a:moveTo>
                    <a:pt x="787" y="1128"/>
                  </a:moveTo>
                  <a:lnTo>
                    <a:pt x="787" y="1128"/>
                  </a:lnTo>
                  <a:lnTo>
                    <a:pt x="198" y="306"/>
                  </a:lnTo>
                  <a:lnTo>
                    <a:pt x="198" y="1128"/>
                  </a:lnTo>
                  <a:lnTo>
                    <a:pt x="0" y="1128"/>
                  </a:lnTo>
                  <a:lnTo>
                    <a:pt x="0" y="0"/>
                  </a:lnTo>
                  <a:lnTo>
                    <a:pt x="203" y="0"/>
                  </a:lnTo>
                  <a:lnTo>
                    <a:pt x="780" y="800"/>
                  </a:lnTo>
                  <a:lnTo>
                    <a:pt x="780" y="0"/>
                  </a:lnTo>
                  <a:lnTo>
                    <a:pt x="978" y="0"/>
                  </a:lnTo>
                  <a:lnTo>
                    <a:pt x="978" y="1128"/>
                  </a:lnTo>
                  <a:lnTo>
                    <a:pt x="787"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8" name="Freeform 16">
              <a:extLst>
                <a:ext uri="{FF2B5EF4-FFF2-40B4-BE49-F238E27FC236}">
                  <a16:creationId xmlns:a16="http://schemas.microsoft.com/office/drawing/2014/main" id="{EFC5FA7A-728F-B8DC-3382-935BD6E280E3}"/>
                </a:ext>
              </a:extLst>
            </p:cNvPr>
            <p:cNvSpPr>
              <a:spLocks/>
            </p:cNvSpPr>
            <p:nvPr/>
          </p:nvSpPr>
          <p:spPr bwMode="auto">
            <a:xfrm>
              <a:off x="1943" y="539"/>
              <a:ext cx="97" cy="142"/>
            </a:xfrm>
            <a:custGeom>
              <a:avLst/>
              <a:gdLst>
                <a:gd name="T0" fmla="*/ 0 w 773"/>
                <a:gd name="T1" fmla="*/ 1128 h 1128"/>
                <a:gd name="T2" fmla="*/ 0 w 773"/>
                <a:gd name="T3" fmla="*/ 1128 h 1128"/>
                <a:gd name="T4" fmla="*/ 0 w 773"/>
                <a:gd name="T5" fmla="*/ 0 h 1128"/>
                <a:gd name="T6" fmla="*/ 773 w 773"/>
                <a:gd name="T7" fmla="*/ 0 h 1128"/>
                <a:gd name="T8" fmla="*/ 773 w 773"/>
                <a:gd name="T9" fmla="*/ 174 h 1128"/>
                <a:gd name="T10" fmla="*/ 198 w 773"/>
                <a:gd name="T11" fmla="*/ 174 h 1128"/>
                <a:gd name="T12" fmla="*/ 198 w 773"/>
                <a:gd name="T13" fmla="*/ 467 h 1128"/>
                <a:gd name="T14" fmla="*/ 761 w 773"/>
                <a:gd name="T15" fmla="*/ 467 h 1128"/>
                <a:gd name="T16" fmla="*/ 761 w 773"/>
                <a:gd name="T17" fmla="*/ 641 h 1128"/>
                <a:gd name="T18" fmla="*/ 198 w 773"/>
                <a:gd name="T19" fmla="*/ 641 h 1128"/>
                <a:gd name="T20" fmla="*/ 198 w 773"/>
                <a:gd name="T21" fmla="*/ 954 h 1128"/>
                <a:gd name="T22" fmla="*/ 773 w 773"/>
                <a:gd name="T23" fmla="*/ 954 h 1128"/>
                <a:gd name="T24" fmla="*/ 773 w 773"/>
                <a:gd name="T25" fmla="*/ 1128 h 1128"/>
                <a:gd name="T26" fmla="*/ 0 w 773"/>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3" h="1128">
                  <a:moveTo>
                    <a:pt x="0" y="1128"/>
                  </a:moveTo>
                  <a:lnTo>
                    <a:pt x="0" y="1128"/>
                  </a:lnTo>
                  <a:lnTo>
                    <a:pt x="0" y="0"/>
                  </a:lnTo>
                  <a:lnTo>
                    <a:pt x="773" y="0"/>
                  </a:lnTo>
                  <a:lnTo>
                    <a:pt x="773" y="174"/>
                  </a:lnTo>
                  <a:lnTo>
                    <a:pt x="198" y="174"/>
                  </a:lnTo>
                  <a:lnTo>
                    <a:pt x="198" y="467"/>
                  </a:lnTo>
                  <a:lnTo>
                    <a:pt x="761" y="467"/>
                  </a:lnTo>
                  <a:lnTo>
                    <a:pt x="761" y="641"/>
                  </a:lnTo>
                  <a:lnTo>
                    <a:pt x="198" y="641"/>
                  </a:lnTo>
                  <a:lnTo>
                    <a:pt x="198" y="954"/>
                  </a:lnTo>
                  <a:lnTo>
                    <a:pt x="773" y="954"/>
                  </a:lnTo>
                  <a:lnTo>
                    <a:pt x="773" y="1128"/>
                  </a:lnTo>
                  <a:lnTo>
                    <a:pt x="0"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9" name="Freeform 17">
              <a:extLst>
                <a:ext uri="{FF2B5EF4-FFF2-40B4-BE49-F238E27FC236}">
                  <a16:creationId xmlns:a16="http://schemas.microsoft.com/office/drawing/2014/main" id="{14A61731-AC7E-4DA2-7C36-03E9696B38FB}"/>
                </a:ext>
              </a:extLst>
            </p:cNvPr>
            <p:cNvSpPr>
              <a:spLocks/>
            </p:cNvSpPr>
            <p:nvPr/>
          </p:nvSpPr>
          <p:spPr bwMode="auto">
            <a:xfrm>
              <a:off x="2060" y="539"/>
              <a:ext cx="139" cy="142"/>
            </a:xfrm>
            <a:custGeom>
              <a:avLst/>
              <a:gdLst>
                <a:gd name="T0" fmla="*/ 869 w 1106"/>
                <a:gd name="T1" fmla="*/ 1128 h 1128"/>
                <a:gd name="T2" fmla="*/ 869 w 1106"/>
                <a:gd name="T3" fmla="*/ 1128 h 1128"/>
                <a:gd name="T4" fmla="*/ 553 w 1106"/>
                <a:gd name="T5" fmla="*/ 687 h 1128"/>
                <a:gd name="T6" fmla="*/ 237 w 1106"/>
                <a:gd name="T7" fmla="*/ 1128 h 1128"/>
                <a:gd name="T8" fmla="*/ 0 w 1106"/>
                <a:gd name="T9" fmla="*/ 1128 h 1128"/>
                <a:gd name="T10" fmla="*/ 423 w 1106"/>
                <a:gd name="T11" fmla="*/ 550 h 1128"/>
                <a:gd name="T12" fmla="*/ 25 w 1106"/>
                <a:gd name="T13" fmla="*/ 0 h 1128"/>
                <a:gd name="T14" fmla="*/ 262 w 1106"/>
                <a:gd name="T15" fmla="*/ 0 h 1128"/>
                <a:gd name="T16" fmla="*/ 553 w 1106"/>
                <a:gd name="T17" fmla="*/ 414 h 1128"/>
                <a:gd name="T18" fmla="*/ 842 w 1106"/>
                <a:gd name="T19" fmla="*/ 0 h 1128"/>
                <a:gd name="T20" fmla="*/ 1081 w 1106"/>
                <a:gd name="T21" fmla="*/ 0 h 1128"/>
                <a:gd name="T22" fmla="*/ 685 w 1106"/>
                <a:gd name="T23" fmla="*/ 548 h 1128"/>
                <a:gd name="T24" fmla="*/ 1106 w 1106"/>
                <a:gd name="T25" fmla="*/ 1128 h 1128"/>
                <a:gd name="T26" fmla="*/ 869 w 1106"/>
                <a:gd name="T27" fmla="*/ 112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6" h="1128">
                  <a:moveTo>
                    <a:pt x="869" y="1128"/>
                  </a:moveTo>
                  <a:lnTo>
                    <a:pt x="869" y="1128"/>
                  </a:lnTo>
                  <a:lnTo>
                    <a:pt x="553" y="687"/>
                  </a:lnTo>
                  <a:lnTo>
                    <a:pt x="237" y="1128"/>
                  </a:lnTo>
                  <a:lnTo>
                    <a:pt x="0" y="1128"/>
                  </a:lnTo>
                  <a:lnTo>
                    <a:pt x="423" y="550"/>
                  </a:lnTo>
                  <a:lnTo>
                    <a:pt x="25" y="0"/>
                  </a:lnTo>
                  <a:lnTo>
                    <a:pt x="262" y="0"/>
                  </a:lnTo>
                  <a:lnTo>
                    <a:pt x="553" y="414"/>
                  </a:lnTo>
                  <a:lnTo>
                    <a:pt x="842" y="0"/>
                  </a:lnTo>
                  <a:lnTo>
                    <a:pt x="1081" y="0"/>
                  </a:lnTo>
                  <a:lnTo>
                    <a:pt x="685" y="548"/>
                  </a:lnTo>
                  <a:lnTo>
                    <a:pt x="1106" y="1128"/>
                  </a:lnTo>
                  <a:lnTo>
                    <a:pt x="869" y="1128"/>
                  </a:lnTo>
                  <a:close/>
                </a:path>
              </a:pathLst>
            </a:custGeom>
            <a:solidFill>
              <a:srgbClr val="1F53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75912414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Image Only - Teal Bkgrd">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a:prstGeom prst="rect">
            <a:avLst/>
          </a:prstGeom>
        </p:spPr>
        <p:txBody>
          <a:bodyPr/>
          <a:lstStyle/>
          <a:p>
            <a:r>
              <a:rPr lang="en-US"/>
              <a:t>Click icon to add picture</a:t>
            </a:r>
            <a:endParaRPr lang="id-ID"/>
          </a:p>
        </p:txBody>
      </p:sp>
    </p:spTree>
    <p:extLst>
      <p:ext uri="{BB962C8B-B14F-4D97-AF65-F5344CB8AC3E}">
        <p14:creationId xmlns:p14="http://schemas.microsoft.com/office/powerpoint/2010/main" val="191635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Image Only - White Bkgr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789E746-CA58-7241-B348-299A8B80945D}"/>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46C375A3-6754-A643-BE7D-1492105DD237}"/>
              </a:ext>
            </a:extLst>
          </p:cNvPr>
          <p:cNvSpPr>
            <a:spLocks noGrp="1"/>
          </p:cNvSpPr>
          <p:nvPr>
            <p:ph type="pic" sz="quarter" idx="10"/>
          </p:nvPr>
        </p:nvSpPr>
        <p:spPr>
          <a:xfrm>
            <a:off x="0" y="0"/>
            <a:ext cx="12192000" cy="6858000"/>
          </a:xfrm>
          <a:prstGeom prst="rect">
            <a:avLst/>
          </a:prstGeom>
        </p:spPr>
        <p:txBody>
          <a:bodyPr/>
          <a:lstStyle/>
          <a:p>
            <a:r>
              <a:rPr lang="en-US"/>
              <a:t>Click icon to add picture</a:t>
            </a:r>
            <a:endParaRPr lang="id-ID"/>
          </a:p>
        </p:txBody>
      </p:sp>
    </p:spTree>
    <p:extLst>
      <p:ext uri="{BB962C8B-B14F-4D97-AF65-F5344CB8AC3E}">
        <p14:creationId xmlns:p14="http://schemas.microsoft.com/office/powerpoint/2010/main" val="3758243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 Teal">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FF32D7-1D5C-9144-8C4D-CDCFE914D02C}"/>
              </a:ext>
            </a:extLst>
          </p:cNvPr>
          <p:cNvSpPr/>
          <p:nvPr userDrawn="1"/>
        </p:nvSpPr>
        <p:spPr>
          <a:xfrm>
            <a:off x="9595556" y="248356"/>
            <a:ext cx="2257777" cy="609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535003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nk - Whit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789E746-CA58-7241-B348-299A8B80945D}"/>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140738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16_Title Slide">
    <p:spTree>
      <p:nvGrpSpPr>
        <p:cNvPr id="1" name=""/>
        <p:cNvGrpSpPr/>
        <p:nvPr/>
      </p:nvGrpSpPr>
      <p:grpSpPr>
        <a:xfrm>
          <a:off x="0" y="0"/>
          <a:ext cx="0" cy="0"/>
          <a:chOff x="0" y="0"/>
          <a:chExt cx="0" cy="0"/>
        </a:xfrm>
      </p:grpSpPr>
      <p:sp>
        <p:nvSpPr>
          <p:cNvPr id="2" name="Picture Placeholder 2"/>
          <p:cNvSpPr>
            <a:spLocks noGrp="1"/>
          </p:cNvSpPr>
          <p:nvPr>
            <p:ph type="pic" sz="quarter" idx="10"/>
          </p:nvPr>
        </p:nvSpPr>
        <p:spPr>
          <a:xfrm>
            <a:off x="2" y="2228163"/>
            <a:ext cx="6092191" cy="2991175"/>
          </a:xfrm>
          <a:prstGeom prst="rect">
            <a:avLst/>
          </a:prstGeom>
        </p:spPr>
        <p:txBody>
          <a:bodyPr/>
          <a:lstStyle/>
          <a:p>
            <a:r>
              <a:rPr lang="en-US"/>
              <a:t>Click icon to add picture</a:t>
            </a:r>
            <a:endParaRPr lang="id-ID"/>
          </a:p>
        </p:txBody>
      </p:sp>
    </p:spTree>
    <p:extLst>
      <p:ext uri="{BB962C8B-B14F-4D97-AF65-F5344CB8AC3E}">
        <p14:creationId xmlns:p14="http://schemas.microsoft.com/office/powerpoint/2010/main" val="1244855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19_Title Slide">
    <p:spTree>
      <p:nvGrpSpPr>
        <p:cNvPr id="1" name=""/>
        <p:cNvGrpSpPr/>
        <p:nvPr/>
      </p:nvGrpSpPr>
      <p:grpSpPr>
        <a:xfrm>
          <a:off x="0" y="0"/>
          <a:ext cx="0" cy="0"/>
          <a:chOff x="0" y="0"/>
          <a:chExt cx="0" cy="0"/>
        </a:xfrm>
      </p:grpSpPr>
      <p:sp>
        <p:nvSpPr>
          <p:cNvPr id="6" name="Picture Placeholder 3"/>
          <p:cNvSpPr>
            <a:spLocks noGrp="1"/>
          </p:cNvSpPr>
          <p:nvPr>
            <p:ph type="pic" sz="quarter" idx="12"/>
          </p:nvPr>
        </p:nvSpPr>
        <p:spPr>
          <a:xfrm>
            <a:off x="6096001" y="3"/>
            <a:ext cx="6096000" cy="5591908"/>
          </a:xfrm>
          <a:prstGeom prst="rect">
            <a:avLst/>
          </a:prstGeom>
        </p:spPr>
        <p:txBody>
          <a:bodyPr/>
          <a:lstStyle/>
          <a:p>
            <a:r>
              <a:rPr lang="en-US"/>
              <a:t>Click icon to add picture</a:t>
            </a:r>
            <a:endParaRPr lang="id-ID"/>
          </a:p>
        </p:txBody>
      </p:sp>
    </p:spTree>
    <p:extLst>
      <p:ext uri="{BB962C8B-B14F-4D97-AF65-F5344CB8AC3E}">
        <p14:creationId xmlns:p14="http://schemas.microsoft.com/office/powerpoint/2010/main" val="432760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D46AB72-196D-872F-EE4A-1E65CB1CB222}"/>
              </a:ext>
            </a:extLst>
          </p:cNvPr>
          <p:cNvPicPr>
            <a:picLocks noChangeAspect="1"/>
          </p:cNvPicPr>
          <p:nvPr userDrawn="1"/>
        </p:nvPicPr>
        <p:blipFill>
          <a:blip r:embed="rId2"/>
          <a:srcRect/>
          <a:stretch/>
        </p:blipFill>
        <p:spPr>
          <a:xfrm>
            <a:off x="0" y="0"/>
            <a:ext cx="12191998" cy="6864624"/>
          </a:xfrm>
          <a:prstGeom prst="rect">
            <a:avLst/>
          </a:prstGeom>
        </p:spPr>
      </p:pic>
      <p:sp>
        <p:nvSpPr>
          <p:cNvPr id="5" name="Rectangle 4">
            <a:extLst>
              <a:ext uri="{FF2B5EF4-FFF2-40B4-BE49-F238E27FC236}">
                <a16:creationId xmlns:a16="http://schemas.microsoft.com/office/drawing/2014/main" id="{1C9D6545-3E44-6D7B-ED0C-F123D4EC3028}"/>
              </a:ext>
            </a:extLst>
          </p:cNvPr>
          <p:cNvSpPr/>
          <p:nvPr userDrawn="1"/>
        </p:nvSpPr>
        <p:spPr>
          <a:xfrm>
            <a:off x="-1" y="1"/>
            <a:ext cx="12191999" cy="589280"/>
          </a:xfrm>
          <a:prstGeom prst="rect">
            <a:avLst/>
          </a:prstGeom>
          <a:solidFill>
            <a:schemeClr val="tx1">
              <a:alpha val="1801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6" name="Picture 5" descr="A white x on a black background&#10;&#10;Description automatically generated">
            <a:extLst>
              <a:ext uri="{FF2B5EF4-FFF2-40B4-BE49-F238E27FC236}">
                <a16:creationId xmlns:a16="http://schemas.microsoft.com/office/drawing/2014/main" id="{08EB5186-DF13-9912-D92B-06C77C9F3805}"/>
              </a:ext>
            </a:extLst>
          </p:cNvPr>
          <p:cNvPicPr>
            <a:picLocks noChangeAspect="1"/>
          </p:cNvPicPr>
          <p:nvPr userDrawn="1"/>
        </p:nvPicPr>
        <p:blipFill>
          <a:blip r:embed="rId3"/>
          <a:stretch>
            <a:fillRect/>
          </a:stretch>
        </p:blipFill>
        <p:spPr>
          <a:xfrm>
            <a:off x="446627" y="117693"/>
            <a:ext cx="2073054" cy="353896"/>
          </a:xfrm>
          <a:prstGeom prst="rect">
            <a:avLst/>
          </a:prstGeom>
        </p:spPr>
      </p:pic>
    </p:spTree>
    <p:extLst>
      <p:ext uri="{BB962C8B-B14F-4D97-AF65-F5344CB8AC3E}">
        <p14:creationId xmlns:p14="http://schemas.microsoft.com/office/powerpoint/2010/main" val="4400498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Body Bullets">
    <p:spTree>
      <p:nvGrpSpPr>
        <p:cNvPr id="1" name=""/>
        <p:cNvGrpSpPr/>
        <p:nvPr/>
      </p:nvGrpSpPr>
      <p:grpSpPr>
        <a:xfrm>
          <a:off x="0" y="0"/>
          <a:ext cx="0" cy="0"/>
          <a:chOff x="0" y="0"/>
          <a:chExt cx="0" cy="0"/>
        </a:xfrm>
      </p:grpSpPr>
      <p:sp>
        <p:nvSpPr>
          <p:cNvPr id="6" name="Title 1"/>
          <p:cNvSpPr>
            <a:spLocks noGrp="1"/>
          </p:cNvSpPr>
          <p:nvPr>
            <p:ph type="title"/>
          </p:nvPr>
        </p:nvSpPr>
        <p:spPr>
          <a:xfrm>
            <a:off x="609771" y="427037"/>
            <a:ext cx="11126511" cy="792163"/>
          </a:xfrm>
          <a:prstGeom prst="rect">
            <a:avLst/>
          </a:prstGeom>
        </p:spPr>
        <p:txBody>
          <a:bodyPr lIns="0" tIns="45718" rIns="91420" bIns="45718" anchor="b"/>
          <a:lstStyle>
            <a:lvl1pPr>
              <a:defRPr sz="3600" cap="none" baseline="0">
                <a:solidFill>
                  <a:schemeClr val="tx1"/>
                </a:solidFill>
              </a:defRPr>
            </a:lvl1pPr>
          </a:lstStyle>
          <a:p>
            <a:r>
              <a:rPr lang="en-US"/>
              <a:t>Click to edit Master title style</a:t>
            </a:r>
          </a:p>
        </p:txBody>
      </p:sp>
      <p:cxnSp>
        <p:nvCxnSpPr>
          <p:cNvPr id="4" name="Straight Connector 3"/>
          <p:cNvCxnSpPr/>
          <p:nvPr userDrawn="1"/>
        </p:nvCxnSpPr>
        <p:spPr>
          <a:xfrm>
            <a:off x="0" y="1219200"/>
            <a:ext cx="1220724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4"/>
          <p:cNvSpPr>
            <a:spLocks noGrp="1"/>
          </p:cNvSpPr>
          <p:nvPr>
            <p:ph type="body" sz="quarter" idx="14"/>
          </p:nvPr>
        </p:nvSpPr>
        <p:spPr>
          <a:xfrm>
            <a:off x="608169" y="1371600"/>
            <a:ext cx="11128099" cy="4572000"/>
          </a:xfrm>
          <a:prstGeom prst="rect">
            <a:avLst/>
          </a:prstGeom>
        </p:spPr>
        <p:txBody>
          <a:bodyPr lIns="0" tIns="91420" rIns="91420" bIns="45718">
            <a:normAutofit/>
          </a:bodyPr>
          <a:lstStyle>
            <a:lvl1pPr marL="226960" indent="-226960">
              <a:spcBef>
                <a:spcPts val="0"/>
              </a:spcBef>
              <a:spcAft>
                <a:spcPts val="1200"/>
              </a:spcAft>
              <a:buClr>
                <a:schemeClr val="bg2"/>
              </a:buClr>
              <a:buFont typeface="Webdings" panose="05030102010509060703" pitchFamily="18" charset="2"/>
              <a:buChar char=""/>
              <a:defRPr sz="2800">
                <a:solidFill>
                  <a:schemeClr val="bg2"/>
                </a:solidFill>
              </a:defRPr>
            </a:lvl1pPr>
            <a:lvl2pPr marL="458807" indent="-231792">
              <a:spcBef>
                <a:spcPts val="0"/>
              </a:spcBef>
              <a:spcAft>
                <a:spcPts val="1200"/>
              </a:spcAft>
              <a:defRPr sz="2400">
                <a:solidFill>
                  <a:schemeClr val="bg2"/>
                </a:solidFill>
              </a:defRPr>
            </a:lvl2pPr>
            <a:lvl3pPr marL="912860" indent="-225440">
              <a:spcBef>
                <a:spcPts val="0"/>
              </a:spcBef>
              <a:spcAft>
                <a:spcPts val="1200"/>
              </a:spcAft>
              <a:defRPr sz="1900">
                <a:solidFill>
                  <a:schemeClr val="bg2"/>
                </a:solidFill>
              </a:defRPr>
            </a:lvl3pPr>
            <a:lvl4pPr marL="1255771" indent="-227028">
              <a:spcBef>
                <a:spcPts val="0"/>
              </a:spcBef>
              <a:spcAft>
                <a:spcPts val="1200"/>
              </a:spcAft>
              <a:defRPr sz="1600">
                <a:solidFill>
                  <a:schemeClr val="bg2"/>
                </a:solidFill>
              </a:defRPr>
            </a:lvl4pPr>
            <a:lvl5pPr marL="1600280" indent="-225440">
              <a:spcBef>
                <a:spcPts val="0"/>
              </a:spcBef>
              <a:spcAft>
                <a:spcPts val="1200"/>
              </a:spcAft>
              <a:defRPr sz="16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7819954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Body - Blank No Header">
    <p:spTree>
      <p:nvGrpSpPr>
        <p:cNvPr id="1" name=""/>
        <p:cNvGrpSpPr/>
        <p:nvPr/>
      </p:nvGrpSpPr>
      <p:grpSpPr>
        <a:xfrm>
          <a:off x="0" y="0"/>
          <a:ext cx="0" cy="0"/>
          <a:chOff x="0" y="0"/>
          <a:chExt cx="0" cy="0"/>
        </a:xfrm>
      </p:grpSpPr>
      <p:sp>
        <p:nvSpPr>
          <p:cNvPr id="2" name="Rectangle 1"/>
          <p:cNvSpPr/>
          <p:nvPr userDrawn="1"/>
        </p:nvSpPr>
        <p:spPr>
          <a:xfrm>
            <a:off x="0" y="0"/>
            <a:ext cx="12198096"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prstClr val="white"/>
              </a:solidFill>
            </a:endParaRPr>
          </a:p>
        </p:txBody>
      </p:sp>
    </p:spTree>
    <p:extLst>
      <p:ext uri="{BB962C8B-B14F-4D97-AF65-F5344CB8AC3E}">
        <p14:creationId xmlns:p14="http://schemas.microsoft.com/office/powerpoint/2010/main" val="1641314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AE1FC033-CFB3-714F-A191-7374C37FEE3F}"/>
              </a:ext>
            </a:extLst>
          </p:cNvPr>
          <p:cNvSpPr>
            <a:spLocks noGrp="1"/>
          </p:cNvSpPr>
          <p:nvPr>
            <p:ph type="dt" sz="half" idx="10"/>
          </p:nvPr>
        </p:nvSpPr>
        <p:spPr/>
        <p:txBody>
          <a:bodyPr/>
          <a:lstStyle/>
          <a:p>
            <a:fld id="{E0AB49FC-EE39-194E-AD0E-8E6921FEDA79}" type="datetimeFigureOut">
              <a:rPr lang="en-US" smtClean="0"/>
              <a:t>3/17/2026</a:t>
            </a:fld>
            <a:endParaRPr lang="en-US"/>
          </a:p>
        </p:txBody>
      </p:sp>
      <p:sp>
        <p:nvSpPr>
          <p:cNvPr id="5" name="Footer Placeholder 4">
            <a:extLst>
              <a:ext uri="{FF2B5EF4-FFF2-40B4-BE49-F238E27FC236}">
                <a16:creationId xmlns:a16="http://schemas.microsoft.com/office/drawing/2014/main" id="{89B39560-935B-C34D-B0BC-43023671C6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6AEE54-94FF-244B-AC45-95E7845EEDFE}"/>
              </a:ext>
            </a:extLst>
          </p:cNvPr>
          <p:cNvSpPr>
            <a:spLocks noGrp="1"/>
          </p:cNvSpPr>
          <p:nvPr>
            <p:ph type="sldNum" sz="quarter" idx="12"/>
          </p:nvPr>
        </p:nvSpPr>
        <p:spPr/>
        <p:txBody>
          <a:bodyPr/>
          <a:lstStyle/>
          <a:p>
            <a:fld id="{7DCA3B56-ECA4-F246-9394-58426C04E9F5}" type="slidenum">
              <a:rPr lang="en-US" smtClean="0"/>
              <a:t>‹#›</a:t>
            </a:fld>
            <a:endParaRPr lang="en-US"/>
          </a:p>
        </p:txBody>
      </p:sp>
      <p:sp>
        <p:nvSpPr>
          <p:cNvPr id="7" name="Title 1">
            <a:extLst>
              <a:ext uri="{FF2B5EF4-FFF2-40B4-BE49-F238E27FC236}">
                <a16:creationId xmlns:a16="http://schemas.microsoft.com/office/drawing/2014/main" id="{3DAE2958-C25D-2840-9D47-D3A9109D106C}"/>
              </a:ext>
            </a:extLst>
          </p:cNvPr>
          <p:cNvSpPr>
            <a:spLocks noGrp="1"/>
          </p:cNvSpPr>
          <p:nvPr>
            <p:ph type="ctrTitle" hasCustomPrompt="1"/>
          </p:nvPr>
        </p:nvSpPr>
        <p:spPr>
          <a:xfrm>
            <a:off x="1493772" y="1122363"/>
            <a:ext cx="9144000" cy="2387600"/>
          </a:xfrm>
        </p:spPr>
        <p:txBody>
          <a:bodyPr anchor="b"/>
          <a:lstStyle>
            <a:lvl1pPr algn="l">
              <a:defRPr sz="6000">
                <a:solidFill>
                  <a:schemeClr val="tx1"/>
                </a:solidFill>
                <a:latin typeface="Calibri" panose="020F0502020204030204" pitchFamily="34" charset="0"/>
                <a:cs typeface="Calibri" panose="020F0502020204030204" pitchFamily="34" charset="0"/>
              </a:defRPr>
            </a:lvl1pPr>
          </a:lstStyle>
          <a:p>
            <a:r>
              <a:rPr lang="en-US"/>
              <a:t>TITLE GOES HERE</a:t>
            </a:r>
          </a:p>
        </p:txBody>
      </p:sp>
      <p:sp>
        <p:nvSpPr>
          <p:cNvPr id="8" name="Subtitle 2">
            <a:extLst>
              <a:ext uri="{FF2B5EF4-FFF2-40B4-BE49-F238E27FC236}">
                <a16:creationId xmlns:a16="http://schemas.microsoft.com/office/drawing/2014/main" id="{515CEE1B-C713-584B-8C7C-DA95698E228E}"/>
              </a:ext>
            </a:extLst>
          </p:cNvPr>
          <p:cNvSpPr>
            <a:spLocks noGrp="1"/>
          </p:cNvSpPr>
          <p:nvPr>
            <p:ph type="subTitle" idx="1" hasCustomPrompt="1"/>
          </p:nvPr>
        </p:nvSpPr>
        <p:spPr>
          <a:xfrm>
            <a:off x="1524000" y="3602038"/>
            <a:ext cx="9144000" cy="552450"/>
          </a:xfrm>
        </p:spPr>
        <p:txBody>
          <a:bodyPr>
            <a:normAutofit/>
          </a:bodyPr>
          <a:lstStyle>
            <a:lvl1pPr marL="0" indent="0" algn="l">
              <a:buNone/>
              <a:defRPr sz="3600">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PRESENTER NAME</a:t>
            </a:r>
          </a:p>
        </p:txBody>
      </p:sp>
      <p:sp>
        <p:nvSpPr>
          <p:cNvPr id="9" name="Text Placeholder 8">
            <a:extLst>
              <a:ext uri="{FF2B5EF4-FFF2-40B4-BE49-F238E27FC236}">
                <a16:creationId xmlns:a16="http://schemas.microsoft.com/office/drawing/2014/main" id="{DA22A2F7-72ED-DB4C-9E06-5D7A875E106C}"/>
              </a:ext>
            </a:extLst>
          </p:cNvPr>
          <p:cNvSpPr>
            <a:spLocks noGrp="1"/>
          </p:cNvSpPr>
          <p:nvPr>
            <p:ph type="body" sz="quarter" idx="13" hasCustomPrompt="1"/>
          </p:nvPr>
        </p:nvSpPr>
        <p:spPr>
          <a:xfrm>
            <a:off x="1531557" y="4144170"/>
            <a:ext cx="9144000" cy="711200"/>
          </a:xfrm>
        </p:spPr>
        <p:txBody>
          <a:bodyPr>
            <a:normAutofit/>
          </a:bodyPr>
          <a:lstStyle>
            <a:lvl1pPr marL="0" indent="0">
              <a:buFontTx/>
              <a:buNone/>
              <a:defRPr sz="2000">
                <a:latin typeface="Calibri" panose="020F0502020204030204" pitchFamily="34" charset="0"/>
                <a:cs typeface="Calibri" panose="020F0502020204030204" pitchFamily="34" charset="0"/>
              </a:defRPr>
            </a:lvl1pPr>
          </a:lstStyle>
          <a:p>
            <a:pPr lvl="0"/>
            <a:r>
              <a:rPr lang="en-US"/>
              <a:t>Date</a:t>
            </a:r>
          </a:p>
        </p:txBody>
      </p:sp>
    </p:spTree>
    <p:extLst>
      <p:ext uri="{BB962C8B-B14F-4D97-AF65-F5344CB8AC3E}">
        <p14:creationId xmlns:p14="http://schemas.microsoft.com/office/powerpoint/2010/main" val="93534699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Body -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216323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Top Bar Teal">
    <p:spTree>
      <p:nvGrpSpPr>
        <p:cNvPr id="1" name=""/>
        <p:cNvGrpSpPr/>
        <p:nvPr/>
      </p:nvGrpSpPr>
      <p:grpSpPr>
        <a:xfrm>
          <a:off x="0" y="0"/>
          <a:ext cx="0" cy="0"/>
          <a:chOff x="0" y="0"/>
          <a:chExt cx="0" cy="0"/>
        </a:xfrm>
      </p:grpSpPr>
      <p:sp>
        <p:nvSpPr>
          <p:cNvPr id="2" name="Rectangle 1"/>
          <p:cNvSpPr/>
          <p:nvPr userDrawn="1"/>
        </p:nvSpPr>
        <p:spPr>
          <a:xfrm>
            <a:off x="0" y="0"/>
            <a:ext cx="12192000" cy="228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5" name="Rectangle 4">
            <a:extLst>
              <a:ext uri="{FF2B5EF4-FFF2-40B4-BE49-F238E27FC236}">
                <a16:creationId xmlns:a16="http://schemas.microsoft.com/office/drawing/2014/main" id="{1A5C0783-18D0-0349-AB71-670B289DCBD0}"/>
              </a:ext>
            </a:extLst>
          </p:cNvPr>
          <p:cNvSpPr/>
          <p:nvPr userDrawn="1"/>
        </p:nvSpPr>
        <p:spPr>
          <a:xfrm>
            <a:off x="0" y="2286000"/>
            <a:ext cx="12192000" cy="457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3" name="Title 1">
            <a:extLst>
              <a:ext uri="{FF2B5EF4-FFF2-40B4-BE49-F238E27FC236}">
                <a16:creationId xmlns:a16="http://schemas.microsoft.com/office/drawing/2014/main" id="{566E0AE0-E9AF-2ED5-7477-BE286B3745A3}"/>
              </a:ext>
            </a:extLst>
          </p:cNvPr>
          <p:cNvSpPr>
            <a:spLocks noGrp="1"/>
          </p:cNvSpPr>
          <p:nvPr>
            <p:ph type="title"/>
          </p:nvPr>
        </p:nvSpPr>
        <p:spPr>
          <a:xfrm>
            <a:off x="925284" y="553807"/>
            <a:ext cx="10515600" cy="1325563"/>
          </a:xfrm>
          <a:prstGeom prst="rect">
            <a:avLst/>
          </a:prstGeom>
        </p:spPr>
        <p:txBody>
          <a:bodyPr/>
          <a:lstStyle/>
          <a:p>
            <a:r>
              <a:rPr lang="en-US"/>
              <a:t>Click to edit Master title style</a:t>
            </a:r>
          </a:p>
        </p:txBody>
      </p:sp>
      <p:cxnSp>
        <p:nvCxnSpPr>
          <p:cNvPr id="4" name="Straight Connector 3">
            <a:extLst>
              <a:ext uri="{FF2B5EF4-FFF2-40B4-BE49-F238E27FC236}">
                <a16:creationId xmlns:a16="http://schemas.microsoft.com/office/drawing/2014/main" id="{F8B83A96-ECE8-69F9-7B46-F2B322701D2A}"/>
              </a:ext>
            </a:extLst>
          </p:cNvPr>
          <p:cNvCxnSpPr/>
          <p:nvPr userDrawn="1"/>
        </p:nvCxnSpPr>
        <p:spPr>
          <a:xfrm>
            <a:off x="1051820" y="730975"/>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9" name="Content Placeholder 2">
            <a:extLst>
              <a:ext uri="{FF2B5EF4-FFF2-40B4-BE49-F238E27FC236}">
                <a16:creationId xmlns:a16="http://schemas.microsoft.com/office/drawing/2014/main" id="{A07C8635-7447-8172-36EB-5DB073F30DED}"/>
              </a:ext>
            </a:extLst>
          </p:cNvPr>
          <p:cNvSpPr>
            <a:spLocks noGrp="1"/>
          </p:cNvSpPr>
          <p:nvPr>
            <p:ph idx="1"/>
          </p:nvPr>
        </p:nvSpPr>
        <p:spPr>
          <a:xfrm>
            <a:off x="924854" y="2365588"/>
            <a:ext cx="10516029" cy="435133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61BB64E6-4859-F984-B533-0E069B90045D}"/>
              </a:ext>
            </a:extLst>
          </p:cNvPr>
          <p:cNvPicPr>
            <a:picLocks noChangeAspect="1"/>
          </p:cNvPicPr>
          <p:nvPr userDrawn="1"/>
        </p:nvPicPr>
        <p:blipFill>
          <a:blip r:embed="rId2"/>
          <a:srcRect/>
          <a:stretch/>
        </p:blipFill>
        <p:spPr>
          <a:xfrm>
            <a:off x="8153868" y="216623"/>
            <a:ext cx="4038131" cy="674368"/>
          </a:xfrm>
          <a:prstGeom prst="rect">
            <a:avLst/>
          </a:prstGeom>
        </p:spPr>
      </p:pic>
    </p:spTree>
    <p:extLst>
      <p:ext uri="{BB962C8B-B14F-4D97-AF65-F5344CB8AC3E}">
        <p14:creationId xmlns:p14="http://schemas.microsoft.com/office/powerpoint/2010/main" val="4244017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6" name="Picture Placeholder 2">
            <a:extLst>
              <a:ext uri="{FF2B5EF4-FFF2-40B4-BE49-F238E27FC236}">
                <a16:creationId xmlns:a16="http://schemas.microsoft.com/office/drawing/2014/main" id="{896EDA12-5642-AA49-9164-2D89CD9F368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D4E30DC8-7766-FDC2-F557-04F8EA847BC2}"/>
              </a:ext>
            </a:extLst>
          </p:cNvPr>
          <p:cNvSpPr/>
          <p:nvPr userDrawn="1"/>
        </p:nvSpPr>
        <p:spPr>
          <a:xfrm>
            <a:off x="0" y="0"/>
            <a:ext cx="12192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351" b="0" i="0" u="none" strike="noStrike" cap="none" spc="0" normalizeH="0" baseline="0" noProof="0">
              <a:ln>
                <a:noFill/>
              </a:ln>
              <a:solidFill>
                <a:srgbClr val="FFFFFF"/>
              </a:solidFill>
              <a:effectLst/>
              <a:uLnTx/>
              <a:uFillTx/>
              <a:latin typeface="Arial" panose="020B0604020202020204"/>
            </a:endParaRPr>
          </a:p>
        </p:txBody>
      </p:sp>
      <p:sp>
        <p:nvSpPr>
          <p:cNvPr id="15" name="Text Placeholder 14">
            <a:extLst>
              <a:ext uri="{FF2B5EF4-FFF2-40B4-BE49-F238E27FC236}">
                <a16:creationId xmlns:a16="http://schemas.microsoft.com/office/drawing/2014/main" id="{956CD3E3-75E9-C393-599B-9AE054616F71}"/>
              </a:ext>
            </a:extLst>
          </p:cNvPr>
          <p:cNvSpPr>
            <a:spLocks noGrp="1"/>
          </p:cNvSpPr>
          <p:nvPr>
            <p:ph type="body" sz="quarter" idx="11"/>
          </p:nvPr>
        </p:nvSpPr>
        <p:spPr>
          <a:xfrm>
            <a:off x="576146" y="4177122"/>
            <a:ext cx="7318492" cy="1236707"/>
          </a:xfrm>
        </p:spPr>
        <p:txBody>
          <a:bodyPr lIns="0">
            <a:noAutofit/>
          </a:bodyPr>
          <a:lstStyle>
            <a:lvl1pPr marL="0" indent="0">
              <a:buNone/>
              <a:defRPr kumimoji="0" lang="en-US" sz="2400" b="0" i="0" u="none" strike="noStrike" kern="1200" cap="none" spc="0" normalizeH="0" baseline="0" dirty="0">
                <a:ln>
                  <a:noFill/>
                </a:ln>
                <a:solidFill>
                  <a:srgbClr val="FFFFFF"/>
                </a:solidFill>
                <a:effectLst/>
                <a:uLnTx/>
                <a:uFillTx/>
                <a:latin typeface="Arial" panose="020B0604020202020204" pitchFamily="34" charset="0"/>
                <a:ea typeface="+mn-ea"/>
                <a:cs typeface="+mn-cs"/>
              </a:defRPr>
            </a:lvl1pPr>
            <a:lvl2pPr>
              <a:defRPr/>
            </a:lvl2pPr>
            <a:lvl3pPr>
              <a:defRPr/>
            </a:lvl3pPr>
            <a:lvl4pPr>
              <a:defRPr/>
            </a:lvl4pPr>
            <a:lvl5pPr>
              <a:defRPr/>
            </a:lvl5pPr>
          </a:lstStyle>
          <a:p>
            <a:pPr marL="228600" marR="0" lvl="0" indent="-228600" algn="l" defTabSz="914400" rtl="0" eaLnBrk="1" fontAlgn="auto" latinLnBrk="0" hangingPunct="1">
              <a:lnSpc>
                <a:spcPct val="100000"/>
              </a:lnSpc>
              <a:spcBef>
                <a:spcPts val="0"/>
              </a:spcBef>
              <a:spcAft>
                <a:spcPts val="0"/>
              </a:spcAft>
              <a:buClrTx/>
              <a:buSzTx/>
              <a:tabLst/>
              <a:defRPr/>
            </a:pPr>
            <a:r>
              <a:rPr lang="en-US"/>
              <a:t>Click to edit Master text styles</a:t>
            </a:r>
          </a:p>
        </p:txBody>
      </p:sp>
      <p:cxnSp>
        <p:nvCxnSpPr>
          <p:cNvPr id="10" name="Straight Connector 9">
            <a:extLst>
              <a:ext uri="{FF2B5EF4-FFF2-40B4-BE49-F238E27FC236}">
                <a16:creationId xmlns:a16="http://schemas.microsoft.com/office/drawing/2014/main" id="{465EE49A-C291-C14D-59A2-CE996C2EE808}"/>
              </a:ext>
            </a:extLst>
          </p:cNvPr>
          <p:cNvCxnSpPr>
            <a:cxnSpLocks/>
          </p:cNvCxnSpPr>
          <p:nvPr userDrawn="1"/>
        </p:nvCxnSpPr>
        <p:spPr>
          <a:xfrm>
            <a:off x="576146" y="1824956"/>
            <a:ext cx="94311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D518B1AF-5588-AB45-51FD-F1AA2D2D76F0}"/>
              </a:ext>
            </a:extLst>
          </p:cNvPr>
          <p:cNvSpPr>
            <a:spLocks noGrp="1"/>
          </p:cNvSpPr>
          <p:nvPr>
            <p:ph type="body" sz="quarter" idx="10"/>
          </p:nvPr>
        </p:nvSpPr>
        <p:spPr>
          <a:xfrm>
            <a:off x="571500" y="2050243"/>
            <a:ext cx="8813800" cy="2026456"/>
          </a:xfrm>
        </p:spPr>
        <p:txBody>
          <a:bodyPr lIns="0">
            <a:noAutofit/>
          </a:bodyPr>
          <a:lstStyle>
            <a:lvl1pPr marL="0" indent="0" algn="l" defTabSz="914400" rtl="0" eaLnBrk="1" latinLnBrk="0" hangingPunct="1">
              <a:buNone/>
              <a:defRPr lang="en-US" sz="4000" b="1" kern="1200" dirty="0" smtClean="0">
                <a:solidFill>
                  <a:schemeClr val="tx1"/>
                </a:solidFill>
                <a:latin typeface="Arial" panose="020B0604020202020204" pitchFamily="34" charset="0"/>
                <a:ea typeface="+mn-ea"/>
                <a:cs typeface="+mn-cs"/>
              </a:defRPr>
            </a:lvl1pPr>
            <a:lvl2pPr marL="0" algn="l" defTabSz="914400" rtl="0" eaLnBrk="1" latinLnBrk="0" hangingPunct="1">
              <a:defRPr lang="en-US" sz="4000" b="1" kern="1200" dirty="0" smtClean="0">
                <a:solidFill>
                  <a:schemeClr val="tx1"/>
                </a:solidFill>
                <a:latin typeface="Arial" panose="020B0604020202020204" pitchFamily="34" charset="0"/>
                <a:ea typeface="+mn-ea"/>
                <a:cs typeface="+mn-cs"/>
              </a:defRPr>
            </a:lvl2pPr>
            <a:lvl3pPr marL="0" algn="l" defTabSz="914400" rtl="0" eaLnBrk="1" latinLnBrk="0" hangingPunct="1">
              <a:defRPr lang="en-US" sz="4000" b="1" kern="1200" dirty="0" smtClean="0">
                <a:solidFill>
                  <a:schemeClr val="tx1"/>
                </a:solidFill>
                <a:latin typeface="Arial" panose="020B0604020202020204" pitchFamily="34" charset="0"/>
                <a:ea typeface="+mn-ea"/>
                <a:cs typeface="+mn-cs"/>
              </a:defRPr>
            </a:lvl3pPr>
            <a:lvl4pPr marL="0" algn="l" defTabSz="914400" rtl="0" eaLnBrk="1" latinLnBrk="0" hangingPunct="1">
              <a:defRPr lang="en-US" sz="4000" b="1" kern="1200" dirty="0" smtClean="0">
                <a:solidFill>
                  <a:schemeClr val="tx1"/>
                </a:solidFill>
                <a:latin typeface="Arial" panose="020B0604020202020204" pitchFamily="34" charset="0"/>
                <a:ea typeface="+mn-ea"/>
                <a:cs typeface="+mn-cs"/>
              </a:defRPr>
            </a:lvl4pPr>
            <a:lvl5pPr marL="0" algn="l" defTabSz="914400" rtl="0" eaLnBrk="1" latinLnBrk="0" hangingPunct="1">
              <a:defRPr lang="en-US" sz="4000" b="1" kern="1200" dirty="0">
                <a:solidFill>
                  <a:schemeClr val="tx1"/>
                </a:solidFill>
                <a:latin typeface="Arial" panose="020B0604020202020204" pitchFamily="34" charset="0"/>
                <a:ea typeface="+mn-ea"/>
                <a:cs typeface="+mn-cs"/>
              </a:defRPr>
            </a:lvl5pPr>
          </a:lstStyle>
          <a:p>
            <a:pPr lvl="0"/>
            <a:r>
              <a:rPr lang="en-US"/>
              <a:t>Click to edit Master text styles</a:t>
            </a:r>
          </a:p>
        </p:txBody>
      </p:sp>
      <p:pic>
        <p:nvPicPr>
          <p:cNvPr id="2" name="Picture 1">
            <a:extLst>
              <a:ext uri="{FF2B5EF4-FFF2-40B4-BE49-F238E27FC236}">
                <a16:creationId xmlns:a16="http://schemas.microsoft.com/office/drawing/2014/main" id="{CA792DDC-A84B-654C-DED3-626ED5082916}"/>
              </a:ext>
            </a:extLst>
          </p:cNvPr>
          <p:cNvPicPr>
            <a:picLocks noChangeAspect="1"/>
          </p:cNvPicPr>
          <p:nvPr userDrawn="1"/>
        </p:nvPicPr>
        <p:blipFill>
          <a:blip r:embed="rId3"/>
          <a:stretch>
            <a:fillRect/>
          </a:stretch>
        </p:blipFill>
        <p:spPr>
          <a:xfrm>
            <a:off x="571500" y="606072"/>
            <a:ext cx="4062492" cy="653383"/>
          </a:xfrm>
          <a:prstGeom prst="rect">
            <a:avLst/>
          </a:prstGeom>
        </p:spPr>
      </p:pic>
    </p:spTree>
    <p:extLst>
      <p:ext uri="{BB962C8B-B14F-4D97-AF65-F5344CB8AC3E}">
        <p14:creationId xmlns:p14="http://schemas.microsoft.com/office/powerpoint/2010/main" val="152143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50"/>
                                        <p:tgtEl>
                                          <p:spTgt spid="10"/>
                                        </p:tgtEl>
                                      </p:cBhvr>
                                    </p:animEffect>
                                  </p:childTnLst>
                                </p:cTn>
                              </p:par>
                              <p:par>
                                <p:cTn id="12" presetID="42" presetClass="path" presetSubtype="0" decel="100000" fill="hold" nodeType="withEffect">
                                  <p:stCondLst>
                                    <p:cond delay="250"/>
                                  </p:stCondLst>
                                  <p:childTnLst>
                                    <p:animMotion origin="layout" path="M 1.25E-6 -0.01713 L 1.25E-6 1.85185E-6 " pathEditMode="relative" rAng="0" ptsTypes="AA">
                                      <p:cBhvr>
                                        <p:cTn id="13" dur="500" fill="hold"/>
                                        <p:tgtEl>
                                          <p:spTgt spid="10"/>
                                        </p:tgtEl>
                                        <p:attrNameLst>
                                          <p:attrName>ppt_x</p:attrName>
                                          <p:attrName>ppt_y</p:attrName>
                                        </p:attrNameLst>
                                      </p:cBhvr>
                                      <p:rCtr x="0" y="85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Title Slide Whit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E95535A-6984-D85C-129A-94055F6CA0CD}"/>
              </a:ext>
            </a:extLst>
          </p:cNvPr>
          <p:cNvPicPr>
            <a:picLocks noChangeAspect="1"/>
          </p:cNvPicPr>
          <p:nvPr userDrawn="1"/>
        </p:nvPicPr>
        <p:blipFill>
          <a:blip r:embed="rId2"/>
          <a:srcRect/>
          <a:stretch/>
        </p:blipFill>
        <p:spPr>
          <a:xfrm>
            <a:off x="0" y="0"/>
            <a:ext cx="12192000" cy="6858000"/>
          </a:xfrm>
          <a:prstGeom prst="rect">
            <a:avLst/>
          </a:prstGeom>
        </p:spPr>
      </p:pic>
      <p:pic>
        <p:nvPicPr>
          <p:cNvPr id="9" name="Picture 8" descr="Icon&#10;&#10;Description automatically generated with medium confidence">
            <a:extLst>
              <a:ext uri="{FF2B5EF4-FFF2-40B4-BE49-F238E27FC236}">
                <a16:creationId xmlns:a16="http://schemas.microsoft.com/office/drawing/2014/main" id="{A370664C-667B-83D8-9DA5-1A0E3C104862}"/>
              </a:ext>
            </a:extLst>
          </p:cNvPr>
          <p:cNvPicPr>
            <a:picLocks noChangeAspect="1"/>
          </p:cNvPicPr>
          <p:nvPr userDrawn="1"/>
        </p:nvPicPr>
        <p:blipFill>
          <a:blip r:embed="rId3"/>
          <a:stretch>
            <a:fillRect/>
          </a:stretch>
        </p:blipFill>
        <p:spPr>
          <a:xfrm>
            <a:off x="407988" y="404813"/>
            <a:ext cx="1944000" cy="454410"/>
          </a:xfrm>
          <a:prstGeom prst="rect">
            <a:avLst/>
          </a:prstGeom>
        </p:spPr>
      </p:pic>
      <p:cxnSp>
        <p:nvCxnSpPr>
          <p:cNvPr id="12" name="Straight Connector 11">
            <a:extLst>
              <a:ext uri="{FF2B5EF4-FFF2-40B4-BE49-F238E27FC236}">
                <a16:creationId xmlns:a16="http://schemas.microsoft.com/office/drawing/2014/main" id="{9CC5673C-06A1-1799-76D6-F7FC94A2D99E}"/>
              </a:ext>
            </a:extLst>
          </p:cNvPr>
          <p:cNvCxnSpPr/>
          <p:nvPr userDrawn="1"/>
        </p:nvCxnSpPr>
        <p:spPr>
          <a:xfrm>
            <a:off x="407988" y="1827105"/>
            <a:ext cx="3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Content Placeholder 2">
            <a:extLst>
              <a:ext uri="{FF2B5EF4-FFF2-40B4-BE49-F238E27FC236}">
                <a16:creationId xmlns:a16="http://schemas.microsoft.com/office/drawing/2014/main" id="{C7612824-7E7B-05C8-CC95-2EF429CFBDD5}"/>
              </a:ext>
            </a:extLst>
          </p:cNvPr>
          <p:cNvSpPr>
            <a:spLocks noGrp="1"/>
          </p:cNvSpPr>
          <p:nvPr>
            <p:ph idx="1"/>
          </p:nvPr>
        </p:nvSpPr>
        <p:spPr>
          <a:xfrm>
            <a:off x="876848" y="1718999"/>
            <a:ext cx="4512365" cy="278055"/>
          </a:xfrm>
        </p:spPr>
        <p:txBody>
          <a:bodyPr>
            <a:normAutofit/>
          </a:bodyPr>
          <a:lstStyle>
            <a:lvl1pPr marL="0" indent="0">
              <a:buNone/>
              <a:defRPr sz="1800" b="0" i="0">
                <a:latin typeface="Tenorite" pitchFamily="2" charset="0"/>
              </a:defRPr>
            </a:lvl1pPr>
            <a:lvl2pPr>
              <a:defRPr b="0" i="0">
                <a:latin typeface="Tenorite" pitchFamily="2" charset="0"/>
              </a:defRPr>
            </a:lvl2pPr>
            <a:lvl3pPr>
              <a:defRPr b="0" i="0">
                <a:latin typeface="Tenorite" pitchFamily="2" charset="0"/>
              </a:defRPr>
            </a:lvl3pPr>
            <a:lvl4pPr>
              <a:defRPr b="0" i="0">
                <a:latin typeface="Tenorite" pitchFamily="2" charset="0"/>
              </a:defRPr>
            </a:lvl4pPr>
            <a:lvl5pPr>
              <a:defRPr b="0" i="0">
                <a:latin typeface="Tenorite" pitchFamily="2" charset="0"/>
              </a:defRPr>
            </a:lvl5pPr>
          </a:lstStyle>
          <a:p>
            <a:pPr lvl="0"/>
            <a:r>
              <a:rPr lang="en-US"/>
              <a:t>Click to edit Master text styles</a:t>
            </a:r>
          </a:p>
        </p:txBody>
      </p:sp>
      <p:sp>
        <p:nvSpPr>
          <p:cNvPr id="15" name="Title Placeholder 1">
            <a:extLst>
              <a:ext uri="{FF2B5EF4-FFF2-40B4-BE49-F238E27FC236}">
                <a16:creationId xmlns:a16="http://schemas.microsoft.com/office/drawing/2014/main" id="{04DE2007-87EC-7DC4-8543-42856324F0A2}"/>
              </a:ext>
            </a:extLst>
          </p:cNvPr>
          <p:cNvSpPr>
            <a:spLocks noGrp="1"/>
          </p:cNvSpPr>
          <p:nvPr>
            <p:ph type="title"/>
          </p:nvPr>
        </p:nvSpPr>
        <p:spPr>
          <a:xfrm>
            <a:off x="407988" y="2275858"/>
            <a:ext cx="5688012" cy="2176869"/>
          </a:xfrm>
          <a:prstGeom prst="rect">
            <a:avLst/>
          </a:prstGeom>
        </p:spPr>
        <p:txBody>
          <a:bodyPr vert="horz" lIns="91440" tIns="45720" rIns="91440" bIns="45720" rtlCol="0" anchor="t">
            <a:noAutofit/>
          </a:bodyPr>
          <a:lstStyle>
            <a:lvl1pPr>
              <a:defRPr sz="4400"/>
            </a:lvl1pPr>
          </a:lstStyle>
          <a:p>
            <a:r>
              <a:rPr lang="en-US"/>
              <a:t>Click to edit Master title style</a:t>
            </a:r>
          </a:p>
        </p:txBody>
      </p:sp>
      <p:sp>
        <p:nvSpPr>
          <p:cNvPr id="16" name="Content Placeholder 2">
            <a:extLst>
              <a:ext uri="{FF2B5EF4-FFF2-40B4-BE49-F238E27FC236}">
                <a16:creationId xmlns:a16="http://schemas.microsoft.com/office/drawing/2014/main" id="{A020182C-E4A8-5D03-1819-61CF7765EA1A}"/>
              </a:ext>
            </a:extLst>
          </p:cNvPr>
          <p:cNvSpPr>
            <a:spLocks noGrp="1"/>
          </p:cNvSpPr>
          <p:nvPr>
            <p:ph idx="10"/>
          </p:nvPr>
        </p:nvSpPr>
        <p:spPr>
          <a:xfrm>
            <a:off x="407988" y="6070152"/>
            <a:ext cx="4932775" cy="383036"/>
          </a:xfrm>
        </p:spPr>
        <p:txBody>
          <a:bodyPr bIns="0" anchor="b">
            <a:normAutofit/>
          </a:bodyPr>
          <a:lstStyle>
            <a:lvl1pPr marL="0" indent="0">
              <a:buNone/>
              <a:defRPr sz="1600" b="0" i="0">
                <a:latin typeface="Tenorite" pitchFamily="2" charset="0"/>
              </a:defRPr>
            </a:lvl1pPr>
            <a:lvl2pPr>
              <a:defRPr b="0" i="0">
                <a:latin typeface="Tenorite" pitchFamily="2" charset="0"/>
              </a:defRPr>
            </a:lvl2pPr>
            <a:lvl3pPr>
              <a:defRPr b="0" i="0">
                <a:latin typeface="Tenorite" pitchFamily="2" charset="0"/>
              </a:defRPr>
            </a:lvl3pPr>
            <a:lvl4pPr>
              <a:defRPr b="0" i="0">
                <a:latin typeface="Tenorite" pitchFamily="2" charset="0"/>
              </a:defRPr>
            </a:lvl4pPr>
            <a:lvl5pPr>
              <a:defRPr b="0" i="0">
                <a:latin typeface="Tenorite" pitchFamily="2" charset="0"/>
              </a:defRPr>
            </a:lvl5pPr>
          </a:lstStyle>
          <a:p>
            <a:pPr lvl="0"/>
            <a:r>
              <a:rPr lang="en-US"/>
              <a:t>Click to edit Master text styles</a:t>
            </a:r>
          </a:p>
        </p:txBody>
      </p:sp>
    </p:spTree>
    <p:extLst>
      <p:ext uri="{BB962C8B-B14F-4D97-AF65-F5344CB8AC3E}">
        <p14:creationId xmlns:p14="http://schemas.microsoft.com/office/powerpoint/2010/main" val="143149396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
  <p:cSld name="Text &amp; Image without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C39B-3A3B-F774-7ECB-FFB8D62F3950}"/>
              </a:ext>
            </a:extLst>
          </p:cNvPr>
          <p:cNvSpPr>
            <a:spLocks noGrp="1"/>
          </p:cNvSpPr>
          <p:nvPr>
            <p:ph type="title"/>
          </p:nvPr>
        </p:nvSpPr>
        <p:spPr>
          <a:xfrm>
            <a:off x="407988" y="422599"/>
            <a:ext cx="5508625" cy="1010395"/>
          </a:xfrm>
        </p:spPr>
        <p:txBody>
          <a:bodyPr>
            <a:normAutofit/>
          </a:bodyPr>
          <a:lstStyle/>
          <a:p>
            <a:r>
              <a:rPr lang="en-US"/>
              <a:t>Click to edit Master title style</a:t>
            </a:r>
          </a:p>
        </p:txBody>
      </p:sp>
      <p:sp>
        <p:nvSpPr>
          <p:cNvPr id="3" name="Content Placeholder 2">
            <a:extLst>
              <a:ext uri="{FF2B5EF4-FFF2-40B4-BE49-F238E27FC236}">
                <a16:creationId xmlns:a16="http://schemas.microsoft.com/office/drawing/2014/main" id="{FA360E04-1B9F-D4CD-B55D-9243CD941C31}"/>
              </a:ext>
            </a:extLst>
          </p:cNvPr>
          <p:cNvSpPr>
            <a:spLocks noGrp="1"/>
          </p:cNvSpPr>
          <p:nvPr>
            <p:ph idx="1"/>
          </p:nvPr>
        </p:nvSpPr>
        <p:spPr>
          <a:xfrm>
            <a:off x="407990" y="1711290"/>
            <a:ext cx="5508623" cy="4212080"/>
          </a:xfrm>
        </p:spPr>
        <p:txBody>
          <a:bodyPr bIns="0"/>
          <a:lstStyle>
            <a:lvl1pPr>
              <a:defRPr b="0" i="0">
                <a:latin typeface="Tenorite" pitchFamily="2" charset="0"/>
              </a:defRPr>
            </a:lvl1pPr>
            <a:lvl2pPr>
              <a:defRPr b="0" i="0">
                <a:latin typeface="Tenorite" pitchFamily="2" charset="0"/>
              </a:defRPr>
            </a:lvl2pPr>
            <a:lvl3pPr>
              <a:defRPr b="0" i="0">
                <a:latin typeface="Tenorite" pitchFamily="2" charset="0"/>
              </a:defRPr>
            </a:lvl3pPr>
            <a:lvl4pPr>
              <a:defRPr b="0" i="0">
                <a:latin typeface="Tenorite" pitchFamily="2" charset="0"/>
              </a:defRPr>
            </a:lvl4pPr>
            <a:lvl5pPr>
              <a:defRPr b="0" i="0">
                <a:latin typeface="Tenorite"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592805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Services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E95535A-6984-D85C-129A-94055F6CA0C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Title 1">
            <a:extLst>
              <a:ext uri="{FF2B5EF4-FFF2-40B4-BE49-F238E27FC236}">
                <a16:creationId xmlns:a16="http://schemas.microsoft.com/office/drawing/2014/main" id="{B2104923-92E4-0DB2-533A-A8585771DEEB}"/>
              </a:ext>
            </a:extLst>
          </p:cNvPr>
          <p:cNvSpPr>
            <a:spLocks noGrp="1"/>
          </p:cNvSpPr>
          <p:nvPr>
            <p:ph type="title"/>
          </p:nvPr>
        </p:nvSpPr>
        <p:spPr>
          <a:xfrm>
            <a:off x="407988" y="422599"/>
            <a:ext cx="5508625" cy="1010395"/>
          </a:xfrm>
        </p:spPr>
        <p:txBody>
          <a:bodyPr>
            <a:normAutofit/>
          </a:bodyPr>
          <a:lstStyle/>
          <a:p>
            <a:r>
              <a:rPr lang="en-US"/>
              <a:t>Click to edit Master title style</a:t>
            </a:r>
          </a:p>
        </p:txBody>
      </p:sp>
      <p:sp>
        <p:nvSpPr>
          <p:cNvPr id="5" name="Content Placeholder 2">
            <a:extLst>
              <a:ext uri="{FF2B5EF4-FFF2-40B4-BE49-F238E27FC236}">
                <a16:creationId xmlns:a16="http://schemas.microsoft.com/office/drawing/2014/main" id="{6314A147-E215-5CEF-5C25-33F107A11C92}"/>
              </a:ext>
            </a:extLst>
          </p:cNvPr>
          <p:cNvSpPr>
            <a:spLocks noGrp="1"/>
          </p:cNvSpPr>
          <p:nvPr>
            <p:ph idx="1"/>
          </p:nvPr>
        </p:nvSpPr>
        <p:spPr>
          <a:xfrm>
            <a:off x="407990" y="1711290"/>
            <a:ext cx="5508623" cy="4212080"/>
          </a:xfrm>
        </p:spPr>
        <p:txBody>
          <a:bodyPr bIns="0"/>
          <a:lstStyle>
            <a:lvl1pPr>
              <a:defRPr b="0" i="0">
                <a:latin typeface="Tenorite" pitchFamily="2" charset="0"/>
              </a:defRPr>
            </a:lvl1pPr>
            <a:lvl2pPr>
              <a:defRPr b="0" i="0">
                <a:latin typeface="Tenorite" pitchFamily="2" charset="0"/>
              </a:defRPr>
            </a:lvl2pPr>
            <a:lvl3pPr>
              <a:defRPr b="0" i="0">
                <a:latin typeface="Tenorite" pitchFamily="2" charset="0"/>
              </a:defRPr>
            </a:lvl3pPr>
            <a:lvl4pPr>
              <a:defRPr b="0" i="0">
                <a:latin typeface="Tenorite" pitchFamily="2" charset="0"/>
              </a:defRPr>
            </a:lvl4pPr>
            <a:lvl5pPr>
              <a:defRPr b="0" i="0">
                <a:latin typeface="Tenorite"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4296874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cSld name="Blank &amp; Callout Digi Toru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C39B-3A3B-F774-7ECB-FFB8D62F3950}"/>
              </a:ext>
            </a:extLst>
          </p:cNvPr>
          <p:cNvSpPr>
            <a:spLocks noGrp="1"/>
          </p:cNvSpPr>
          <p:nvPr>
            <p:ph type="title"/>
          </p:nvPr>
        </p:nvSpPr>
        <p:spPr>
          <a:xfrm>
            <a:off x="407988" y="404813"/>
            <a:ext cx="5508625" cy="1010395"/>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FA360E04-1B9F-D4CD-B55D-9243CD941C31}"/>
              </a:ext>
            </a:extLst>
          </p:cNvPr>
          <p:cNvSpPr>
            <a:spLocks noGrp="1"/>
          </p:cNvSpPr>
          <p:nvPr>
            <p:ph idx="1"/>
          </p:nvPr>
        </p:nvSpPr>
        <p:spPr>
          <a:xfrm>
            <a:off x="407990" y="1693504"/>
            <a:ext cx="5508623" cy="4140854"/>
          </a:xfrm>
        </p:spPr>
        <p:txBody>
          <a:bodyPr/>
          <a:lstStyle>
            <a:lvl1pPr>
              <a:defRPr b="0" i="0">
                <a:latin typeface="Tenorite" pitchFamily="2" charset="0"/>
              </a:defRPr>
            </a:lvl1pPr>
            <a:lvl2pPr>
              <a:defRPr b="0" i="0">
                <a:latin typeface="Tenorite" pitchFamily="2" charset="0"/>
              </a:defRPr>
            </a:lvl2pPr>
            <a:lvl3pPr>
              <a:defRPr b="0" i="0">
                <a:latin typeface="Tenorite" pitchFamily="2" charset="0"/>
              </a:defRPr>
            </a:lvl3pPr>
            <a:lvl4pPr>
              <a:defRPr b="0" i="0">
                <a:latin typeface="Tenorite" pitchFamily="2" charset="0"/>
              </a:defRPr>
            </a:lvl4pPr>
            <a:lvl5pPr>
              <a:defRPr b="0" i="0">
                <a:latin typeface="Tenorite"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descr="Icon&#10;&#10;Description automatically generated with medium confidence">
            <a:extLst>
              <a:ext uri="{FF2B5EF4-FFF2-40B4-BE49-F238E27FC236}">
                <a16:creationId xmlns:a16="http://schemas.microsoft.com/office/drawing/2014/main" id="{7C03078C-5DBA-FA5A-23A9-65A20E192A3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07988" y="6116587"/>
            <a:ext cx="1440000" cy="336600"/>
          </a:xfrm>
          <a:prstGeom prst="rect">
            <a:avLst/>
          </a:prstGeom>
        </p:spPr>
      </p:pic>
      <p:sp>
        <p:nvSpPr>
          <p:cNvPr id="5" name="Rectangle 4">
            <a:extLst>
              <a:ext uri="{FF2B5EF4-FFF2-40B4-BE49-F238E27FC236}">
                <a16:creationId xmlns:a16="http://schemas.microsoft.com/office/drawing/2014/main" id="{65A7BF2F-40E9-0502-2860-62486EEEA79A}"/>
              </a:ext>
            </a:extLst>
          </p:cNvPr>
          <p:cNvSpPr/>
          <p:nvPr userDrawn="1"/>
        </p:nvSpPr>
        <p:spPr>
          <a:xfrm>
            <a:off x="6275388" y="404813"/>
            <a:ext cx="5508622" cy="60483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9FAF8A99-D716-2443-B217-FF77D664F6CE}"/>
              </a:ext>
            </a:extLst>
          </p:cNvPr>
          <p:cNvSpPr>
            <a:spLocks noGrp="1"/>
          </p:cNvSpPr>
          <p:nvPr>
            <p:ph idx="10"/>
          </p:nvPr>
        </p:nvSpPr>
        <p:spPr>
          <a:xfrm>
            <a:off x="6886874" y="941818"/>
            <a:ext cx="4285650" cy="5013919"/>
          </a:xfrm>
        </p:spPr>
        <p:txBody>
          <a:bodyPr/>
          <a:lstStyle>
            <a:lvl1pPr>
              <a:buClr>
                <a:schemeClr val="accent2"/>
              </a:buClr>
              <a:defRPr b="0" i="0">
                <a:solidFill>
                  <a:schemeClr val="bg1"/>
                </a:solidFill>
                <a:latin typeface="Tenorite" pitchFamily="2" charset="0"/>
              </a:defRPr>
            </a:lvl1pPr>
            <a:lvl2pPr>
              <a:buClr>
                <a:schemeClr val="accent2"/>
              </a:buClr>
              <a:defRPr b="0" i="0">
                <a:solidFill>
                  <a:schemeClr val="bg1"/>
                </a:solidFill>
                <a:latin typeface="Tenorite" pitchFamily="2" charset="0"/>
              </a:defRPr>
            </a:lvl2pPr>
            <a:lvl3pPr>
              <a:buClr>
                <a:schemeClr val="accent2"/>
              </a:buClr>
              <a:defRPr b="0" i="0">
                <a:solidFill>
                  <a:schemeClr val="bg1"/>
                </a:solidFill>
                <a:latin typeface="Tenorite" pitchFamily="2" charset="0"/>
              </a:defRPr>
            </a:lvl3pPr>
            <a:lvl4pPr>
              <a:buClr>
                <a:schemeClr val="accent2"/>
              </a:buClr>
              <a:defRPr b="0" i="0">
                <a:solidFill>
                  <a:schemeClr val="bg1"/>
                </a:solidFill>
                <a:latin typeface="Tenorite" pitchFamily="2" charset="0"/>
              </a:defRPr>
            </a:lvl4pPr>
            <a:lvl5pPr>
              <a:buClr>
                <a:schemeClr val="accent2"/>
              </a:buClr>
              <a:defRPr b="0" i="0">
                <a:solidFill>
                  <a:schemeClr val="bg1"/>
                </a:solidFill>
                <a:latin typeface="Tenorite"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83062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slideLayout" Target="../slideLayouts/slideLayout27.xml"/><Relationship Id="rId7" Type="http://schemas.openxmlformats.org/officeDocument/2006/relationships/oleObject" Target="../embeddings/oleObject1.bin"/><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tags" Target="../tags/tag1.xml"/><Relationship Id="rId5" Type="http://schemas.openxmlformats.org/officeDocument/2006/relationships/theme" Target="../theme/theme2.xml"/><Relationship Id="rId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18" Type="http://schemas.openxmlformats.org/officeDocument/2006/relationships/slideLayout" Target="../slideLayouts/slideLayout48.xml"/><Relationship Id="rId26" Type="http://schemas.openxmlformats.org/officeDocument/2006/relationships/theme" Target="../theme/theme4.xml"/><Relationship Id="rId3" Type="http://schemas.openxmlformats.org/officeDocument/2006/relationships/slideLayout" Target="../slideLayouts/slideLayout33.xml"/><Relationship Id="rId21" Type="http://schemas.openxmlformats.org/officeDocument/2006/relationships/slideLayout" Target="../slideLayouts/slideLayout51.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5" Type="http://schemas.openxmlformats.org/officeDocument/2006/relationships/slideLayout" Target="../slideLayouts/slideLayout55.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20" Type="http://schemas.openxmlformats.org/officeDocument/2006/relationships/slideLayout" Target="../slideLayouts/slideLayout50.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24" Type="http://schemas.openxmlformats.org/officeDocument/2006/relationships/slideLayout" Target="../slideLayouts/slideLayout54.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23" Type="http://schemas.openxmlformats.org/officeDocument/2006/relationships/slideLayout" Target="../slideLayouts/slideLayout53.xml"/><Relationship Id="rId10" Type="http://schemas.openxmlformats.org/officeDocument/2006/relationships/slideLayout" Target="../slideLayouts/slideLayout40.xml"/><Relationship Id="rId19" Type="http://schemas.openxmlformats.org/officeDocument/2006/relationships/slideLayout" Target="../slideLayouts/slideLayout49.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 Id="rId22" Type="http://schemas.openxmlformats.org/officeDocument/2006/relationships/slideLayout" Target="../slideLayouts/slideLayout5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 Type="http://schemas.openxmlformats.org/officeDocument/2006/relationships/slideLayout" Target="../slideLayouts/slideLayout58.xml"/><Relationship Id="rId21" Type="http://schemas.openxmlformats.org/officeDocument/2006/relationships/slideLayout" Target="../slideLayouts/slideLayout76.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89.xml"/><Relationship Id="rId18" Type="http://schemas.openxmlformats.org/officeDocument/2006/relationships/slideLayout" Target="../slideLayouts/slideLayout94.xml"/><Relationship Id="rId26" Type="http://schemas.openxmlformats.org/officeDocument/2006/relationships/slideLayout" Target="../slideLayouts/slideLayout102.xml"/><Relationship Id="rId39" Type="http://schemas.openxmlformats.org/officeDocument/2006/relationships/slideLayout" Target="../slideLayouts/slideLayout115.xml"/><Relationship Id="rId21" Type="http://schemas.openxmlformats.org/officeDocument/2006/relationships/slideLayout" Target="../slideLayouts/slideLayout97.xml"/><Relationship Id="rId34" Type="http://schemas.openxmlformats.org/officeDocument/2006/relationships/slideLayout" Target="../slideLayouts/slideLayout110.xml"/><Relationship Id="rId42" Type="http://schemas.openxmlformats.org/officeDocument/2006/relationships/slideLayout" Target="../slideLayouts/slideLayout118.xml"/><Relationship Id="rId47" Type="http://schemas.openxmlformats.org/officeDocument/2006/relationships/slideLayout" Target="../slideLayouts/slideLayout123.xml"/><Relationship Id="rId50" Type="http://schemas.openxmlformats.org/officeDocument/2006/relationships/slideLayout" Target="../slideLayouts/slideLayout126.xml"/><Relationship Id="rId7" Type="http://schemas.openxmlformats.org/officeDocument/2006/relationships/slideLayout" Target="../slideLayouts/slideLayout83.xml"/><Relationship Id="rId2" Type="http://schemas.openxmlformats.org/officeDocument/2006/relationships/slideLayout" Target="../slideLayouts/slideLayout78.xml"/><Relationship Id="rId16" Type="http://schemas.openxmlformats.org/officeDocument/2006/relationships/slideLayout" Target="../slideLayouts/slideLayout92.xml"/><Relationship Id="rId29" Type="http://schemas.openxmlformats.org/officeDocument/2006/relationships/slideLayout" Target="../slideLayouts/slideLayout105.xml"/><Relationship Id="rId11" Type="http://schemas.openxmlformats.org/officeDocument/2006/relationships/slideLayout" Target="../slideLayouts/slideLayout87.xml"/><Relationship Id="rId24" Type="http://schemas.openxmlformats.org/officeDocument/2006/relationships/slideLayout" Target="../slideLayouts/slideLayout100.xml"/><Relationship Id="rId32" Type="http://schemas.openxmlformats.org/officeDocument/2006/relationships/slideLayout" Target="../slideLayouts/slideLayout108.xml"/><Relationship Id="rId37" Type="http://schemas.openxmlformats.org/officeDocument/2006/relationships/slideLayout" Target="../slideLayouts/slideLayout113.xml"/><Relationship Id="rId40" Type="http://schemas.openxmlformats.org/officeDocument/2006/relationships/slideLayout" Target="../slideLayouts/slideLayout116.xml"/><Relationship Id="rId45" Type="http://schemas.openxmlformats.org/officeDocument/2006/relationships/slideLayout" Target="../slideLayouts/slideLayout121.xml"/><Relationship Id="rId5" Type="http://schemas.openxmlformats.org/officeDocument/2006/relationships/slideLayout" Target="../slideLayouts/slideLayout81.xml"/><Relationship Id="rId15" Type="http://schemas.openxmlformats.org/officeDocument/2006/relationships/slideLayout" Target="../slideLayouts/slideLayout91.xml"/><Relationship Id="rId23" Type="http://schemas.openxmlformats.org/officeDocument/2006/relationships/slideLayout" Target="../slideLayouts/slideLayout99.xml"/><Relationship Id="rId28" Type="http://schemas.openxmlformats.org/officeDocument/2006/relationships/slideLayout" Target="../slideLayouts/slideLayout104.xml"/><Relationship Id="rId36" Type="http://schemas.openxmlformats.org/officeDocument/2006/relationships/slideLayout" Target="../slideLayouts/slideLayout112.xml"/><Relationship Id="rId49" Type="http://schemas.openxmlformats.org/officeDocument/2006/relationships/slideLayout" Target="../slideLayouts/slideLayout125.xml"/><Relationship Id="rId10" Type="http://schemas.openxmlformats.org/officeDocument/2006/relationships/slideLayout" Target="../slideLayouts/slideLayout86.xml"/><Relationship Id="rId19" Type="http://schemas.openxmlformats.org/officeDocument/2006/relationships/slideLayout" Target="../slideLayouts/slideLayout95.xml"/><Relationship Id="rId31" Type="http://schemas.openxmlformats.org/officeDocument/2006/relationships/slideLayout" Target="../slideLayouts/slideLayout107.xml"/><Relationship Id="rId44" Type="http://schemas.openxmlformats.org/officeDocument/2006/relationships/slideLayout" Target="../slideLayouts/slideLayout120.xml"/><Relationship Id="rId52" Type="http://schemas.openxmlformats.org/officeDocument/2006/relationships/theme" Target="../theme/theme6.xml"/><Relationship Id="rId4" Type="http://schemas.openxmlformats.org/officeDocument/2006/relationships/slideLayout" Target="../slideLayouts/slideLayout80.xml"/><Relationship Id="rId9" Type="http://schemas.openxmlformats.org/officeDocument/2006/relationships/slideLayout" Target="../slideLayouts/slideLayout85.xml"/><Relationship Id="rId14" Type="http://schemas.openxmlformats.org/officeDocument/2006/relationships/slideLayout" Target="../slideLayouts/slideLayout90.xml"/><Relationship Id="rId22" Type="http://schemas.openxmlformats.org/officeDocument/2006/relationships/slideLayout" Target="../slideLayouts/slideLayout98.xml"/><Relationship Id="rId27" Type="http://schemas.openxmlformats.org/officeDocument/2006/relationships/slideLayout" Target="../slideLayouts/slideLayout103.xml"/><Relationship Id="rId30" Type="http://schemas.openxmlformats.org/officeDocument/2006/relationships/slideLayout" Target="../slideLayouts/slideLayout106.xml"/><Relationship Id="rId35" Type="http://schemas.openxmlformats.org/officeDocument/2006/relationships/slideLayout" Target="../slideLayouts/slideLayout111.xml"/><Relationship Id="rId43" Type="http://schemas.openxmlformats.org/officeDocument/2006/relationships/slideLayout" Target="../slideLayouts/slideLayout119.xml"/><Relationship Id="rId48" Type="http://schemas.openxmlformats.org/officeDocument/2006/relationships/slideLayout" Target="../slideLayouts/slideLayout124.xml"/><Relationship Id="rId8" Type="http://schemas.openxmlformats.org/officeDocument/2006/relationships/slideLayout" Target="../slideLayouts/slideLayout84.xml"/><Relationship Id="rId51" Type="http://schemas.openxmlformats.org/officeDocument/2006/relationships/slideLayout" Target="../slideLayouts/slideLayout127.xml"/><Relationship Id="rId3" Type="http://schemas.openxmlformats.org/officeDocument/2006/relationships/slideLayout" Target="../slideLayouts/slideLayout79.xml"/><Relationship Id="rId12" Type="http://schemas.openxmlformats.org/officeDocument/2006/relationships/slideLayout" Target="../slideLayouts/slideLayout88.xml"/><Relationship Id="rId17" Type="http://schemas.openxmlformats.org/officeDocument/2006/relationships/slideLayout" Target="../slideLayouts/slideLayout93.xml"/><Relationship Id="rId25" Type="http://schemas.openxmlformats.org/officeDocument/2006/relationships/slideLayout" Target="../slideLayouts/slideLayout101.xml"/><Relationship Id="rId33" Type="http://schemas.openxmlformats.org/officeDocument/2006/relationships/slideLayout" Target="../slideLayouts/slideLayout109.xml"/><Relationship Id="rId38" Type="http://schemas.openxmlformats.org/officeDocument/2006/relationships/slideLayout" Target="../slideLayouts/slideLayout114.xml"/><Relationship Id="rId46" Type="http://schemas.openxmlformats.org/officeDocument/2006/relationships/slideLayout" Target="../slideLayouts/slideLayout122.xml"/><Relationship Id="rId20" Type="http://schemas.openxmlformats.org/officeDocument/2006/relationships/slideLayout" Target="../slideLayouts/slideLayout96.xml"/><Relationship Id="rId41" Type="http://schemas.openxmlformats.org/officeDocument/2006/relationships/slideLayout" Target="../slideLayouts/slideLayout117.xml"/><Relationship Id="rId1" Type="http://schemas.openxmlformats.org/officeDocument/2006/relationships/slideLayout" Target="../slideLayouts/slideLayout77.xml"/><Relationship Id="rId6" Type="http://schemas.openxmlformats.org/officeDocument/2006/relationships/slideLayout" Target="../slideLayouts/slideLayout8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35.xml"/><Relationship Id="rId3" Type="http://schemas.openxmlformats.org/officeDocument/2006/relationships/slideLayout" Target="../slideLayouts/slideLayout130.xml"/><Relationship Id="rId7" Type="http://schemas.openxmlformats.org/officeDocument/2006/relationships/slideLayout" Target="../slideLayouts/slideLayout134.xml"/><Relationship Id="rId2" Type="http://schemas.openxmlformats.org/officeDocument/2006/relationships/slideLayout" Target="../slideLayouts/slideLayout129.xml"/><Relationship Id="rId1" Type="http://schemas.openxmlformats.org/officeDocument/2006/relationships/slideLayout" Target="../slideLayouts/slideLayout128.xml"/><Relationship Id="rId6" Type="http://schemas.openxmlformats.org/officeDocument/2006/relationships/slideLayout" Target="../slideLayouts/slideLayout133.xml"/><Relationship Id="rId5" Type="http://schemas.openxmlformats.org/officeDocument/2006/relationships/slideLayout" Target="../slideLayouts/slideLayout132.xml"/><Relationship Id="rId10" Type="http://schemas.openxmlformats.org/officeDocument/2006/relationships/theme" Target="../theme/theme7.xml"/><Relationship Id="rId4" Type="http://schemas.openxmlformats.org/officeDocument/2006/relationships/slideLayout" Target="../slideLayouts/slideLayout131.xml"/><Relationship Id="rId9" Type="http://schemas.openxmlformats.org/officeDocument/2006/relationships/slideLayout" Target="../slideLayouts/slideLayout13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44.xml"/><Relationship Id="rId13" Type="http://schemas.openxmlformats.org/officeDocument/2006/relationships/theme" Target="../theme/theme8.xml"/><Relationship Id="rId3" Type="http://schemas.openxmlformats.org/officeDocument/2006/relationships/slideLayout" Target="../slideLayouts/slideLayout139.xml"/><Relationship Id="rId7" Type="http://schemas.openxmlformats.org/officeDocument/2006/relationships/slideLayout" Target="../slideLayouts/slideLayout143.xml"/><Relationship Id="rId12" Type="http://schemas.openxmlformats.org/officeDocument/2006/relationships/slideLayout" Target="../slideLayouts/slideLayout148.xml"/><Relationship Id="rId2" Type="http://schemas.openxmlformats.org/officeDocument/2006/relationships/slideLayout" Target="../slideLayouts/slideLayout138.xml"/><Relationship Id="rId1" Type="http://schemas.openxmlformats.org/officeDocument/2006/relationships/slideLayout" Target="../slideLayouts/slideLayout137.xml"/><Relationship Id="rId6" Type="http://schemas.openxmlformats.org/officeDocument/2006/relationships/slideLayout" Target="../slideLayouts/slideLayout142.xml"/><Relationship Id="rId11" Type="http://schemas.openxmlformats.org/officeDocument/2006/relationships/slideLayout" Target="../slideLayouts/slideLayout147.xml"/><Relationship Id="rId5" Type="http://schemas.openxmlformats.org/officeDocument/2006/relationships/slideLayout" Target="../slideLayouts/slideLayout141.xml"/><Relationship Id="rId10" Type="http://schemas.openxmlformats.org/officeDocument/2006/relationships/slideLayout" Target="../slideLayouts/slideLayout146.xml"/><Relationship Id="rId4" Type="http://schemas.openxmlformats.org/officeDocument/2006/relationships/slideLayout" Target="../slideLayouts/slideLayout140.xml"/><Relationship Id="rId9" Type="http://schemas.openxmlformats.org/officeDocument/2006/relationships/slideLayout" Target="../slideLayouts/slideLayout145.xml"/><Relationship Id="rId14" Type="http://schemas.openxmlformats.org/officeDocument/2006/relationships/image" Target="../media/image40.emf"/></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56.xml"/><Relationship Id="rId13" Type="http://schemas.openxmlformats.org/officeDocument/2006/relationships/slideLayout" Target="../slideLayouts/slideLayout161.xml"/><Relationship Id="rId18" Type="http://schemas.openxmlformats.org/officeDocument/2006/relationships/slideLayout" Target="../slideLayouts/slideLayout166.xml"/><Relationship Id="rId3" Type="http://schemas.openxmlformats.org/officeDocument/2006/relationships/slideLayout" Target="../slideLayouts/slideLayout151.xml"/><Relationship Id="rId21" Type="http://schemas.openxmlformats.org/officeDocument/2006/relationships/slideLayout" Target="../slideLayouts/slideLayout169.xml"/><Relationship Id="rId7" Type="http://schemas.openxmlformats.org/officeDocument/2006/relationships/slideLayout" Target="../slideLayouts/slideLayout155.xml"/><Relationship Id="rId12" Type="http://schemas.openxmlformats.org/officeDocument/2006/relationships/slideLayout" Target="../slideLayouts/slideLayout160.xml"/><Relationship Id="rId17" Type="http://schemas.openxmlformats.org/officeDocument/2006/relationships/slideLayout" Target="../slideLayouts/slideLayout165.xml"/><Relationship Id="rId2" Type="http://schemas.openxmlformats.org/officeDocument/2006/relationships/slideLayout" Target="../slideLayouts/slideLayout150.xml"/><Relationship Id="rId16" Type="http://schemas.openxmlformats.org/officeDocument/2006/relationships/slideLayout" Target="../slideLayouts/slideLayout164.xml"/><Relationship Id="rId20" Type="http://schemas.openxmlformats.org/officeDocument/2006/relationships/slideLayout" Target="../slideLayouts/slideLayout168.xml"/><Relationship Id="rId1" Type="http://schemas.openxmlformats.org/officeDocument/2006/relationships/slideLayout" Target="../slideLayouts/slideLayout149.xml"/><Relationship Id="rId6" Type="http://schemas.openxmlformats.org/officeDocument/2006/relationships/slideLayout" Target="../slideLayouts/slideLayout154.xml"/><Relationship Id="rId11" Type="http://schemas.openxmlformats.org/officeDocument/2006/relationships/slideLayout" Target="../slideLayouts/slideLayout159.xml"/><Relationship Id="rId5" Type="http://schemas.openxmlformats.org/officeDocument/2006/relationships/slideLayout" Target="../slideLayouts/slideLayout153.xml"/><Relationship Id="rId15" Type="http://schemas.openxmlformats.org/officeDocument/2006/relationships/slideLayout" Target="../slideLayouts/slideLayout163.xml"/><Relationship Id="rId10" Type="http://schemas.openxmlformats.org/officeDocument/2006/relationships/slideLayout" Target="../slideLayouts/slideLayout158.xml"/><Relationship Id="rId19" Type="http://schemas.openxmlformats.org/officeDocument/2006/relationships/slideLayout" Target="../slideLayouts/slideLayout167.xml"/><Relationship Id="rId4" Type="http://schemas.openxmlformats.org/officeDocument/2006/relationships/slideLayout" Target="../slideLayouts/slideLayout152.xml"/><Relationship Id="rId9" Type="http://schemas.openxmlformats.org/officeDocument/2006/relationships/slideLayout" Target="../slideLayouts/slideLayout157.xml"/><Relationship Id="rId14" Type="http://schemas.openxmlformats.org/officeDocument/2006/relationships/slideLayout" Target="../slideLayouts/slideLayout162.xml"/><Relationship Id="rId22"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B191C69-DEF3-B97A-BD36-9B0867E6D6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E543CE0-D86E-E299-7E3C-027E5BD52C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484A81-FD8C-520F-9227-04661FF9A7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FF76C99-520C-7046-ABD5-2980D2CAEC9C}" type="datetimeFigureOut">
              <a:rPr lang="en-US" smtClean="0"/>
              <a:t>3/17/2026</a:t>
            </a:fld>
            <a:endParaRPr lang="en-US"/>
          </a:p>
        </p:txBody>
      </p:sp>
      <p:sp>
        <p:nvSpPr>
          <p:cNvPr id="5" name="Footer Placeholder 4">
            <a:extLst>
              <a:ext uri="{FF2B5EF4-FFF2-40B4-BE49-F238E27FC236}">
                <a16:creationId xmlns:a16="http://schemas.microsoft.com/office/drawing/2014/main" id="{231C6C2F-6FF1-596A-5F61-25163703C47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55BEDB8-FFB3-12FB-6F6F-4C3A169F19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E4D6291-6767-A44E-BAE7-E6C803390331}" type="slidenum">
              <a:rPr lang="en-US" smtClean="0"/>
              <a:t>‹#›</a:t>
            </a:fld>
            <a:endParaRPr lang="en-US"/>
          </a:p>
        </p:txBody>
      </p:sp>
    </p:spTree>
    <p:extLst>
      <p:ext uri="{BB962C8B-B14F-4D97-AF65-F5344CB8AC3E}">
        <p14:creationId xmlns:p14="http://schemas.microsoft.com/office/powerpoint/2010/main" val="1892066364"/>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66" r:id="rId4"/>
    <p:sldLayoutId id="2147483661" r:id="rId5"/>
    <p:sldLayoutId id="2147483662" r:id="rId6"/>
    <p:sldLayoutId id="2147483667" r:id="rId7"/>
    <p:sldLayoutId id="2147483675" r:id="rId8"/>
    <p:sldLayoutId id="2147483676" r:id="rId9"/>
    <p:sldLayoutId id="2147483663" r:id="rId10"/>
    <p:sldLayoutId id="2147483664" r:id="rId11"/>
    <p:sldLayoutId id="2147483668" r:id="rId12"/>
    <p:sldLayoutId id="2147483669" r:id="rId13"/>
    <p:sldLayoutId id="2147483671" r:id="rId14"/>
    <p:sldLayoutId id="2147483655" r:id="rId15"/>
    <p:sldLayoutId id="2147483677" r:id="rId16"/>
    <p:sldLayoutId id="2147483678" r:id="rId17"/>
    <p:sldLayoutId id="2147483679" r:id="rId18"/>
    <p:sldLayoutId id="2147483672" r:id="rId19"/>
    <p:sldLayoutId id="2147483680" r:id="rId20"/>
    <p:sldLayoutId id="2147483681" r:id="rId21"/>
    <p:sldLayoutId id="2147483682" r:id="rId22"/>
    <p:sldLayoutId id="2147483686" r:id="rId23"/>
    <p:sldLayoutId id="2147483687"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216603A4-6FD9-3E80-8BC9-EFA8E43D464B}"/>
              </a:ext>
            </a:extLst>
          </p:cNvPr>
          <p:cNvGraphicFramePr>
            <a:graphicFrameLocks noChangeAspect="1"/>
          </p:cNvGraphicFramePr>
          <p:nvPr userDrawn="1">
            <p:custDataLst>
              <p:tags r:id="rId6"/>
            </p:custDataLst>
            <p:extLst>
              <p:ext uri="{D42A27DB-BD31-4B8C-83A1-F6EECF244321}">
                <p14:modId xmlns:p14="http://schemas.microsoft.com/office/powerpoint/2010/main" val="394867331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7" imgW="503" imgH="503" progId="TCLayout.ActiveDocument.1">
                  <p:embed/>
                </p:oleObj>
              </mc:Choice>
              <mc:Fallback>
                <p:oleObj name="think-cell Slide" r:id="rId7" imgW="503" imgH="503" progId="TCLayout.ActiveDocument.1">
                  <p:embed/>
                  <p:pic>
                    <p:nvPicPr>
                      <p:cNvPr id="8" name="think-cell data - do not delete" hidden="1">
                        <a:extLst>
                          <a:ext uri="{FF2B5EF4-FFF2-40B4-BE49-F238E27FC236}">
                            <a16:creationId xmlns:a16="http://schemas.microsoft.com/office/drawing/2014/main" id="{216603A4-6FD9-3E80-8BC9-EFA8E43D464B}"/>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2C48F424-B01B-74D9-AA71-74ACEA5435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86A9511-BF2C-E3E3-A87D-BDEB429B98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391293-F3C5-671A-C6A0-7C739E787EC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D7D40B8-DD05-4841-84A4-C3963CE7EBF9}" type="datetimeFigureOut">
              <a:rPr kumimoji="0" lang="en-US"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3/17/2026</a:t>
            </a:fld>
            <a:endParaRPr kumimoji="0" lang="en-US"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Footer Placeholder 4">
            <a:extLst>
              <a:ext uri="{FF2B5EF4-FFF2-40B4-BE49-F238E27FC236}">
                <a16:creationId xmlns:a16="http://schemas.microsoft.com/office/drawing/2014/main" id="{4F35B8B6-B7F0-6400-B0FB-61EF984A4F8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lide Number Placeholder 5">
            <a:extLst>
              <a:ext uri="{FF2B5EF4-FFF2-40B4-BE49-F238E27FC236}">
                <a16:creationId xmlns:a16="http://schemas.microsoft.com/office/drawing/2014/main" id="{9C01567C-3096-DD20-CE2C-65CF6AC9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3613C48-7496-BC48-8AAA-DE12ED2BD092}" type="slidenum">
              <a:rPr kumimoji="0" lang="en-US"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1938725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83" r:id="rId3"/>
    <p:sldLayoutId id="2147483684"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8F33515-0D52-DE4A-8DEC-EE5C7E123FE3}"/>
              </a:ext>
            </a:extLst>
          </p:cNvPr>
          <p:cNvSpPr>
            <a:spLocks noGrp="1"/>
          </p:cNvSpPr>
          <p:nvPr>
            <p:ph type="title"/>
          </p:nvPr>
        </p:nvSpPr>
        <p:spPr>
          <a:xfrm>
            <a:off x="571499" y="365125"/>
            <a:ext cx="11049001" cy="1325563"/>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975EEAE7-999B-454D-A099-6A62C95216C6}"/>
              </a:ext>
            </a:extLst>
          </p:cNvPr>
          <p:cNvSpPr>
            <a:spLocks noGrp="1"/>
          </p:cNvSpPr>
          <p:nvPr>
            <p:ph type="body" idx="1"/>
          </p:nvPr>
        </p:nvSpPr>
        <p:spPr>
          <a:xfrm>
            <a:off x="571500" y="1825625"/>
            <a:ext cx="110490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E4EA12-ED44-C241-BB32-611F1AB5CE4C}"/>
              </a:ext>
            </a:extLst>
          </p:cNvPr>
          <p:cNvSpPr>
            <a:spLocks noGrp="1"/>
          </p:cNvSpPr>
          <p:nvPr>
            <p:ph type="dt" sz="half" idx="2"/>
          </p:nvPr>
        </p:nvSpPr>
        <p:spPr>
          <a:xfrm>
            <a:off x="5715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19790AB7-7E0B-C946-825C-51442F4C01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5358575-E8B4-944D-A323-71CA59F57EBB}"/>
              </a:ext>
            </a:extLst>
          </p:cNvPr>
          <p:cNvSpPr>
            <a:spLocks noGrp="1"/>
          </p:cNvSpPr>
          <p:nvPr>
            <p:ph type="sldNum" sz="quarter" idx="4"/>
          </p:nvPr>
        </p:nvSpPr>
        <p:spPr>
          <a:xfrm>
            <a:off x="88773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CA3B56-ECA4-F246-9394-58426C04E9F5}" type="slidenum">
              <a:rPr lang="en-US" smtClean="0"/>
              <a:pPr/>
              <a:t>‹#›</a:t>
            </a:fld>
            <a:endParaRPr lang="en-US"/>
          </a:p>
        </p:txBody>
      </p:sp>
    </p:spTree>
    <p:extLst>
      <p:ext uri="{BB962C8B-B14F-4D97-AF65-F5344CB8AC3E}">
        <p14:creationId xmlns:p14="http://schemas.microsoft.com/office/powerpoint/2010/main" val="1096998804"/>
      </p:ext>
    </p:extLst>
  </p:cSld>
  <p:clrMap bg1="dk1" tx1="lt1" bg2="dk2" tx2="lt2" accent1="accent1" accent2="accent2" accent3="accent3" accent4="accent4" accent5="accent5" accent6="accent6" hlink="hlink" folHlink="folHlink"/>
  <p:sldLayoutIdLst>
    <p:sldLayoutId id="2147483896" r:id="rId1"/>
    <p:sldLayoutId id="2147483819" r:id="rId2"/>
  </p:sldLayoutIdLst>
  <p:txStyles>
    <p:titleStyle>
      <a:lvl1pPr algn="l" defTabSz="914400" rtl="0" eaLnBrk="1" latinLnBrk="0" hangingPunct="1">
        <a:lnSpc>
          <a:spcPct val="9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90000"/>
        </a:lnSpc>
        <a:spcBef>
          <a:spcPts val="1000"/>
        </a:spcBef>
        <a:buFont typeface="TWK Everett" panose="020B0204000000000000"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TWK Everett" panose="020B0204000000000000"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TWK Everett" panose="020B0204000000000000"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F26B43"/>
          </p15:clr>
        </p15:guide>
        <p15:guide id="2" pos="7680">
          <p15:clr>
            <a:srgbClr val="F26B43"/>
          </p15:clr>
        </p15:guide>
        <p15:guide id="3" pos="360">
          <p15:clr>
            <a:srgbClr val="F26B43"/>
          </p15:clr>
        </p15:guide>
        <p15:guide id="4" pos="2626">
          <p15:clr>
            <a:srgbClr val="F26B43"/>
          </p15:clr>
        </p15:guide>
        <p15:guide id="5" pos="2706">
          <p15:clr>
            <a:srgbClr val="F26B43"/>
          </p15:clr>
        </p15:guide>
        <p15:guide id="6" pos="4973">
          <p15:clr>
            <a:srgbClr val="F26B43"/>
          </p15:clr>
        </p15:guide>
        <p15:guide id="7" pos="5053">
          <p15:clr>
            <a:srgbClr val="F26B43"/>
          </p15:clr>
        </p15:guide>
        <p15:guide id="8" pos="7320">
          <p15:clr>
            <a:srgbClr val="F26B43"/>
          </p15:clr>
        </p15:guide>
        <p15:guide id="9" orient="horz">
          <p15:clr>
            <a:srgbClr val="F26B43"/>
          </p15:clr>
        </p15:guide>
        <p15:guide id="10" orient="horz" pos="4320">
          <p15:clr>
            <a:srgbClr val="F26B43"/>
          </p15:clr>
        </p15:guide>
        <p15:guide id="11" orient="horz" pos="864">
          <p15:clr>
            <a:srgbClr val="F26B43"/>
          </p15:clr>
        </p15:guide>
        <p15:guide id="12" orient="horz" pos="1866">
          <p15:clr>
            <a:srgbClr val="F26B43"/>
          </p15:clr>
        </p15:guide>
        <p15:guide id="13" orient="horz" pos="1946">
          <p15:clr>
            <a:srgbClr val="F26B43"/>
          </p15:clr>
        </p15:guide>
        <p15:guide id="14" orient="horz" pos="2949">
          <p15:clr>
            <a:srgbClr val="F26B43"/>
          </p15:clr>
        </p15:guide>
        <p15:guide id="15" orient="horz" pos="3029">
          <p15:clr>
            <a:srgbClr val="F26B43"/>
          </p15:clr>
        </p15:guide>
        <p15:guide id="16" orient="horz" pos="4032">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8F33515-0D52-DE4A-8DEC-EE5C7E123FE3}"/>
              </a:ext>
            </a:extLst>
          </p:cNvPr>
          <p:cNvSpPr>
            <a:spLocks noGrp="1"/>
          </p:cNvSpPr>
          <p:nvPr>
            <p:ph type="title"/>
          </p:nvPr>
        </p:nvSpPr>
        <p:spPr>
          <a:xfrm>
            <a:off x="957942" y="365125"/>
            <a:ext cx="10395858"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75EEAE7-999B-454D-A099-6A62C95216C6}"/>
              </a:ext>
            </a:extLst>
          </p:cNvPr>
          <p:cNvSpPr>
            <a:spLocks noGrp="1"/>
          </p:cNvSpPr>
          <p:nvPr>
            <p:ph type="body" idx="1"/>
          </p:nvPr>
        </p:nvSpPr>
        <p:spPr>
          <a:xfrm>
            <a:off x="957942" y="1825625"/>
            <a:ext cx="10395857"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E4EA12-ED44-C241-BB32-611F1AB5CE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19790AB7-7E0B-C946-825C-51442F4C01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5358575-E8B4-944D-A323-71CA59F57E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CA3B56-ECA4-F246-9394-58426C04E9F5}" type="slidenum">
              <a:rPr lang="en-US" smtClean="0"/>
              <a:pPr/>
              <a:t>‹#›</a:t>
            </a:fld>
            <a:endParaRPr lang="en-US"/>
          </a:p>
        </p:txBody>
      </p:sp>
    </p:spTree>
    <p:extLst>
      <p:ext uri="{BB962C8B-B14F-4D97-AF65-F5344CB8AC3E}">
        <p14:creationId xmlns:p14="http://schemas.microsoft.com/office/powerpoint/2010/main" val="1324696635"/>
      </p:ext>
    </p:extLst>
  </p:cSld>
  <p:clrMap bg1="dk1" tx1="lt1" bg2="dk2" tx2="lt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 id="2147483808" r:id="rId12"/>
    <p:sldLayoutId id="2147483809" r:id="rId13"/>
    <p:sldLayoutId id="2147483810" r:id="rId14"/>
    <p:sldLayoutId id="2147483811" r:id="rId15"/>
    <p:sldLayoutId id="2147483812" r:id="rId16"/>
    <p:sldLayoutId id="2147483813" r:id="rId17"/>
    <p:sldLayoutId id="2147483814" r:id="rId18"/>
    <p:sldLayoutId id="2147483815" r:id="rId19"/>
    <p:sldLayoutId id="2147483816" r:id="rId20"/>
    <p:sldLayoutId id="2147483817" r:id="rId21"/>
    <p:sldLayoutId id="2147483818" r:id="rId22"/>
    <p:sldLayoutId id="2147483892" r:id="rId23"/>
    <p:sldLayoutId id="2147483894" r:id="rId24"/>
    <p:sldLayoutId id="2147483895" r:id="rId25"/>
  </p:sldLayoutIdLst>
  <p:txStyles>
    <p:titleStyle>
      <a:lvl1pPr algn="l" defTabSz="914400" rtl="0" eaLnBrk="1" latinLnBrk="0" hangingPunct="1">
        <a:lnSpc>
          <a:spcPct val="9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8F33515-0D52-DE4A-8DEC-EE5C7E123FE3}"/>
              </a:ext>
            </a:extLst>
          </p:cNvPr>
          <p:cNvSpPr>
            <a:spLocks noGrp="1"/>
          </p:cNvSpPr>
          <p:nvPr>
            <p:ph type="title"/>
          </p:nvPr>
        </p:nvSpPr>
        <p:spPr>
          <a:xfrm>
            <a:off x="957942" y="365125"/>
            <a:ext cx="10395858"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75EEAE7-999B-454D-A099-6A62C95216C6}"/>
              </a:ext>
            </a:extLst>
          </p:cNvPr>
          <p:cNvSpPr>
            <a:spLocks noGrp="1"/>
          </p:cNvSpPr>
          <p:nvPr>
            <p:ph type="body" idx="1"/>
          </p:nvPr>
        </p:nvSpPr>
        <p:spPr>
          <a:xfrm>
            <a:off x="957942" y="1825625"/>
            <a:ext cx="10395857"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E4EA12-ED44-C241-BB32-611F1AB5CE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19790AB7-7E0B-C946-825C-51442F4C01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5358575-E8B4-944D-A323-71CA59F57E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CA3B56-ECA4-F246-9394-58426C04E9F5}" type="slidenum">
              <a:rPr lang="en-US" smtClean="0"/>
              <a:pPr/>
              <a:t>‹#›</a:t>
            </a:fld>
            <a:endParaRPr lang="en-US"/>
          </a:p>
        </p:txBody>
      </p:sp>
    </p:spTree>
    <p:extLst>
      <p:ext uri="{BB962C8B-B14F-4D97-AF65-F5344CB8AC3E}">
        <p14:creationId xmlns:p14="http://schemas.microsoft.com/office/powerpoint/2010/main" val="1353038088"/>
      </p:ext>
    </p:extLst>
  </p:cSld>
  <p:clrMap bg1="dk1" tx1="lt1" bg2="dk2" tx2="lt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 id="2147483738" r:id="rId16"/>
    <p:sldLayoutId id="2147483739" r:id="rId17"/>
    <p:sldLayoutId id="2147483740" r:id="rId18"/>
    <p:sldLayoutId id="2147483741" r:id="rId19"/>
    <p:sldLayoutId id="2147483742" r:id="rId20"/>
    <p:sldLayoutId id="2147483743" r:id="rId21"/>
  </p:sldLayoutIdLst>
  <p:txStyles>
    <p:titleStyle>
      <a:lvl1pPr algn="l" defTabSz="914400" rtl="0" eaLnBrk="1" latinLnBrk="0" hangingPunct="1">
        <a:lnSpc>
          <a:spcPct val="9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8F33515-0D52-DE4A-8DEC-EE5C7E123FE3}"/>
              </a:ext>
            </a:extLst>
          </p:cNvPr>
          <p:cNvSpPr>
            <a:spLocks noGrp="1"/>
          </p:cNvSpPr>
          <p:nvPr>
            <p:ph type="title"/>
          </p:nvPr>
        </p:nvSpPr>
        <p:spPr>
          <a:xfrm>
            <a:off x="957942" y="365125"/>
            <a:ext cx="10395858"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75EEAE7-999B-454D-A099-6A62C95216C6}"/>
              </a:ext>
            </a:extLst>
          </p:cNvPr>
          <p:cNvSpPr>
            <a:spLocks noGrp="1"/>
          </p:cNvSpPr>
          <p:nvPr>
            <p:ph type="body" idx="1"/>
          </p:nvPr>
        </p:nvSpPr>
        <p:spPr>
          <a:xfrm>
            <a:off x="957942" y="1825625"/>
            <a:ext cx="10395857"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E4EA12-ED44-C241-BB32-611F1AB5CE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19790AB7-7E0B-C946-825C-51442F4C01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5358575-E8B4-944D-A323-71CA59F57E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CA3B56-ECA4-F246-9394-58426C04E9F5}" type="slidenum">
              <a:rPr lang="en-US" smtClean="0"/>
              <a:pPr/>
              <a:t>‹#›</a:t>
            </a:fld>
            <a:endParaRPr lang="en-US"/>
          </a:p>
        </p:txBody>
      </p:sp>
    </p:spTree>
    <p:extLst>
      <p:ext uri="{BB962C8B-B14F-4D97-AF65-F5344CB8AC3E}">
        <p14:creationId xmlns:p14="http://schemas.microsoft.com/office/powerpoint/2010/main" val="3286275411"/>
      </p:ext>
    </p:extLst>
  </p:cSld>
  <p:clrMap bg1="dk1" tx1="lt1" bg2="dk2" tx2="lt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 id="2147483910" r:id="rId12"/>
    <p:sldLayoutId id="2147483911" r:id="rId13"/>
    <p:sldLayoutId id="2147483912" r:id="rId14"/>
    <p:sldLayoutId id="2147483913" r:id="rId15"/>
    <p:sldLayoutId id="2147483914" r:id="rId16"/>
    <p:sldLayoutId id="2147483915" r:id="rId17"/>
    <p:sldLayoutId id="2147483916" r:id="rId18"/>
    <p:sldLayoutId id="2147483917" r:id="rId19"/>
    <p:sldLayoutId id="2147483918" r:id="rId20"/>
    <p:sldLayoutId id="2147483919" r:id="rId21"/>
    <p:sldLayoutId id="2147483920" r:id="rId22"/>
    <p:sldLayoutId id="2147483921" r:id="rId23"/>
    <p:sldLayoutId id="2147483922" r:id="rId24"/>
    <p:sldLayoutId id="2147483923" r:id="rId25"/>
    <p:sldLayoutId id="2147483924" r:id="rId26"/>
    <p:sldLayoutId id="2147483925" r:id="rId27"/>
    <p:sldLayoutId id="2147483926" r:id="rId28"/>
    <p:sldLayoutId id="2147483927" r:id="rId29"/>
    <p:sldLayoutId id="2147483928" r:id="rId30"/>
    <p:sldLayoutId id="2147483929" r:id="rId31"/>
    <p:sldLayoutId id="2147483930" r:id="rId32"/>
    <p:sldLayoutId id="2147483931" r:id="rId33"/>
    <p:sldLayoutId id="2147483932" r:id="rId34"/>
    <p:sldLayoutId id="2147483933" r:id="rId35"/>
    <p:sldLayoutId id="2147483934" r:id="rId36"/>
    <p:sldLayoutId id="2147483935" r:id="rId37"/>
    <p:sldLayoutId id="2147483936" r:id="rId38"/>
    <p:sldLayoutId id="2147483937" r:id="rId39"/>
    <p:sldLayoutId id="2147483938" r:id="rId40"/>
    <p:sldLayoutId id="2147483939" r:id="rId41"/>
    <p:sldLayoutId id="2147483940" r:id="rId42"/>
    <p:sldLayoutId id="2147483941" r:id="rId43"/>
    <p:sldLayoutId id="2147483942" r:id="rId44"/>
    <p:sldLayoutId id="2147483943" r:id="rId45"/>
    <p:sldLayoutId id="2147483944" r:id="rId46"/>
    <p:sldLayoutId id="2147483945" r:id="rId47"/>
    <p:sldLayoutId id="2147483946" r:id="rId48"/>
    <p:sldLayoutId id="2147483947" r:id="rId49"/>
    <p:sldLayoutId id="2147483948" r:id="rId50"/>
    <p:sldLayoutId id="2147483949" r:id="rId51"/>
  </p:sldLayoutIdLst>
  <p:txStyles>
    <p:titleStyle>
      <a:lvl1pPr algn="l" defTabSz="914400" rtl="0" eaLnBrk="1" latinLnBrk="0" hangingPunct="1">
        <a:lnSpc>
          <a:spcPct val="9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8F33515-0D52-DE4A-8DEC-EE5C7E123FE3}"/>
              </a:ext>
            </a:extLst>
          </p:cNvPr>
          <p:cNvSpPr>
            <a:spLocks noGrp="1"/>
          </p:cNvSpPr>
          <p:nvPr>
            <p:ph type="title"/>
          </p:nvPr>
        </p:nvSpPr>
        <p:spPr>
          <a:xfrm>
            <a:off x="571499" y="365125"/>
            <a:ext cx="11049001" cy="1325563"/>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975EEAE7-999B-454D-A099-6A62C95216C6}"/>
              </a:ext>
            </a:extLst>
          </p:cNvPr>
          <p:cNvSpPr>
            <a:spLocks noGrp="1"/>
          </p:cNvSpPr>
          <p:nvPr>
            <p:ph type="body" idx="1"/>
          </p:nvPr>
        </p:nvSpPr>
        <p:spPr>
          <a:xfrm>
            <a:off x="571500" y="1825625"/>
            <a:ext cx="110490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E4EA12-ED44-C241-BB32-611F1AB5CE4C}"/>
              </a:ext>
            </a:extLst>
          </p:cNvPr>
          <p:cNvSpPr>
            <a:spLocks noGrp="1"/>
          </p:cNvSpPr>
          <p:nvPr>
            <p:ph type="dt" sz="half" idx="2"/>
          </p:nvPr>
        </p:nvSpPr>
        <p:spPr>
          <a:xfrm>
            <a:off x="5715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19790AB7-7E0B-C946-825C-51442F4C01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5358575-E8B4-944D-A323-71CA59F57EBB}"/>
              </a:ext>
            </a:extLst>
          </p:cNvPr>
          <p:cNvSpPr>
            <a:spLocks noGrp="1"/>
          </p:cNvSpPr>
          <p:nvPr>
            <p:ph type="sldNum" sz="quarter" idx="4"/>
          </p:nvPr>
        </p:nvSpPr>
        <p:spPr>
          <a:xfrm>
            <a:off x="88773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CA3B56-ECA4-F246-9394-58426C04E9F5}" type="slidenum">
              <a:rPr lang="en-US" smtClean="0"/>
              <a:pPr/>
              <a:t>‹#›</a:t>
            </a:fld>
            <a:endParaRPr lang="en-US"/>
          </a:p>
        </p:txBody>
      </p:sp>
    </p:spTree>
    <p:extLst>
      <p:ext uri="{BB962C8B-B14F-4D97-AF65-F5344CB8AC3E}">
        <p14:creationId xmlns:p14="http://schemas.microsoft.com/office/powerpoint/2010/main" val="2127289614"/>
      </p:ext>
    </p:extLst>
  </p:cSld>
  <p:clrMap bg1="dk1" tx1="lt1" bg2="dk2" tx2="lt2" accent1="accent1" accent2="accent2" accent3="accent3" accent4="accent4" accent5="accent5" accent6="accent6" hlink="hlink" folHlink="folHlink"/>
  <p:sldLayoutIdLst>
    <p:sldLayoutId id="2147483952" r:id="rId1"/>
    <p:sldLayoutId id="2147483953" r:id="rId2"/>
    <p:sldLayoutId id="2147483954" r:id="rId3"/>
    <p:sldLayoutId id="2147483955" r:id="rId4"/>
    <p:sldLayoutId id="2147483956" r:id="rId5"/>
    <p:sldLayoutId id="2147483957" r:id="rId6"/>
    <p:sldLayoutId id="2147483958" r:id="rId7"/>
    <p:sldLayoutId id="2147483959" r:id="rId8"/>
    <p:sldLayoutId id="2147483960" r:id="rId9"/>
  </p:sldLayoutIdLst>
  <p:txStyles>
    <p:titleStyle>
      <a:lvl1pPr algn="l" defTabSz="914400" rtl="0" eaLnBrk="1" latinLnBrk="0" hangingPunct="1">
        <a:lnSpc>
          <a:spcPct val="9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F26B43"/>
          </p15:clr>
        </p15:guide>
        <p15:guide id="2" pos="7680">
          <p15:clr>
            <a:srgbClr val="F26B43"/>
          </p15:clr>
        </p15:guide>
        <p15:guide id="3" pos="360">
          <p15:clr>
            <a:srgbClr val="F26B43"/>
          </p15:clr>
        </p15:guide>
        <p15:guide id="4" pos="2626">
          <p15:clr>
            <a:srgbClr val="F26B43"/>
          </p15:clr>
        </p15:guide>
        <p15:guide id="5" pos="2706">
          <p15:clr>
            <a:srgbClr val="F26B43"/>
          </p15:clr>
        </p15:guide>
        <p15:guide id="6" pos="4973">
          <p15:clr>
            <a:srgbClr val="F26B43"/>
          </p15:clr>
        </p15:guide>
        <p15:guide id="7" pos="5053">
          <p15:clr>
            <a:srgbClr val="F26B43"/>
          </p15:clr>
        </p15:guide>
        <p15:guide id="8" pos="7320">
          <p15:clr>
            <a:srgbClr val="F26B43"/>
          </p15:clr>
        </p15:guide>
        <p15:guide id="9" orient="horz">
          <p15:clr>
            <a:srgbClr val="F26B43"/>
          </p15:clr>
        </p15:guide>
        <p15:guide id="10" orient="horz" pos="4320">
          <p15:clr>
            <a:srgbClr val="F26B43"/>
          </p15:clr>
        </p15:guide>
        <p15:guide id="11" orient="horz" pos="864">
          <p15:clr>
            <a:srgbClr val="F26B43"/>
          </p15:clr>
        </p15:guide>
        <p15:guide id="12" orient="horz" pos="1866">
          <p15:clr>
            <a:srgbClr val="F26B43"/>
          </p15:clr>
        </p15:guide>
        <p15:guide id="13" orient="horz" pos="1946">
          <p15:clr>
            <a:srgbClr val="F26B43"/>
          </p15:clr>
        </p15:guide>
        <p15:guide id="14" orient="horz" pos="2949">
          <p15:clr>
            <a:srgbClr val="F26B43"/>
          </p15:clr>
        </p15:guide>
        <p15:guide id="15" orient="horz" pos="3029">
          <p15:clr>
            <a:srgbClr val="F26B43"/>
          </p15:clr>
        </p15:guide>
        <p15:guide id="16" orient="horz" pos="4032">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8F33515-0D52-DE4A-8DEC-EE5C7E123FE3}"/>
              </a:ext>
            </a:extLst>
          </p:cNvPr>
          <p:cNvSpPr>
            <a:spLocks noGrp="1"/>
          </p:cNvSpPr>
          <p:nvPr>
            <p:ph type="title"/>
          </p:nvPr>
        </p:nvSpPr>
        <p:spPr>
          <a:xfrm>
            <a:off x="571499" y="365125"/>
            <a:ext cx="11049001" cy="1325563"/>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975EEAE7-999B-454D-A099-6A62C95216C6}"/>
              </a:ext>
            </a:extLst>
          </p:cNvPr>
          <p:cNvSpPr>
            <a:spLocks noGrp="1"/>
          </p:cNvSpPr>
          <p:nvPr>
            <p:ph type="body" idx="1"/>
          </p:nvPr>
        </p:nvSpPr>
        <p:spPr>
          <a:xfrm>
            <a:off x="571500" y="1825625"/>
            <a:ext cx="110490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E4EA12-ED44-C241-BB32-611F1AB5CE4C}"/>
              </a:ext>
            </a:extLst>
          </p:cNvPr>
          <p:cNvSpPr>
            <a:spLocks noGrp="1"/>
          </p:cNvSpPr>
          <p:nvPr>
            <p:ph type="dt" sz="half" idx="2"/>
          </p:nvPr>
        </p:nvSpPr>
        <p:spPr>
          <a:xfrm>
            <a:off x="5715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AB49FC-EE39-194E-AD0E-8E6921FEDA79}" type="datetimeFigureOut">
              <a:rPr lang="en-US" smtClean="0"/>
              <a:pPr/>
              <a:t>3/17/2026</a:t>
            </a:fld>
            <a:endParaRPr lang="en-US"/>
          </a:p>
        </p:txBody>
      </p:sp>
      <p:sp>
        <p:nvSpPr>
          <p:cNvPr id="5" name="Footer Placeholder 4">
            <a:extLst>
              <a:ext uri="{FF2B5EF4-FFF2-40B4-BE49-F238E27FC236}">
                <a16:creationId xmlns:a16="http://schemas.microsoft.com/office/drawing/2014/main" id="{19790AB7-7E0B-C946-825C-51442F4C01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5358575-E8B4-944D-A323-71CA59F57EBB}"/>
              </a:ext>
            </a:extLst>
          </p:cNvPr>
          <p:cNvSpPr>
            <a:spLocks noGrp="1"/>
          </p:cNvSpPr>
          <p:nvPr>
            <p:ph type="sldNum" sz="quarter" idx="4"/>
          </p:nvPr>
        </p:nvSpPr>
        <p:spPr>
          <a:xfrm>
            <a:off x="88773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CA3B56-ECA4-F246-9394-58426C04E9F5}" type="slidenum">
              <a:rPr lang="en-US" smtClean="0"/>
              <a:pPr/>
              <a:t>‹#›</a:t>
            </a:fld>
            <a:endParaRPr lang="en-US"/>
          </a:p>
        </p:txBody>
      </p:sp>
      <p:pic>
        <p:nvPicPr>
          <p:cNvPr id="7" name="Picture 6">
            <a:extLst>
              <a:ext uri="{FF2B5EF4-FFF2-40B4-BE49-F238E27FC236}">
                <a16:creationId xmlns:a16="http://schemas.microsoft.com/office/drawing/2014/main" id="{1CC25101-F46B-5AD9-0F2D-C4D1CB018D59}"/>
              </a:ext>
            </a:extLst>
          </p:cNvPr>
          <p:cNvPicPr>
            <a:picLocks noChangeAspect="1"/>
          </p:cNvPicPr>
          <p:nvPr userDrawn="1"/>
        </p:nvPicPr>
        <p:blipFill>
          <a:blip r:embed="rId14"/>
          <a:stretch>
            <a:fillRect/>
          </a:stretch>
        </p:blipFill>
        <p:spPr>
          <a:xfrm>
            <a:off x="8299401" y="268940"/>
            <a:ext cx="3426876" cy="551155"/>
          </a:xfrm>
          <a:prstGeom prst="rect">
            <a:avLst/>
          </a:prstGeom>
        </p:spPr>
      </p:pic>
    </p:spTree>
    <p:extLst>
      <p:ext uri="{BB962C8B-B14F-4D97-AF65-F5344CB8AC3E}">
        <p14:creationId xmlns:p14="http://schemas.microsoft.com/office/powerpoint/2010/main" val="1244683193"/>
      </p:ext>
    </p:extLst>
  </p:cSld>
  <p:clrMap bg1="dk1" tx1="lt1" bg2="dk2" tx2="lt2" accent1="accent1" accent2="accent2" accent3="accent3" accent4="accent4" accent5="accent5" accent6="accent6" hlink="hlink" folHlink="folHlink"/>
  <p:sldLayoutIdLst>
    <p:sldLayoutId id="2147483963"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4" r:id="rId11"/>
    <p:sldLayoutId id="2147483975" r:id="rId12"/>
  </p:sldLayoutIdLst>
  <p:txStyles>
    <p:titleStyle>
      <a:lvl1pPr algn="l" defTabSz="914400" rtl="0" eaLnBrk="1" latinLnBrk="0" hangingPunct="1">
        <a:lnSpc>
          <a:spcPct val="9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F26B43"/>
          </p15:clr>
        </p15:guide>
        <p15:guide id="2" pos="7680">
          <p15:clr>
            <a:srgbClr val="F26B43"/>
          </p15:clr>
        </p15:guide>
        <p15:guide id="3" pos="360">
          <p15:clr>
            <a:srgbClr val="F26B43"/>
          </p15:clr>
        </p15:guide>
        <p15:guide id="4" pos="2626">
          <p15:clr>
            <a:srgbClr val="F26B43"/>
          </p15:clr>
        </p15:guide>
        <p15:guide id="5" pos="2706">
          <p15:clr>
            <a:srgbClr val="F26B43"/>
          </p15:clr>
        </p15:guide>
        <p15:guide id="6" pos="4973">
          <p15:clr>
            <a:srgbClr val="F26B43"/>
          </p15:clr>
        </p15:guide>
        <p15:guide id="7" pos="5053">
          <p15:clr>
            <a:srgbClr val="F26B43"/>
          </p15:clr>
        </p15:guide>
        <p15:guide id="8" pos="7320">
          <p15:clr>
            <a:srgbClr val="F26B43"/>
          </p15:clr>
        </p15:guide>
        <p15:guide id="9" orient="horz">
          <p15:clr>
            <a:srgbClr val="F26B43"/>
          </p15:clr>
        </p15:guide>
        <p15:guide id="10" orient="horz" pos="4320">
          <p15:clr>
            <a:srgbClr val="F26B43"/>
          </p15:clr>
        </p15:guide>
        <p15:guide id="11" orient="horz" pos="864">
          <p15:clr>
            <a:srgbClr val="F26B43"/>
          </p15:clr>
        </p15:guide>
        <p15:guide id="12" orient="horz" pos="1866">
          <p15:clr>
            <a:srgbClr val="F26B43"/>
          </p15:clr>
        </p15:guide>
        <p15:guide id="13" orient="horz" pos="1946">
          <p15:clr>
            <a:srgbClr val="F26B43"/>
          </p15:clr>
        </p15:guide>
        <p15:guide id="14" orient="horz" pos="2949">
          <p15:clr>
            <a:srgbClr val="F26B43"/>
          </p15:clr>
        </p15:guide>
        <p15:guide id="15" orient="horz" pos="3029">
          <p15:clr>
            <a:srgbClr val="F26B43"/>
          </p15:clr>
        </p15:guide>
        <p15:guide id="16" orient="horz" pos="4032">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59">
                <a:solidFill>
                  <a:schemeClr val="tx1">
                    <a:tint val="82000"/>
                  </a:schemeClr>
                </a:solidFill>
              </a:defRPr>
            </a:lvl1pPr>
          </a:lstStyle>
          <a:p>
            <a:pPr>
              <a:defRPr/>
            </a:pPr>
            <a:fld id="{9D7D40B8-DD05-4841-84A4-C3963CE7EBF9}" type="datetimeFigureOut">
              <a:rPr lang="en-US" smtClean="0">
                <a:solidFill>
                  <a:prstClr val="black">
                    <a:tint val="82000"/>
                  </a:prstClr>
                </a:solidFill>
              </a:rPr>
              <a:pPr>
                <a:defRPr/>
              </a:pPr>
              <a:t>3/17/2026</a:t>
            </a:fld>
            <a:endParaRPr lang="en-US">
              <a:solidFill>
                <a:prstClr val="black">
                  <a:tint val="82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59">
                <a:solidFill>
                  <a:schemeClr val="tx1">
                    <a:tint val="82000"/>
                  </a:schemeClr>
                </a:solidFill>
              </a:defRPr>
            </a:lvl1pPr>
          </a:lstStyle>
          <a:p>
            <a:pPr>
              <a:defRPr/>
            </a:pPr>
            <a:endParaRPr lang="en-US">
              <a:solidFill>
                <a:prstClr val="black">
                  <a:tint val="82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59">
                <a:solidFill>
                  <a:schemeClr val="tx1">
                    <a:tint val="82000"/>
                  </a:schemeClr>
                </a:solidFill>
              </a:defRPr>
            </a:lvl1pPr>
          </a:lstStyle>
          <a:p>
            <a:pPr>
              <a:defRPr/>
            </a:pPr>
            <a:fld id="{A3613C48-7496-BC48-8AAA-DE12ED2BD092}" type="slidenum">
              <a:rPr lang="en-US" smtClean="0">
                <a:solidFill>
                  <a:prstClr val="black">
                    <a:tint val="82000"/>
                  </a:prstClr>
                </a:solidFill>
              </a:rPr>
              <a:pPr>
                <a:defRPr/>
              </a:pPr>
              <a:t>‹#›</a:t>
            </a:fld>
            <a:endParaRPr lang="en-US">
              <a:solidFill>
                <a:prstClr val="black">
                  <a:tint val="82000"/>
                </a:prstClr>
              </a:solidFill>
            </a:endParaRPr>
          </a:p>
        </p:txBody>
      </p:sp>
    </p:spTree>
    <p:extLst>
      <p:ext uri="{BB962C8B-B14F-4D97-AF65-F5344CB8AC3E}">
        <p14:creationId xmlns:p14="http://schemas.microsoft.com/office/powerpoint/2010/main" val="1257836691"/>
      </p:ext>
    </p:extLst>
  </p:cSld>
  <p:clrMap bg1="lt1" tx1="dk1" bg2="lt2" tx2="dk2" accent1="accent1" accent2="accent2" accent3="accent3" accent4="accent4" accent5="accent5" accent6="accent6" hlink="hlink" folHlink="folHlink"/>
  <p:sldLayoutIdLst>
    <p:sldLayoutId id="2147483977" r:id="rId1"/>
    <p:sldLayoutId id="2147483978" r:id="rId2"/>
    <p:sldLayoutId id="2147483979" r:id="rId3"/>
    <p:sldLayoutId id="2147483980" r:id="rId4"/>
    <p:sldLayoutId id="2147483981" r:id="rId5"/>
    <p:sldLayoutId id="2147483982" r:id="rId6"/>
    <p:sldLayoutId id="2147483983" r:id="rId7"/>
    <p:sldLayoutId id="2147483984" r:id="rId8"/>
    <p:sldLayoutId id="2147483985" r:id="rId9"/>
    <p:sldLayoutId id="2147483986" r:id="rId10"/>
    <p:sldLayoutId id="2147483987" r:id="rId11"/>
    <p:sldLayoutId id="2147483988" r:id="rId12"/>
    <p:sldLayoutId id="2147483989" r:id="rId13"/>
    <p:sldLayoutId id="2147483990" r:id="rId14"/>
    <p:sldLayoutId id="2147483991" r:id="rId15"/>
    <p:sldLayoutId id="2147483992" r:id="rId16"/>
    <p:sldLayoutId id="2147483993" r:id="rId17"/>
    <p:sldLayoutId id="2147483994" r:id="rId18"/>
    <p:sldLayoutId id="2147483995" r:id="rId19"/>
    <p:sldLayoutId id="2147483996" r:id="rId20"/>
    <p:sldLayoutId id="2147483997" r:id="rId21"/>
  </p:sldLayoutIdLst>
  <p:txStyles>
    <p:titleStyle>
      <a:lvl1pPr algn="l" defTabSz="806867" rtl="0" eaLnBrk="1" latinLnBrk="0" hangingPunct="1">
        <a:lnSpc>
          <a:spcPct val="90000"/>
        </a:lnSpc>
        <a:spcBef>
          <a:spcPct val="0"/>
        </a:spcBef>
        <a:buNone/>
        <a:defRPr sz="3883" kern="1200">
          <a:solidFill>
            <a:schemeClr val="tx1"/>
          </a:solidFill>
          <a:latin typeface="+mj-lt"/>
          <a:ea typeface="+mj-ea"/>
          <a:cs typeface="+mj-cs"/>
        </a:defRPr>
      </a:lvl1pPr>
    </p:titleStyle>
    <p:bodyStyle>
      <a:lvl1pPr marL="201717" indent="-201717" algn="l" defTabSz="806867" rtl="0" eaLnBrk="1" latinLnBrk="0" hangingPunct="1">
        <a:lnSpc>
          <a:spcPct val="90000"/>
        </a:lnSpc>
        <a:spcBef>
          <a:spcPts val="882"/>
        </a:spcBef>
        <a:buFont typeface="Arial" panose="020B0604020202020204" pitchFamily="34" charset="0"/>
        <a:buChar char="•"/>
        <a:defRPr sz="2471" kern="1200">
          <a:solidFill>
            <a:schemeClr val="tx1"/>
          </a:solidFill>
          <a:latin typeface="+mn-lt"/>
          <a:ea typeface="+mn-ea"/>
          <a:cs typeface="+mn-cs"/>
        </a:defRPr>
      </a:lvl1pPr>
      <a:lvl2pPr marL="605150" indent="-201717" algn="l" defTabSz="806867" rtl="0" eaLnBrk="1" latinLnBrk="0" hangingPunct="1">
        <a:lnSpc>
          <a:spcPct val="90000"/>
        </a:lnSpc>
        <a:spcBef>
          <a:spcPts val="441"/>
        </a:spcBef>
        <a:buFont typeface="Arial" panose="020B0604020202020204" pitchFamily="34" charset="0"/>
        <a:buChar char="•"/>
        <a:defRPr sz="2118" kern="1200">
          <a:solidFill>
            <a:schemeClr val="tx1"/>
          </a:solidFill>
          <a:latin typeface="+mn-lt"/>
          <a:ea typeface="+mn-ea"/>
          <a:cs typeface="+mn-cs"/>
        </a:defRPr>
      </a:lvl2pPr>
      <a:lvl3pPr marL="1008583" indent="-201717" algn="l" defTabSz="806867" rtl="0" eaLnBrk="1" latinLnBrk="0" hangingPunct="1">
        <a:lnSpc>
          <a:spcPct val="90000"/>
        </a:lnSpc>
        <a:spcBef>
          <a:spcPts val="441"/>
        </a:spcBef>
        <a:buFont typeface="Arial" panose="020B0604020202020204" pitchFamily="34" charset="0"/>
        <a:buChar char="•"/>
        <a:defRPr sz="1765" kern="1200">
          <a:solidFill>
            <a:schemeClr val="tx1"/>
          </a:solidFill>
          <a:latin typeface="+mn-lt"/>
          <a:ea typeface="+mn-ea"/>
          <a:cs typeface="+mn-cs"/>
        </a:defRPr>
      </a:lvl3pPr>
      <a:lvl4pPr marL="1412016" indent="-201717" algn="l" defTabSz="806867" rtl="0" eaLnBrk="1" latinLnBrk="0" hangingPunct="1">
        <a:lnSpc>
          <a:spcPct val="90000"/>
        </a:lnSpc>
        <a:spcBef>
          <a:spcPts val="441"/>
        </a:spcBef>
        <a:buFont typeface="Arial" panose="020B0604020202020204" pitchFamily="34" charset="0"/>
        <a:buChar char="•"/>
        <a:defRPr sz="1588" kern="1200">
          <a:solidFill>
            <a:schemeClr val="tx1"/>
          </a:solidFill>
          <a:latin typeface="+mn-lt"/>
          <a:ea typeface="+mn-ea"/>
          <a:cs typeface="+mn-cs"/>
        </a:defRPr>
      </a:lvl4pPr>
      <a:lvl5pPr marL="1815450" indent="-201717" algn="l" defTabSz="806867" rtl="0" eaLnBrk="1" latinLnBrk="0" hangingPunct="1">
        <a:lnSpc>
          <a:spcPct val="90000"/>
        </a:lnSpc>
        <a:spcBef>
          <a:spcPts val="441"/>
        </a:spcBef>
        <a:buFont typeface="Arial" panose="020B0604020202020204" pitchFamily="34" charset="0"/>
        <a:buChar char="•"/>
        <a:defRPr sz="1588" kern="1200">
          <a:solidFill>
            <a:schemeClr val="tx1"/>
          </a:solidFill>
          <a:latin typeface="+mn-lt"/>
          <a:ea typeface="+mn-ea"/>
          <a:cs typeface="+mn-cs"/>
        </a:defRPr>
      </a:lvl5pPr>
      <a:lvl6pPr marL="2218883" indent="-201717" algn="l" defTabSz="806867" rtl="0" eaLnBrk="1" latinLnBrk="0" hangingPunct="1">
        <a:lnSpc>
          <a:spcPct val="90000"/>
        </a:lnSpc>
        <a:spcBef>
          <a:spcPts val="441"/>
        </a:spcBef>
        <a:buFont typeface="Arial" panose="020B0604020202020204" pitchFamily="34" charset="0"/>
        <a:buChar char="•"/>
        <a:defRPr sz="1588" kern="1200">
          <a:solidFill>
            <a:schemeClr val="tx1"/>
          </a:solidFill>
          <a:latin typeface="+mn-lt"/>
          <a:ea typeface="+mn-ea"/>
          <a:cs typeface="+mn-cs"/>
        </a:defRPr>
      </a:lvl6pPr>
      <a:lvl7pPr marL="2622316" indent="-201717" algn="l" defTabSz="806867" rtl="0" eaLnBrk="1" latinLnBrk="0" hangingPunct="1">
        <a:lnSpc>
          <a:spcPct val="90000"/>
        </a:lnSpc>
        <a:spcBef>
          <a:spcPts val="441"/>
        </a:spcBef>
        <a:buFont typeface="Arial" panose="020B0604020202020204" pitchFamily="34" charset="0"/>
        <a:buChar char="•"/>
        <a:defRPr sz="1588" kern="1200">
          <a:solidFill>
            <a:schemeClr val="tx1"/>
          </a:solidFill>
          <a:latin typeface="+mn-lt"/>
          <a:ea typeface="+mn-ea"/>
          <a:cs typeface="+mn-cs"/>
        </a:defRPr>
      </a:lvl7pPr>
      <a:lvl8pPr marL="3025750" indent="-201717" algn="l" defTabSz="806867" rtl="0" eaLnBrk="1" latinLnBrk="0" hangingPunct="1">
        <a:lnSpc>
          <a:spcPct val="90000"/>
        </a:lnSpc>
        <a:spcBef>
          <a:spcPts val="441"/>
        </a:spcBef>
        <a:buFont typeface="Arial" panose="020B0604020202020204" pitchFamily="34" charset="0"/>
        <a:buChar char="•"/>
        <a:defRPr sz="1588" kern="1200">
          <a:solidFill>
            <a:schemeClr val="tx1"/>
          </a:solidFill>
          <a:latin typeface="+mn-lt"/>
          <a:ea typeface="+mn-ea"/>
          <a:cs typeface="+mn-cs"/>
        </a:defRPr>
      </a:lvl8pPr>
      <a:lvl9pPr marL="3429183" indent="-201717" algn="l" defTabSz="806867" rtl="0" eaLnBrk="1" latinLnBrk="0" hangingPunct="1">
        <a:lnSpc>
          <a:spcPct val="90000"/>
        </a:lnSpc>
        <a:spcBef>
          <a:spcPts val="441"/>
        </a:spcBef>
        <a:buFont typeface="Arial" panose="020B0604020202020204" pitchFamily="34" charset="0"/>
        <a:buChar char="•"/>
        <a:defRPr sz="1588" kern="1200">
          <a:solidFill>
            <a:schemeClr val="tx1"/>
          </a:solidFill>
          <a:latin typeface="+mn-lt"/>
          <a:ea typeface="+mn-ea"/>
          <a:cs typeface="+mn-cs"/>
        </a:defRPr>
      </a:lvl9pPr>
    </p:bodyStyle>
    <p:otherStyle>
      <a:defPPr>
        <a:defRPr lang="en-US"/>
      </a:defPPr>
      <a:lvl1pPr marL="0" algn="l" defTabSz="806867" rtl="0" eaLnBrk="1" latinLnBrk="0" hangingPunct="1">
        <a:defRPr sz="1588" kern="1200">
          <a:solidFill>
            <a:schemeClr val="tx1"/>
          </a:solidFill>
          <a:latin typeface="+mn-lt"/>
          <a:ea typeface="+mn-ea"/>
          <a:cs typeface="+mn-cs"/>
        </a:defRPr>
      </a:lvl1pPr>
      <a:lvl2pPr marL="403433" algn="l" defTabSz="806867" rtl="0" eaLnBrk="1" latinLnBrk="0" hangingPunct="1">
        <a:defRPr sz="1588" kern="1200">
          <a:solidFill>
            <a:schemeClr val="tx1"/>
          </a:solidFill>
          <a:latin typeface="+mn-lt"/>
          <a:ea typeface="+mn-ea"/>
          <a:cs typeface="+mn-cs"/>
        </a:defRPr>
      </a:lvl2pPr>
      <a:lvl3pPr marL="806867" algn="l" defTabSz="806867" rtl="0" eaLnBrk="1" latinLnBrk="0" hangingPunct="1">
        <a:defRPr sz="1588" kern="1200">
          <a:solidFill>
            <a:schemeClr val="tx1"/>
          </a:solidFill>
          <a:latin typeface="+mn-lt"/>
          <a:ea typeface="+mn-ea"/>
          <a:cs typeface="+mn-cs"/>
        </a:defRPr>
      </a:lvl3pPr>
      <a:lvl4pPr marL="1210300" algn="l" defTabSz="806867" rtl="0" eaLnBrk="1" latinLnBrk="0" hangingPunct="1">
        <a:defRPr sz="1588" kern="1200">
          <a:solidFill>
            <a:schemeClr val="tx1"/>
          </a:solidFill>
          <a:latin typeface="+mn-lt"/>
          <a:ea typeface="+mn-ea"/>
          <a:cs typeface="+mn-cs"/>
        </a:defRPr>
      </a:lvl4pPr>
      <a:lvl5pPr marL="1613733" algn="l" defTabSz="806867" rtl="0" eaLnBrk="1" latinLnBrk="0" hangingPunct="1">
        <a:defRPr sz="1588" kern="1200">
          <a:solidFill>
            <a:schemeClr val="tx1"/>
          </a:solidFill>
          <a:latin typeface="+mn-lt"/>
          <a:ea typeface="+mn-ea"/>
          <a:cs typeface="+mn-cs"/>
        </a:defRPr>
      </a:lvl5pPr>
      <a:lvl6pPr marL="2017166" algn="l" defTabSz="806867" rtl="0" eaLnBrk="1" latinLnBrk="0" hangingPunct="1">
        <a:defRPr sz="1588" kern="1200">
          <a:solidFill>
            <a:schemeClr val="tx1"/>
          </a:solidFill>
          <a:latin typeface="+mn-lt"/>
          <a:ea typeface="+mn-ea"/>
          <a:cs typeface="+mn-cs"/>
        </a:defRPr>
      </a:lvl6pPr>
      <a:lvl7pPr marL="2420600" algn="l" defTabSz="806867" rtl="0" eaLnBrk="1" latinLnBrk="0" hangingPunct="1">
        <a:defRPr sz="1588" kern="1200">
          <a:solidFill>
            <a:schemeClr val="tx1"/>
          </a:solidFill>
          <a:latin typeface="+mn-lt"/>
          <a:ea typeface="+mn-ea"/>
          <a:cs typeface="+mn-cs"/>
        </a:defRPr>
      </a:lvl7pPr>
      <a:lvl8pPr marL="2824033" algn="l" defTabSz="806867" rtl="0" eaLnBrk="1" latinLnBrk="0" hangingPunct="1">
        <a:defRPr sz="1588" kern="1200">
          <a:solidFill>
            <a:schemeClr val="tx1"/>
          </a:solidFill>
          <a:latin typeface="+mn-lt"/>
          <a:ea typeface="+mn-ea"/>
          <a:cs typeface="+mn-cs"/>
        </a:defRPr>
      </a:lvl8pPr>
      <a:lvl9pPr marL="3227466" algn="l" defTabSz="806867" rtl="0" eaLnBrk="1" latinLnBrk="0" hangingPunct="1">
        <a:defRPr sz="15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slide" Target="slide9.xml"/><Relationship Id="rId7" Type="http://schemas.openxmlformats.org/officeDocument/2006/relationships/image" Target="../media/image64.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63.png"/><Relationship Id="rId5" Type="http://schemas.openxmlformats.org/officeDocument/2006/relationships/slide" Target="slide20.xml"/><Relationship Id="rId4" Type="http://schemas.openxmlformats.org/officeDocument/2006/relationships/slide" Target="slide16.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s://partner.microsoft.com/en-us/dashboard/account/exp/enrollment/welcome?cloudInstance=Global&amp;accountProgram=valueaddedreseller" TargetMode="External"/><Relationship Id="rId13" Type="http://schemas.openxmlformats.org/officeDocument/2006/relationships/hyperlink" Target="https://learn.microsoft.com/en-us/partner-center/indirect-reseller-tasks-in-partner-center" TargetMode="External"/><Relationship Id="rId3" Type="http://schemas.openxmlformats.org/officeDocument/2006/relationships/image" Target="../media/image148.png"/><Relationship Id="rId7" Type="http://schemas.openxmlformats.org/officeDocument/2006/relationships/hyperlink" Target="mailto:you@yourcompanyname.com" TargetMode="External"/><Relationship Id="rId12" Type="http://schemas.openxmlformats.org/officeDocument/2006/relationships/hyperlink" Target="https://learn.microsoft.com/en-us/partner-center/microsoft-partner-agreement"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hyperlink" Target="https://learn.microsoft.com/en-us/partner-center/enroll/mpn-create-a-partner-center-account#prerequisites" TargetMode="External"/><Relationship Id="rId11" Type="http://schemas.openxmlformats.org/officeDocument/2006/relationships/hyperlink" Target="https://nam10.safelinks.protection.outlook.com/?url=https%3A%2F%2Flearn.microsoft.com%2Fen-us%2Fpartner-center%2Fverification-responses&amp;data=05%7C01%7CAnabel.Sarandria%40tdsynnex.com%7Cb8d39d4c2d88413d127908dbdaeda4e6%7C7fe14ab68f5d413984bfcd8aed0ee6b9%7C1%7C0%7C638344486495429237%7CUnknown%7CTWFpbGZsb3d8eyJWIjoiMC4wLjAwMDAiLCJQIjoiV2luMzIiLCJBTiI6Ik1haWwiLCJXVCI6Mn0%3D%7C3000%7C%7C%7C&amp;sdata=bN9ykim4ElCKdSZ66r%2FCC8Pri5RlWnwk1uDdsSd%2BWjw%3D&amp;reserved=0" TargetMode="External"/><Relationship Id="rId5" Type="http://schemas.openxmlformats.org/officeDocument/2006/relationships/hyperlink" Target="https://partner.microsoft.com/dashboard/account/v3/enrollment/introduction/partnership" TargetMode="External"/><Relationship Id="rId15" Type="http://schemas.openxmlformats.org/officeDocument/2006/relationships/hyperlink" Target="https://www.microsoft.com/licensing/docs/customeragreement" TargetMode="External"/><Relationship Id="rId10" Type="http://schemas.openxmlformats.org/officeDocument/2006/relationships/hyperlink" Target="https://learn.microsoft.com/en-us/partner-center/update-your-partner-profile#locate-the-legal-business-profile" TargetMode="External"/><Relationship Id="rId4" Type="http://schemas.openxmlformats.org/officeDocument/2006/relationships/hyperlink" Target="https://partner.microsoft.com/en-us/partnership/cloud-solution-provider/whats-required" TargetMode="External"/><Relationship Id="rId9" Type="http://schemas.openxmlformats.org/officeDocument/2006/relationships/hyperlink" Target="https://learn.microsoft.com/en-gb/partner-center/partner-center-enroll-overview" TargetMode="External"/><Relationship Id="rId14" Type="http://schemas.openxmlformats.org/officeDocument/2006/relationships/hyperlink" Target="https://explore.techdata.com/EUR-DYN-EN-2208-NL-Microsoft-Vf-Security-Measurements_01-Landingpage-US.html"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2.png"/><Relationship Id="rId1" Type="http://schemas.openxmlformats.org/officeDocument/2006/relationships/slideLayout" Target="../slideLayouts/slideLayout18.xml"/><Relationship Id="rId5" Type="http://schemas.openxmlformats.org/officeDocument/2006/relationships/hyperlink" Target="https://www.microsoft.com/licensing/docs/customeragreement" TargetMode="External"/><Relationship Id="rId4" Type="http://schemas.openxmlformats.org/officeDocument/2006/relationships/hyperlink" Target="https://explore.techdata.com/EUR-DYN-EN-2208-NL-Microsoft-Vf-Security-Measurements_01-Landingpage-US.html"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149.png"/><Relationship Id="rId1" Type="http://schemas.openxmlformats.org/officeDocument/2006/relationships/slideLayout" Target="../slideLayouts/slideLayout17.xml"/><Relationship Id="rId4" Type="http://schemas.openxmlformats.org/officeDocument/2006/relationships/image" Target="../media/image81.png"/></Relationships>
</file>

<file path=ppt/slides/_rels/slide15.xml.rels><?xml version="1.0" encoding="UTF-8" standalone="yes"?>
<Relationships xmlns="http://schemas.openxmlformats.org/package/2006/relationships"><Relationship Id="rId2" Type="http://schemas.openxmlformats.org/officeDocument/2006/relationships/hyperlink" Target="https://sway.cloud.microsoft/v3EaKbnEgB7EPHC6"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slideLayout" Target="../slideLayouts/slideLayout3.xml"/><Relationship Id="rId5" Type="http://schemas.openxmlformats.org/officeDocument/2006/relationships/image" Target="../media/image152.png"/><Relationship Id="rId4" Type="http://schemas.openxmlformats.org/officeDocument/2006/relationships/image" Target="../media/image148.png"/></Relationships>
</file>

<file path=ppt/slides/_rels/slide17.xml.rels><?xml version="1.0" encoding="UTF-8" standalone="yes"?>
<Relationships xmlns="http://schemas.openxmlformats.org/package/2006/relationships"><Relationship Id="rId8" Type="http://schemas.openxmlformats.org/officeDocument/2006/relationships/hyperlink" Target="https://partner.microsoft.com/dashboard/home" TargetMode="External"/><Relationship Id="rId3" Type="http://schemas.openxmlformats.org/officeDocument/2006/relationships/hyperlink" Target="https://docs.microsoft.com/partner-center/permissions-overview" TargetMode="External"/><Relationship Id="rId7" Type="http://schemas.openxmlformats.org/officeDocument/2006/relationships/hyperlink" Target="https://learn.microsoft.com/en-us/partner-center/customers/connect-with-your-customers#invite-a-customer-to-establish-a-reseller-relationship-with-you-and-your-indirect-provider" TargetMode="External"/><Relationship Id="rId2" Type="http://schemas.openxmlformats.org/officeDocument/2006/relationships/hyperlink" Target="https://docs.microsoft.com/partner-center/create-user-accounts-and-set-permissions" TargetMode="External"/><Relationship Id="rId1" Type="http://schemas.openxmlformats.org/officeDocument/2006/relationships/slideLayout" Target="../slideLayouts/slideLayout3.xml"/><Relationship Id="rId6" Type="http://schemas.openxmlformats.org/officeDocument/2006/relationships/hyperlink" Target="https://docs.microsoft.com/partner-center/create-a-marketing-profile" TargetMode="External"/><Relationship Id="rId5" Type="http://schemas.openxmlformats.org/officeDocument/2006/relationships/hyperlink" Target="https://learn.microsoft.com/en-us/partner-center/account-settings/partner-center-account-setup#organization-profile" TargetMode="External"/><Relationship Id="rId10" Type="http://schemas.openxmlformats.org/officeDocument/2006/relationships/image" Target="../media/image154.png"/><Relationship Id="rId4" Type="http://schemas.openxmlformats.org/officeDocument/2006/relationships/hyperlink" Target="https://learn.microsoft.com/en-us/partner-center/account-settings/update-your-partner-profile?tabs=legacy%2Clegacy-2%2Clegacy-3" TargetMode="External"/><Relationship Id="rId9" Type="http://schemas.openxmlformats.org/officeDocument/2006/relationships/image" Target="../media/image153.png"/></Relationships>
</file>

<file path=ppt/slides/_rels/slide18.xml.rels><?xml version="1.0" encoding="UTF-8" standalone="yes"?>
<Relationships xmlns="http://schemas.openxmlformats.org/package/2006/relationships"><Relationship Id="rId8" Type="http://schemas.openxmlformats.org/officeDocument/2006/relationships/image" Target="../media/image159.jpeg"/><Relationship Id="rId3" Type="http://schemas.openxmlformats.org/officeDocument/2006/relationships/image" Target="../media/image155.png"/><Relationship Id="rId7" Type="http://schemas.openxmlformats.org/officeDocument/2006/relationships/hyperlink" Target="https://share.vidyard.com/watch/vUJFBZh7YpXAEje1k3zvUK"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s>
</file>

<file path=ppt/slides/_rels/slide19.xml.rels><?xml version="1.0" encoding="UTF-8" standalone="yes"?>
<Relationships xmlns="http://schemas.openxmlformats.org/package/2006/relationships"><Relationship Id="rId8" Type="http://schemas.openxmlformats.org/officeDocument/2006/relationships/image" Target="../media/image164.png"/><Relationship Id="rId13" Type="http://schemas.openxmlformats.org/officeDocument/2006/relationships/image" Target="../media/image169.png"/><Relationship Id="rId3" Type="http://schemas.openxmlformats.org/officeDocument/2006/relationships/image" Target="../media/image160.png"/><Relationship Id="rId7" Type="http://schemas.openxmlformats.org/officeDocument/2006/relationships/image" Target="../media/image163.png"/><Relationship Id="rId12" Type="http://schemas.openxmlformats.org/officeDocument/2006/relationships/image" Target="../media/image168.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62.png"/><Relationship Id="rId11" Type="http://schemas.openxmlformats.org/officeDocument/2006/relationships/image" Target="../media/image167.png"/><Relationship Id="rId5" Type="http://schemas.openxmlformats.org/officeDocument/2006/relationships/image" Target="../media/image161.png"/><Relationship Id="rId10" Type="http://schemas.openxmlformats.org/officeDocument/2006/relationships/image" Target="../media/image166.png"/><Relationship Id="rId4" Type="http://schemas.openxmlformats.org/officeDocument/2006/relationships/hyperlink" Target="https://www.tdsynnex.com/us/en/services/specializations/streamoneion.html" TargetMode="External"/><Relationship Id="rId9" Type="http://schemas.openxmlformats.org/officeDocument/2006/relationships/image" Target="../media/image165.png"/><Relationship Id="rId14" Type="http://schemas.openxmlformats.org/officeDocument/2006/relationships/image" Target="../media/image170.png"/></Relationships>
</file>

<file path=ppt/slides/_rels/slide2.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2.png"/><Relationship Id="rId7" Type="http://schemas.openxmlformats.org/officeDocument/2006/relationships/image" Target="../media/image65.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64.png"/><Relationship Id="rId5" Type="http://schemas.openxmlformats.org/officeDocument/2006/relationships/image" Target="../media/image4.png"/><Relationship Id="rId4" Type="http://schemas.openxmlformats.org/officeDocument/2006/relationships/image" Target="../media/image6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2.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8" Type="http://schemas.openxmlformats.org/officeDocument/2006/relationships/slide" Target="slide54.xml"/><Relationship Id="rId3" Type="http://schemas.openxmlformats.org/officeDocument/2006/relationships/image" Target="../media/image149.png"/><Relationship Id="rId7" Type="http://schemas.openxmlformats.org/officeDocument/2006/relationships/slide" Target="slide39.xm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slide" Target="slide41.xml"/><Relationship Id="rId5" Type="http://schemas.openxmlformats.org/officeDocument/2006/relationships/slide" Target="slide51.xml"/><Relationship Id="rId4" Type="http://schemas.openxmlformats.org/officeDocument/2006/relationships/slide" Target="slide38.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1.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hyperlink" Target="https://partner.microsoft.com/en-us/partnership/partner-benefits-packages" TargetMode="External"/><Relationship Id="rId7" Type="http://schemas.openxmlformats.org/officeDocument/2006/relationships/image" Target="../media/image173.svg"/><Relationship Id="rId2" Type="http://schemas.openxmlformats.org/officeDocument/2006/relationships/hyperlink" Target="https://site.tdsynnex.com/microsoft-power-your-potential-mcpp/p/1" TargetMode="External"/><Relationship Id="rId1" Type="http://schemas.openxmlformats.org/officeDocument/2006/relationships/slideLayout" Target="../slideLayouts/slideLayout6.xml"/><Relationship Id="rId6" Type="http://schemas.openxmlformats.org/officeDocument/2006/relationships/image" Target="../media/image172.png"/><Relationship Id="rId5" Type="http://schemas.openxmlformats.org/officeDocument/2006/relationships/hyperlink" Target="https://partner.microsoft.com/en-rs/partnership/specialization" TargetMode="External"/><Relationship Id="rId4" Type="http://schemas.openxmlformats.org/officeDocument/2006/relationships/hyperlink" Target="https://partner.microsoft.com/en-rs/partnership/solutions-partner" TargetMode="External"/><Relationship Id="rId9" Type="http://schemas.openxmlformats.org/officeDocument/2006/relationships/image" Target="../media/image73.png"/></Relationships>
</file>

<file path=ppt/slides/_rels/slide25.xml.rels><?xml version="1.0" encoding="UTF-8" standalone="yes"?>
<Relationships xmlns="http://schemas.openxmlformats.org/package/2006/relationships"><Relationship Id="rId3" Type="http://schemas.openxmlformats.org/officeDocument/2006/relationships/image" Target="../media/image73.png"/><Relationship Id="rId2" Type="http://schemas.microsoft.com/office/2018/10/relationships/comments" Target="../comments/modernComment_7FFFFF23_B8A9D0D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74.sv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75.sv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hyperlink" Target="https://partner.microsoft.com/en-us/partnership/partner-benefits-packages" TargetMode="External"/><Relationship Id="rId5" Type="http://schemas.openxmlformats.org/officeDocument/2006/relationships/hyperlink" Target="https://aka.ms/Solutionspartner.Benefits" TargetMode="External"/><Relationship Id="rId4" Type="http://schemas.openxmlformats.org/officeDocument/2006/relationships/image" Target="../media/image176.png"/></Relationships>
</file>

<file path=ppt/slides/_rels/slide28.xml.rels><?xml version="1.0" encoding="UTF-8" standalone="yes"?>
<Relationships xmlns="http://schemas.openxmlformats.org/package/2006/relationships"><Relationship Id="rId8" Type="http://schemas.openxmlformats.org/officeDocument/2006/relationships/image" Target="../media/image65.png"/><Relationship Id="rId3" Type="http://schemas.microsoft.com/office/2018/10/relationships/comments" Target="../comments/modernComment_7FFFFF22_C4767082.xml"/><Relationship Id="rId7" Type="http://schemas.openxmlformats.org/officeDocument/2006/relationships/image" Target="../media/image68.pn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67.png"/><Relationship Id="rId5" Type="http://schemas.openxmlformats.org/officeDocument/2006/relationships/image" Target="../media/image177.png"/><Relationship Id="rId10" Type="http://schemas.openxmlformats.org/officeDocument/2006/relationships/image" Target="../media/image178.svg"/><Relationship Id="rId4" Type="http://schemas.openxmlformats.org/officeDocument/2006/relationships/hyperlink" Target="https://share.vidyard.com/watch/su6ScbZ1RFC7T5ywJFG9mN?" TargetMode="External"/><Relationship Id="rId9" Type="http://schemas.openxmlformats.org/officeDocument/2006/relationships/image" Target="../media/image73.png"/></Relationships>
</file>

<file path=ppt/slides/_rels/slide29.xml.rels><?xml version="1.0" encoding="UTF-8" standalone="yes"?>
<Relationships xmlns="http://schemas.openxmlformats.org/package/2006/relationships"><Relationship Id="rId3" Type="http://schemas.openxmlformats.org/officeDocument/2006/relationships/hyperlink" Target="https://learn.microsoft.com/en-us/partner-center/incentives-customer-associations-intro" TargetMode="External"/><Relationship Id="rId2" Type="http://schemas.openxmlformats.org/officeDocument/2006/relationships/hyperlink" Target="https://dach.tdsynnex.com/blog/ch/wp-content/uploads/sites/4/2023/06/Microsoft-Cloud-Partner-Program-Partner-Associations-Playbook.pdf" TargetMode="External"/><Relationship Id="rId1" Type="http://schemas.openxmlformats.org/officeDocument/2006/relationships/slideLayout" Target="../slideLayouts/slideLayout6.xml"/><Relationship Id="rId4" Type="http://schemas.openxmlformats.org/officeDocument/2006/relationships/hyperlink" Target="https://learn.microsoft.com/en-us/partner-center/link-partner-id-for-azure-performance-pal-dpor"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4.png"/><Relationship Id="rId7" Type="http://schemas.microsoft.com/office/2007/relationships/hdphoto" Target="../media/hdphoto1.wdp"/><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30.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179.svg"/><Relationship Id="rId7" Type="http://schemas.openxmlformats.org/officeDocument/2006/relationships/hyperlink" Target="https://assetsprod.microsoft.com/en-bd/microsoft-commercial-partner-incentives-guide.pdf" TargetMode="External"/><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hyperlink" Target="https://assetsprod.microsoft.com/en-bd/investments-and-incentives-portfolio-overview.pdf" TargetMode="External"/><Relationship Id="rId5" Type="http://schemas.openxmlformats.org/officeDocument/2006/relationships/hyperlink" Target="https://learn.microsoft.com/en-us/partner-center/incentives/incentives-enroll" TargetMode="External"/><Relationship Id="rId4" Type="http://schemas.openxmlformats.org/officeDocument/2006/relationships/hyperlink" Target="https://partner.microsoft.com/dashboard/home" TargetMode="External"/><Relationship Id="rId9" Type="http://schemas.openxmlformats.org/officeDocument/2006/relationships/image" Target="../media/image86.png"/></Relationships>
</file>

<file path=ppt/slides/_rels/slide31.xml.rels><?xml version="1.0" encoding="UTF-8" standalone="yes"?>
<Relationships xmlns="http://schemas.openxmlformats.org/package/2006/relationships"><Relationship Id="rId3" Type="http://schemas.openxmlformats.org/officeDocument/2006/relationships/image" Target="../media/image180.png"/><Relationship Id="rId2" Type="http://schemas.microsoft.com/office/2018/10/relationships/comments" Target="../comments/modernComment_7FFFEFFA_3EB93270.xml"/><Relationship Id="rId1" Type="http://schemas.openxmlformats.org/officeDocument/2006/relationships/slideLayout" Target="../slideLayouts/slideLayout6.xml"/><Relationship Id="rId4" Type="http://schemas.openxmlformats.org/officeDocument/2006/relationships/hyperlink" Target="https://partner.microsoft.com/he-il/asset/collection/co-op-funds-resources#/"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image" Target="../media/image181.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8" Type="http://schemas.openxmlformats.org/officeDocument/2006/relationships/hyperlink" Target="https://assetsprod.microsoft.com/mpn/en-us/fy25-azure-digital-and-app-innovation-partner-playbook.pdf" TargetMode="External"/><Relationship Id="rId13" Type="http://schemas.openxmlformats.org/officeDocument/2006/relationships/hyperlink" Target="https://dmc.partner.microsoft.com/dashboard" TargetMode="External"/><Relationship Id="rId3" Type="http://schemas.openxmlformats.org/officeDocument/2006/relationships/hyperlink" Target="https://login.microsoftonline.com/organizations/oauth2/v2.0/authorize?redirect_uri=https%3a%2f%2flighthouse.microsoft.com%2fsignin%2findex%2f&amp;response_type=code+id_token&amp;scope=https%3a%2f%2fmanagement.core.windows.net%2f%2fuser_impersonation+openid+email+profile&amp;state=OpenIdConnect.AuthenticationProperties%3dKtWqQf2jFJFZj15ti_J3Vqv8rW1tt0GHQGftvMdNAW3JOqcj8hefKN59bkdoRCQTCbw6kWGMa5cZWt9gQ50s5aYMxCZHTWNpjW1QIwCVbLuT4N7iZQQNfxo1UXkPXx07kFPqOCTAHyTKIlzDnW4ql5HEK3JTpIiDPiiWj7KQCcMdIXik6R7f6UyGCNm3Rb7VMUSQK1k1lYRGIPwboxNj2MDV-Hm47jsqUwhjt4x2CRicLiq3DGaNzFXHqytXB6fnXLlbds1W0ubl7ybyGm-G0cdynpi5SSSyXHL0edpHvCvMIMsdKk0UyW-0La49UvKRZmPPLwgrBjutW1eFAcxe-ioAMouzy8Pr4gQa1xHUIk1oWvSEd8SRPknC1i3idq7gIJaEoqZFTZMxpgtNFZZOgRbjFRXJjHUm0EnaL5UK5WN0zJgloKdcx0Z_snJNyhHUOQYKMGDPUHvWbn2vEMnPgbt-cCvi8IeaI0zVV1nMkxRXtKl3bfyPwRmNj9Uib9Duiuf3_m2x0ubzo7QHo9UZdA&amp;response_mode=form_post&amp;nonce=638785217269784365.MGY1OGNlZWUtZGI3ZS00YmI0LTg5ODAtODc4YjY2MTFmMGEwNWY5ZjRkMWYtODhkYi00YWRmLTgzMmUtNmU2NWVkODFhNmM5&amp;client_id=c44b4083-3bb0-49c1-b47d-974e53cbdf3c&amp;site_id=501430&amp;cobrandid=05dea578-0b69-4d16-b504-d840a02512f3&amp;client-request-id=c4a959c0-1baa-44a8-a0dd-554aa883d34a&amp;x-client-SKU=ID_NET472&amp;x-client-ver=8.3.0.0&amp;sso_nonce=AwABEgEAAAADAOz_BQD0_y2sg7f_Yn98t2hHnXr5tD8XCXqqUaiov85dLxlcpVqFWH8PBM9cadHLHkY0jqBOwFYLGJ92Kz9fqVx6LfWcTFYgAA&amp;mscrid=c4a959c0-1baa-44a8-a0dd-554aa883d34a" TargetMode="External"/><Relationship Id="rId7" Type="http://schemas.openxmlformats.org/officeDocument/2006/relationships/hyperlink" Target="https://assetsprod.microsoft.com/mpn/en-us/fy25-security-partner-playbook.pdf" TargetMode="External"/><Relationship Id="rId12" Type="http://schemas.openxmlformats.org/officeDocument/2006/relationships/hyperlink" Target="https://partner.microsoft.com/en-us/asset/collection/solution-area-partner-marketing-campaigns-content#/" TargetMode="External"/><Relationship Id="rId2" Type="http://schemas.openxmlformats.org/officeDocument/2006/relationships/hyperlink" Target="https://partner.microsoft.com/en-us/solutions/cloudascent" TargetMode="External"/><Relationship Id="rId16" Type="http://schemas.openxmlformats.org/officeDocument/2006/relationships/image" Target="../media/image70.png"/><Relationship Id="rId1" Type="http://schemas.openxmlformats.org/officeDocument/2006/relationships/slideLayout" Target="../slideLayouts/slideLayout6.xml"/><Relationship Id="rId6" Type="http://schemas.openxmlformats.org/officeDocument/2006/relationships/hyperlink" Target="https://assetsprod.microsoft.com/mpn/en-us/fy25-business-applications-partner-playbook.pdf" TargetMode="External"/><Relationship Id="rId11" Type="http://schemas.openxmlformats.org/officeDocument/2006/relationships/hyperlink" Target="https://www.contentmx.com/demandsolv" TargetMode="External"/><Relationship Id="rId5" Type="http://schemas.openxmlformats.org/officeDocument/2006/relationships/hyperlink" Target="https://assetsprod.microsoft.com/mpn/en-us/fy25-modern-work-partner-playbook.pdf" TargetMode="External"/><Relationship Id="rId15" Type="http://schemas.openxmlformats.org/officeDocument/2006/relationships/hyperlink" Target="https://cloudpartners.transform.microsoft.com/partner-gtm/csp" TargetMode="External"/><Relationship Id="rId10" Type="http://schemas.openxmlformats.org/officeDocument/2006/relationships/hyperlink" Target="https://assetsprod.microsoft.com/mpn/en-us/fy25-cloud-infrastructure-partner-playbook.pdf" TargetMode="External"/><Relationship Id="rId4" Type="http://schemas.openxmlformats.org/officeDocument/2006/relationships/hyperlink" Target="https://partner.microsoft.com/en-us/asset/collection/cloudascent-partner-trainings#/" TargetMode="External"/><Relationship Id="rId9" Type="http://schemas.openxmlformats.org/officeDocument/2006/relationships/hyperlink" Target="https://assetsprod.microsoft.com/mpn/en-us/fy25-azure-data-and-ai-partner-playbook.pdf" TargetMode="External"/><Relationship Id="rId14" Type="http://schemas.openxmlformats.org/officeDocument/2006/relationships/hyperlink" Target="https://partner.microsoft.com/en-US/resources/detail/operations-promo-guide-pdf"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184.png"/><Relationship Id="rId4" Type="http://schemas.openxmlformats.org/officeDocument/2006/relationships/hyperlink" Target="https://content.tdsynnex.com/dot/?utm_source=internal&amp;utm_medium=internalcomms&amp;utm_campaign=directonoftechnology&amp;utm_id=global"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image" Target="../media/image185.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7.png"/><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image" Target="../media/image188.jpeg"/><Relationship Id="rId2" Type="http://schemas.openxmlformats.org/officeDocument/2006/relationships/notesSlide" Target="../notesSlides/notesSlide15.xml"/><Relationship Id="rId1" Type="http://schemas.openxmlformats.org/officeDocument/2006/relationships/slideLayout" Target="../slideLayouts/slideLayout11.xml"/><Relationship Id="rId5" Type="http://schemas.openxmlformats.org/officeDocument/2006/relationships/image" Target="../media/image190.png"/><Relationship Id="rId4" Type="http://schemas.openxmlformats.org/officeDocument/2006/relationships/image" Target="../media/image189.png"/></Relationships>
</file>

<file path=ppt/slides/_rels/slide38.xml.rels><?xml version="1.0" encoding="UTF-8" standalone="yes"?>
<Relationships xmlns="http://schemas.openxmlformats.org/package/2006/relationships"><Relationship Id="rId8" Type="http://schemas.microsoft.com/office/2007/relationships/hdphoto" Target="../media/hdphoto10.wdp"/><Relationship Id="rId3" Type="http://schemas.openxmlformats.org/officeDocument/2006/relationships/image" Target="../media/image191.png"/><Relationship Id="rId7" Type="http://schemas.openxmlformats.org/officeDocument/2006/relationships/image" Target="../media/image193.png"/><Relationship Id="rId12" Type="http://schemas.openxmlformats.org/officeDocument/2006/relationships/image" Target="../media/image74.png"/><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microsoft.com/office/2007/relationships/hdphoto" Target="../media/hdphoto9.wdp"/><Relationship Id="rId11" Type="http://schemas.openxmlformats.org/officeDocument/2006/relationships/image" Target="../media/image196.png"/><Relationship Id="rId5" Type="http://schemas.openxmlformats.org/officeDocument/2006/relationships/image" Target="../media/image192.png"/><Relationship Id="rId10" Type="http://schemas.openxmlformats.org/officeDocument/2006/relationships/image" Target="../media/image195.png"/><Relationship Id="rId4" Type="http://schemas.microsoft.com/office/2007/relationships/hdphoto" Target="../media/hdphoto8.wdp"/><Relationship Id="rId9" Type="http://schemas.openxmlformats.org/officeDocument/2006/relationships/image" Target="../media/image194.png"/></Relationships>
</file>

<file path=ppt/slides/_rels/slide39.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notesSlide" Target="../notesSlides/notesSlide17.xml"/><Relationship Id="rId1" Type="http://schemas.openxmlformats.org/officeDocument/2006/relationships/slideLayout" Target="../slideLayouts/slideLayout11.xml"/><Relationship Id="rId5" Type="http://schemas.openxmlformats.org/officeDocument/2006/relationships/image" Target="../media/image198.png"/><Relationship Id="rId4" Type="http://schemas.openxmlformats.org/officeDocument/2006/relationships/image" Target="../media/image187.png"/></Relationships>
</file>

<file path=ppt/slides/_rels/slide4.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hyperlink" Target="https://www.tdsynnex.com/na/us/microsoft-ignite/wp-content/uploads/sites/121/2024/10/2638122-24-Microsoft-Ignite-Hero-Brochure-Sept_Spreads-1.pdf" TargetMode="External"/><Relationship Id="rId7"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72.svg"/><Relationship Id="rId5" Type="http://schemas.openxmlformats.org/officeDocument/2006/relationships/image" Target="../media/image71.png"/><Relationship Id="rId10" Type="http://schemas.openxmlformats.org/officeDocument/2006/relationships/image" Target="../media/image74.png"/><Relationship Id="rId4" Type="http://schemas.openxmlformats.org/officeDocument/2006/relationships/hyperlink" Target="https://youtu.be/XhwvSGAYXUI?si=4C945AmlDT5DAmgI" TargetMode="External"/><Relationship Id="rId9" Type="http://schemas.openxmlformats.org/officeDocument/2006/relationships/image" Target="../media/image70.png"/></Relationships>
</file>

<file path=ppt/slides/_rels/slide40.xml.rels><?xml version="1.0" encoding="UTF-8" standalone="yes"?>
<Relationships xmlns="http://schemas.openxmlformats.org/package/2006/relationships"><Relationship Id="rId3" Type="http://schemas.openxmlformats.org/officeDocument/2006/relationships/hyperlink" Target="https://www.tdsynnex.com/na/us/microsoft-ignite/wp-content/uploads/sites/121/2024/10/2690454-24-Microsoft-Ignite-Battlecard-_2-Azure-Sept-3.pdf" TargetMode="External"/><Relationship Id="rId7" Type="http://schemas.openxmlformats.org/officeDocument/2006/relationships/image" Target="../media/image74.png"/><Relationship Id="rId2" Type="http://schemas.openxmlformats.org/officeDocument/2006/relationships/hyperlink" Target="https://www.tdsynnex.com/na/us/microsoft-ignite/wp-content/uploads/sites/121/2024/10/2690684-24-Microsoft-Ignite-Battlecard-_3-Modern-Workplace-Sept-2.pdf" TargetMode="External"/><Relationship Id="rId1" Type="http://schemas.openxmlformats.org/officeDocument/2006/relationships/slideLayout" Target="../slideLayouts/slideLayout11.xml"/><Relationship Id="rId6" Type="http://schemas.openxmlformats.org/officeDocument/2006/relationships/hyperlink" Target="https://www.tdsynnex.com/na/us/microsoft-ignite/wp-content/uploads/sites/121/2024/10/2690794-24-Microsoft-Ignite-Battlecard-5-BzAPS-Sept.pdf" TargetMode="External"/><Relationship Id="rId5" Type="http://schemas.openxmlformats.org/officeDocument/2006/relationships/hyperlink" Target="https://www.tdsynnex.com/na/us/microsoft-ignite/wp-content/uploads/sites/121/2024/10/2690714-24-Microsoft-Ignite-Battlecard-_4-Security-Sept-2.pdf" TargetMode="External"/><Relationship Id="rId4" Type="http://schemas.openxmlformats.org/officeDocument/2006/relationships/hyperlink" Target="https://www.tdsynnex.com/na/us/microsoft-ignite/wp-content/uploads/sites/121/2024/10/2692939-24-Microsoft-Ignite-Battlecard-8-Azure-AI-Sept-3.pdf"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202.png"/><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openxmlformats.org/officeDocument/2006/relationships/image" Target="../media/image201.svg"/><Relationship Id="rId5" Type="http://schemas.openxmlformats.org/officeDocument/2006/relationships/image" Target="../media/image200.svg"/><Relationship Id="rId4" Type="http://schemas.openxmlformats.org/officeDocument/2006/relationships/image" Target="../media/image199.svg"/></Relationships>
</file>

<file path=ppt/slides/_rels/slide42.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204.png"/><Relationship Id="rId1" Type="http://schemas.openxmlformats.org/officeDocument/2006/relationships/slideLayout" Target="../slideLayouts/slideLayout11.xml"/><Relationship Id="rId4" Type="http://schemas.openxmlformats.org/officeDocument/2006/relationships/image" Target="../media/image74.png"/></Relationships>
</file>

<file path=ppt/slides/_rels/slide44.xml.rels><?xml version="1.0" encoding="UTF-8" standalone="yes"?>
<Relationships xmlns="http://schemas.openxmlformats.org/package/2006/relationships"><Relationship Id="rId3" Type="http://schemas.openxmlformats.org/officeDocument/2006/relationships/image" Target="../media/image206.svg"/><Relationship Id="rId7" Type="http://schemas.openxmlformats.org/officeDocument/2006/relationships/image" Target="../media/image74.png"/><Relationship Id="rId2" Type="http://schemas.openxmlformats.org/officeDocument/2006/relationships/image" Target="../media/image205.svg"/><Relationship Id="rId1" Type="http://schemas.openxmlformats.org/officeDocument/2006/relationships/slideLayout" Target="../slideLayouts/slideLayout11.xml"/><Relationship Id="rId6" Type="http://schemas.openxmlformats.org/officeDocument/2006/relationships/image" Target="../media/image209.png"/><Relationship Id="rId5" Type="http://schemas.openxmlformats.org/officeDocument/2006/relationships/image" Target="../media/image208.svg"/><Relationship Id="rId4" Type="http://schemas.openxmlformats.org/officeDocument/2006/relationships/image" Target="../media/image207.svg"/></Relationships>
</file>

<file path=ppt/slides/_rels/slide45.xml.rels><?xml version="1.0" encoding="UTF-8" standalone="yes"?>
<Relationships xmlns="http://schemas.openxmlformats.org/package/2006/relationships"><Relationship Id="rId3" Type="http://schemas.openxmlformats.org/officeDocument/2006/relationships/image" Target="../media/image211.svg"/><Relationship Id="rId2" Type="http://schemas.openxmlformats.org/officeDocument/2006/relationships/image" Target="../media/image210.png"/><Relationship Id="rId1" Type="http://schemas.openxmlformats.org/officeDocument/2006/relationships/slideLayout" Target="../slideLayouts/slideLayout11.xml"/><Relationship Id="rId5" Type="http://schemas.openxmlformats.org/officeDocument/2006/relationships/image" Target="../media/image74.png"/><Relationship Id="rId4" Type="http://schemas.openxmlformats.org/officeDocument/2006/relationships/image" Target="../media/image212.png"/></Relationships>
</file>

<file path=ppt/slides/_rels/slide46.xml.rels><?xml version="1.0" encoding="UTF-8" standalone="yes"?>
<Relationships xmlns="http://schemas.openxmlformats.org/package/2006/relationships"><Relationship Id="rId3" Type="http://schemas.openxmlformats.org/officeDocument/2006/relationships/image" Target="../media/image214.svg"/><Relationship Id="rId2" Type="http://schemas.openxmlformats.org/officeDocument/2006/relationships/image" Target="../media/image213.svg"/><Relationship Id="rId1" Type="http://schemas.openxmlformats.org/officeDocument/2006/relationships/slideLayout" Target="../slideLayouts/slideLayout11.xml"/><Relationship Id="rId6" Type="http://schemas.openxmlformats.org/officeDocument/2006/relationships/image" Target="../media/image217.png"/><Relationship Id="rId5" Type="http://schemas.openxmlformats.org/officeDocument/2006/relationships/image" Target="../media/image216.svg"/><Relationship Id="rId4" Type="http://schemas.openxmlformats.org/officeDocument/2006/relationships/image" Target="../media/image215.svg"/></Relationships>
</file>

<file path=ppt/slides/_rels/slide47.xml.rels><?xml version="1.0" encoding="UTF-8" standalone="yes"?>
<Relationships xmlns="http://schemas.openxmlformats.org/package/2006/relationships"><Relationship Id="rId2" Type="http://schemas.openxmlformats.org/officeDocument/2006/relationships/image" Target="../media/image218.png"/><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8" Type="http://schemas.microsoft.com/office/2007/relationships/hdphoto" Target="../media/hdphoto13.wdp"/><Relationship Id="rId13" Type="http://schemas.openxmlformats.org/officeDocument/2006/relationships/image" Target="../media/image224.png"/><Relationship Id="rId3" Type="http://schemas.openxmlformats.org/officeDocument/2006/relationships/image" Target="../media/image219.png"/><Relationship Id="rId7" Type="http://schemas.openxmlformats.org/officeDocument/2006/relationships/image" Target="../media/image222.png"/><Relationship Id="rId12" Type="http://schemas.openxmlformats.org/officeDocument/2006/relationships/image" Target="../media/image187.png"/><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microsoft.com/office/2007/relationships/hdphoto" Target="../media/hdphoto12.wdp"/><Relationship Id="rId11" Type="http://schemas.openxmlformats.org/officeDocument/2006/relationships/image" Target="../media/image223.png"/><Relationship Id="rId5" Type="http://schemas.openxmlformats.org/officeDocument/2006/relationships/image" Target="../media/image221.png"/><Relationship Id="rId10" Type="http://schemas.openxmlformats.org/officeDocument/2006/relationships/hyperlink" Target="http://www.exitcertified.com/it-training/microsoft" TargetMode="External"/><Relationship Id="rId4" Type="http://schemas.openxmlformats.org/officeDocument/2006/relationships/image" Target="../media/image220.png"/><Relationship Id="rId9" Type="http://schemas.openxmlformats.org/officeDocument/2006/relationships/hyperlink" Target="https://academy.tdsynnex.com/" TargetMode="External"/><Relationship Id="rId14" Type="http://schemas.openxmlformats.org/officeDocument/2006/relationships/image" Target="../media/image202.png"/></Relationships>
</file>

<file path=ppt/slides/_rels/slide49.xml.rels><?xml version="1.0" encoding="UTF-8" standalone="yes"?>
<Relationships xmlns="http://schemas.openxmlformats.org/package/2006/relationships"><Relationship Id="rId13" Type="http://schemas.openxmlformats.org/officeDocument/2006/relationships/hyperlink" Target="https://academy.tdsynnex.com/uk/european-schedule#?vendor=Microsoft&amp;title=DP-203" TargetMode="External"/><Relationship Id="rId18" Type="http://schemas.openxmlformats.org/officeDocument/2006/relationships/hyperlink" Target="https://academy.tdsynnex.com/uk/european-schedule#?vendor=Microsoft&amp;title=DP-600" TargetMode="External"/><Relationship Id="rId26" Type="http://schemas.openxmlformats.org/officeDocument/2006/relationships/hyperlink" Target="https://academy.tdsynnex.com/uk/european-schedule#?vendor=Microsoft&amp;title=MS-721" TargetMode="External"/><Relationship Id="rId39" Type="http://schemas.openxmlformats.org/officeDocument/2006/relationships/hyperlink" Target="https://academy.tdsynnex.com/cz/training/course/147732" TargetMode="External"/><Relationship Id="rId21" Type="http://schemas.openxmlformats.org/officeDocument/2006/relationships/hyperlink" Target="https://academy.tdsynnex.com/uk/european-schedule#?vendor=Microsoft&amp;title=MS-900" TargetMode="External"/><Relationship Id="rId34" Type="http://schemas.openxmlformats.org/officeDocument/2006/relationships/hyperlink" Target="https://academy.tdsynnex.com/uk/european-schedule#?vendor=Microsoft&amp;title=MB-280" TargetMode="External"/><Relationship Id="rId42" Type="http://schemas.openxmlformats.org/officeDocument/2006/relationships/hyperlink" Target="https://academy.tdsynnex.com/uk/european-schedule#?vendor=Microsoft&amp;title=PL-600" TargetMode="External"/><Relationship Id="rId47" Type="http://schemas.openxmlformats.org/officeDocument/2006/relationships/hyperlink" Target="https://docs.microsoft.com/en-us/partner-center/solutions-partner-security" TargetMode="External"/><Relationship Id="rId50" Type="http://schemas.openxmlformats.org/officeDocument/2006/relationships/hyperlink" Target="https://academy.tdsynnex.com/uk/european-schedule#?vendor=Microsoft&amp;title=PL-500" TargetMode="External"/><Relationship Id="rId7" Type="http://schemas.openxmlformats.org/officeDocument/2006/relationships/hyperlink" Target="https://academy.tdsynnex.com/uk/european-schedule#?vendor=Microsoft&amp;title=AZ-700" TargetMode="External"/><Relationship Id="rId2" Type="http://schemas.microsoft.com/office/2018/10/relationships/comments" Target="../comments/modernComment_7FFFFF3C_81FCEAAF.xml"/><Relationship Id="rId16" Type="http://schemas.openxmlformats.org/officeDocument/2006/relationships/hyperlink" Target="https://academy.tdsynnex.com/uk/european-schedule#?vendor=Microsoft&amp;title=PL-300" TargetMode="External"/><Relationship Id="rId29" Type="http://schemas.openxmlformats.org/officeDocument/2006/relationships/hyperlink" Target="https://academy.tdsynnex.com/uk/european-schedule#?vendor=Microsoft&amp;title=MB-310" TargetMode="External"/><Relationship Id="rId11" Type="http://schemas.openxmlformats.org/officeDocument/2006/relationships/hyperlink" Target="https://academy.tdsynnex.com/uk/european-schedule#?vendor=Microsoft&amp;title=AI-102" TargetMode="External"/><Relationship Id="rId24" Type="http://schemas.openxmlformats.org/officeDocument/2006/relationships/hyperlink" Target="https://academy.tdsynnex.com/uk/european-schedule#?vendor=Microsoft&amp;title=SC-300" TargetMode="External"/><Relationship Id="rId32" Type="http://schemas.openxmlformats.org/officeDocument/2006/relationships/hyperlink" Target="https://academy.tdsynnex.com/uk/european-schedule#?vendor=Microsoft&amp;title=MB-230" TargetMode="External"/><Relationship Id="rId37" Type="http://schemas.openxmlformats.org/officeDocument/2006/relationships/hyperlink" Target="https://academy.tdsynnex.com/uk/european-schedule#?vendor=Microsoft&amp;title=AZ-140" TargetMode="External"/><Relationship Id="rId40" Type="http://schemas.openxmlformats.org/officeDocument/2006/relationships/hyperlink" Target="https://academy.tdsynnex.com/uk/european-schedule#?vendor=Microsoft&amp;title=AZ-400" TargetMode="External"/><Relationship Id="rId45" Type="http://schemas.openxmlformats.org/officeDocument/2006/relationships/hyperlink" Target="https://docs.microsoft.com/en-us/partner-center/solutions-partner-azure#intermediate-certifications" TargetMode="External"/><Relationship Id="rId5" Type="http://schemas.openxmlformats.org/officeDocument/2006/relationships/hyperlink" Target="https://academy.tdsynnex.com/uk/european-schedule#?vendor=Microsoft&amp;title=AZ-500" TargetMode="External"/><Relationship Id="rId15" Type="http://schemas.openxmlformats.org/officeDocument/2006/relationships/hyperlink" Target="https://academy.tdsynnex.com/uk/european-schedule#?vendor=Microsoft&amp;title=DP-300" TargetMode="External"/><Relationship Id="rId23" Type="http://schemas.openxmlformats.org/officeDocument/2006/relationships/hyperlink" Target="https://academy.tdsynnex.com/uk/european-schedule#?vendor=Microsoft&amp;title=MS-700" TargetMode="External"/><Relationship Id="rId28" Type="http://schemas.openxmlformats.org/officeDocument/2006/relationships/hyperlink" Target="https://academy.tdsynnex.com/uk/european-schedule#?vendor=Microsoft&amp;title=SC-400" TargetMode="External"/><Relationship Id="rId36" Type="http://schemas.openxmlformats.org/officeDocument/2006/relationships/hyperlink" Target="https://academy.tdsynnex.com/uk/european-schedule#?vendor=Microsoft&amp;title=MB-820" TargetMode="External"/><Relationship Id="rId49" Type="http://schemas.openxmlformats.org/officeDocument/2006/relationships/hyperlink" Target="https://academy.tdsynnex.com/uk/european-schedule#?vendor=Microsoft&amp;title=PL-200" TargetMode="External"/><Relationship Id="rId10" Type="http://schemas.openxmlformats.org/officeDocument/2006/relationships/hyperlink" Target="https://academy.tdsynnex.com/cz/training/course/148806" TargetMode="External"/><Relationship Id="rId19" Type="http://schemas.openxmlformats.org/officeDocument/2006/relationships/hyperlink" Target="https://academy.tdsynnex.com/uk/european-schedule#?vendor=Microsoft&amp;title=PL-400" TargetMode="External"/><Relationship Id="rId31" Type="http://schemas.openxmlformats.org/officeDocument/2006/relationships/hyperlink" Target="https://academy.tdsynnex.com/uk/european-schedule#?vendor=Microsoft&amp;title=MB-330" TargetMode="External"/><Relationship Id="rId44" Type="http://schemas.openxmlformats.org/officeDocument/2006/relationships/hyperlink" Target="https://academy.tdsynnex.com/uk/european-schedule#?vendor=Microsoft&amp;title=MB-335" TargetMode="External"/><Relationship Id="rId52" Type="http://schemas.openxmlformats.org/officeDocument/2006/relationships/hyperlink" Target="https://docs.microsoft.com/en-us/partner-center/introduction-to-pcs" TargetMode="External"/><Relationship Id="rId4" Type="http://schemas.openxmlformats.org/officeDocument/2006/relationships/hyperlink" Target="https://academy.tdsynnex.com/uk/european-schedule#?vendor=Microsoft&amp;title=AZ-305" TargetMode="External"/><Relationship Id="rId9" Type="http://schemas.openxmlformats.org/officeDocument/2006/relationships/hyperlink" Target="https://academy.tdsynnex.com/uk/european-schedule#?vendor=Microsoft&amp;title=AZ-801" TargetMode="External"/><Relationship Id="rId14" Type="http://schemas.openxmlformats.org/officeDocument/2006/relationships/hyperlink" Target="https://academy.tdsynnex.com/cz/training/course/148819" TargetMode="External"/><Relationship Id="rId22" Type="http://schemas.openxmlformats.org/officeDocument/2006/relationships/hyperlink" Target="https://academy.tdsynnex.com/cz/training/course/146560" TargetMode="External"/><Relationship Id="rId27" Type="http://schemas.openxmlformats.org/officeDocument/2006/relationships/hyperlink" Target="https://academy.tdsynnex.com/uk/european-schedule#?vendor=Microsoft&amp;title=SC-100" TargetMode="External"/><Relationship Id="rId30" Type="http://schemas.openxmlformats.org/officeDocument/2006/relationships/hyperlink" Target="https://academy.tdsynnex.com/uk/european-schedule#?vendor=Microsoft&amp;title=MB-500" TargetMode="External"/><Relationship Id="rId35" Type="http://schemas.openxmlformats.org/officeDocument/2006/relationships/hyperlink" Target="https://academy.tdsynnex.com/uk/european-schedule#?vendor=Microsoft&amp;title=MB-800" TargetMode="External"/><Relationship Id="rId43" Type="http://schemas.openxmlformats.org/officeDocument/2006/relationships/hyperlink" Target="https://academy.tdsynnex.com/uk/european-schedule#?vendor=Microsoft&amp;title=MS-102" TargetMode="External"/><Relationship Id="rId48" Type="http://schemas.openxmlformats.org/officeDocument/2006/relationships/hyperlink" Target="https://learn.microsoft.com/en-us/partner-center/solutions-partner-business#intermediate-certifications-metric" TargetMode="External"/><Relationship Id="rId8" Type="http://schemas.openxmlformats.org/officeDocument/2006/relationships/hyperlink" Target="https://academy.tdsynnex.com/uk/european-schedule#?vendor=Microsoft&amp;title=AZ-800" TargetMode="External"/><Relationship Id="rId51" Type="http://schemas.openxmlformats.org/officeDocument/2006/relationships/hyperlink" Target="https://academy.tdsynnex.com/uk/european-schedule#?vendor=Microsoft&amp;title=DP-500" TargetMode="External"/><Relationship Id="rId3" Type="http://schemas.openxmlformats.org/officeDocument/2006/relationships/hyperlink" Target="https://academy.tdsynnex.com/uk/european-schedule#?vendor=Microsoft&amp;title=AZ-104" TargetMode="External"/><Relationship Id="rId12" Type="http://schemas.openxmlformats.org/officeDocument/2006/relationships/hyperlink" Target="https://academy.tdsynnex.com/uk/european-schedule#?vendor=Microsoft&amp;title=DP-100" TargetMode="External"/><Relationship Id="rId17" Type="http://schemas.openxmlformats.org/officeDocument/2006/relationships/hyperlink" Target="https://academy.tdsynnex.com/uk/european-schedule#?vendor=Microsoft&amp;title=DP-420" TargetMode="External"/><Relationship Id="rId25" Type="http://schemas.openxmlformats.org/officeDocument/2006/relationships/hyperlink" Target="https://academy.tdsynnex.com/uk/european-schedule#?vendor=Microsoft&amp;title=MD-102" TargetMode="External"/><Relationship Id="rId33" Type="http://schemas.openxmlformats.org/officeDocument/2006/relationships/hyperlink" Target="https://academy.tdsynnex.com/uk/european-schedule#?vendor=Microsoft&amp;title=MB-240" TargetMode="External"/><Relationship Id="rId38" Type="http://schemas.openxmlformats.org/officeDocument/2006/relationships/hyperlink" Target="https://academy.tdsynnex.com/uk/european-schedule#?vendor=Microsoft&amp;title=AZ-120" TargetMode="External"/><Relationship Id="rId46" Type="http://schemas.openxmlformats.org/officeDocument/2006/relationships/hyperlink" Target="https://docs.microsoft.com/en-us/partner-center/solutions-partner-modern-work#skilling-category" TargetMode="External"/><Relationship Id="rId20" Type="http://schemas.openxmlformats.org/officeDocument/2006/relationships/hyperlink" Target="https://academy.tdsynnex.com/uk/european-schedule#?vendor=Microsoft&amp;title=AZ-204" TargetMode="External"/><Relationship Id="rId41" Type="http://schemas.openxmlformats.org/officeDocument/2006/relationships/hyperlink" Target="https://academy.tdsynnex.com/cz/training/course/148814" TargetMode="External"/><Relationship Id="rId1" Type="http://schemas.openxmlformats.org/officeDocument/2006/relationships/slideLayout" Target="../slideLayouts/slideLayout160.xml"/><Relationship Id="rId6" Type="http://schemas.openxmlformats.org/officeDocument/2006/relationships/hyperlink" Target="https://academy.tdsynnex.com/uk/european-schedule#?vendor=Microsoft&amp;title=SC-200"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1.png"/><Relationship Id="rId18" Type="http://schemas.openxmlformats.org/officeDocument/2006/relationships/image" Target="../media/image86.png"/><Relationship Id="rId3" Type="http://schemas.microsoft.com/office/2007/relationships/hdphoto" Target="../media/hdphoto2.wdp"/><Relationship Id="rId7" Type="http://schemas.microsoft.com/office/2007/relationships/hdphoto" Target="../media/hdphoto4.wdp"/><Relationship Id="rId12" Type="http://schemas.openxmlformats.org/officeDocument/2006/relationships/image" Target="../media/image80.png"/><Relationship Id="rId17" Type="http://schemas.openxmlformats.org/officeDocument/2006/relationships/image" Target="../media/image85.png"/><Relationship Id="rId2" Type="http://schemas.openxmlformats.org/officeDocument/2006/relationships/image" Target="../media/image75.png"/><Relationship Id="rId16" Type="http://schemas.openxmlformats.org/officeDocument/2006/relationships/image" Target="../media/image84.png"/><Relationship Id="rId1" Type="http://schemas.openxmlformats.org/officeDocument/2006/relationships/slideLayout" Target="../slideLayouts/slideLayout13.xml"/><Relationship Id="rId6" Type="http://schemas.openxmlformats.org/officeDocument/2006/relationships/image" Target="../media/image77.png"/><Relationship Id="rId11" Type="http://schemas.microsoft.com/office/2007/relationships/hdphoto" Target="../media/hdphoto6.wdp"/><Relationship Id="rId5" Type="http://schemas.microsoft.com/office/2007/relationships/hdphoto" Target="../media/hdphoto3.wdp"/><Relationship Id="rId15" Type="http://schemas.openxmlformats.org/officeDocument/2006/relationships/image" Target="../media/image83.png"/><Relationship Id="rId10" Type="http://schemas.openxmlformats.org/officeDocument/2006/relationships/image" Target="../media/image79.png"/><Relationship Id="rId4" Type="http://schemas.openxmlformats.org/officeDocument/2006/relationships/image" Target="../media/image76.png"/><Relationship Id="rId9" Type="http://schemas.microsoft.com/office/2007/relationships/hdphoto" Target="../media/hdphoto5.wdp"/><Relationship Id="rId14" Type="http://schemas.openxmlformats.org/officeDocument/2006/relationships/image" Target="../media/image82.png"/></Relationships>
</file>

<file path=ppt/slides/_rels/slide50.xml.rels><?xml version="1.0" encoding="UTF-8" standalone="yes"?>
<Relationships xmlns="http://schemas.openxmlformats.org/package/2006/relationships"><Relationship Id="rId3" Type="http://schemas.openxmlformats.org/officeDocument/2006/relationships/hyperlink" Target="https://partner.microsoft.com/en-us/training#/" TargetMode="External"/><Relationship Id="rId7" Type="http://schemas.openxmlformats.org/officeDocument/2006/relationships/hyperlink" Target="https://learn.microsoft.com/en-us/partner-center/ms-learn-associate" TargetMode="External"/><Relationship Id="rId2" Type="http://schemas.openxmlformats.org/officeDocument/2006/relationships/hyperlink" Target="https://learn.microsoft.com/en-us/training/browse/?products=dynamics-365%2Cpower-platform" TargetMode="External"/><Relationship Id="rId1" Type="http://schemas.openxmlformats.org/officeDocument/2006/relationships/slideLayout" Target="../slideLayouts/slideLayout20.xml"/><Relationship Id="rId6" Type="http://schemas.openxmlformats.org/officeDocument/2006/relationships/hyperlink" Target="https://learn.microsoft.com/en-us/" TargetMode="External"/><Relationship Id="rId5" Type="http://schemas.openxmlformats.org/officeDocument/2006/relationships/hyperlink" Target="https://forms.office.com/Pages/ResponsePage.aspx?id=v4j5cvGGr0GRqy180BHbRzTb-qD65DZKrVrJyeKUe5lUQzkzS0JXMFJOSUhKUzVETVpIWkc3RFVZOS4u" TargetMode="External"/><Relationship Id="rId4" Type="http://schemas.openxmlformats.org/officeDocument/2006/relationships/hyperlink" Target="https://vshow.on24.com/vshow/FY24_BACWeek/registration/23188?partnerref=CW_BA_ORG_LP_MPN-ETH&amp;" TargetMode="External"/></Relationships>
</file>

<file path=ppt/slides/_rels/slide51.xml.rels><?xml version="1.0" encoding="UTF-8" standalone="yes"?>
<Relationships xmlns="http://schemas.openxmlformats.org/package/2006/relationships"><Relationship Id="rId8" Type="http://schemas.openxmlformats.org/officeDocument/2006/relationships/image" Target="../media/image228.png"/><Relationship Id="rId13" Type="http://schemas.openxmlformats.org/officeDocument/2006/relationships/image" Target="../media/image233.png"/><Relationship Id="rId3" Type="http://schemas.microsoft.com/office/2018/10/relationships/comments" Target="../comments/modernComment_7FFFFF20_974FEA55.xml"/><Relationship Id="rId7" Type="http://schemas.openxmlformats.org/officeDocument/2006/relationships/image" Target="../media/image227.png"/><Relationship Id="rId12" Type="http://schemas.openxmlformats.org/officeDocument/2006/relationships/image" Target="../media/image232.png"/><Relationship Id="rId2" Type="http://schemas.openxmlformats.org/officeDocument/2006/relationships/notesSlide" Target="../notesSlides/notesSlide21.xml"/><Relationship Id="rId1" Type="http://schemas.openxmlformats.org/officeDocument/2006/relationships/slideLayout" Target="../slideLayouts/slideLayout11.xml"/><Relationship Id="rId6" Type="http://schemas.openxmlformats.org/officeDocument/2006/relationships/image" Target="../media/image226.png"/><Relationship Id="rId11" Type="http://schemas.openxmlformats.org/officeDocument/2006/relationships/image" Target="../media/image231.png"/><Relationship Id="rId5" Type="http://schemas.openxmlformats.org/officeDocument/2006/relationships/image" Target="../media/image225.png"/><Relationship Id="rId10" Type="http://schemas.openxmlformats.org/officeDocument/2006/relationships/image" Target="../media/image230.png"/><Relationship Id="rId4" Type="http://schemas.openxmlformats.org/officeDocument/2006/relationships/hyperlink" Target="https://www.tdsynnex.com/us/en/services/educational/channel-academy.html" TargetMode="External"/><Relationship Id="rId9" Type="http://schemas.openxmlformats.org/officeDocument/2006/relationships/image" Target="../media/image229.png"/></Relationships>
</file>

<file path=ppt/slides/_rels/slide52.xml.rels><?xml version="1.0" encoding="UTF-8" standalone="yes"?>
<Relationships xmlns="http://schemas.openxmlformats.org/package/2006/relationships"><Relationship Id="rId2" Type="http://schemas.openxmlformats.org/officeDocument/2006/relationships/image" Target="../media/image234.png"/><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3" Type="http://schemas.openxmlformats.org/officeDocument/2006/relationships/image" Target="../media/image236.png"/><Relationship Id="rId2" Type="http://schemas.openxmlformats.org/officeDocument/2006/relationships/image" Target="../media/image235.png"/><Relationship Id="rId1" Type="http://schemas.openxmlformats.org/officeDocument/2006/relationships/slideLayout" Target="../slideLayouts/slideLayout11.xml"/><Relationship Id="rId5" Type="http://schemas.openxmlformats.org/officeDocument/2006/relationships/image" Target="../media/image202.png"/><Relationship Id="rId4" Type="http://schemas.openxmlformats.org/officeDocument/2006/relationships/image" Target="../media/image64.png"/></Relationships>
</file>

<file path=ppt/slides/_rels/slide54.xml.rels><?xml version="1.0" encoding="UTF-8" standalone="yes"?>
<Relationships xmlns="http://schemas.openxmlformats.org/package/2006/relationships"><Relationship Id="rId3" Type="http://schemas.openxmlformats.org/officeDocument/2006/relationships/image" Target="../media/image237.svg"/><Relationship Id="rId2" Type="http://schemas.openxmlformats.org/officeDocument/2006/relationships/notesSlide" Target="../notesSlides/notesSlide22.xml"/><Relationship Id="rId1" Type="http://schemas.openxmlformats.org/officeDocument/2006/relationships/slideLayout" Target="../slideLayouts/slideLayout11.xml"/><Relationship Id="rId5" Type="http://schemas.openxmlformats.org/officeDocument/2006/relationships/image" Target="../media/image239.svg"/><Relationship Id="rId4" Type="http://schemas.openxmlformats.org/officeDocument/2006/relationships/image" Target="../media/image238.svg"/></Relationships>
</file>

<file path=ppt/slides/_rels/slide55.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40.png"/><Relationship Id="rId7" Type="http://schemas.openxmlformats.org/officeDocument/2006/relationships/image" Target="../media/image244.svg"/><Relationship Id="rId2" Type="http://schemas.openxmlformats.org/officeDocument/2006/relationships/image" Target="../media/image209.png"/><Relationship Id="rId1" Type="http://schemas.openxmlformats.org/officeDocument/2006/relationships/slideLayout" Target="../slideLayouts/slideLayout11.xml"/><Relationship Id="rId6" Type="http://schemas.openxmlformats.org/officeDocument/2006/relationships/image" Target="../media/image243.svg"/><Relationship Id="rId5" Type="http://schemas.openxmlformats.org/officeDocument/2006/relationships/image" Target="../media/image242.svg"/><Relationship Id="rId10" Type="http://schemas.openxmlformats.org/officeDocument/2006/relationships/image" Target="../media/image246.png"/><Relationship Id="rId4" Type="http://schemas.openxmlformats.org/officeDocument/2006/relationships/image" Target="../media/image241.svg"/><Relationship Id="rId9" Type="http://schemas.openxmlformats.org/officeDocument/2006/relationships/image" Target="../media/image32.png"/></Relationships>
</file>

<file path=ppt/slides/_rels/slide56.xml.rels><?xml version="1.0" encoding="UTF-8" standalone="yes"?>
<Relationships xmlns="http://schemas.openxmlformats.org/package/2006/relationships"><Relationship Id="rId8" Type="http://schemas.openxmlformats.org/officeDocument/2006/relationships/image" Target="../media/image251.svg"/><Relationship Id="rId3" Type="http://schemas.openxmlformats.org/officeDocument/2006/relationships/image" Target="../media/image247.png"/><Relationship Id="rId7" Type="http://schemas.openxmlformats.org/officeDocument/2006/relationships/image" Target="../media/image250.svg"/><Relationship Id="rId12" Type="http://schemas.openxmlformats.org/officeDocument/2006/relationships/image" Target="../media/image253.png"/><Relationship Id="rId2" Type="http://schemas.openxmlformats.org/officeDocument/2006/relationships/notesSlide" Target="../notesSlides/notesSlide23.xml"/><Relationship Id="rId1" Type="http://schemas.openxmlformats.org/officeDocument/2006/relationships/slideLayout" Target="../slideLayouts/slideLayout24.xml"/><Relationship Id="rId6" Type="http://schemas.openxmlformats.org/officeDocument/2006/relationships/image" Target="../media/image249.svg"/><Relationship Id="rId11" Type="http://schemas.openxmlformats.org/officeDocument/2006/relationships/image" Target="../media/image252.png"/><Relationship Id="rId5" Type="http://schemas.openxmlformats.org/officeDocument/2006/relationships/image" Target="../media/image248.svg"/><Relationship Id="rId10" Type="http://schemas.openxmlformats.org/officeDocument/2006/relationships/image" Target="../media/image68.png"/><Relationship Id="rId4" Type="http://schemas.openxmlformats.org/officeDocument/2006/relationships/image" Target="../media/image4.png"/><Relationship Id="rId9" Type="http://schemas.openxmlformats.org/officeDocument/2006/relationships/image" Target="../media/image67.png"/></Relationships>
</file>

<file path=ppt/slides/_rels/slide57.xml.rels><?xml version="1.0" encoding="UTF-8" standalone="yes"?>
<Relationships xmlns="http://schemas.openxmlformats.org/package/2006/relationships"><Relationship Id="rId3" Type="http://schemas.openxmlformats.org/officeDocument/2006/relationships/hyperlink" Target="mailto:your.email@tdsynnex.com" TargetMode="External"/><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255.png"/><Relationship Id="rId4" Type="http://schemas.openxmlformats.org/officeDocument/2006/relationships/image" Target="../media/image254.png"/></Relationships>
</file>

<file path=ppt/slides/_rels/slide58.xml.rels><?xml version="1.0" encoding="UTF-8" standalone="yes"?>
<Relationships xmlns="http://schemas.openxmlformats.org/package/2006/relationships"><Relationship Id="rId3" Type="http://schemas.microsoft.com/office/2018/10/relationships/comments" Target="../comments/modernComment_7FFFEE84_F17D7A79.xml"/><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87.sv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3" Type="http://schemas.openxmlformats.org/officeDocument/2006/relationships/image" Target="../media/image99.png"/><Relationship Id="rId18" Type="http://schemas.openxmlformats.org/officeDocument/2006/relationships/image" Target="../media/image104.jpeg"/><Relationship Id="rId26" Type="http://schemas.openxmlformats.org/officeDocument/2006/relationships/image" Target="../media/image112.png"/><Relationship Id="rId39" Type="http://schemas.openxmlformats.org/officeDocument/2006/relationships/image" Target="../media/image125.png"/><Relationship Id="rId21" Type="http://schemas.openxmlformats.org/officeDocument/2006/relationships/image" Target="../media/image107.png"/><Relationship Id="rId34" Type="http://schemas.openxmlformats.org/officeDocument/2006/relationships/image" Target="../media/image120.png"/><Relationship Id="rId42" Type="http://schemas.openxmlformats.org/officeDocument/2006/relationships/image" Target="../media/image128.png"/><Relationship Id="rId47" Type="http://schemas.openxmlformats.org/officeDocument/2006/relationships/image" Target="../media/image133.png"/><Relationship Id="rId50" Type="http://schemas.openxmlformats.org/officeDocument/2006/relationships/image" Target="../media/image136.png"/><Relationship Id="rId55" Type="http://schemas.openxmlformats.org/officeDocument/2006/relationships/image" Target="../media/image68.png"/><Relationship Id="rId7" Type="http://schemas.openxmlformats.org/officeDocument/2006/relationships/image" Target="../media/image93.png"/><Relationship Id="rId2" Type="http://schemas.openxmlformats.org/officeDocument/2006/relationships/image" Target="../media/image88.png"/><Relationship Id="rId16" Type="http://schemas.openxmlformats.org/officeDocument/2006/relationships/image" Target="../media/image102.png"/><Relationship Id="rId29" Type="http://schemas.openxmlformats.org/officeDocument/2006/relationships/image" Target="../media/image115.svg"/><Relationship Id="rId11" Type="http://schemas.openxmlformats.org/officeDocument/2006/relationships/image" Target="../media/image97.png"/><Relationship Id="rId24" Type="http://schemas.openxmlformats.org/officeDocument/2006/relationships/image" Target="../media/image110.png"/><Relationship Id="rId32" Type="http://schemas.openxmlformats.org/officeDocument/2006/relationships/image" Target="../media/image118.png"/><Relationship Id="rId37" Type="http://schemas.openxmlformats.org/officeDocument/2006/relationships/image" Target="../media/image123.png"/><Relationship Id="rId40" Type="http://schemas.openxmlformats.org/officeDocument/2006/relationships/image" Target="../media/image126.png"/><Relationship Id="rId45" Type="http://schemas.openxmlformats.org/officeDocument/2006/relationships/image" Target="../media/image131.png"/><Relationship Id="rId53" Type="http://schemas.openxmlformats.org/officeDocument/2006/relationships/image" Target="../media/image139.png"/><Relationship Id="rId5" Type="http://schemas.openxmlformats.org/officeDocument/2006/relationships/image" Target="../media/image91.png"/><Relationship Id="rId10" Type="http://schemas.openxmlformats.org/officeDocument/2006/relationships/image" Target="../media/image96.png"/><Relationship Id="rId19" Type="http://schemas.openxmlformats.org/officeDocument/2006/relationships/image" Target="../media/image105.png"/><Relationship Id="rId31" Type="http://schemas.openxmlformats.org/officeDocument/2006/relationships/image" Target="../media/image117.png"/><Relationship Id="rId44" Type="http://schemas.openxmlformats.org/officeDocument/2006/relationships/image" Target="../media/image130.png"/><Relationship Id="rId52" Type="http://schemas.openxmlformats.org/officeDocument/2006/relationships/image" Target="../media/image138.png"/><Relationship Id="rId4" Type="http://schemas.openxmlformats.org/officeDocument/2006/relationships/image" Target="../media/image90.png"/><Relationship Id="rId9" Type="http://schemas.openxmlformats.org/officeDocument/2006/relationships/image" Target="../media/image95.png"/><Relationship Id="rId14" Type="http://schemas.openxmlformats.org/officeDocument/2006/relationships/image" Target="../media/image100.png"/><Relationship Id="rId22" Type="http://schemas.openxmlformats.org/officeDocument/2006/relationships/image" Target="../media/image108.png"/><Relationship Id="rId27" Type="http://schemas.openxmlformats.org/officeDocument/2006/relationships/image" Target="../media/image113.jpeg"/><Relationship Id="rId30" Type="http://schemas.openxmlformats.org/officeDocument/2006/relationships/image" Target="../media/image116.png"/><Relationship Id="rId35" Type="http://schemas.openxmlformats.org/officeDocument/2006/relationships/image" Target="../media/image121.png"/><Relationship Id="rId43" Type="http://schemas.openxmlformats.org/officeDocument/2006/relationships/image" Target="../media/image129.png"/><Relationship Id="rId48" Type="http://schemas.openxmlformats.org/officeDocument/2006/relationships/image" Target="../media/image134.png"/><Relationship Id="rId56" Type="http://schemas.openxmlformats.org/officeDocument/2006/relationships/image" Target="../media/image65.png"/><Relationship Id="rId8" Type="http://schemas.openxmlformats.org/officeDocument/2006/relationships/image" Target="../media/image94.png"/><Relationship Id="rId51" Type="http://schemas.openxmlformats.org/officeDocument/2006/relationships/image" Target="../media/image137.png"/><Relationship Id="rId3" Type="http://schemas.openxmlformats.org/officeDocument/2006/relationships/image" Target="../media/image89.png"/><Relationship Id="rId12" Type="http://schemas.openxmlformats.org/officeDocument/2006/relationships/image" Target="../media/image98.png"/><Relationship Id="rId17" Type="http://schemas.openxmlformats.org/officeDocument/2006/relationships/image" Target="../media/image103.png"/><Relationship Id="rId25" Type="http://schemas.openxmlformats.org/officeDocument/2006/relationships/image" Target="../media/image111.svg"/><Relationship Id="rId33" Type="http://schemas.openxmlformats.org/officeDocument/2006/relationships/image" Target="../media/image119.png"/><Relationship Id="rId38" Type="http://schemas.openxmlformats.org/officeDocument/2006/relationships/image" Target="../media/image124.png"/><Relationship Id="rId46" Type="http://schemas.openxmlformats.org/officeDocument/2006/relationships/image" Target="../media/image132.png"/><Relationship Id="rId20" Type="http://schemas.openxmlformats.org/officeDocument/2006/relationships/image" Target="../media/image106.png"/><Relationship Id="rId41" Type="http://schemas.openxmlformats.org/officeDocument/2006/relationships/image" Target="../media/image127.png"/><Relationship Id="rId54" Type="http://schemas.openxmlformats.org/officeDocument/2006/relationships/image" Target="../media/image67.png"/><Relationship Id="rId1" Type="http://schemas.openxmlformats.org/officeDocument/2006/relationships/slideLayout" Target="../slideLayouts/slideLayout13.xml"/><Relationship Id="rId6" Type="http://schemas.openxmlformats.org/officeDocument/2006/relationships/image" Target="../media/image92.png"/><Relationship Id="rId15" Type="http://schemas.openxmlformats.org/officeDocument/2006/relationships/image" Target="../media/image101.png"/><Relationship Id="rId23" Type="http://schemas.openxmlformats.org/officeDocument/2006/relationships/image" Target="../media/image109.png"/><Relationship Id="rId28" Type="http://schemas.openxmlformats.org/officeDocument/2006/relationships/image" Target="../media/image114.png"/><Relationship Id="rId36" Type="http://schemas.openxmlformats.org/officeDocument/2006/relationships/image" Target="../media/image122.png"/><Relationship Id="rId49" Type="http://schemas.openxmlformats.org/officeDocument/2006/relationships/image" Target="../media/image135.png"/></Relationships>
</file>

<file path=ppt/slides/_rels/slide8.xml.rels><?xml version="1.0" encoding="UTF-8" standalone="yes"?>
<Relationships xmlns="http://schemas.openxmlformats.org/package/2006/relationships"><Relationship Id="rId8" Type="http://schemas.openxmlformats.org/officeDocument/2006/relationships/image" Target="../media/image145.jpeg"/><Relationship Id="rId13" Type="http://schemas.openxmlformats.org/officeDocument/2006/relationships/image" Target="../media/image63.png"/><Relationship Id="rId3" Type="http://schemas.openxmlformats.org/officeDocument/2006/relationships/hyperlink" Target="mailto:MSFTcspOnboarding@tdsynnex.com" TargetMode="External"/><Relationship Id="rId7" Type="http://schemas.openxmlformats.org/officeDocument/2006/relationships/image" Target="../media/image144.jpeg"/><Relationship Id="rId12" Type="http://schemas.openxmlformats.org/officeDocument/2006/relationships/image" Target="../media/image80.png"/><Relationship Id="rId2" Type="http://schemas.openxmlformats.org/officeDocument/2006/relationships/image" Target="../media/image140.png"/><Relationship Id="rId1" Type="http://schemas.openxmlformats.org/officeDocument/2006/relationships/slideLayout" Target="../slideLayouts/slideLayout13.xml"/><Relationship Id="rId6" Type="http://schemas.openxmlformats.org/officeDocument/2006/relationships/image" Target="../media/image143.jpeg"/><Relationship Id="rId11" Type="http://schemas.openxmlformats.org/officeDocument/2006/relationships/image" Target="../media/image4.png"/><Relationship Id="rId5" Type="http://schemas.openxmlformats.org/officeDocument/2006/relationships/image" Target="../media/image142.jpeg"/><Relationship Id="rId15" Type="http://schemas.openxmlformats.org/officeDocument/2006/relationships/image" Target="../media/image65.png"/><Relationship Id="rId10" Type="http://schemas.openxmlformats.org/officeDocument/2006/relationships/hyperlink" Target="mailto:email@tdsynnex.com" TargetMode="External"/><Relationship Id="rId4" Type="http://schemas.openxmlformats.org/officeDocument/2006/relationships/image" Target="../media/image141.jpeg"/><Relationship Id="rId9" Type="http://schemas.openxmlformats.org/officeDocument/2006/relationships/image" Target="../media/image146.jpeg"/><Relationship Id="rId14" Type="http://schemas.openxmlformats.org/officeDocument/2006/relationships/image" Target="../media/image64.png"/></Relationships>
</file>

<file path=ppt/slides/_rels/slide9.xml.rels><?xml version="1.0" encoding="UTF-8" standalone="yes"?>
<Relationships xmlns="http://schemas.openxmlformats.org/package/2006/relationships"><Relationship Id="rId8" Type="http://schemas.openxmlformats.org/officeDocument/2006/relationships/image" Target="../media/image65.png"/><Relationship Id="rId3" Type="http://schemas.microsoft.com/office/2007/relationships/hdphoto" Target="../media/hdphoto7.wdp"/><Relationship Id="rId7" Type="http://schemas.openxmlformats.org/officeDocument/2006/relationships/image" Target="../media/image63.png"/><Relationship Id="rId2" Type="http://schemas.openxmlformats.org/officeDocument/2006/relationships/image" Target="../media/image147.png"/><Relationship Id="rId1" Type="http://schemas.openxmlformats.org/officeDocument/2006/relationships/slideLayout" Target="../slideLayouts/slideLayout13.xml"/><Relationship Id="rId6" Type="http://schemas.openxmlformats.org/officeDocument/2006/relationships/slide" Target="slide42.xml"/><Relationship Id="rId5" Type="http://schemas.openxmlformats.org/officeDocument/2006/relationships/slide" Target="slide18.xml"/><Relationship Id="rId4" Type="http://schemas.openxmlformats.org/officeDocument/2006/relationships/slide" Target="slide16.xml"/><Relationship Id="rId9" Type="http://schemas.openxmlformats.org/officeDocument/2006/relationships/image" Target="../media/image6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E909F51-82CD-E71C-DD1D-131FBF7A7174}"/>
              </a:ext>
            </a:extLst>
          </p:cNvPr>
          <p:cNvPicPr>
            <a:picLocks noChangeAspect="1"/>
          </p:cNvPicPr>
          <p:nvPr/>
        </p:nvPicPr>
        <p:blipFill>
          <a:blip r:embed="rId2"/>
          <a:stretch>
            <a:fillRect/>
          </a:stretch>
        </p:blipFill>
        <p:spPr>
          <a:xfrm>
            <a:off x="472440" y="3514920"/>
            <a:ext cx="5906335" cy="420845"/>
          </a:xfrm>
          <a:prstGeom prst="rect">
            <a:avLst/>
          </a:prstGeom>
        </p:spPr>
      </p:pic>
      <p:sp>
        <p:nvSpPr>
          <p:cNvPr id="2" name="Title 1">
            <a:extLst>
              <a:ext uri="{FF2B5EF4-FFF2-40B4-BE49-F238E27FC236}">
                <a16:creationId xmlns:a16="http://schemas.microsoft.com/office/drawing/2014/main" id="{0D3383B5-BDFD-1E3D-3704-0EA2C08AFAFC}"/>
              </a:ext>
            </a:extLst>
          </p:cNvPr>
          <p:cNvSpPr>
            <a:spLocks noGrp="1"/>
          </p:cNvSpPr>
          <p:nvPr>
            <p:ph type="ctrTitle"/>
          </p:nvPr>
        </p:nvSpPr>
        <p:spPr>
          <a:xfrm>
            <a:off x="472440" y="2254047"/>
            <a:ext cx="11084822" cy="2685143"/>
          </a:xfrm>
        </p:spPr>
        <p:txBody>
          <a:bodyPr>
            <a:normAutofit fontScale="90000"/>
          </a:bodyPr>
          <a:lstStyle/>
          <a:p>
            <a:r>
              <a:rPr lang="en-US" sz="4900"/>
              <a:t>TD SYNNEX &amp; Microsoft Partnership</a:t>
            </a:r>
            <a:br>
              <a:rPr lang="en-US" sz="6600"/>
            </a:br>
            <a:r>
              <a:rPr lang="en-US" sz="5300">
                <a:solidFill>
                  <a:schemeClr val="bg1"/>
                </a:solidFill>
                <a:effectLst/>
                <a:latin typeface="TWK Everett Light" panose="020B0204000000000000" pitchFamily="34" charset="77"/>
              </a:rPr>
              <a:t>Powering SMB Growth</a:t>
            </a:r>
            <a:br>
              <a:rPr lang="en-US" sz="6600">
                <a:solidFill>
                  <a:schemeClr val="bg1"/>
                </a:solidFill>
                <a:effectLst/>
                <a:latin typeface="TWK Everett Light" panose="020B0204000000000000" pitchFamily="34" charset="77"/>
              </a:rPr>
            </a:br>
            <a:br>
              <a:rPr lang="en-US" sz="6600"/>
            </a:br>
            <a:r>
              <a:rPr lang="en-US" sz="3100"/>
              <a:t>New Partner Onboarding Guide</a:t>
            </a:r>
          </a:p>
        </p:txBody>
      </p:sp>
      <p:pic>
        <p:nvPicPr>
          <p:cNvPr id="9" name="Picture 8" descr="A white x on a black background&#10;&#10;Description automatically generated">
            <a:extLst>
              <a:ext uri="{FF2B5EF4-FFF2-40B4-BE49-F238E27FC236}">
                <a16:creationId xmlns:a16="http://schemas.microsoft.com/office/drawing/2014/main" id="{A960F9E3-1CE3-92C8-10EF-F05107863895}"/>
              </a:ext>
            </a:extLst>
          </p:cNvPr>
          <p:cNvPicPr>
            <a:picLocks noChangeAspect="1"/>
          </p:cNvPicPr>
          <p:nvPr/>
        </p:nvPicPr>
        <p:blipFill>
          <a:blip r:embed="rId3"/>
          <a:stretch>
            <a:fillRect/>
          </a:stretch>
        </p:blipFill>
        <p:spPr>
          <a:xfrm>
            <a:off x="566779" y="563085"/>
            <a:ext cx="5029200" cy="858547"/>
          </a:xfrm>
          <a:prstGeom prst="rect">
            <a:avLst/>
          </a:prstGeom>
        </p:spPr>
      </p:pic>
      <p:sp>
        <p:nvSpPr>
          <p:cNvPr id="5" name="TextBox 4">
            <a:extLst>
              <a:ext uri="{FF2B5EF4-FFF2-40B4-BE49-F238E27FC236}">
                <a16:creationId xmlns:a16="http://schemas.microsoft.com/office/drawing/2014/main" id="{5836244F-B3C7-37C1-3045-0F7EB291C98C}"/>
              </a:ext>
            </a:extLst>
          </p:cNvPr>
          <p:cNvSpPr txBox="1"/>
          <p:nvPr/>
        </p:nvSpPr>
        <p:spPr>
          <a:xfrm>
            <a:off x="472440" y="4939190"/>
            <a:ext cx="5623560" cy="738664"/>
          </a:xfrm>
          <a:prstGeom prst="rect">
            <a:avLst/>
          </a:prstGeom>
          <a:noFill/>
        </p:spPr>
        <p:txBody>
          <a:bodyPr wrap="square">
            <a:spAutoFit/>
          </a:bodyPr>
          <a:lstStyle/>
          <a:p>
            <a:r>
              <a:rPr lang="en-US" sz="1400">
                <a:solidFill>
                  <a:schemeClr val="bg1"/>
                </a:solidFill>
              </a:rPr>
              <a:t>Partner with TD SYNNEX and Microsoft to empower your business with collaboration and expertise, simplify operational excellence and open new opportunities to fuel your innovation</a:t>
            </a:r>
          </a:p>
        </p:txBody>
      </p:sp>
    </p:spTree>
    <p:extLst>
      <p:ext uri="{BB962C8B-B14F-4D97-AF65-F5344CB8AC3E}">
        <p14:creationId xmlns:p14="http://schemas.microsoft.com/office/powerpoint/2010/main" val="40330580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Rounded Corners 63">
            <a:extLst>
              <a:ext uri="{FF2B5EF4-FFF2-40B4-BE49-F238E27FC236}">
                <a16:creationId xmlns:a16="http://schemas.microsoft.com/office/drawing/2014/main" id="{CD489F54-12DC-E4B5-340D-582A285A06A4}"/>
              </a:ext>
            </a:extLst>
          </p:cNvPr>
          <p:cNvSpPr/>
          <p:nvPr/>
        </p:nvSpPr>
        <p:spPr>
          <a:xfrm>
            <a:off x="150019" y="1072357"/>
            <a:ext cx="11891962" cy="5690394"/>
          </a:xfrm>
          <a:prstGeom prst="roundRect">
            <a:avLst>
              <a:gd name="adj" fmla="val 1203"/>
            </a:avLst>
          </a:prstGeom>
          <a:solidFill>
            <a:srgbClr val="FFFFFF">
              <a:lumMod val="95000"/>
            </a:srgbClr>
          </a:solidFill>
          <a:ln w="12700" cap="flat" cmpd="sng" algn="ctr">
            <a:noFill/>
            <a:prstDash val="solid"/>
            <a:miter lim="800000"/>
          </a:ln>
          <a:effectLst/>
        </p:spPr>
        <p:txBody>
          <a:bodyPr rtlCol="0" anchor="ctr"/>
          <a:lstStyle/>
          <a:p>
            <a:pPr algn="ctr">
              <a:defRPr/>
            </a:pPr>
            <a:endParaRPr lang="en-GB" kern="0">
              <a:solidFill>
                <a:srgbClr val="FFFFFF"/>
              </a:solidFill>
              <a:latin typeface="Arial" panose="020B0604020202020204" pitchFamily="34" charset="0"/>
              <a:cs typeface="Arial" panose="020B0604020202020204" pitchFamily="34" charset="0"/>
            </a:endParaRPr>
          </a:p>
        </p:txBody>
      </p:sp>
      <p:grpSp>
        <p:nvGrpSpPr>
          <p:cNvPr id="66" name="Group 65">
            <a:extLst>
              <a:ext uri="{FF2B5EF4-FFF2-40B4-BE49-F238E27FC236}">
                <a16:creationId xmlns:a16="http://schemas.microsoft.com/office/drawing/2014/main" id="{53D430AD-BCA1-E8FF-4F26-74CDD746E124}"/>
              </a:ext>
            </a:extLst>
          </p:cNvPr>
          <p:cNvGrpSpPr/>
          <p:nvPr/>
        </p:nvGrpSpPr>
        <p:grpSpPr>
          <a:xfrm>
            <a:off x="422257" y="1080823"/>
            <a:ext cx="11309623" cy="5562360"/>
            <a:chOff x="6642054" y="3789472"/>
            <a:chExt cx="2488271" cy="4005087"/>
          </a:xfrm>
        </p:grpSpPr>
        <p:sp>
          <p:nvSpPr>
            <p:cNvPr id="67" name="Rectangle: Rounded Corners 66">
              <a:extLst>
                <a:ext uri="{FF2B5EF4-FFF2-40B4-BE49-F238E27FC236}">
                  <a16:creationId xmlns:a16="http://schemas.microsoft.com/office/drawing/2014/main" id="{09B407FF-E9F5-A658-C78F-B0FB59F9FAD1}"/>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Arial" panose="020B0604020202020204" pitchFamily="34" charset="0"/>
                <a:ea typeface="+mn-ea"/>
                <a:cs typeface="Arial" panose="020B0604020202020204" pitchFamily="34" charset="0"/>
              </a:endParaRPr>
            </a:p>
          </p:txBody>
        </p:sp>
        <p:sp>
          <p:nvSpPr>
            <p:cNvPr id="68" name="Rectangle: Rounded Corners 67">
              <a:extLst>
                <a:ext uri="{FF2B5EF4-FFF2-40B4-BE49-F238E27FC236}">
                  <a16:creationId xmlns:a16="http://schemas.microsoft.com/office/drawing/2014/main" id="{5C738ACD-DB23-4644-5249-C827469BCB98}"/>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Arial" panose="020B0604020202020204" pitchFamily="34" charset="0"/>
                <a:ea typeface="+mn-ea"/>
                <a:cs typeface="Arial" panose="020B0604020202020204" pitchFamily="34" charset="0"/>
              </a:endParaRPr>
            </a:p>
          </p:txBody>
        </p:sp>
      </p:grpSp>
      <p:grpSp>
        <p:nvGrpSpPr>
          <p:cNvPr id="137" name="Group 136">
            <a:extLst>
              <a:ext uri="{FF2B5EF4-FFF2-40B4-BE49-F238E27FC236}">
                <a16:creationId xmlns:a16="http://schemas.microsoft.com/office/drawing/2014/main" id="{26EF50AE-49DB-395A-3B89-CDF02B549F12}"/>
              </a:ext>
            </a:extLst>
          </p:cNvPr>
          <p:cNvGrpSpPr/>
          <p:nvPr/>
        </p:nvGrpSpPr>
        <p:grpSpPr>
          <a:xfrm>
            <a:off x="443942" y="1183580"/>
            <a:ext cx="11162135" cy="1194995"/>
            <a:chOff x="443942" y="1183580"/>
            <a:chExt cx="11162135" cy="862461"/>
          </a:xfrm>
        </p:grpSpPr>
        <p:sp>
          <p:nvSpPr>
            <p:cNvPr id="72" name="Rectangle: Rounded Corners 71">
              <a:extLst>
                <a:ext uri="{FF2B5EF4-FFF2-40B4-BE49-F238E27FC236}">
                  <a16:creationId xmlns:a16="http://schemas.microsoft.com/office/drawing/2014/main" id="{15F1981E-E8B5-3E68-5974-D125919C7C06}"/>
                </a:ext>
              </a:extLst>
            </p:cNvPr>
            <p:cNvSpPr/>
            <p:nvPr/>
          </p:nvSpPr>
          <p:spPr>
            <a:xfrm>
              <a:off x="710089" y="1569968"/>
              <a:ext cx="3015345" cy="476073"/>
            </a:xfrm>
            <a:prstGeom prst="roundRect">
              <a:avLst>
                <a:gd name="adj" fmla="val 12199"/>
              </a:avLst>
            </a:prstGeom>
            <a:solidFill>
              <a:srgbClr val="2C9E88"/>
            </a:solidFill>
            <a:ln w="12700" cap="flat" cmpd="sng" algn="ctr">
              <a:noFill/>
              <a:prstDash val="solid"/>
              <a:miter lim="800000"/>
            </a:ln>
            <a:effectLst>
              <a:outerShdw blurRad="38100" dist="25400" dir="5400000" algn="t"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2C9E88"/>
                </a:solidFill>
                <a:effectLst/>
                <a:uLnTx/>
                <a:uFillTx/>
                <a:latin typeface="Arial" panose="020B0604020202020204" pitchFamily="34" charset="0"/>
                <a:cs typeface="Arial" panose="020B0604020202020204" pitchFamily="34" charset="0"/>
              </a:endParaRPr>
            </a:p>
          </p:txBody>
        </p:sp>
        <p:sp>
          <p:nvSpPr>
            <p:cNvPr id="73" name="Rectangle: Top Corners Rounded 72">
              <a:extLst>
                <a:ext uri="{FF2B5EF4-FFF2-40B4-BE49-F238E27FC236}">
                  <a16:creationId xmlns:a16="http://schemas.microsoft.com/office/drawing/2014/main" id="{6A989E52-E654-6C8F-C6BD-60E69A54664D}"/>
                </a:ext>
              </a:extLst>
            </p:cNvPr>
            <p:cNvSpPr/>
            <p:nvPr/>
          </p:nvSpPr>
          <p:spPr>
            <a:xfrm>
              <a:off x="443942" y="1183580"/>
              <a:ext cx="3547638" cy="813350"/>
            </a:xfrm>
            <a:prstGeom prst="round2SameRect">
              <a:avLst>
                <a:gd name="adj1" fmla="val 5267"/>
                <a:gd name="adj2" fmla="val 0"/>
              </a:avLst>
            </a:prstGeom>
            <a:solidFill>
              <a:srgbClr val="005757"/>
            </a:solidFill>
            <a:ln w="15875" cap="flat" cmpd="sng" algn="ctr">
              <a:noFill/>
              <a:prstDash val="solid"/>
            </a:ln>
            <a:effectLst>
              <a:innerShdw blurRad="203200" dist="63500" dir="54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75" name="Rectangle: Rounded Corners 74">
              <a:extLst>
                <a:ext uri="{FF2B5EF4-FFF2-40B4-BE49-F238E27FC236}">
                  <a16:creationId xmlns:a16="http://schemas.microsoft.com/office/drawing/2014/main" id="{45C0BF04-2062-FEC6-4E77-656AEB768C59}"/>
                </a:ext>
              </a:extLst>
            </p:cNvPr>
            <p:cNvSpPr/>
            <p:nvPr/>
          </p:nvSpPr>
          <p:spPr>
            <a:xfrm>
              <a:off x="4517337" y="1569968"/>
              <a:ext cx="3015345" cy="476073"/>
            </a:xfrm>
            <a:prstGeom prst="roundRect">
              <a:avLst>
                <a:gd name="adj" fmla="val 12199"/>
              </a:avLst>
            </a:prstGeom>
            <a:solidFill>
              <a:srgbClr val="C969DB"/>
            </a:solidFill>
            <a:ln w="12700" cap="flat" cmpd="sng" algn="ctr">
              <a:noFill/>
              <a:prstDash val="solid"/>
              <a:miter lim="800000"/>
            </a:ln>
            <a:effectLst>
              <a:outerShdw blurRad="38100" dist="25400" dir="5400000" algn="t" rotWithShape="0">
                <a:prstClr val="black">
                  <a:alpha val="10000"/>
                </a:prstClr>
              </a:outerShdw>
            </a:effectLst>
          </p:spPr>
          <p:txBody>
            <a:bodyPr rtlCol="0" anchor="ctr"/>
            <a:lstStyle/>
            <a:p>
              <a:pPr algn="ctr">
                <a:defRPr/>
              </a:pPr>
              <a:endParaRPr lang="en-GB" kern="0">
                <a:solidFill>
                  <a:srgbClr val="FFFFFF"/>
                </a:solidFill>
                <a:latin typeface="Arial" panose="020B0604020202020204" pitchFamily="34" charset="0"/>
                <a:cs typeface="Arial" panose="020B0604020202020204" pitchFamily="34" charset="0"/>
              </a:endParaRPr>
            </a:p>
          </p:txBody>
        </p:sp>
        <p:sp>
          <p:nvSpPr>
            <p:cNvPr id="76" name="Rectangle: Rounded Corners 75">
              <a:extLst>
                <a:ext uri="{FF2B5EF4-FFF2-40B4-BE49-F238E27FC236}">
                  <a16:creationId xmlns:a16="http://schemas.microsoft.com/office/drawing/2014/main" id="{D877CF37-EC0F-F910-DD56-16386445EA13}"/>
                </a:ext>
              </a:extLst>
            </p:cNvPr>
            <p:cNvSpPr/>
            <p:nvPr/>
          </p:nvSpPr>
          <p:spPr>
            <a:xfrm>
              <a:off x="8324586" y="1569968"/>
              <a:ext cx="3015345" cy="476073"/>
            </a:xfrm>
            <a:prstGeom prst="roundRect">
              <a:avLst>
                <a:gd name="adj" fmla="val 12199"/>
              </a:avLst>
            </a:prstGeom>
            <a:solidFill>
              <a:srgbClr val="1F728A"/>
            </a:solidFill>
            <a:ln w="12700" cap="flat" cmpd="sng" algn="ctr">
              <a:noFill/>
              <a:prstDash val="solid"/>
              <a:miter lim="800000"/>
            </a:ln>
            <a:effectLst>
              <a:outerShdw blurRad="38100" dist="25400" dir="5400000" algn="t" rotWithShape="0">
                <a:prstClr val="black">
                  <a:alpha val="10000"/>
                </a:prstClr>
              </a:outerShdw>
            </a:effectLst>
          </p:spPr>
          <p:txBody>
            <a:bodyPr rtlCol="0" anchor="ctr"/>
            <a:lstStyle/>
            <a:p>
              <a:pPr algn="ctr">
                <a:defRPr/>
              </a:pPr>
              <a:endParaRPr lang="en-GB" kern="0">
                <a:solidFill>
                  <a:srgbClr val="FFFFFF"/>
                </a:solidFill>
                <a:latin typeface="Arial" panose="020B0604020202020204" pitchFamily="34" charset="0"/>
                <a:cs typeface="Arial" panose="020B0604020202020204" pitchFamily="34" charset="0"/>
              </a:endParaRPr>
            </a:p>
          </p:txBody>
        </p:sp>
        <p:sp>
          <p:nvSpPr>
            <p:cNvPr id="77" name="Rectangle: Top Corners Rounded 76">
              <a:extLst>
                <a:ext uri="{FF2B5EF4-FFF2-40B4-BE49-F238E27FC236}">
                  <a16:creationId xmlns:a16="http://schemas.microsoft.com/office/drawing/2014/main" id="{AB16E4EA-AFAC-3C89-D213-0BD59A40BD98}"/>
                </a:ext>
              </a:extLst>
            </p:cNvPr>
            <p:cNvSpPr/>
            <p:nvPr/>
          </p:nvSpPr>
          <p:spPr>
            <a:xfrm>
              <a:off x="4251191" y="1183580"/>
              <a:ext cx="3547638" cy="813350"/>
            </a:xfrm>
            <a:prstGeom prst="round2SameRect">
              <a:avLst>
                <a:gd name="adj1" fmla="val 4632"/>
                <a:gd name="adj2" fmla="val 0"/>
              </a:avLst>
            </a:prstGeom>
            <a:solidFill>
              <a:srgbClr val="92397D"/>
            </a:solidFill>
            <a:ln w="15875" cap="flat" cmpd="sng" algn="ctr">
              <a:noFill/>
              <a:prstDash val="solid"/>
            </a:ln>
            <a:effectLst>
              <a:innerShdw blurRad="203200" dist="63500" dir="54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78" name="Rectangle: Top Corners Rounded 77">
              <a:extLst>
                <a:ext uri="{FF2B5EF4-FFF2-40B4-BE49-F238E27FC236}">
                  <a16:creationId xmlns:a16="http://schemas.microsoft.com/office/drawing/2014/main" id="{E4493F1E-5FB9-AF2D-E2F1-49B9EC3682F6}"/>
                </a:ext>
              </a:extLst>
            </p:cNvPr>
            <p:cNvSpPr/>
            <p:nvPr/>
          </p:nvSpPr>
          <p:spPr>
            <a:xfrm>
              <a:off x="8058439" y="1183580"/>
              <a:ext cx="3547638" cy="813350"/>
            </a:xfrm>
            <a:prstGeom prst="round2SameRect">
              <a:avLst>
                <a:gd name="adj1" fmla="val 4632"/>
                <a:gd name="adj2" fmla="val 0"/>
              </a:avLst>
            </a:prstGeom>
            <a:solidFill>
              <a:srgbClr val="1E3052"/>
            </a:solidFill>
            <a:ln w="15875" cap="flat" cmpd="sng" algn="ctr">
              <a:noFill/>
              <a:prstDash val="solid"/>
            </a:ln>
            <a:effectLst>
              <a:innerShdw blurRad="203200" dist="63500" dir="54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grpSp>
      <p:sp>
        <p:nvSpPr>
          <p:cNvPr id="2" name="Title 1">
            <a:extLst>
              <a:ext uri="{FF2B5EF4-FFF2-40B4-BE49-F238E27FC236}">
                <a16:creationId xmlns:a16="http://schemas.microsoft.com/office/drawing/2014/main" id="{22D13041-E7B0-422B-18A1-53FBB36A5DDF}"/>
              </a:ext>
            </a:extLst>
          </p:cNvPr>
          <p:cNvSpPr txBox="1">
            <a:spLocks/>
          </p:cNvSpPr>
          <p:nvPr/>
        </p:nvSpPr>
        <p:spPr>
          <a:xfrm>
            <a:off x="580897" y="313376"/>
            <a:ext cx="8395695" cy="525881"/>
          </a:xfrm>
          <a:prstGeom prst="rect">
            <a:avLst/>
          </a:prstGeom>
        </p:spPr>
        <p:txBody>
          <a:bodyPr vert="horz" lIns="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nSpc>
                <a:spcPct val="100000"/>
              </a:lnSpc>
              <a:defRPr/>
            </a:pPr>
            <a:r>
              <a:rPr lang="en-US" sz="2800" b="0">
                <a:solidFill>
                  <a:schemeClr val="bg1"/>
                </a:solidFill>
              </a:rPr>
              <a:t>Your Onboarding Check List</a:t>
            </a:r>
          </a:p>
        </p:txBody>
      </p:sp>
      <p:sp>
        <p:nvSpPr>
          <p:cNvPr id="69" name="Title 1">
            <a:extLst>
              <a:ext uri="{FF2B5EF4-FFF2-40B4-BE49-F238E27FC236}">
                <a16:creationId xmlns:a16="http://schemas.microsoft.com/office/drawing/2014/main" id="{7A0404DC-C409-49A2-51DE-BADE1B24771D}"/>
              </a:ext>
            </a:extLst>
          </p:cNvPr>
          <p:cNvSpPr txBox="1">
            <a:spLocks/>
          </p:cNvSpPr>
          <p:nvPr/>
        </p:nvSpPr>
        <p:spPr>
          <a:xfrm>
            <a:off x="553697" y="2974828"/>
            <a:ext cx="3328130" cy="997311"/>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defRPr/>
            </a:pPr>
            <a:endParaRPr lang="en-GB" sz="1200" b="0">
              <a:solidFill>
                <a:srgbClr val="003030"/>
              </a:solidFill>
              <a:latin typeface="Arial" panose="020B0604020202020204" pitchFamily="34" charset="0"/>
              <a:cs typeface="Arial" panose="020B0604020202020204" pitchFamily="34" charset="0"/>
            </a:endParaRPr>
          </a:p>
        </p:txBody>
      </p:sp>
      <p:cxnSp>
        <p:nvCxnSpPr>
          <p:cNvPr id="70" name="Straight Connector 69">
            <a:extLst>
              <a:ext uri="{FF2B5EF4-FFF2-40B4-BE49-F238E27FC236}">
                <a16:creationId xmlns:a16="http://schemas.microsoft.com/office/drawing/2014/main" id="{01F33611-6018-528C-EF62-6B6A99B6BC16}"/>
              </a:ext>
            </a:extLst>
          </p:cNvPr>
          <p:cNvCxnSpPr>
            <a:cxnSpLocks/>
          </p:cNvCxnSpPr>
          <p:nvPr/>
        </p:nvCxnSpPr>
        <p:spPr>
          <a:xfrm>
            <a:off x="4121386" y="1438722"/>
            <a:ext cx="0" cy="4711707"/>
          </a:xfrm>
          <a:prstGeom prst="line">
            <a:avLst/>
          </a:prstGeom>
          <a:noFill/>
          <a:ln w="19050" cap="flat" cmpd="sng" algn="ctr">
            <a:solidFill>
              <a:srgbClr val="FFFFFF"/>
            </a:solidFill>
            <a:prstDash val="solid"/>
          </a:ln>
          <a:effectLst>
            <a:outerShdw blurRad="25400" dist="25400" dir="2700000" algn="tl" rotWithShape="0">
              <a:prstClr val="black">
                <a:alpha val="5000"/>
              </a:prstClr>
            </a:outerShdw>
          </a:effectLst>
        </p:spPr>
      </p:cxnSp>
      <p:cxnSp>
        <p:nvCxnSpPr>
          <p:cNvPr id="71" name="Straight Connector 70">
            <a:extLst>
              <a:ext uri="{FF2B5EF4-FFF2-40B4-BE49-F238E27FC236}">
                <a16:creationId xmlns:a16="http://schemas.microsoft.com/office/drawing/2014/main" id="{02E247A8-BB5D-DABE-66F5-E00B85F661D3}"/>
              </a:ext>
            </a:extLst>
          </p:cNvPr>
          <p:cNvCxnSpPr>
            <a:cxnSpLocks/>
          </p:cNvCxnSpPr>
          <p:nvPr/>
        </p:nvCxnSpPr>
        <p:spPr>
          <a:xfrm>
            <a:off x="7916558" y="1438722"/>
            <a:ext cx="0" cy="4711707"/>
          </a:xfrm>
          <a:prstGeom prst="line">
            <a:avLst/>
          </a:prstGeom>
          <a:noFill/>
          <a:ln w="19050" cap="flat" cmpd="sng" algn="ctr">
            <a:solidFill>
              <a:srgbClr val="FFFFFF"/>
            </a:solidFill>
            <a:prstDash val="solid"/>
          </a:ln>
          <a:effectLst>
            <a:outerShdw blurRad="25400" dist="25400" dir="2700000" algn="tl" rotWithShape="0">
              <a:prstClr val="black">
                <a:alpha val="5000"/>
              </a:prstClr>
            </a:outerShdw>
          </a:effectLst>
        </p:spPr>
      </p:cxnSp>
      <p:sp>
        <p:nvSpPr>
          <p:cNvPr id="74" name="TextBox 73">
            <a:extLst>
              <a:ext uri="{FF2B5EF4-FFF2-40B4-BE49-F238E27FC236}">
                <a16:creationId xmlns:a16="http://schemas.microsoft.com/office/drawing/2014/main" id="{10B20612-D449-C684-B60F-5442D1D782B0}"/>
              </a:ext>
            </a:extLst>
          </p:cNvPr>
          <p:cNvSpPr txBox="1"/>
          <p:nvPr/>
        </p:nvSpPr>
        <p:spPr>
          <a:xfrm>
            <a:off x="310382" y="1250784"/>
            <a:ext cx="3777814" cy="502371"/>
          </a:xfrm>
          <a:prstGeom prst="rect">
            <a:avLst/>
          </a:prstGeom>
          <a:noFill/>
        </p:spPr>
        <p:txBody>
          <a:bodyPr wrap="square" rtlCol="0" anchor="t">
            <a:noAutofit/>
          </a:bodyPr>
          <a:lstStyle/>
          <a:p>
            <a:pPr algn="ctr">
              <a:spcAft>
                <a:spcPts val="1200"/>
              </a:spcAft>
              <a:defRPr/>
            </a:pPr>
            <a:r>
              <a:rPr lang="en-GB">
                <a:solidFill>
                  <a:schemeClr val="bg1"/>
                </a:solidFill>
                <a:latin typeface="Arial" panose="020B0604020202020204" pitchFamily="34" charset="0"/>
                <a:cs typeface="Arial" panose="020B0604020202020204" pitchFamily="34" charset="0"/>
              </a:rPr>
              <a:t>Get </a:t>
            </a:r>
            <a:r>
              <a:rPr lang="en-GB" b="1">
                <a:solidFill>
                  <a:schemeClr val="bg1"/>
                </a:solidFill>
                <a:latin typeface="Arial" panose="020B0604020202020204" pitchFamily="34" charset="0"/>
                <a:cs typeface="Arial" panose="020B0604020202020204" pitchFamily="34" charset="0"/>
              </a:rPr>
              <a:t>Started</a:t>
            </a:r>
          </a:p>
        </p:txBody>
      </p:sp>
      <p:sp>
        <p:nvSpPr>
          <p:cNvPr id="79" name="TextBox 78">
            <a:extLst>
              <a:ext uri="{FF2B5EF4-FFF2-40B4-BE49-F238E27FC236}">
                <a16:creationId xmlns:a16="http://schemas.microsoft.com/office/drawing/2014/main" id="{439CF1CD-F9C4-9B76-51DE-7290CBD93DBA}"/>
              </a:ext>
            </a:extLst>
          </p:cNvPr>
          <p:cNvSpPr txBox="1"/>
          <p:nvPr/>
        </p:nvSpPr>
        <p:spPr>
          <a:xfrm>
            <a:off x="7916558" y="1250784"/>
            <a:ext cx="3794455" cy="502371"/>
          </a:xfrm>
          <a:prstGeom prst="rect">
            <a:avLst/>
          </a:prstGeom>
          <a:noFill/>
        </p:spPr>
        <p:txBody>
          <a:bodyPr wrap="square" rtlCol="0" anchor="t">
            <a:noAutofit/>
          </a:bodyPr>
          <a:lstStyle/>
          <a:p>
            <a:pPr algn="ctr">
              <a:spcAft>
                <a:spcPts val="1200"/>
              </a:spcAft>
              <a:defRPr/>
            </a:pPr>
            <a:r>
              <a:rPr lang="en-US" b="1">
                <a:solidFill>
                  <a:schemeClr val="bg1"/>
                </a:solidFill>
                <a:latin typeface="Arial" panose="020B0604020202020204" pitchFamily="34" charset="0"/>
                <a:cs typeface="Arial" panose="020B0604020202020204" pitchFamily="34" charset="0"/>
              </a:rPr>
              <a:t>Strategic </a:t>
            </a:r>
            <a:r>
              <a:rPr lang="en-US">
                <a:solidFill>
                  <a:schemeClr val="bg1"/>
                </a:solidFill>
                <a:latin typeface="Arial" panose="020B0604020202020204" pitchFamily="34" charset="0"/>
                <a:cs typeface="Arial" panose="020B0604020202020204" pitchFamily="34" charset="0"/>
              </a:rPr>
              <a:t>Development of your </a:t>
            </a:r>
            <a:r>
              <a:rPr lang="en-US" b="1">
                <a:solidFill>
                  <a:schemeClr val="bg1"/>
                </a:solidFill>
                <a:latin typeface="Arial" panose="020B0604020202020204" pitchFamily="34" charset="0"/>
                <a:cs typeface="Arial" panose="020B0604020202020204" pitchFamily="34" charset="0"/>
              </a:rPr>
              <a:t>Cloud practice</a:t>
            </a:r>
          </a:p>
        </p:txBody>
      </p:sp>
      <p:sp>
        <p:nvSpPr>
          <p:cNvPr id="80" name="TextBox 79">
            <a:extLst>
              <a:ext uri="{FF2B5EF4-FFF2-40B4-BE49-F238E27FC236}">
                <a16:creationId xmlns:a16="http://schemas.microsoft.com/office/drawing/2014/main" id="{86589231-FEB4-B844-92D5-568E9BFF2B3E}"/>
              </a:ext>
            </a:extLst>
          </p:cNvPr>
          <p:cNvSpPr txBox="1"/>
          <p:nvPr/>
        </p:nvSpPr>
        <p:spPr>
          <a:xfrm>
            <a:off x="4428327" y="1250784"/>
            <a:ext cx="3156419" cy="502371"/>
          </a:xfrm>
          <a:prstGeom prst="rect">
            <a:avLst/>
          </a:prstGeom>
          <a:noFill/>
        </p:spPr>
        <p:txBody>
          <a:bodyPr wrap="square" rtlCol="0" anchor="t">
            <a:noAutofit/>
          </a:bodyPr>
          <a:lstStyle/>
          <a:p>
            <a:pPr algn="ctr">
              <a:spcAft>
                <a:spcPts val="1200"/>
              </a:spcAft>
              <a:defRPr/>
            </a:pPr>
            <a:r>
              <a:rPr lang="en-US" b="1">
                <a:solidFill>
                  <a:schemeClr val="bg1"/>
                </a:solidFill>
                <a:latin typeface="Arial" panose="020B0604020202020204" pitchFamily="34" charset="0"/>
                <a:cs typeface="Arial" panose="020B0604020202020204" pitchFamily="34" charset="0"/>
              </a:rPr>
              <a:t>Grow </a:t>
            </a:r>
            <a:r>
              <a:rPr lang="en-US">
                <a:solidFill>
                  <a:schemeClr val="bg1"/>
                </a:solidFill>
                <a:latin typeface="Arial" panose="020B0604020202020204" pitchFamily="34" charset="0"/>
                <a:cs typeface="Arial" panose="020B0604020202020204" pitchFamily="34" charset="0"/>
              </a:rPr>
              <a:t>your</a:t>
            </a:r>
            <a:r>
              <a:rPr lang="en-US" b="1">
                <a:solidFill>
                  <a:schemeClr val="bg1"/>
                </a:solidFill>
                <a:latin typeface="Arial" panose="020B0604020202020204" pitchFamily="34" charset="0"/>
                <a:cs typeface="Arial" panose="020B0604020202020204" pitchFamily="34" charset="0"/>
              </a:rPr>
              <a:t> Business</a:t>
            </a:r>
          </a:p>
        </p:txBody>
      </p:sp>
      <p:sp>
        <p:nvSpPr>
          <p:cNvPr id="93" name="TextBox 92">
            <a:extLst>
              <a:ext uri="{FF2B5EF4-FFF2-40B4-BE49-F238E27FC236}">
                <a16:creationId xmlns:a16="http://schemas.microsoft.com/office/drawing/2014/main" id="{15936E92-4C4F-DD93-BAA7-9E1A9C267870}"/>
              </a:ext>
            </a:extLst>
          </p:cNvPr>
          <p:cNvSpPr txBox="1"/>
          <p:nvPr/>
        </p:nvSpPr>
        <p:spPr>
          <a:xfrm>
            <a:off x="587100" y="2548491"/>
            <a:ext cx="3383280" cy="3661809"/>
          </a:xfrm>
          <a:prstGeom prst="rect">
            <a:avLst/>
          </a:prstGeom>
          <a:noFill/>
        </p:spPr>
        <p:txBody>
          <a:bodyPr wrap="square" rtlCol="0" anchor="t">
            <a:noAutofit/>
          </a:bodyPr>
          <a:lstStyle/>
          <a:p>
            <a:pPr>
              <a:lnSpc>
                <a:spcPct val="100000"/>
              </a:lnSpc>
            </a:pPr>
            <a:r>
              <a:rPr lang="en-US" sz="1050">
                <a:solidFill>
                  <a:schemeClr val="accent1">
                    <a:lumMod val="50000"/>
                  </a:schemeClr>
                </a:solidFill>
                <a:hlinkClick r:id="rId3" action="ppaction://hlinksldjump">
                  <a:extLst>
                    <a:ext uri="{A12FA001-AC4F-418D-AE19-62706E023703}">
                      <ahyp:hlinkClr xmlns:ahyp="http://schemas.microsoft.com/office/drawing/2018/hyperlinkcolor" val="tx"/>
                    </a:ext>
                  </a:extLst>
                </a:hlinkClick>
              </a:rPr>
              <a:t>Microsoft CSP indirect Reseller</a:t>
            </a:r>
            <a:endParaRPr lang="en-US" sz="1050">
              <a:solidFill>
                <a:schemeClr val="accent1">
                  <a:lumMod val="50000"/>
                </a:schemeClr>
              </a:solidFill>
            </a:endParaRPr>
          </a:p>
          <a:p>
            <a:pPr>
              <a:lnSpc>
                <a:spcPct val="100000"/>
              </a:lnSpc>
            </a:pPr>
            <a:endParaRPr lang="en-US" sz="1050">
              <a:solidFill>
                <a:schemeClr val="accent1">
                  <a:lumMod val="50000"/>
                </a:schemeClr>
              </a:solidFill>
            </a:endParaRPr>
          </a:p>
          <a:p>
            <a:pPr marL="180000" lvl="0" indent="-171450">
              <a:lnSpc>
                <a:spcPct val="100000"/>
              </a:lnSpc>
              <a:spcAft>
                <a:spcPts val="600"/>
              </a:spcAft>
              <a:buFont typeface="Arial" panose="020B0604020202020204" pitchFamily="34" charset="0"/>
              <a:buChar char="•"/>
              <a:defRPr/>
            </a:pPr>
            <a:r>
              <a:rPr lang="en-GB" sz="1050">
                <a:solidFill>
                  <a:schemeClr val="accent1">
                    <a:lumMod val="50000"/>
                  </a:schemeClr>
                </a:solidFill>
              </a:rPr>
              <a:t>Join the Microsoft AI Cloud Partner Program</a:t>
            </a:r>
          </a:p>
          <a:p>
            <a:pPr marL="180000" lvl="0" indent="-171450">
              <a:lnSpc>
                <a:spcPct val="100000"/>
              </a:lnSpc>
              <a:spcAft>
                <a:spcPts val="600"/>
              </a:spcAft>
              <a:buFont typeface="Arial" panose="020B0604020202020204" pitchFamily="34" charset="0"/>
              <a:buChar char="•"/>
              <a:defRPr/>
            </a:pPr>
            <a:r>
              <a:rPr lang="en-US" sz="1050">
                <a:solidFill>
                  <a:schemeClr val="accent1">
                    <a:lumMod val="50000"/>
                  </a:schemeClr>
                </a:solidFill>
              </a:rPr>
              <a:t>Enroll in the CSP program as an indirect reseller.</a:t>
            </a:r>
          </a:p>
          <a:p>
            <a:pPr marL="180000" lvl="0" indent="-171450">
              <a:lnSpc>
                <a:spcPct val="100000"/>
              </a:lnSpc>
              <a:spcAft>
                <a:spcPts val="600"/>
              </a:spcAft>
              <a:buFont typeface="Arial" panose="020B0604020202020204" pitchFamily="34" charset="0"/>
              <a:buChar char="•"/>
              <a:defRPr/>
            </a:pPr>
            <a:r>
              <a:rPr lang="en-US" sz="1050">
                <a:solidFill>
                  <a:schemeClr val="accent1">
                    <a:lumMod val="50000"/>
                  </a:schemeClr>
                </a:solidFill>
              </a:rPr>
              <a:t>Review requirements, </a:t>
            </a:r>
            <a:r>
              <a:rPr lang="fr-FR" sz="1050">
                <a:solidFill>
                  <a:schemeClr val="accent1">
                    <a:lumMod val="50000"/>
                  </a:schemeClr>
                </a:solidFill>
              </a:rPr>
              <a:t>CSP </a:t>
            </a:r>
            <a:r>
              <a:rPr lang="fr-FR" sz="1050" err="1">
                <a:solidFill>
                  <a:schemeClr val="accent1">
                    <a:lumMod val="50000"/>
                  </a:schemeClr>
                </a:solidFill>
              </a:rPr>
              <a:t>Terms</a:t>
            </a:r>
            <a:r>
              <a:rPr lang="fr-FR" sz="1050">
                <a:solidFill>
                  <a:schemeClr val="accent1">
                    <a:lumMod val="50000"/>
                  </a:schemeClr>
                </a:solidFill>
              </a:rPr>
              <a:t> &amp; Conditions (</a:t>
            </a:r>
            <a:r>
              <a:rPr lang="fr-FR" sz="1050" err="1">
                <a:solidFill>
                  <a:schemeClr val="accent1">
                    <a:lumMod val="50000"/>
                  </a:schemeClr>
                </a:solidFill>
              </a:rPr>
              <a:t>T&amp;Cs</a:t>
            </a:r>
            <a:r>
              <a:rPr lang="fr-FR" sz="1050">
                <a:solidFill>
                  <a:schemeClr val="accent1">
                    <a:lumMod val="50000"/>
                  </a:schemeClr>
                </a:solidFill>
              </a:rPr>
              <a:t>) and Microsoft Customer Agreement (MCA) </a:t>
            </a:r>
          </a:p>
          <a:p>
            <a:pPr marL="180000" lvl="0" indent="-171450">
              <a:lnSpc>
                <a:spcPct val="100000"/>
              </a:lnSpc>
              <a:spcAft>
                <a:spcPts val="600"/>
              </a:spcAft>
              <a:buFont typeface="Arial" panose="020B0604020202020204" pitchFamily="34" charset="0"/>
              <a:buChar char="•"/>
              <a:defRPr/>
            </a:pPr>
            <a:endParaRPr lang="fr-FR" sz="1050">
              <a:solidFill>
                <a:schemeClr val="accent1">
                  <a:lumMod val="50000"/>
                </a:schemeClr>
              </a:solidFill>
            </a:endParaRPr>
          </a:p>
          <a:p>
            <a:pPr marL="8550">
              <a:spcAft>
                <a:spcPts val="600"/>
              </a:spcAft>
              <a:defRPr/>
            </a:pPr>
            <a:r>
              <a:rPr lang="en-US" sz="1050">
                <a:solidFill>
                  <a:schemeClr val="accent1">
                    <a:lumMod val="50000"/>
                  </a:schemeClr>
                </a:solidFill>
                <a:hlinkClick r:id="rId4" action="ppaction://hlinksldjump">
                  <a:extLst>
                    <a:ext uri="{A12FA001-AC4F-418D-AE19-62706E023703}">
                      <ahyp:hlinkClr xmlns:ahyp="http://schemas.microsoft.com/office/drawing/2018/hyperlinkcolor" val="tx"/>
                    </a:ext>
                  </a:extLst>
                </a:hlinkClick>
              </a:rPr>
              <a:t>TD SYNNEX partner</a:t>
            </a:r>
            <a:endParaRPr lang="en-US" sz="1050">
              <a:solidFill>
                <a:schemeClr val="accent1">
                  <a:lumMod val="50000"/>
                </a:schemeClr>
              </a:solidFill>
            </a:endParaRPr>
          </a:p>
          <a:p>
            <a:pPr marL="180000" lvl="0" indent="-171450">
              <a:lnSpc>
                <a:spcPct val="100000"/>
              </a:lnSpc>
              <a:spcAft>
                <a:spcPts val="600"/>
              </a:spcAft>
              <a:buFont typeface="Arial" panose="020B0604020202020204" pitchFamily="34" charset="0"/>
              <a:buChar char="•"/>
              <a:defRPr/>
            </a:pPr>
            <a:r>
              <a:rPr lang="en-GB" sz="1050">
                <a:solidFill>
                  <a:schemeClr val="accent1">
                    <a:lumMod val="50000"/>
                  </a:schemeClr>
                </a:solidFill>
              </a:rPr>
              <a:t>TD SYNNEX account with credit line, and terms.</a:t>
            </a:r>
          </a:p>
          <a:p>
            <a:pPr marL="180000" lvl="0" indent="-171450">
              <a:lnSpc>
                <a:spcPct val="100000"/>
              </a:lnSpc>
              <a:spcAft>
                <a:spcPts val="600"/>
              </a:spcAft>
              <a:buFont typeface="Arial" panose="020B0604020202020204" pitchFamily="34" charset="0"/>
              <a:buChar char="•"/>
              <a:defRPr/>
            </a:pPr>
            <a:r>
              <a:rPr lang="en-US" sz="1050">
                <a:solidFill>
                  <a:schemeClr val="accent1">
                    <a:lumMod val="50000"/>
                  </a:schemeClr>
                </a:solidFill>
              </a:rPr>
              <a:t>Establish our Partner Center relationship.</a:t>
            </a:r>
          </a:p>
          <a:p>
            <a:pPr marL="180000" lvl="0" indent="-171450">
              <a:lnSpc>
                <a:spcPct val="100000"/>
              </a:lnSpc>
              <a:spcAft>
                <a:spcPts val="600"/>
              </a:spcAft>
              <a:buFont typeface="Arial" panose="020B0604020202020204" pitchFamily="34" charset="0"/>
              <a:buChar char="•"/>
              <a:defRPr/>
            </a:pPr>
            <a:r>
              <a:rPr lang="en-US" sz="1050">
                <a:solidFill>
                  <a:schemeClr val="accent1">
                    <a:lumMod val="50000"/>
                  </a:schemeClr>
                </a:solidFill>
              </a:rPr>
              <a:t>Review requirements, </a:t>
            </a:r>
            <a:r>
              <a:rPr lang="fr-FR" sz="1050">
                <a:solidFill>
                  <a:schemeClr val="accent1">
                    <a:lumMod val="50000"/>
                  </a:schemeClr>
                </a:solidFill>
              </a:rPr>
              <a:t>CSP </a:t>
            </a:r>
            <a:r>
              <a:rPr lang="fr-FR" sz="1050" err="1">
                <a:solidFill>
                  <a:schemeClr val="accent1">
                    <a:lumMod val="50000"/>
                  </a:schemeClr>
                </a:solidFill>
              </a:rPr>
              <a:t>Terms</a:t>
            </a:r>
            <a:r>
              <a:rPr lang="fr-FR" sz="1050">
                <a:solidFill>
                  <a:schemeClr val="accent1">
                    <a:lumMod val="50000"/>
                  </a:schemeClr>
                </a:solidFill>
              </a:rPr>
              <a:t> &amp; Conditions (</a:t>
            </a:r>
            <a:r>
              <a:rPr lang="fr-FR" sz="1050" err="1">
                <a:solidFill>
                  <a:schemeClr val="accent1">
                    <a:lumMod val="50000"/>
                  </a:schemeClr>
                </a:solidFill>
              </a:rPr>
              <a:t>T&amp;Cs</a:t>
            </a:r>
            <a:r>
              <a:rPr lang="fr-FR" sz="1050">
                <a:solidFill>
                  <a:schemeClr val="accent1">
                    <a:lumMod val="50000"/>
                  </a:schemeClr>
                </a:solidFill>
              </a:rPr>
              <a:t>) and Microsoft Customer Agreement (MCA) </a:t>
            </a:r>
          </a:p>
          <a:p>
            <a:pPr marL="180000" lvl="0" indent="-171450">
              <a:lnSpc>
                <a:spcPct val="100000"/>
              </a:lnSpc>
              <a:spcAft>
                <a:spcPts val="600"/>
              </a:spcAft>
              <a:buFont typeface="Arial" panose="020B0604020202020204" pitchFamily="34" charset="0"/>
              <a:buChar char="•"/>
              <a:defRPr/>
            </a:pPr>
            <a:endParaRPr lang="fr-FR" sz="1050">
              <a:solidFill>
                <a:schemeClr val="accent1">
                  <a:lumMod val="50000"/>
                </a:schemeClr>
              </a:solidFill>
            </a:endParaRPr>
          </a:p>
          <a:p>
            <a:pPr marL="8550" lvl="0">
              <a:lnSpc>
                <a:spcPct val="100000"/>
              </a:lnSpc>
              <a:spcAft>
                <a:spcPts val="600"/>
              </a:spcAft>
              <a:defRPr/>
            </a:pPr>
            <a:r>
              <a:rPr lang="fr-FR" sz="1050" u="sng">
                <a:solidFill>
                  <a:schemeClr val="accent1">
                    <a:lumMod val="50000"/>
                  </a:schemeClr>
                </a:solidFill>
              </a:rPr>
              <a:t>StreamOne® Cloud Management</a:t>
            </a:r>
          </a:p>
          <a:p>
            <a:pPr marL="180000" lvl="0" indent="-171450">
              <a:lnSpc>
                <a:spcPct val="100000"/>
              </a:lnSpc>
              <a:spcAft>
                <a:spcPts val="600"/>
              </a:spcAft>
              <a:buClr>
                <a:schemeClr val="tx1"/>
              </a:buClr>
              <a:buFont typeface="Arial" panose="020B0604020202020204" pitchFamily="34" charset="0"/>
              <a:buChar char="•"/>
              <a:defRPr/>
            </a:pPr>
            <a:r>
              <a:rPr lang="en-US" sz="1050">
                <a:solidFill>
                  <a:schemeClr val="accent1">
                    <a:lumMod val="50000"/>
                  </a:schemeClr>
                </a:solidFill>
                <a:hlinkClick r:id="rId5" action="ppaction://hlinksldjump">
                  <a:extLst>
                    <a:ext uri="{A12FA001-AC4F-418D-AE19-62706E023703}">
                      <ahyp:hlinkClr xmlns:ahyp="http://schemas.microsoft.com/office/drawing/2018/hyperlinkcolor" val="tx"/>
                    </a:ext>
                  </a:extLst>
                </a:hlinkClick>
              </a:rPr>
              <a:t>StreamOne Platform access, trainings and start transacting. </a:t>
            </a:r>
            <a:endParaRPr lang="en-US" sz="1050">
              <a:solidFill>
                <a:schemeClr val="accent1">
                  <a:lumMod val="50000"/>
                </a:schemeClr>
              </a:solidFill>
            </a:endParaRPr>
          </a:p>
          <a:p>
            <a:pPr marL="8550">
              <a:spcAft>
                <a:spcPts val="600"/>
              </a:spcAft>
              <a:defRPr/>
            </a:pPr>
            <a:endParaRPr lang="en-US" sz="1050">
              <a:solidFill>
                <a:schemeClr val="accent1">
                  <a:lumMod val="50000"/>
                </a:schemeClr>
              </a:solidFill>
            </a:endParaRPr>
          </a:p>
          <a:p>
            <a:pPr marL="8550" lvl="0">
              <a:lnSpc>
                <a:spcPct val="100000"/>
              </a:lnSpc>
              <a:spcAft>
                <a:spcPts val="600"/>
              </a:spcAft>
              <a:defRPr/>
            </a:pPr>
            <a:endParaRPr lang="en-US" sz="1050">
              <a:solidFill>
                <a:schemeClr val="accent1">
                  <a:lumMod val="50000"/>
                </a:schemeClr>
              </a:solidFill>
            </a:endParaRPr>
          </a:p>
          <a:p>
            <a:pPr>
              <a:lnSpc>
                <a:spcPct val="100000"/>
              </a:lnSpc>
            </a:pPr>
            <a:endParaRPr lang="en-US" sz="1050">
              <a:solidFill>
                <a:schemeClr val="accent1">
                  <a:lumMod val="50000"/>
                </a:schemeClr>
              </a:solidFill>
            </a:endParaRPr>
          </a:p>
          <a:p>
            <a:pPr>
              <a:lnSpc>
                <a:spcPct val="100000"/>
              </a:lnSpc>
            </a:pPr>
            <a:endParaRPr lang="en-US" sz="1050">
              <a:solidFill>
                <a:schemeClr val="accent1">
                  <a:lumMod val="50000"/>
                </a:schemeClr>
              </a:solidFill>
            </a:endParaRPr>
          </a:p>
        </p:txBody>
      </p:sp>
      <p:sp>
        <p:nvSpPr>
          <p:cNvPr id="94" name="TextBox 93">
            <a:extLst>
              <a:ext uri="{FF2B5EF4-FFF2-40B4-BE49-F238E27FC236}">
                <a16:creationId xmlns:a16="http://schemas.microsoft.com/office/drawing/2014/main" id="{A4985E60-3E1B-1C8E-DADB-1F886286731B}"/>
              </a:ext>
            </a:extLst>
          </p:cNvPr>
          <p:cNvSpPr txBox="1"/>
          <p:nvPr/>
        </p:nvSpPr>
        <p:spPr>
          <a:xfrm>
            <a:off x="4276778" y="2548491"/>
            <a:ext cx="3498914" cy="2777995"/>
          </a:xfrm>
          <a:prstGeom prst="rect">
            <a:avLst/>
          </a:prstGeom>
          <a:noFill/>
        </p:spPr>
        <p:txBody>
          <a:bodyPr wrap="square" rtlCol="0" anchor="t">
            <a:noAutofit/>
          </a:bodyPr>
          <a:lstStyle/>
          <a:p>
            <a:pPr>
              <a:lnSpc>
                <a:spcPct val="100000"/>
              </a:lnSpc>
            </a:pPr>
            <a:r>
              <a:rPr lang="en-US" sz="1050">
                <a:solidFill>
                  <a:schemeClr val="accent1">
                    <a:lumMod val="50000"/>
                  </a:schemeClr>
                </a:solidFill>
              </a:rPr>
              <a:t>Microsoft AI Cloud Partner Program (MAICPP)</a:t>
            </a:r>
          </a:p>
          <a:p>
            <a:pPr>
              <a:lnSpc>
                <a:spcPct val="100000"/>
              </a:lnSpc>
            </a:pPr>
            <a:endParaRPr lang="en-US" sz="1050">
              <a:solidFill>
                <a:schemeClr val="accent1">
                  <a:lumMod val="50000"/>
                </a:schemeClr>
              </a:solidFill>
            </a:endParaRPr>
          </a:p>
          <a:p>
            <a:pPr>
              <a:lnSpc>
                <a:spcPct val="100000"/>
              </a:lnSpc>
            </a:pPr>
            <a:r>
              <a:rPr lang="en-US" sz="1050">
                <a:solidFill>
                  <a:schemeClr val="accent1">
                    <a:lumMod val="50000"/>
                  </a:schemeClr>
                </a:solidFill>
              </a:rPr>
              <a:t>How can TD SYNNEX support you with MAICPP?</a:t>
            </a:r>
          </a:p>
          <a:p>
            <a:pPr>
              <a:lnSpc>
                <a:spcPct val="100000"/>
              </a:lnSpc>
            </a:pPr>
            <a:endParaRPr lang="en-US" sz="1050">
              <a:solidFill>
                <a:schemeClr val="accent1">
                  <a:lumMod val="50000"/>
                </a:schemeClr>
              </a:solidFill>
            </a:endParaRPr>
          </a:p>
          <a:p>
            <a:pPr>
              <a:lnSpc>
                <a:spcPct val="100000"/>
              </a:lnSpc>
            </a:pPr>
            <a:r>
              <a:rPr lang="en-US" sz="1050">
                <a:solidFill>
                  <a:schemeClr val="accent1">
                    <a:lumMod val="50000"/>
                  </a:schemeClr>
                </a:solidFill>
              </a:rPr>
              <a:t>How to increase Margin &amp; Profit? </a:t>
            </a:r>
          </a:p>
          <a:p>
            <a:pPr>
              <a:lnSpc>
                <a:spcPct val="100000"/>
              </a:lnSpc>
            </a:pPr>
            <a:endParaRPr lang="en-US" sz="1050">
              <a:solidFill>
                <a:schemeClr val="accent1">
                  <a:lumMod val="50000"/>
                </a:schemeClr>
              </a:solidFill>
            </a:endParaRPr>
          </a:p>
          <a:p>
            <a:pPr>
              <a:lnSpc>
                <a:spcPct val="100000"/>
              </a:lnSpc>
            </a:pPr>
            <a:r>
              <a:rPr lang="en-US" sz="1050">
                <a:solidFill>
                  <a:schemeClr val="accent1">
                    <a:lumMod val="50000"/>
                  </a:schemeClr>
                </a:solidFill>
              </a:rPr>
              <a:t>Microsoft Commerce Incentives</a:t>
            </a:r>
          </a:p>
          <a:p>
            <a:pPr>
              <a:lnSpc>
                <a:spcPct val="100000"/>
              </a:lnSpc>
            </a:pPr>
            <a:endParaRPr lang="en-US" sz="1050">
              <a:solidFill>
                <a:schemeClr val="accent1">
                  <a:lumMod val="50000"/>
                </a:schemeClr>
              </a:solidFill>
            </a:endParaRPr>
          </a:p>
          <a:p>
            <a:pPr>
              <a:lnSpc>
                <a:spcPct val="100000"/>
              </a:lnSpc>
            </a:pPr>
            <a:r>
              <a:rPr lang="en-US" sz="1050">
                <a:solidFill>
                  <a:schemeClr val="accent1">
                    <a:lumMod val="50000"/>
                  </a:schemeClr>
                </a:solidFill>
              </a:rPr>
              <a:t>Craft a Winning Demand Generation &amp; Marketing Strategy</a:t>
            </a:r>
          </a:p>
          <a:p>
            <a:pPr>
              <a:lnSpc>
                <a:spcPct val="100000"/>
              </a:lnSpc>
            </a:pPr>
            <a:endParaRPr lang="en-US" sz="1050">
              <a:solidFill>
                <a:schemeClr val="accent1">
                  <a:lumMod val="50000"/>
                </a:schemeClr>
              </a:solidFill>
            </a:endParaRPr>
          </a:p>
          <a:p>
            <a:pPr>
              <a:lnSpc>
                <a:spcPct val="100000"/>
              </a:lnSpc>
            </a:pPr>
            <a:r>
              <a:rPr lang="en-US" sz="1050">
                <a:solidFill>
                  <a:schemeClr val="accent1">
                    <a:lumMod val="50000"/>
                  </a:schemeClr>
                </a:solidFill>
              </a:rPr>
              <a:t>TD SYNNEX Market Trends</a:t>
            </a:r>
          </a:p>
          <a:p>
            <a:endParaRPr lang="en-US" sz="1050" u="sng">
              <a:solidFill>
                <a:schemeClr val="accent1">
                  <a:lumMod val="50000"/>
                </a:schemeClr>
              </a:solidFill>
            </a:endParaRPr>
          </a:p>
          <a:p>
            <a:pPr>
              <a:lnSpc>
                <a:spcPct val="100000"/>
              </a:lnSpc>
            </a:pPr>
            <a:endParaRPr lang="en-US" sz="1050" u="sng">
              <a:solidFill>
                <a:schemeClr val="accent1">
                  <a:lumMod val="50000"/>
                </a:schemeClr>
              </a:solidFill>
            </a:endParaRPr>
          </a:p>
          <a:p>
            <a:pPr>
              <a:lnSpc>
                <a:spcPct val="100000"/>
              </a:lnSpc>
            </a:pPr>
            <a:r>
              <a:rPr lang="en-GB" sz="1050" u="sng" kern="0">
                <a:solidFill>
                  <a:srgbClr val="003031"/>
                </a:solidFill>
                <a:latin typeface="Arial" panose="020B0604020202020204" pitchFamily="34" charset="0"/>
                <a:cs typeface="Arial" panose="020B0604020202020204" pitchFamily="34" charset="0"/>
              </a:rPr>
              <a:t> </a:t>
            </a:r>
          </a:p>
        </p:txBody>
      </p:sp>
      <p:sp>
        <p:nvSpPr>
          <p:cNvPr id="95" name="TextBox 94">
            <a:extLst>
              <a:ext uri="{FF2B5EF4-FFF2-40B4-BE49-F238E27FC236}">
                <a16:creationId xmlns:a16="http://schemas.microsoft.com/office/drawing/2014/main" id="{F82DD31E-9E4A-12D9-3D5E-66BCFED4717A}"/>
              </a:ext>
            </a:extLst>
          </p:cNvPr>
          <p:cNvSpPr txBox="1"/>
          <p:nvPr/>
        </p:nvSpPr>
        <p:spPr>
          <a:xfrm>
            <a:off x="8035302" y="2548491"/>
            <a:ext cx="3570775" cy="2777995"/>
          </a:xfrm>
          <a:prstGeom prst="rect">
            <a:avLst/>
          </a:prstGeom>
          <a:noFill/>
        </p:spPr>
        <p:txBody>
          <a:bodyPr wrap="square" lIns="91440" tIns="45720" rIns="91440" bIns="45720" rtlCol="0" anchor="t">
            <a:noAutofit/>
          </a:bodyPr>
          <a:lstStyle/>
          <a:p>
            <a:r>
              <a:rPr lang="en-US" sz="1050">
                <a:solidFill>
                  <a:schemeClr val="accent1">
                    <a:lumMod val="50000"/>
                  </a:schemeClr>
                </a:solidFill>
              </a:rPr>
              <a:t>Differentiation that make sense for your Business Acceleration</a:t>
            </a:r>
          </a:p>
          <a:p>
            <a:endParaRPr lang="en-US" sz="1050">
              <a:solidFill>
                <a:schemeClr val="accent1">
                  <a:lumMod val="50000"/>
                </a:schemeClr>
              </a:solidFill>
            </a:endParaRPr>
          </a:p>
          <a:p>
            <a:r>
              <a:rPr lang="en-US" sz="1050">
                <a:solidFill>
                  <a:schemeClr val="accent1">
                    <a:lumMod val="50000"/>
                  </a:schemeClr>
                </a:solidFill>
              </a:rPr>
              <a:t>Professional and Managed Services</a:t>
            </a:r>
          </a:p>
          <a:p>
            <a:endParaRPr lang="en-US" sz="1050">
              <a:solidFill>
                <a:schemeClr val="accent1">
                  <a:lumMod val="50000"/>
                </a:schemeClr>
              </a:solidFill>
            </a:endParaRPr>
          </a:p>
          <a:p>
            <a:r>
              <a:rPr lang="en-US" sz="1050">
                <a:solidFill>
                  <a:schemeClr val="accent1">
                    <a:lumMod val="50000"/>
                  </a:schemeClr>
                </a:solidFill>
              </a:rPr>
              <a:t>Microsoft certifications</a:t>
            </a:r>
          </a:p>
          <a:p>
            <a:endParaRPr lang="en-US" sz="1050">
              <a:solidFill>
                <a:schemeClr val="accent1">
                  <a:lumMod val="50000"/>
                </a:schemeClr>
              </a:solidFill>
            </a:endParaRPr>
          </a:p>
          <a:p>
            <a:r>
              <a:rPr lang="en-US" sz="1050">
                <a:solidFill>
                  <a:schemeClr val="accent1">
                    <a:lumMod val="50000"/>
                  </a:schemeClr>
                </a:solidFill>
              </a:rPr>
              <a:t>TD SYNNEX Channel Academy On-Demand Training Platform</a:t>
            </a:r>
          </a:p>
          <a:p>
            <a:endParaRPr lang="en-US" sz="1050">
              <a:solidFill>
                <a:schemeClr val="accent1">
                  <a:lumMod val="50000"/>
                </a:schemeClr>
              </a:solidFill>
            </a:endParaRPr>
          </a:p>
          <a:p>
            <a:r>
              <a:rPr lang="en-US" sz="1050">
                <a:solidFill>
                  <a:schemeClr val="accent1">
                    <a:lumMod val="50000"/>
                  </a:schemeClr>
                </a:solidFill>
              </a:rPr>
              <a:t>Cloud Labs Experience</a:t>
            </a:r>
          </a:p>
          <a:p>
            <a:endParaRPr lang="en-US" sz="1050">
              <a:solidFill>
                <a:schemeClr val="accent1">
                  <a:lumMod val="50000"/>
                </a:schemeClr>
              </a:solidFill>
            </a:endParaRPr>
          </a:p>
          <a:p>
            <a:r>
              <a:rPr lang="en-US" sz="1050">
                <a:solidFill>
                  <a:schemeClr val="accent1">
                    <a:lumMod val="50000"/>
                  </a:schemeClr>
                </a:solidFill>
              </a:rPr>
              <a:t>Destination AI</a:t>
            </a:r>
          </a:p>
          <a:p>
            <a:endParaRPr lang="en-US" sz="1050">
              <a:solidFill>
                <a:schemeClr val="accent1">
                  <a:lumMod val="50000"/>
                </a:schemeClr>
              </a:solidFill>
            </a:endParaRPr>
          </a:p>
          <a:p>
            <a:r>
              <a:rPr lang="en-US" sz="1050">
                <a:solidFill>
                  <a:schemeClr val="accent1">
                    <a:lumMod val="50000"/>
                  </a:schemeClr>
                </a:solidFill>
              </a:rPr>
              <a:t>Hybrid Cloud: Copilot + PC</a:t>
            </a:r>
          </a:p>
          <a:p>
            <a:endParaRPr lang="en-US" sz="1050">
              <a:solidFill>
                <a:schemeClr val="accent1">
                  <a:lumMod val="50000"/>
                </a:schemeClr>
              </a:solidFill>
            </a:endParaRPr>
          </a:p>
          <a:p>
            <a:pPr algn="ctr">
              <a:spcAft>
                <a:spcPts val="600"/>
              </a:spcAft>
              <a:defRPr/>
            </a:pPr>
            <a:endParaRPr lang="en-GB" sz="1100" kern="0">
              <a:solidFill>
                <a:srgbClr val="003031"/>
              </a:solidFill>
              <a:latin typeface="Arial" panose="020B0604020202020204" pitchFamily="34" charset="0"/>
              <a:cs typeface="Arial" panose="020B0604020202020204" pitchFamily="34" charset="0"/>
            </a:endParaRPr>
          </a:p>
        </p:txBody>
      </p:sp>
      <p:pic>
        <p:nvPicPr>
          <p:cNvPr id="132" name="Picture 131" descr="A green oval with black background&#10;&#10;Description automatically generated">
            <a:extLst>
              <a:ext uri="{FF2B5EF4-FFF2-40B4-BE49-F238E27FC236}">
                <a16:creationId xmlns:a16="http://schemas.microsoft.com/office/drawing/2014/main" id="{9C03954C-75AE-4D8C-E4FF-687B47264F23}"/>
              </a:ext>
            </a:extLst>
          </p:cNvPr>
          <p:cNvPicPr>
            <a:picLocks noChangeAspect="1"/>
          </p:cNvPicPr>
          <p:nvPr/>
        </p:nvPicPr>
        <p:blipFill>
          <a:blip r:embed="rId6"/>
          <a:stretch>
            <a:fillRect/>
          </a:stretch>
        </p:blipFill>
        <p:spPr>
          <a:xfrm>
            <a:off x="1077750" y="1864125"/>
            <a:ext cx="650287" cy="263176"/>
          </a:xfrm>
          <a:prstGeom prst="rect">
            <a:avLst/>
          </a:prstGeom>
        </p:spPr>
      </p:pic>
      <p:sp>
        <p:nvSpPr>
          <p:cNvPr id="134" name="TextBox 133">
            <a:extLst>
              <a:ext uri="{FF2B5EF4-FFF2-40B4-BE49-F238E27FC236}">
                <a16:creationId xmlns:a16="http://schemas.microsoft.com/office/drawing/2014/main" id="{817E350D-7700-4AF4-6337-0F9F60CEED6A}"/>
              </a:ext>
            </a:extLst>
          </p:cNvPr>
          <p:cNvSpPr txBox="1"/>
          <p:nvPr/>
        </p:nvSpPr>
        <p:spPr>
          <a:xfrm>
            <a:off x="8064975" y="1892635"/>
            <a:ext cx="3541102" cy="261610"/>
          </a:xfrm>
          <a:prstGeom prst="rect">
            <a:avLst/>
          </a:prstGeom>
          <a:noFill/>
        </p:spPr>
        <p:txBody>
          <a:bodyPr wrap="square" rtlCol="0">
            <a:spAutoFit/>
          </a:bodyPr>
          <a:lstStyle/>
          <a:p>
            <a:pPr algn="ctr"/>
            <a:r>
              <a:rPr lang="en-US" sz="1100">
                <a:solidFill>
                  <a:schemeClr val="bg1"/>
                </a:solidFill>
                <a:latin typeface="Arial" panose="020B0604020202020204" pitchFamily="34" charset="0"/>
                <a:cs typeface="Arial" panose="020B0604020202020204" pitchFamily="34" charset="0"/>
              </a:rPr>
              <a:t>Expand Your Expertise through Collaboration</a:t>
            </a:r>
          </a:p>
        </p:txBody>
      </p:sp>
      <p:sp>
        <p:nvSpPr>
          <p:cNvPr id="135" name="TextBox 134">
            <a:extLst>
              <a:ext uri="{FF2B5EF4-FFF2-40B4-BE49-F238E27FC236}">
                <a16:creationId xmlns:a16="http://schemas.microsoft.com/office/drawing/2014/main" id="{41D0231B-EB32-0D88-437D-6ED4C0DCDCD8}"/>
              </a:ext>
            </a:extLst>
          </p:cNvPr>
          <p:cNvSpPr txBox="1"/>
          <p:nvPr/>
        </p:nvSpPr>
        <p:spPr>
          <a:xfrm>
            <a:off x="411868" y="1853867"/>
            <a:ext cx="3529122" cy="261610"/>
          </a:xfrm>
          <a:prstGeom prst="rect">
            <a:avLst/>
          </a:prstGeom>
          <a:noFill/>
        </p:spPr>
        <p:txBody>
          <a:bodyPr wrap="square" rtlCol="0">
            <a:spAutoFit/>
          </a:bodyPr>
          <a:lstStyle/>
          <a:p>
            <a:pPr algn="ctr"/>
            <a:r>
              <a:rPr lang="en-US" sz="1100">
                <a:solidFill>
                  <a:schemeClr val="bg1"/>
                </a:solidFill>
                <a:latin typeface="Arial" panose="020B0604020202020204" pitchFamily="34" charset="0"/>
                <a:cs typeface="Arial" panose="020B0604020202020204" pitchFamily="34" charset="0"/>
              </a:rPr>
              <a:t>Simplify Operational Complexity</a:t>
            </a:r>
          </a:p>
        </p:txBody>
      </p:sp>
      <p:sp>
        <p:nvSpPr>
          <p:cNvPr id="136" name="TextBox 135">
            <a:extLst>
              <a:ext uri="{FF2B5EF4-FFF2-40B4-BE49-F238E27FC236}">
                <a16:creationId xmlns:a16="http://schemas.microsoft.com/office/drawing/2014/main" id="{6BCF4872-4B51-801C-D516-8D8A4CBB5B65}"/>
              </a:ext>
            </a:extLst>
          </p:cNvPr>
          <p:cNvSpPr txBox="1"/>
          <p:nvPr/>
        </p:nvSpPr>
        <p:spPr>
          <a:xfrm>
            <a:off x="4313324" y="1885832"/>
            <a:ext cx="3477569" cy="430887"/>
          </a:xfrm>
          <a:prstGeom prst="rect">
            <a:avLst/>
          </a:prstGeom>
          <a:noFill/>
        </p:spPr>
        <p:txBody>
          <a:bodyPr wrap="square" rtlCol="0">
            <a:spAutoFit/>
          </a:bodyPr>
          <a:lstStyle/>
          <a:p>
            <a:pPr algn="ctr"/>
            <a:r>
              <a:rPr lang="en-US" sz="1100">
                <a:solidFill>
                  <a:schemeClr val="bg1"/>
                </a:solidFill>
                <a:effectLst/>
                <a:latin typeface="Arial" panose="020B0604020202020204" pitchFamily="34" charset="0"/>
                <a:cs typeface="Arial" panose="020B0604020202020204" pitchFamily="34" charset="0"/>
              </a:rPr>
              <a:t>Open New Opportunities to </a:t>
            </a:r>
            <a:r>
              <a:rPr lang="en-US" sz="1100">
                <a:solidFill>
                  <a:schemeClr val="bg1"/>
                </a:solidFill>
              </a:rPr>
              <a:t>Accelerate your growth journey </a:t>
            </a:r>
            <a:endParaRPr lang="en-US" sz="1100">
              <a:solidFill>
                <a:schemeClr val="bg1"/>
              </a:solidFill>
              <a:effectLst/>
              <a:latin typeface="Arial" panose="020B0604020202020204" pitchFamily="34" charset="0"/>
              <a:cs typeface="Arial" panose="020B0604020202020204" pitchFamily="34" charset="0"/>
            </a:endParaRPr>
          </a:p>
        </p:txBody>
      </p:sp>
      <p:pic>
        <p:nvPicPr>
          <p:cNvPr id="139" name="Picture 138">
            <a:extLst>
              <a:ext uri="{FF2B5EF4-FFF2-40B4-BE49-F238E27FC236}">
                <a16:creationId xmlns:a16="http://schemas.microsoft.com/office/drawing/2014/main" id="{CC475C0A-F581-52F7-AC89-93A2AE579863}"/>
              </a:ext>
            </a:extLst>
          </p:cNvPr>
          <p:cNvPicPr>
            <a:picLocks noChangeAspect="1"/>
          </p:cNvPicPr>
          <p:nvPr/>
        </p:nvPicPr>
        <p:blipFill>
          <a:blip r:embed="rId7"/>
          <a:srcRect/>
          <a:stretch/>
        </p:blipFill>
        <p:spPr>
          <a:xfrm>
            <a:off x="9271000" y="1860409"/>
            <a:ext cx="676276" cy="312455"/>
          </a:xfrm>
          <a:prstGeom prst="rect">
            <a:avLst/>
          </a:prstGeom>
        </p:spPr>
      </p:pic>
      <p:pic>
        <p:nvPicPr>
          <p:cNvPr id="140" name="Picture 139">
            <a:extLst>
              <a:ext uri="{FF2B5EF4-FFF2-40B4-BE49-F238E27FC236}">
                <a16:creationId xmlns:a16="http://schemas.microsoft.com/office/drawing/2014/main" id="{A072BEF9-C189-258C-DFB5-D4294FE9D97F}"/>
              </a:ext>
            </a:extLst>
          </p:cNvPr>
          <p:cNvPicPr>
            <a:picLocks noChangeAspect="1"/>
          </p:cNvPicPr>
          <p:nvPr/>
        </p:nvPicPr>
        <p:blipFill>
          <a:blip r:embed="rId8"/>
          <a:srcRect/>
          <a:stretch/>
        </p:blipFill>
        <p:spPr>
          <a:xfrm>
            <a:off x="5306501" y="1820359"/>
            <a:ext cx="930743" cy="335485"/>
          </a:xfrm>
          <a:prstGeom prst="rect">
            <a:avLst/>
          </a:prstGeom>
        </p:spPr>
      </p:pic>
    </p:spTree>
    <p:extLst>
      <p:ext uri="{BB962C8B-B14F-4D97-AF65-F5344CB8AC3E}">
        <p14:creationId xmlns:p14="http://schemas.microsoft.com/office/powerpoint/2010/main" val="24625689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a:extLst>
              <a:ext uri="{FF2B5EF4-FFF2-40B4-BE49-F238E27FC236}">
                <a16:creationId xmlns:a16="http://schemas.microsoft.com/office/drawing/2014/main" id="{4809212B-F6F2-A814-42D0-0367891AD5A0}"/>
              </a:ext>
            </a:extLst>
          </p:cNvPr>
          <p:cNvSpPr txBox="1">
            <a:spLocks/>
          </p:cNvSpPr>
          <p:nvPr/>
        </p:nvSpPr>
        <p:spPr>
          <a:xfrm>
            <a:off x="3235620" y="510305"/>
            <a:ext cx="5222580" cy="1325563"/>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i="0" u="none" strike="noStrike" kern="1200" cap="none" spc="0" normalizeH="0" baseline="0" noProof="0">
                <a:ln>
                  <a:noFill/>
                </a:ln>
                <a:solidFill>
                  <a:srgbClr val="FFFFFF"/>
                </a:solidFill>
                <a:effectLst/>
                <a:uLnTx/>
                <a:uFillTx/>
                <a:latin typeface="TWK Everett" panose="020B0204000000000000"/>
              </a:rPr>
              <a:t>Get Started</a:t>
            </a:r>
          </a:p>
        </p:txBody>
      </p:sp>
      <p:sp>
        <p:nvSpPr>
          <p:cNvPr id="15" name="TextBox 14">
            <a:extLst>
              <a:ext uri="{FF2B5EF4-FFF2-40B4-BE49-F238E27FC236}">
                <a16:creationId xmlns:a16="http://schemas.microsoft.com/office/drawing/2014/main" id="{29540CB3-3721-080E-49A8-71B4B9E49F5B}"/>
              </a:ext>
            </a:extLst>
          </p:cNvPr>
          <p:cNvSpPr txBox="1"/>
          <p:nvPr/>
        </p:nvSpPr>
        <p:spPr>
          <a:xfrm>
            <a:off x="3263066" y="2220886"/>
            <a:ext cx="6771270" cy="246221"/>
          </a:xfrm>
          <a:prstGeom prst="rect">
            <a:avLst/>
          </a:prstGeom>
          <a:noFill/>
        </p:spPr>
        <p:txBody>
          <a:bodyPr wrap="square" lIns="0" tIns="0" rIns="0" bIns="0" anchor="ctr" anchorCtr="0">
            <a:spAutoFit/>
          </a:bodyPr>
          <a:lstStyle/>
          <a:p>
            <a:r>
              <a:rPr lang="en-US" sz="1600">
                <a:solidFill>
                  <a:srgbClr val="FFFFFF"/>
                </a:solidFill>
                <a:latin typeface="TWK Everett" panose="020B0204000000000000" pitchFamily="34" charset="0"/>
              </a:rPr>
              <a:t>In This Section</a:t>
            </a:r>
          </a:p>
        </p:txBody>
      </p:sp>
      <p:sp>
        <p:nvSpPr>
          <p:cNvPr id="18" name="Title 1">
            <a:extLst>
              <a:ext uri="{FF2B5EF4-FFF2-40B4-BE49-F238E27FC236}">
                <a16:creationId xmlns:a16="http://schemas.microsoft.com/office/drawing/2014/main" id="{63219E0F-F840-1FCF-C4E7-EF0ADE1F9B3F}"/>
              </a:ext>
            </a:extLst>
          </p:cNvPr>
          <p:cNvSpPr txBox="1">
            <a:spLocks/>
          </p:cNvSpPr>
          <p:nvPr/>
        </p:nvSpPr>
        <p:spPr>
          <a:xfrm>
            <a:off x="3147506" y="2701903"/>
            <a:ext cx="6186994" cy="3089297"/>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pPr>
            <a:r>
              <a:rPr lang="en-US" sz="1400">
                <a:solidFill>
                  <a:srgbClr val="FFFFFF"/>
                </a:solidFill>
                <a:latin typeface="TWK Everett" panose="020B0204000000000000"/>
              </a:rPr>
              <a:t>Microsoft CSP indirect Reseller</a:t>
            </a:r>
          </a:p>
          <a:p>
            <a:pPr marL="285750" indent="-285750">
              <a:lnSpc>
                <a:spcPct val="100000"/>
              </a:lnSpc>
              <a:buFont typeface="Arial" panose="020B0604020202020204" pitchFamily="34" charset="0"/>
              <a:buChar char="•"/>
            </a:pPr>
            <a:r>
              <a:rPr lang="en-US" sz="1400" b="0">
                <a:solidFill>
                  <a:srgbClr val="FFFFFF"/>
                </a:solidFill>
                <a:latin typeface="TWK Everett" panose="020B0204000000000000"/>
              </a:rPr>
              <a:t>Join the Microsoft AI Cloud Partner Program</a:t>
            </a:r>
          </a:p>
          <a:p>
            <a:pPr marL="285750" indent="-285750">
              <a:lnSpc>
                <a:spcPct val="100000"/>
              </a:lnSpc>
              <a:buFont typeface="Arial" panose="020B0604020202020204" pitchFamily="34" charset="0"/>
              <a:buChar char="•"/>
            </a:pPr>
            <a:r>
              <a:rPr lang="en-US" sz="1400" b="0">
                <a:solidFill>
                  <a:srgbClr val="FFFFFF"/>
                </a:solidFill>
                <a:latin typeface="TWK Everett" panose="020B0204000000000000"/>
              </a:rPr>
              <a:t>Enroll in the CSP program as an indirect reseller.</a:t>
            </a:r>
          </a:p>
          <a:p>
            <a:pPr marL="285750" indent="-285750">
              <a:lnSpc>
                <a:spcPct val="100000"/>
              </a:lnSpc>
              <a:buFont typeface="Arial" panose="020B0604020202020204" pitchFamily="34" charset="0"/>
              <a:buChar char="•"/>
            </a:pPr>
            <a:r>
              <a:rPr lang="en-US" sz="1400" b="0">
                <a:solidFill>
                  <a:srgbClr val="FFFFFF"/>
                </a:solidFill>
                <a:latin typeface="TWK Everett" panose="020B0204000000000000"/>
              </a:rPr>
              <a:t>Review requirements, CSP Terms &amp; Conditions (T&amp;Cs) and Microsoft Customer Agreement (MCA) </a:t>
            </a:r>
          </a:p>
          <a:p>
            <a:pPr>
              <a:lnSpc>
                <a:spcPct val="100000"/>
              </a:lnSpc>
            </a:pPr>
            <a:endParaRPr lang="en-US" sz="1400" b="0">
              <a:solidFill>
                <a:srgbClr val="FFFFFF"/>
              </a:solidFill>
              <a:latin typeface="TWK Everett" panose="020B0204000000000000"/>
            </a:endParaRPr>
          </a:p>
          <a:p>
            <a:pPr>
              <a:lnSpc>
                <a:spcPct val="100000"/>
              </a:lnSpc>
            </a:pPr>
            <a:r>
              <a:rPr lang="en-US" sz="1400">
                <a:solidFill>
                  <a:srgbClr val="FFFFFF"/>
                </a:solidFill>
                <a:latin typeface="TWK Everett" panose="020B0204000000000000"/>
              </a:rPr>
              <a:t>TD SYNNEX partner</a:t>
            </a:r>
          </a:p>
          <a:p>
            <a:pPr marL="285750" indent="-285750">
              <a:lnSpc>
                <a:spcPct val="100000"/>
              </a:lnSpc>
              <a:buFont typeface="Arial" panose="020B0604020202020204" pitchFamily="34" charset="0"/>
              <a:buChar char="•"/>
            </a:pPr>
            <a:r>
              <a:rPr lang="en-US" sz="1400" b="0">
                <a:solidFill>
                  <a:srgbClr val="FFFFFF"/>
                </a:solidFill>
                <a:latin typeface="TWK Everett" panose="020B0204000000000000"/>
              </a:rPr>
              <a:t>TD SYNNEX account with credit line, and terms.</a:t>
            </a:r>
          </a:p>
          <a:p>
            <a:pPr marL="285750" indent="-285750">
              <a:lnSpc>
                <a:spcPct val="100000"/>
              </a:lnSpc>
              <a:buFont typeface="Arial" panose="020B0604020202020204" pitchFamily="34" charset="0"/>
              <a:buChar char="•"/>
            </a:pPr>
            <a:r>
              <a:rPr lang="en-US" sz="1400" b="0">
                <a:solidFill>
                  <a:srgbClr val="FFFFFF"/>
                </a:solidFill>
                <a:latin typeface="TWK Everett" panose="020B0204000000000000"/>
              </a:rPr>
              <a:t>Establish our Partner Center relationship.</a:t>
            </a:r>
          </a:p>
          <a:p>
            <a:pPr marL="285750" indent="-285750">
              <a:lnSpc>
                <a:spcPct val="100000"/>
              </a:lnSpc>
              <a:buFont typeface="Arial" panose="020B0604020202020204" pitchFamily="34" charset="0"/>
              <a:buChar char="•"/>
            </a:pPr>
            <a:r>
              <a:rPr lang="en-US" sz="1400" b="0">
                <a:solidFill>
                  <a:srgbClr val="FFFFFF"/>
                </a:solidFill>
                <a:latin typeface="TWK Everett" panose="020B0204000000000000"/>
              </a:rPr>
              <a:t>Review requirements, CSP Terms &amp; Conditions (T&amp;Cs) and Microsoft Customer Agreement (MCA) </a:t>
            </a:r>
          </a:p>
          <a:p>
            <a:pPr>
              <a:lnSpc>
                <a:spcPct val="100000"/>
              </a:lnSpc>
            </a:pPr>
            <a:endParaRPr lang="en-US" sz="1400" b="0">
              <a:solidFill>
                <a:srgbClr val="FFFFFF"/>
              </a:solidFill>
              <a:latin typeface="TWK Everett" panose="020B0204000000000000"/>
            </a:endParaRPr>
          </a:p>
          <a:p>
            <a:pPr>
              <a:lnSpc>
                <a:spcPct val="100000"/>
              </a:lnSpc>
            </a:pPr>
            <a:r>
              <a:rPr lang="en-US" sz="1400" b="0">
                <a:solidFill>
                  <a:srgbClr val="FFFFFF"/>
                </a:solidFill>
                <a:latin typeface="TWK Everett" panose="020B0204000000000000"/>
              </a:rPr>
              <a:t>StreamOne® Cloud Management</a:t>
            </a:r>
          </a:p>
          <a:p>
            <a:pPr marL="285750" indent="-285750">
              <a:lnSpc>
                <a:spcPct val="100000"/>
              </a:lnSpc>
              <a:buFont typeface="Arial" panose="020B0604020202020204" pitchFamily="34" charset="0"/>
              <a:buChar char="•"/>
            </a:pPr>
            <a:r>
              <a:rPr lang="en-US" sz="1400" b="0">
                <a:solidFill>
                  <a:srgbClr val="FFFFFF"/>
                </a:solidFill>
                <a:latin typeface="TWK Everett" panose="020B0204000000000000"/>
              </a:rPr>
              <a:t>StreamOne Platform access, trainings and start transacting. </a:t>
            </a:r>
          </a:p>
        </p:txBody>
      </p:sp>
      <p:sp>
        <p:nvSpPr>
          <p:cNvPr id="29" name="TextBox 28">
            <a:extLst>
              <a:ext uri="{FF2B5EF4-FFF2-40B4-BE49-F238E27FC236}">
                <a16:creationId xmlns:a16="http://schemas.microsoft.com/office/drawing/2014/main" id="{2618B964-3125-7FD0-7CCE-787AA1AC2834}"/>
              </a:ext>
            </a:extLst>
          </p:cNvPr>
          <p:cNvSpPr txBox="1"/>
          <p:nvPr/>
        </p:nvSpPr>
        <p:spPr>
          <a:xfrm>
            <a:off x="3263065" y="1424142"/>
            <a:ext cx="6237613" cy="276999"/>
          </a:xfrm>
          <a:prstGeom prst="rect">
            <a:avLst/>
          </a:prstGeom>
          <a:noFill/>
        </p:spPr>
        <p:txBody>
          <a:bodyPr wrap="square" lIns="0" tIns="0" rIns="0" bIns="0" anchor="ctr" anchorCtr="0">
            <a:spAutoFit/>
          </a:bodyPr>
          <a:lstStyle/>
          <a:p>
            <a:r>
              <a:rPr lang="en-US">
                <a:solidFill>
                  <a:schemeClr val="bg1"/>
                </a:solidFill>
              </a:rPr>
              <a:t>Simplify Operational Complexity</a:t>
            </a:r>
          </a:p>
        </p:txBody>
      </p:sp>
      <p:pic>
        <p:nvPicPr>
          <p:cNvPr id="32" name="Picture 31" descr="A green oval with black background&#10;&#10;Description automatically generated">
            <a:extLst>
              <a:ext uri="{FF2B5EF4-FFF2-40B4-BE49-F238E27FC236}">
                <a16:creationId xmlns:a16="http://schemas.microsoft.com/office/drawing/2014/main" id="{7BAF2DC3-8F4C-A641-CE13-CE9106D7ECD8}"/>
              </a:ext>
            </a:extLst>
          </p:cNvPr>
          <p:cNvPicPr>
            <a:picLocks noChangeAspect="1"/>
          </p:cNvPicPr>
          <p:nvPr/>
        </p:nvPicPr>
        <p:blipFill>
          <a:blip r:embed="rId2"/>
          <a:stretch>
            <a:fillRect/>
          </a:stretch>
        </p:blipFill>
        <p:spPr>
          <a:xfrm>
            <a:off x="3092310" y="1321534"/>
            <a:ext cx="1152764" cy="466532"/>
          </a:xfrm>
          <a:prstGeom prst="rect">
            <a:avLst/>
          </a:prstGeom>
        </p:spPr>
      </p:pic>
      <p:pic>
        <p:nvPicPr>
          <p:cNvPr id="37" name="Picture 36" descr="A white x on a black background&#10;&#10;Description automatically generated">
            <a:extLst>
              <a:ext uri="{FF2B5EF4-FFF2-40B4-BE49-F238E27FC236}">
                <a16:creationId xmlns:a16="http://schemas.microsoft.com/office/drawing/2014/main" id="{BCF1185E-FA3F-F4A7-1570-4FFF71670A91}"/>
              </a:ext>
            </a:extLst>
          </p:cNvPr>
          <p:cNvPicPr>
            <a:picLocks noChangeAspect="1"/>
          </p:cNvPicPr>
          <p:nvPr/>
        </p:nvPicPr>
        <p:blipFill>
          <a:blip r:embed="rId3"/>
          <a:stretch>
            <a:fillRect/>
          </a:stretch>
        </p:blipFill>
        <p:spPr>
          <a:xfrm>
            <a:off x="462004" y="212041"/>
            <a:ext cx="2747921" cy="469104"/>
          </a:xfrm>
          <a:prstGeom prst="rect">
            <a:avLst/>
          </a:prstGeom>
        </p:spPr>
      </p:pic>
    </p:spTree>
    <p:extLst>
      <p:ext uri="{BB962C8B-B14F-4D97-AF65-F5344CB8AC3E}">
        <p14:creationId xmlns:p14="http://schemas.microsoft.com/office/powerpoint/2010/main" val="40476968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463C1F-FB0D-4B85-50D8-27979E9F4C9F}"/>
            </a:ext>
          </a:extLst>
        </p:cNvPr>
        <p:cNvGrpSpPr/>
        <p:nvPr/>
      </p:nvGrpSpPr>
      <p:grpSpPr>
        <a:xfrm>
          <a:off x="0" y="0"/>
          <a:ext cx="0" cy="0"/>
          <a:chOff x="0" y="0"/>
          <a:chExt cx="0" cy="0"/>
        </a:xfrm>
      </p:grpSpPr>
      <p:pic>
        <p:nvPicPr>
          <p:cNvPr id="4" name="Picture 2" descr="A green circle with black background&#10;&#10;Description automatically generated">
            <a:extLst>
              <a:ext uri="{FF2B5EF4-FFF2-40B4-BE49-F238E27FC236}">
                <a16:creationId xmlns:a16="http://schemas.microsoft.com/office/drawing/2014/main" id="{4F555D58-D29D-8761-0F43-4F61F97B7E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313945">
            <a:off x="3416441" y="560037"/>
            <a:ext cx="1112016" cy="69071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087DCF09-62F5-8582-913A-C1F247CCE45B}"/>
              </a:ext>
            </a:extLst>
          </p:cNvPr>
          <p:cNvSpPr/>
          <p:nvPr/>
        </p:nvSpPr>
        <p:spPr>
          <a:xfrm>
            <a:off x="0" y="2139719"/>
            <a:ext cx="12192000" cy="471828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ea typeface="+mn-ea"/>
                <a:cs typeface="+mn-cs"/>
              </a:rPr>
              <a:t>x</a:t>
            </a:r>
          </a:p>
        </p:txBody>
      </p:sp>
      <p:sp>
        <p:nvSpPr>
          <p:cNvPr id="6" name="Rectangle 5">
            <a:extLst>
              <a:ext uri="{FF2B5EF4-FFF2-40B4-BE49-F238E27FC236}">
                <a16:creationId xmlns:a16="http://schemas.microsoft.com/office/drawing/2014/main" id="{291B690E-4716-3E12-D5B9-984B71DB1896}"/>
              </a:ext>
            </a:extLst>
          </p:cNvPr>
          <p:cNvSpPr/>
          <p:nvPr/>
        </p:nvSpPr>
        <p:spPr>
          <a:xfrm>
            <a:off x="457200" y="1979949"/>
            <a:ext cx="11277600" cy="471828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ea typeface="+mn-ea"/>
              <a:cs typeface="+mn-cs"/>
            </a:endParaRPr>
          </a:p>
        </p:txBody>
      </p:sp>
      <p:sp>
        <p:nvSpPr>
          <p:cNvPr id="7" name="Rectangle: Rounded Corners 6">
            <a:extLst>
              <a:ext uri="{FF2B5EF4-FFF2-40B4-BE49-F238E27FC236}">
                <a16:creationId xmlns:a16="http://schemas.microsoft.com/office/drawing/2014/main" id="{B0F9828D-EF53-5BFA-9C59-AD7C327B1E32}"/>
              </a:ext>
            </a:extLst>
          </p:cNvPr>
          <p:cNvSpPr>
            <a:spLocks/>
          </p:cNvSpPr>
          <p:nvPr/>
        </p:nvSpPr>
        <p:spPr>
          <a:xfrm>
            <a:off x="831850" y="2177578"/>
            <a:ext cx="2510575" cy="4377424"/>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sp>
        <p:nvSpPr>
          <p:cNvPr id="8" name="Rectangle: Rounded Corners 7">
            <a:extLst>
              <a:ext uri="{FF2B5EF4-FFF2-40B4-BE49-F238E27FC236}">
                <a16:creationId xmlns:a16="http://schemas.microsoft.com/office/drawing/2014/main" id="{04B7DE88-94B0-1CCA-0FB7-88019392C6A0}"/>
              </a:ext>
            </a:extLst>
          </p:cNvPr>
          <p:cNvSpPr>
            <a:spLocks/>
          </p:cNvSpPr>
          <p:nvPr/>
        </p:nvSpPr>
        <p:spPr>
          <a:xfrm>
            <a:off x="3506769" y="2177578"/>
            <a:ext cx="2510575" cy="4377424"/>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sp>
        <p:nvSpPr>
          <p:cNvPr id="13" name="Rectangle: Rounded Corners 12">
            <a:extLst>
              <a:ext uri="{FF2B5EF4-FFF2-40B4-BE49-F238E27FC236}">
                <a16:creationId xmlns:a16="http://schemas.microsoft.com/office/drawing/2014/main" id="{482A1521-D587-B950-19FE-3CD4B377E8ED}"/>
              </a:ext>
            </a:extLst>
          </p:cNvPr>
          <p:cNvSpPr>
            <a:spLocks/>
          </p:cNvSpPr>
          <p:nvPr/>
        </p:nvSpPr>
        <p:spPr>
          <a:xfrm>
            <a:off x="6177000" y="2177578"/>
            <a:ext cx="2510575" cy="4377424"/>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sp>
        <p:nvSpPr>
          <p:cNvPr id="16" name="Rectangle: Rounded Corners 15">
            <a:extLst>
              <a:ext uri="{FF2B5EF4-FFF2-40B4-BE49-F238E27FC236}">
                <a16:creationId xmlns:a16="http://schemas.microsoft.com/office/drawing/2014/main" id="{CB90475A-7F92-7870-EBFC-4EE63E343016}"/>
              </a:ext>
            </a:extLst>
          </p:cNvPr>
          <p:cNvSpPr>
            <a:spLocks/>
          </p:cNvSpPr>
          <p:nvPr/>
        </p:nvSpPr>
        <p:spPr>
          <a:xfrm>
            <a:off x="8849575" y="2177578"/>
            <a:ext cx="2510575" cy="4377424"/>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sp>
        <p:nvSpPr>
          <p:cNvPr id="17" name="Rectangle: Top Corners Rounded 16">
            <a:extLst>
              <a:ext uri="{FF2B5EF4-FFF2-40B4-BE49-F238E27FC236}">
                <a16:creationId xmlns:a16="http://schemas.microsoft.com/office/drawing/2014/main" id="{BA06EA8A-DCC0-907D-E03E-DBF654FFC401}"/>
              </a:ext>
            </a:extLst>
          </p:cNvPr>
          <p:cNvSpPr>
            <a:spLocks/>
          </p:cNvSpPr>
          <p:nvPr/>
        </p:nvSpPr>
        <p:spPr>
          <a:xfrm>
            <a:off x="831850" y="2132601"/>
            <a:ext cx="2510575" cy="1004106"/>
          </a:xfrm>
          <a:prstGeom prst="round2SameRect">
            <a:avLst>
              <a:gd name="adj1" fmla="val 22436"/>
              <a:gd name="adj2" fmla="val 0"/>
            </a:avLst>
          </a:prstGeom>
          <a:solidFill>
            <a:srgbClr val="005757"/>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sp>
        <p:nvSpPr>
          <p:cNvPr id="18" name="Rectangle: Top Corners Rounded 17">
            <a:extLst>
              <a:ext uri="{FF2B5EF4-FFF2-40B4-BE49-F238E27FC236}">
                <a16:creationId xmlns:a16="http://schemas.microsoft.com/office/drawing/2014/main" id="{74E8DD05-F38D-B08F-BA82-68C982F1BCA1}"/>
              </a:ext>
            </a:extLst>
          </p:cNvPr>
          <p:cNvSpPr>
            <a:spLocks/>
          </p:cNvSpPr>
          <p:nvPr/>
        </p:nvSpPr>
        <p:spPr>
          <a:xfrm>
            <a:off x="3504425" y="2132601"/>
            <a:ext cx="2510575" cy="1004106"/>
          </a:xfrm>
          <a:prstGeom prst="round2SameRect">
            <a:avLst>
              <a:gd name="adj1" fmla="val 22436"/>
              <a:gd name="adj2" fmla="val 0"/>
            </a:avLst>
          </a:prstGeom>
          <a:solidFill>
            <a:srgbClr val="2C9E88"/>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Top Corners Rounded 19">
            <a:extLst>
              <a:ext uri="{FF2B5EF4-FFF2-40B4-BE49-F238E27FC236}">
                <a16:creationId xmlns:a16="http://schemas.microsoft.com/office/drawing/2014/main" id="{BCD19DBB-0E99-1E81-224A-9C1B387E3AC2}"/>
              </a:ext>
            </a:extLst>
          </p:cNvPr>
          <p:cNvSpPr>
            <a:spLocks/>
          </p:cNvSpPr>
          <p:nvPr/>
        </p:nvSpPr>
        <p:spPr>
          <a:xfrm>
            <a:off x="6177000" y="2132601"/>
            <a:ext cx="2510575" cy="1004106"/>
          </a:xfrm>
          <a:prstGeom prst="round2SameRect">
            <a:avLst>
              <a:gd name="adj1" fmla="val 22436"/>
              <a:gd name="adj2" fmla="val 0"/>
            </a:avLst>
          </a:prstGeom>
          <a:solidFill>
            <a:srgbClr val="1F728A"/>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Rectangle: Top Corners Rounded 20">
            <a:extLst>
              <a:ext uri="{FF2B5EF4-FFF2-40B4-BE49-F238E27FC236}">
                <a16:creationId xmlns:a16="http://schemas.microsoft.com/office/drawing/2014/main" id="{7F44F153-E7D9-2524-7DEA-80239C307EEB}"/>
              </a:ext>
            </a:extLst>
          </p:cNvPr>
          <p:cNvSpPr>
            <a:spLocks/>
          </p:cNvSpPr>
          <p:nvPr/>
        </p:nvSpPr>
        <p:spPr>
          <a:xfrm>
            <a:off x="8849575" y="2132601"/>
            <a:ext cx="2510575" cy="1004106"/>
          </a:xfrm>
          <a:prstGeom prst="round2SameRect">
            <a:avLst>
              <a:gd name="adj1" fmla="val 22436"/>
              <a:gd name="adj2" fmla="val 0"/>
            </a:avLst>
          </a:prstGeom>
          <a:solidFill>
            <a:srgbClr val="92397D"/>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Title 1">
            <a:extLst>
              <a:ext uri="{FF2B5EF4-FFF2-40B4-BE49-F238E27FC236}">
                <a16:creationId xmlns:a16="http://schemas.microsoft.com/office/drawing/2014/main" id="{852AF998-8ABA-603C-03B1-B25CC4D9A1B9}"/>
              </a:ext>
            </a:extLst>
          </p:cNvPr>
          <p:cNvSpPr txBox="1">
            <a:spLocks/>
          </p:cNvSpPr>
          <p:nvPr/>
        </p:nvSpPr>
        <p:spPr>
          <a:xfrm>
            <a:off x="831850" y="2284297"/>
            <a:ext cx="2510576" cy="523220"/>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400" err="1">
                <a:solidFill>
                  <a:schemeClr val="bg1"/>
                </a:solidFill>
                <a:latin typeface="+mn-lt"/>
                <a:ea typeface="TWK Everett" panose="020B0204000000000000" pitchFamily="34" charset="0"/>
                <a:cs typeface="TWK Everett" panose="020B0204000000000000" pitchFamily="34" charset="0"/>
              </a:rPr>
              <a:t>Enroll</a:t>
            </a:r>
            <a:r>
              <a:rPr lang="en-GB" sz="1400">
                <a:solidFill>
                  <a:schemeClr val="bg1"/>
                </a:solidFill>
                <a:latin typeface="+mn-lt"/>
                <a:ea typeface="TWK Everett" panose="020B0204000000000000" pitchFamily="34" charset="0"/>
                <a:cs typeface="TWK Everett" panose="020B0204000000000000" pitchFamily="34" charset="0"/>
              </a:rPr>
              <a:t> to Microsoft AI Cloud Partner Program</a:t>
            </a:r>
          </a:p>
        </p:txBody>
      </p:sp>
      <p:sp>
        <p:nvSpPr>
          <p:cNvPr id="23" name="Title 1">
            <a:extLst>
              <a:ext uri="{FF2B5EF4-FFF2-40B4-BE49-F238E27FC236}">
                <a16:creationId xmlns:a16="http://schemas.microsoft.com/office/drawing/2014/main" id="{9919A939-162E-B833-52A8-89D40BA64620}"/>
              </a:ext>
            </a:extLst>
          </p:cNvPr>
          <p:cNvSpPr txBox="1">
            <a:spLocks/>
          </p:cNvSpPr>
          <p:nvPr/>
        </p:nvSpPr>
        <p:spPr>
          <a:xfrm>
            <a:off x="3504424" y="2284297"/>
            <a:ext cx="2510576" cy="523220"/>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US" sz="1400">
                <a:solidFill>
                  <a:schemeClr val="bg1"/>
                </a:solidFill>
                <a:latin typeface="+mn-lt"/>
                <a:ea typeface="TWK Everett" panose="020B0204000000000000" pitchFamily="34" charset="0"/>
                <a:cs typeface="TWK Everett" panose="020B0204000000000000" pitchFamily="34" charset="0"/>
              </a:rPr>
              <a:t>Enroll as an indirect reseller in CSP</a:t>
            </a:r>
            <a:endParaRPr lang="en-GB" sz="1400">
              <a:solidFill>
                <a:schemeClr val="bg1"/>
              </a:solidFill>
              <a:latin typeface="+mn-lt"/>
              <a:ea typeface="TWK Everett" panose="020B0204000000000000" pitchFamily="34" charset="0"/>
              <a:cs typeface="TWK Everett" panose="020B0204000000000000" pitchFamily="34" charset="0"/>
            </a:endParaRPr>
          </a:p>
        </p:txBody>
      </p:sp>
      <p:sp>
        <p:nvSpPr>
          <p:cNvPr id="24" name="Title 1">
            <a:extLst>
              <a:ext uri="{FF2B5EF4-FFF2-40B4-BE49-F238E27FC236}">
                <a16:creationId xmlns:a16="http://schemas.microsoft.com/office/drawing/2014/main" id="{1EBBBA9F-075F-06BD-E69B-C9C78F019F21}"/>
              </a:ext>
            </a:extLst>
          </p:cNvPr>
          <p:cNvSpPr txBox="1">
            <a:spLocks/>
          </p:cNvSpPr>
          <p:nvPr/>
        </p:nvSpPr>
        <p:spPr>
          <a:xfrm>
            <a:off x="6181688" y="2284297"/>
            <a:ext cx="2505886" cy="738664"/>
          </a:xfrm>
          <a:prstGeom prst="rect">
            <a:avLst/>
          </a:prstGeom>
        </p:spPr>
        <p:txBody>
          <a:bodyPr vert="horz" wrap="square"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US" sz="1400">
                <a:solidFill>
                  <a:schemeClr val="bg1"/>
                </a:solidFill>
                <a:latin typeface="+mn-lt"/>
                <a:ea typeface="TWK Everett" panose="020B0204000000000000" pitchFamily="34" charset="0"/>
                <a:cs typeface="TWK Everett" panose="020B0204000000000000" pitchFamily="34" charset="0"/>
              </a:rPr>
              <a:t>Connect with </a:t>
            </a:r>
          </a:p>
          <a:p>
            <a:pPr lvl="0" algn="ctr">
              <a:lnSpc>
                <a:spcPct val="100000"/>
              </a:lnSpc>
              <a:defRPr/>
            </a:pPr>
            <a:r>
              <a:rPr lang="en-US" sz="1400">
                <a:solidFill>
                  <a:schemeClr val="bg1"/>
                </a:solidFill>
                <a:latin typeface="+mn-lt"/>
                <a:ea typeface="TWK Everett" panose="020B0204000000000000" pitchFamily="34" charset="0"/>
                <a:cs typeface="TWK Everett" panose="020B0204000000000000" pitchFamily="34" charset="0"/>
              </a:rPr>
              <a:t>TD SYNNEX as your indirect provider </a:t>
            </a:r>
            <a:endParaRPr kumimoji="0" lang="en-GB" sz="1400" b="1" i="0" u="none" strike="noStrike" kern="1200" cap="none" spc="0" normalizeH="0" baseline="0" noProof="0">
              <a:ln>
                <a:noFill/>
              </a:ln>
              <a:solidFill>
                <a:schemeClr val="bg1"/>
              </a:solidFill>
              <a:effectLst/>
              <a:uLnTx/>
              <a:uFillTx/>
              <a:latin typeface="+mn-lt"/>
              <a:ea typeface="TWK Everett" panose="020B0204000000000000" pitchFamily="34" charset="0"/>
              <a:cs typeface="TWK Everett" panose="020B0204000000000000" pitchFamily="34" charset="0"/>
            </a:endParaRPr>
          </a:p>
        </p:txBody>
      </p:sp>
      <p:sp>
        <p:nvSpPr>
          <p:cNvPr id="25" name="Title 1">
            <a:extLst>
              <a:ext uri="{FF2B5EF4-FFF2-40B4-BE49-F238E27FC236}">
                <a16:creationId xmlns:a16="http://schemas.microsoft.com/office/drawing/2014/main" id="{0063FC08-F00B-3732-79EF-3AFCD39BD419}"/>
              </a:ext>
            </a:extLst>
          </p:cNvPr>
          <p:cNvSpPr txBox="1">
            <a:spLocks/>
          </p:cNvSpPr>
          <p:nvPr/>
        </p:nvSpPr>
        <p:spPr>
          <a:xfrm>
            <a:off x="8849572" y="2284297"/>
            <a:ext cx="2510576" cy="523220"/>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fr-FR" sz="1400">
                <a:solidFill>
                  <a:schemeClr val="bg1"/>
                </a:solidFill>
                <a:latin typeface="+mn-lt"/>
                <a:ea typeface="TWK Everett" panose="020B0204000000000000" pitchFamily="34" charset="0"/>
                <a:cs typeface="TWK Everett" panose="020B0204000000000000" pitchFamily="34" charset="0"/>
              </a:rPr>
              <a:t>CSP </a:t>
            </a:r>
            <a:r>
              <a:rPr lang="en-US" sz="1400">
                <a:solidFill>
                  <a:schemeClr val="bg1"/>
                </a:solidFill>
                <a:latin typeface="+mn-lt"/>
                <a:ea typeface="TWK Everett" panose="020B0204000000000000" pitchFamily="34" charset="0"/>
                <a:cs typeface="TWK Everett" panose="020B0204000000000000" pitchFamily="34" charset="0"/>
              </a:rPr>
              <a:t>Terms</a:t>
            </a:r>
            <a:r>
              <a:rPr lang="fr-FR" sz="1400">
                <a:solidFill>
                  <a:schemeClr val="bg1"/>
                </a:solidFill>
                <a:latin typeface="+mn-lt"/>
                <a:ea typeface="TWK Everett" panose="020B0204000000000000" pitchFamily="34" charset="0"/>
                <a:cs typeface="TWK Everett" panose="020B0204000000000000" pitchFamily="34" charset="0"/>
              </a:rPr>
              <a:t> &amp; Conditions (</a:t>
            </a:r>
            <a:r>
              <a:rPr lang="fr-FR" sz="1400" err="1">
                <a:solidFill>
                  <a:schemeClr val="bg1"/>
                </a:solidFill>
                <a:latin typeface="+mn-lt"/>
                <a:ea typeface="TWK Everett" panose="020B0204000000000000" pitchFamily="34" charset="0"/>
                <a:cs typeface="TWK Everett" panose="020B0204000000000000" pitchFamily="34" charset="0"/>
              </a:rPr>
              <a:t>T&amp;Cs</a:t>
            </a:r>
            <a:r>
              <a:rPr lang="fr-FR" sz="1400">
                <a:solidFill>
                  <a:schemeClr val="bg1"/>
                </a:solidFill>
                <a:latin typeface="+mn-lt"/>
                <a:ea typeface="TWK Everett" panose="020B0204000000000000" pitchFamily="34" charset="0"/>
                <a:cs typeface="TWK Everett" panose="020B0204000000000000" pitchFamily="34" charset="0"/>
              </a:rPr>
              <a:t>)</a:t>
            </a:r>
            <a:endParaRPr kumimoji="0" lang="en-GB" sz="1400" b="1" i="0" u="none" strike="noStrike" kern="1200" cap="none" spc="0" normalizeH="0" baseline="0" noProof="0">
              <a:ln>
                <a:noFill/>
              </a:ln>
              <a:solidFill>
                <a:schemeClr val="bg1"/>
              </a:solidFill>
              <a:effectLst/>
              <a:uLnTx/>
              <a:uFillTx/>
              <a:latin typeface="+mn-lt"/>
              <a:ea typeface="TWK Everett" panose="020B0204000000000000" pitchFamily="34" charset="0"/>
              <a:cs typeface="TWK Everett" panose="020B0204000000000000" pitchFamily="34" charset="0"/>
            </a:endParaRPr>
          </a:p>
        </p:txBody>
      </p:sp>
      <p:sp>
        <p:nvSpPr>
          <p:cNvPr id="32" name="TextBox 31">
            <a:extLst>
              <a:ext uri="{FF2B5EF4-FFF2-40B4-BE49-F238E27FC236}">
                <a16:creationId xmlns:a16="http://schemas.microsoft.com/office/drawing/2014/main" id="{6E909FA0-9239-0AB9-2361-3707A499F87A}"/>
              </a:ext>
            </a:extLst>
          </p:cNvPr>
          <p:cNvSpPr txBox="1"/>
          <p:nvPr/>
        </p:nvSpPr>
        <p:spPr>
          <a:xfrm>
            <a:off x="457200" y="1302442"/>
            <a:ext cx="11187495" cy="738664"/>
          </a:xfrm>
          <a:prstGeom prst="rect">
            <a:avLst/>
          </a:prstGeom>
          <a:noFill/>
        </p:spPr>
        <p:txBody>
          <a:bodyPr wrap="square">
            <a:spAutoFit/>
          </a:bodyPr>
          <a:lstStyle/>
          <a:p>
            <a:r>
              <a:rPr lang="en-US" sz="1400">
                <a:solidFill>
                  <a:schemeClr val="bg1"/>
                </a:solidFill>
                <a:latin typeface="TWK Everett" panose="020B0204000000000000" pitchFamily="34" charset="0"/>
                <a:hlinkClick r:id="rId4">
                  <a:extLst>
                    <a:ext uri="{A12FA001-AC4F-418D-AE19-62706E023703}">
                      <ahyp:hlinkClr xmlns:ahyp="http://schemas.microsoft.com/office/drawing/2018/hyperlinkcolor" val="tx"/>
                    </a:ext>
                  </a:extLst>
                </a:hlinkClick>
              </a:rPr>
              <a:t>Microsoft Cloud Solution Provider (CSP) onboarding</a:t>
            </a:r>
            <a:endParaRPr lang="en-US" sz="1400">
              <a:solidFill>
                <a:schemeClr val="bg1"/>
              </a:solidFill>
              <a:latin typeface="TWK Everett" panose="020B0204000000000000" pitchFamily="34" charset="0"/>
            </a:endParaRPr>
          </a:p>
          <a:p>
            <a:r>
              <a:rPr lang="en-US" sz="1400">
                <a:solidFill>
                  <a:schemeClr val="bg1"/>
                </a:solidFill>
                <a:latin typeface="TWK Everett" panose="020B0204000000000000" pitchFamily="34" charset="0"/>
              </a:rPr>
              <a:t>Follow these steps to take ownership of the end-to-end relationship and accelerate your business.</a:t>
            </a:r>
          </a:p>
          <a:p>
            <a:endParaRPr lang="en-US" sz="1400">
              <a:solidFill>
                <a:schemeClr val="bg1"/>
              </a:solidFill>
              <a:latin typeface="TWK Everett" panose="020B0204000000000000" pitchFamily="34" charset="0"/>
            </a:endParaRPr>
          </a:p>
        </p:txBody>
      </p:sp>
      <p:grpSp>
        <p:nvGrpSpPr>
          <p:cNvPr id="33" name="Group 32">
            <a:extLst>
              <a:ext uri="{FF2B5EF4-FFF2-40B4-BE49-F238E27FC236}">
                <a16:creationId xmlns:a16="http://schemas.microsoft.com/office/drawing/2014/main" id="{A61DF1BC-5166-480F-EFDC-DFD25A291BE1}"/>
              </a:ext>
            </a:extLst>
          </p:cNvPr>
          <p:cNvGrpSpPr/>
          <p:nvPr/>
        </p:nvGrpSpPr>
        <p:grpSpPr>
          <a:xfrm>
            <a:off x="1094086" y="4521296"/>
            <a:ext cx="2121378" cy="1804771"/>
            <a:chOff x="1521111" y="3708369"/>
            <a:chExt cx="2121378" cy="1804771"/>
          </a:xfrm>
        </p:grpSpPr>
        <p:sp>
          <p:nvSpPr>
            <p:cNvPr id="34" name="TextBox 33">
              <a:extLst>
                <a:ext uri="{FF2B5EF4-FFF2-40B4-BE49-F238E27FC236}">
                  <a16:creationId xmlns:a16="http://schemas.microsoft.com/office/drawing/2014/main" id="{AB932822-BDC6-A84B-0BA2-F7D145FAD504}"/>
                </a:ext>
              </a:extLst>
            </p:cNvPr>
            <p:cNvSpPr txBox="1"/>
            <p:nvPr/>
          </p:nvSpPr>
          <p:spPr>
            <a:xfrm>
              <a:off x="1521111" y="3708369"/>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solidFill>
                    <a:srgbClr val="FFFFFF">
                      <a:lumMod val="95000"/>
                    </a:srgbClr>
                  </a:solidFill>
                  <a:effectLst>
                    <a:innerShdw blurRad="63500" dist="25400" dir="13500000">
                      <a:prstClr val="black">
                        <a:alpha val="5000"/>
                      </a:prstClr>
                    </a:innerShdw>
                  </a:effectLst>
                  <a:latin typeface="TWK Everett" panose="020B0204000000000000"/>
                </a:rPr>
                <a:t>1</a:t>
              </a:r>
            </a:p>
          </p:txBody>
        </p:sp>
        <p:sp>
          <p:nvSpPr>
            <p:cNvPr id="35" name="TextBox 34">
              <a:extLst>
                <a:ext uri="{FF2B5EF4-FFF2-40B4-BE49-F238E27FC236}">
                  <a16:creationId xmlns:a16="http://schemas.microsoft.com/office/drawing/2014/main" id="{C7C06B9D-14DC-1D97-732E-1C11E99D04F6}"/>
                </a:ext>
              </a:extLst>
            </p:cNvPr>
            <p:cNvSpPr txBox="1"/>
            <p:nvPr/>
          </p:nvSpPr>
          <p:spPr>
            <a:xfrm>
              <a:off x="1521111" y="3708982"/>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gradFill>
                    <a:gsLst>
                      <a:gs pos="0">
                        <a:srgbClr val="FFFFFF"/>
                      </a:gs>
                      <a:gs pos="65000">
                        <a:srgbClr val="D9D8D6">
                          <a:alpha val="0"/>
                        </a:srgbClr>
                      </a:gs>
                    </a:gsLst>
                    <a:lin ang="16200000" scaled="1"/>
                  </a:gradFill>
                  <a:latin typeface="TWK Everett" panose="020B0204000000000000"/>
                </a:rPr>
                <a:t>1</a:t>
              </a:r>
            </a:p>
          </p:txBody>
        </p:sp>
      </p:grpSp>
      <p:grpSp>
        <p:nvGrpSpPr>
          <p:cNvPr id="36" name="Group 35">
            <a:extLst>
              <a:ext uri="{FF2B5EF4-FFF2-40B4-BE49-F238E27FC236}">
                <a16:creationId xmlns:a16="http://schemas.microsoft.com/office/drawing/2014/main" id="{4B901380-4335-F496-259C-3C602F3C0EE0}"/>
              </a:ext>
            </a:extLst>
          </p:cNvPr>
          <p:cNvGrpSpPr/>
          <p:nvPr/>
        </p:nvGrpSpPr>
        <p:grpSpPr>
          <a:xfrm>
            <a:off x="3832969" y="4521296"/>
            <a:ext cx="2121378" cy="1804771"/>
            <a:chOff x="1521111" y="3708369"/>
            <a:chExt cx="2121378" cy="1804771"/>
          </a:xfrm>
        </p:grpSpPr>
        <p:sp>
          <p:nvSpPr>
            <p:cNvPr id="37" name="TextBox 36">
              <a:extLst>
                <a:ext uri="{FF2B5EF4-FFF2-40B4-BE49-F238E27FC236}">
                  <a16:creationId xmlns:a16="http://schemas.microsoft.com/office/drawing/2014/main" id="{E9969E42-7DFB-634E-814A-355FD21B6E4C}"/>
                </a:ext>
              </a:extLst>
            </p:cNvPr>
            <p:cNvSpPr txBox="1"/>
            <p:nvPr/>
          </p:nvSpPr>
          <p:spPr>
            <a:xfrm>
              <a:off x="1521111" y="3708369"/>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solidFill>
                    <a:srgbClr val="FFFFFF">
                      <a:lumMod val="95000"/>
                    </a:srgbClr>
                  </a:solidFill>
                  <a:effectLst>
                    <a:innerShdw blurRad="63500" dist="25400" dir="13500000">
                      <a:prstClr val="black">
                        <a:alpha val="5000"/>
                      </a:prstClr>
                    </a:innerShdw>
                  </a:effectLst>
                  <a:latin typeface="TWK Everett" panose="020B0204000000000000"/>
                </a:rPr>
                <a:t>2</a:t>
              </a:r>
            </a:p>
          </p:txBody>
        </p:sp>
        <p:sp>
          <p:nvSpPr>
            <p:cNvPr id="38" name="TextBox 37">
              <a:extLst>
                <a:ext uri="{FF2B5EF4-FFF2-40B4-BE49-F238E27FC236}">
                  <a16:creationId xmlns:a16="http://schemas.microsoft.com/office/drawing/2014/main" id="{A73082DE-E6EC-FB62-BAEE-A7E5AFEA9EA3}"/>
                </a:ext>
              </a:extLst>
            </p:cNvPr>
            <p:cNvSpPr txBox="1"/>
            <p:nvPr/>
          </p:nvSpPr>
          <p:spPr>
            <a:xfrm>
              <a:off x="1521111" y="3708982"/>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gradFill>
                    <a:gsLst>
                      <a:gs pos="0">
                        <a:srgbClr val="FFFFFF"/>
                      </a:gs>
                      <a:gs pos="65000">
                        <a:srgbClr val="D9D8D6">
                          <a:alpha val="0"/>
                        </a:srgbClr>
                      </a:gs>
                    </a:gsLst>
                    <a:lin ang="16200000" scaled="1"/>
                  </a:gradFill>
                  <a:latin typeface="TWK Everett" panose="020B0204000000000000"/>
                </a:rPr>
                <a:t>2</a:t>
              </a:r>
            </a:p>
          </p:txBody>
        </p:sp>
      </p:grpSp>
      <p:grpSp>
        <p:nvGrpSpPr>
          <p:cNvPr id="39" name="Group 38">
            <a:extLst>
              <a:ext uri="{FF2B5EF4-FFF2-40B4-BE49-F238E27FC236}">
                <a16:creationId xmlns:a16="http://schemas.microsoft.com/office/drawing/2014/main" id="{172D7175-244D-62F7-D88D-B359CF7EC6A7}"/>
              </a:ext>
            </a:extLst>
          </p:cNvPr>
          <p:cNvGrpSpPr/>
          <p:nvPr/>
        </p:nvGrpSpPr>
        <p:grpSpPr>
          <a:xfrm>
            <a:off x="6665443" y="4521296"/>
            <a:ext cx="2121378" cy="1804771"/>
            <a:chOff x="1521111" y="3708369"/>
            <a:chExt cx="2121378" cy="1804771"/>
          </a:xfrm>
        </p:grpSpPr>
        <p:sp>
          <p:nvSpPr>
            <p:cNvPr id="40" name="TextBox 39">
              <a:extLst>
                <a:ext uri="{FF2B5EF4-FFF2-40B4-BE49-F238E27FC236}">
                  <a16:creationId xmlns:a16="http://schemas.microsoft.com/office/drawing/2014/main" id="{7A0A602B-7F83-A789-C190-4694B5A9CEC5}"/>
                </a:ext>
              </a:extLst>
            </p:cNvPr>
            <p:cNvSpPr txBox="1"/>
            <p:nvPr/>
          </p:nvSpPr>
          <p:spPr>
            <a:xfrm>
              <a:off x="1521111" y="3708369"/>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solidFill>
                    <a:srgbClr val="FFFFFF">
                      <a:lumMod val="95000"/>
                    </a:srgbClr>
                  </a:solidFill>
                  <a:effectLst>
                    <a:innerShdw blurRad="63500" dist="25400" dir="13500000">
                      <a:prstClr val="black">
                        <a:alpha val="5000"/>
                      </a:prstClr>
                    </a:innerShdw>
                  </a:effectLst>
                  <a:latin typeface="TWK Everett" panose="020B0204000000000000"/>
                </a:rPr>
                <a:t>3</a:t>
              </a:r>
            </a:p>
          </p:txBody>
        </p:sp>
        <p:sp>
          <p:nvSpPr>
            <p:cNvPr id="41" name="TextBox 40">
              <a:extLst>
                <a:ext uri="{FF2B5EF4-FFF2-40B4-BE49-F238E27FC236}">
                  <a16:creationId xmlns:a16="http://schemas.microsoft.com/office/drawing/2014/main" id="{7B5B676F-85C9-DF63-F6F7-B8FA483386A2}"/>
                </a:ext>
              </a:extLst>
            </p:cNvPr>
            <p:cNvSpPr txBox="1"/>
            <p:nvPr/>
          </p:nvSpPr>
          <p:spPr>
            <a:xfrm>
              <a:off x="1521111" y="3708982"/>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gradFill>
                    <a:gsLst>
                      <a:gs pos="0">
                        <a:srgbClr val="FFFFFF"/>
                      </a:gs>
                      <a:gs pos="65000">
                        <a:srgbClr val="D9D8D6">
                          <a:alpha val="0"/>
                        </a:srgbClr>
                      </a:gs>
                    </a:gsLst>
                    <a:lin ang="16200000" scaled="1"/>
                  </a:gradFill>
                  <a:latin typeface="TWK Everett" panose="020B0204000000000000"/>
                </a:rPr>
                <a:t>3</a:t>
              </a:r>
            </a:p>
          </p:txBody>
        </p:sp>
      </p:grpSp>
      <p:grpSp>
        <p:nvGrpSpPr>
          <p:cNvPr id="42" name="Group 41">
            <a:extLst>
              <a:ext uri="{FF2B5EF4-FFF2-40B4-BE49-F238E27FC236}">
                <a16:creationId xmlns:a16="http://schemas.microsoft.com/office/drawing/2014/main" id="{E83129F8-5558-179B-5A86-E44CE76CEC0B}"/>
              </a:ext>
            </a:extLst>
          </p:cNvPr>
          <p:cNvGrpSpPr/>
          <p:nvPr/>
        </p:nvGrpSpPr>
        <p:grpSpPr>
          <a:xfrm>
            <a:off x="9523317" y="4521296"/>
            <a:ext cx="2121378" cy="1804771"/>
            <a:chOff x="1521111" y="3708369"/>
            <a:chExt cx="2121378" cy="1804771"/>
          </a:xfrm>
        </p:grpSpPr>
        <p:sp>
          <p:nvSpPr>
            <p:cNvPr id="43" name="TextBox 42">
              <a:extLst>
                <a:ext uri="{FF2B5EF4-FFF2-40B4-BE49-F238E27FC236}">
                  <a16:creationId xmlns:a16="http://schemas.microsoft.com/office/drawing/2014/main" id="{60D3C5F0-15E7-54EC-FF3F-B1E677A5B78D}"/>
                </a:ext>
              </a:extLst>
            </p:cNvPr>
            <p:cNvSpPr txBox="1"/>
            <p:nvPr/>
          </p:nvSpPr>
          <p:spPr>
            <a:xfrm>
              <a:off x="1521111" y="3708369"/>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solidFill>
                    <a:srgbClr val="FFFFFF">
                      <a:lumMod val="95000"/>
                    </a:srgbClr>
                  </a:solidFill>
                  <a:effectLst>
                    <a:innerShdw blurRad="63500" dist="25400" dir="13500000">
                      <a:prstClr val="black">
                        <a:alpha val="5000"/>
                      </a:prstClr>
                    </a:innerShdw>
                  </a:effectLst>
                  <a:latin typeface="TWK Everett" panose="020B0204000000000000"/>
                </a:rPr>
                <a:t>4</a:t>
              </a:r>
            </a:p>
          </p:txBody>
        </p:sp>
        <p:sp>
          <p:nvSpPr>
            <p:cNvPr id="44" name="TextBox 43">
              <a:extLst>
                <a:ext uri="{FF2B5EF4-FFF2-40B4-BE49-F238E27FC236}">
                  <a16:creationId xmlns:a16="http://schemas.microsoft.com/office/drawing/2014/main" id="{9FD8A156-82B7-DBF2-5990-374A157B1B99}"/>
                </a:ext>
              </a:extLst>
            </p:cNvPr>
            <p:cNvSpPr txBox="1"/>
            <p:nvPr/>
          </p:nvSpPr>
          <p:spPr>
            <a:xfrm>
              <a:off x="1521111" y="3708982"/>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gradFill>
                    <a:gsLst>
                      <a:gs pos="0">
                        <a:srgbClr val="FFFFFF"/>
                      </a:gs>
                      <a:gs pos="65000">
                        <a:srgbClr val="D9D8D6">
                          <a:alpha val="0"/>
                        </a:srgbClr>
                      </a:gs>
                    </a:gsLst>
                    <a:lin ang="16200000" scaled="1"/>
                  </a:gradFill>
                  <a:latin typeface="TWK Everett" panose="020B0204000000000000"/>
                </a:rPr>
                <a:t>4</a:t>
              </a:r>
            </a:p>
          </p:txBody>
        </p:sp>
      </p:grpSp>
      <p:sp>
        <p:nvSpPr>
          <p:cNvPr id="26" name="Title 1">
            <a:extLst>
              <a:ext uri="{FF2B5EF4-FFF2-40B4-BE49-F238E27FC236}">
                <a16:creationId xmlns:a16="http://schemas.microsoft.com/office/drawing/2014/main" id="{4595B4B5-4962-6CBC-0C05-5837FD5D0CC0}"/>
              </a:ext>
            </a:extLst>
          </p:cNvPr>
          <p:cNvSpPr txBox="1">
            <a:spLocks/>
          </p:cNvSpPr>
          <p:nvPr/>
        </p:nvSpPr>
        <p:spPr>
          <a:xfrm>
            <a:off x="817176" y="3201400"/>
            <a:ext cx="2510576" cy="2677656"/>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nSpc>
                <a:spcPct val="100000"/>
              </a:lnSpc>
              <a:spcAft>
                <a:spcPts val="600"/>
              </a:spcAft>
              <a:defRPr/>
            </a:pPr>
            <a:r>
              <a:rPr lang="en-US" sz="1100" b="0">
                <a:solidFill>
                  <a:srgbClr val="005758"/>
                </a:solidFill>
                <a:latin typeface="+mn-lt"/>
                <a:ea typeface="TWK Everett" panose="020B0204000000000000" pitchFamily="34" charset="0"/>
                <a:cs typeface="TWK Everett" panose="020B0204000000000000" pitchFamily="34" charset="0"/>
              </a:rPr>
              <a:t>Start by getting a </a:t>
            </a:r>
            <a:r>
              <a:rPr lang="en-US" sz="1100" b="0" err="1">
                <a:solidFill>
                  <a:srgbClr val="005758"/>
                </a:solidFill>
                <a:latin typeface="+mn-lt"/>
                <a:ea typeface="TWK Everett" panose="020B0204000000000000" pitchFamily="34" charset="0"/>
                <a:cs typeface="TWK Everett" panose="020B0204000000000000" pitchFamily="34" charset="0"/>
              </a:rPr>
              <a:t>PartnerID</a:t>
            </a:r>
            <a:r>
              <a:rPr lang="en-US" sz="1100" b="0">
                <a:solidFill>
                  <a:srgbClr val="005758"/>
                </a:solidFill>
                <a:latin typeface="+mn-lt"/>
                <a:ea typeface="TWK Everett" panose="020B0204000000000000" pitchFamily="34" charset="0"/>
                <a:cs typeface="TWK Everett" panose="020B0204000000000000" pitchFamily="34" charset="0"/>
              </a:rPr>
              <a:t> with the instructions in </a:t>
            </a:r>
            <a:r>
              <a:rPr lang="en-US" sz="1100" b="0">
                <a:solidFill>
                  <a:srgbClr val="005758"/>
                </a:solidFill>
                <a:latin typeface="+mn-lt"/>
                <a:ea typeface="TWK Everett" panose="020B0204000000000000" pitchFamily="34" charset="0"/>
                <a:cs typeface="TWK Everett" panose="020B0204000000000000" pitchFamily="34" charset="0"/>
                <a:hlinkClick r:id="rId5">
                  <a:extLst>
                    <a:ext uri="{A12FA001-AC4F-418D-AE19-62706E023703}">
                      <ahyp:hlinkClr xmlns:ahyp="http://schemas.microsoft.com/office/drawing/2018/hyperlinkcolor" val="tx"/>
                    </a:ext>
                  </a:extLst>
                </a:hlinkClick>
              </a:rPr>
              <a:t>Microsoft AI Cloud Partner Program enrollment</a:t>
            </a:r>
            <a:endParaRPr lang="en-US" sz="1100" b="0">
              <a:solidFill>
                <a:srgbClr val="005758"/>
              </a:solidFill>
              <a:latin typeface="+mn-lt"/>
              <a:ea typeface="TWK Everett" panose="020B0204000000000000" pitchFamily="34" charset="0"/>
              <a:cs typeface="TWK Everett" panose="020B0204000000000000" pitchFamily="34" charset="0"/>
            </a:endParaRPr>
          </a:p>
          <a:p>
            <a:pPr>
              <a:lnSpc>
                <a:spcPct val="100000"/>
              </a:lnSpc>
              <a:spcAft>
                <a:spcPts val="600"/>
              </a:spcAft>
              <a:defRPr/>
            </a:pPr>
            <a:r>
              <a:rPr lang="en-US" sz="1100" b="0" kern="100">
                <a:solidFill>
                  <a:srgbClr val="005758"/>
                </a:solidFill>
                <a:effectLst/>
                <a:latin typeface="+mn-lt"/>
                <a:ea typeface="Aptos" panose="020B0004020202020204" pitchFamily="34" charset="0"/>
                <a:cs typeface="Times New Roman" panose="02020603050405020304" pitchFamily="18" charset="0"/>
              </a:rPr>
              <a:t>At the </a:t>
            </a:r>
            <a:r>
              <a:rPr lang="en-US" sz="1100" b="0" u="sng" kern="100">
                <a:solidFill>
                  <a:srgbClr val="005758"/>
                </a:solidFill>
                <a:effectLst/>
                <a:latin typeface="+mn-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Get started</a:t>
            </a:r>
            <a:r>
              <a:rPr lang="en-US" sz="1100" b="0" kern="100">
                <a:solidFill>
                  <a:srgbClr val="005758"/>
                </a:solidFill>
                <a:effectLst/>
                <a:latin typeface="+mn-lt"/>
                <a:ea typeface="Aptos" panose="020B0004020202020204" pitchFamily="34" charset="0"/>
                <a:cs typeface="Times New Roman" panose="02020603050405020304" pitchFamily="18" charset="0"/>
              </a:rPr>
              <a:t> page, begin with the </a:t>
            </a:r>
            <a:r>
              <a:rPr lang="en-US" sz="1100" b="0" u="sng" kern="100">
                <a:solidFill>
                  <a:srgbClr val="005758"/>
                </a:solidFill>
                <a:effectLst/>
                <a:latin typeface="+mn-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work email address</a:t>
            </a:r>
            <a:r>
              <a:rPr lang="en-US" sz="1100" b="0" kern="100">
                <a:solidFill>
                  <a:srgbClr val="005758"/>
                </a:solidFill>
                <a:effectLst/>
                <a:latin typeface="+mn-lt"/>
                <a:ea typeface="Aptos" panose="020B0004020202020204" pitchFamily="34" charset="0"/>
                <a:cs typeface="Times New Roman" panose="02020603050405020304" pitchFamily="18" charset="0"/>
              </a:rPr>
              <a:t> given to you by your company, for example, </a:t>
            </a:r>
            <a:r>
              <a:rPr lang="en-US" sz="1100" b="0" u="sng" kern="100">
                <a:solidFill>
                  <a:srgbClr val="005758"/>
                </a:solidFill>
                <a:effectLst/>
                <a:latin typeface="+mn-lt"/>
                <a:ea typeface="Aptos" panose="020B0004020202020204" pitchFamily="34" charset="0"/>
                <a:cs typeface="Times New Roman" panose="02020603050405020304" pitchFamily="18" charset="0"/>
                <a:hlinkClick r:id="rId7">
                  <a:extLst>
                    <a:ext uri="{A12FA001-AC4F-418D-AE19-62706E023703}">
                      <ahyp:hlinkClr xmlns:ahyp="http://schemas.microsoft.com/office/drawing/2018/hyperlinkcolor" val="tx"/>
                    </a:ext>
                  </a:extLst>
                </a:hlinkClick>
              </a:rPr>
              <a:t>you@yourcompanyname.com</a:t>
            </a:r>
            <a:r>
              <a:rPr lang="en-US" sz="1100" b="0" kern="100">
                <a:solidFill>
                  <a:srgbClr val="005758"/>
                </a:solidFill>
                <a:effectLst/>
                <a:latin typeface="+mn-lt"/>
                <a:ea typeface="Aptos" panose="020B0004020202020204" pitchFamily="34" charset="0"/>
                <a:cs typeface="Times New Roman" panose="02020603050405020304" pitchFamily="18" charset="0"/>
              </a:rPr>
              <a:t>.</a:t>
            </a:r>
          </a:p>
          <a:p>
            <a:pPr>
              <a:lnSpc>
                <a:spcPct val="100000"/>
              </a:lnSpc>
              <a:spcAft>
                <a:spcPts val="600"/>
              </a:spcAft>
              <a:defRPr/>
            </a:pPr>
            <a:endParaRPr lang="en-US" sz="1100" b="0" kern="100">
              <a:solidFill>
                <a:srgbClr val="005758"/>
              </a:solidFill>
              <a:latin typeface="+mn-lt"/>
              <a:ea typeface="Aptos" panose="020B0004020202020204" pitchFamily="34" charset="0"/>
              <a:cs typeface="Times New Roman" panose="02020603050405020304" pitchFamily="18" charset="0"/>
            </a:endParaRPr>
          </a:p>
          <a:p>
            <a:pPr>
              <a:lnSpc>
                <a:spcPct val="100000"/>
              </a:lnSpc>
              <a:spcAft>
                <a:spcPts val="600"/>
              </a:spcAft>
              <a:defRPr/>
            </a:pPr>
            <a:r>
              <a:rPr lang="en-US" sz="1100" b="0" kern="100">
                <a:solidFill>
                  <a:srgbClr val="005758"/>
                </a:solidFill>
                <a:effectLst/>
                <a:latin typeface="+mn-lt"/>
                <a:ea typeface="Aptos" panose="020B0004020202020204" pitchFamily="34" charset="0"/>
                <a:cs typeface="Times New Roman" panose="02020603050405020304" pitchFamily="18" charset="0"/>
              </a:rPr>
              <a:t>*We recommend creating a separate tenant for CSP business separate from your production own use tenant.</a:t>
            </a:r>
          </a:p>
          <a:p>
            <a:pPr>
              <a:lnSpc>
                <a:spcPct val="100000"/>
              </a:lnSpc>
              <a:spcAft>
                <a:spcPts val="600"/>
              </a:spcAft>
              <a:defRPr/>
            </a:pPr>
            <a:endParaRPr lang="en-US" sz="1100" b="0" kern="100">
              <a:solidFill>
                <a:srgbClr val="005758"/>
              </a:solidFill>
              <a:effectLst/>
              <a:latin typeface="+mn-lt"/>
              <a:ea typeface="Aptos" panose="020B0004020202020204" pitchFamily="34" charset="0"/>
              <a:cs typeface="Times New Roman" panose="02020603050405020304" pitchFamily="18" charset="0"/>
            </a:endParaRPr>
          </a:p>
          <a:p>
            <a:pPr lvl="0">
              <a:lnSpc>
                <a:spcPct val="100000"/>
              </a:lnSpc>
              <a:spcAft>
                <a:spcPts val="600"/>
              </a:spcAft>
              <a:defRPr/>
            </a:pPr>
            <a:endParaRPr lang="en-US" sz="1100" b="0">
              <a:solidFill>
                <a:srgbClr val="005758"/>
              </a:solidFill>
              <a:latin typeface="+mn-lt"/>
              <a:ea typeface="TWK Everett" panose="020B0204000000000000" pitchFamily="34" charset="0"/>
              <a:cs typeface="TWK Everett" panose="020B0204000000000000" pitchFamily="34" charset="0"/>
            </a:endParaRPr>
          </a:p>
        </p:txBody>
      </p:sp>
      <p:sp>
        <p:nvSpPr>
          <p:cNvPr id="27" name="Title 1">
            <a:extLst>
              <a:ext uri="{FF2B5EF4-FFF2-40B4-BE49-F238E27FC236}">
                <a16:creationId xmlns:a16="http://schemas.microsoft.com/office/drawing/2014/main" id="{4FC1FF08-0F36-F06E-57FF-3C410FA50F2A}"/>
              </a:ext>
            </a:extLst>
          </p:cNvPr>
          <p:cNvSpPr txBox="1">
            <a:spLocks/>
          </p:cNvSpPr>
          <p:nvPr/>
        </p:nvSpPr>
        <p:spPr>
          <a:xfrm>
            <a:off x="3521563" y="3201400"/>
            <a:ext cx="2510576" cy="3356240"/>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nSpc>
                <a:spcPct val="115000"/>
              </a:lnSpc>
              <a:spcAft>
                <a:spcPts val="800"/>
              </a:spcAft>
              <a:tabLst>
                <a:tab pos="457200" algn="l"/>
              </a:tabLst>
            </a:pPr>
            <a:r>
              <a:rPr lang="en-US" sz="1100" b="0" kern="100">
                <a:solidFill>
                  <a:srgbClr val="005758"/>
                </a:solidFill>
                <a:effectLst/>
                <a:latin typeface="+mn-lt"/>
                <a:ea typeface="Aptos" panose="020B0004020202020204" pitchFamily="34" charset="0"/>
                <a:cs typeface="Times New Roman" panose="02020603050405020304" pitchFamily="18" charset="0"/>
              </a:rPr>
              <a:t>To kick off the enrollment process, go to the </a:t>
            </a:r>
            <a:r>
              <a:rPr lang="en-US" sz="1100" b="0" u="sng" kern="100">
                <a:solidFill>
                  <a:srgbClr val="005758"/>
                </a:solidFill>
                <a:effectLst/>
                <a:latin typeface="+mn-lt"/>
                <a:ea typeface="Aptos" panose="020B0004020202020204" pitchFamily="34" charset="0"/>
                <a:cs typeface="Times New Roman" panose="02020603050405020304" pitchFamily="18" charset="0"/>
                <a:hlinkClick r:id="rId8">
                  <a:extLst>
                    <a:ext uri="{A12FA001-AC4F-418D-AE19-62706E023703}">
                      <ahyp:hlinkClr xmlns:ahyp="http://schemas.microsoft.com/office/drawing/2018/hyperlinkcolor" val="tx"/>
                    </a:ext>
                  </a:extLst>
                </a:hlinkClick>
              </a:rPr>
              <a:t>HERE</a:t>
            </a:r>
            <a:r>
              <a:rPr lang="en-US" sz="1100" b="0" kern="100">
                <a:solidFill>
                  <a:srgbClr val="005758"/>
                </a:solidFill>
                <a:effectLst/>
                <a:latin typeface="+mn-lt"/>
                <a:ea typeface="Aptos" panose="020B0004020202020204" pitchFamily="34" charset="0"/>
                <a:cs typeface="Times New Roman" panose="02020603050405020304" pitchFamily="18" charset="0"/>
              </a:rPr>
              <a:t> to register.</a:t>
            </a:r>
          </a:p>
          <a:p>
            <a:pPr marL="0" lvl="1">
              <a:lnSpc>
                <a:spcPct val="107000"/>
              </a:lnSpc>
              <a:buClr>
                <a:srgbClr val="005758"/>
              </a:buClr>
            </a:pPr>
            <a:r>
              <a:rPr lang="en-US" sz="1100" u="sng">
                <a:solidFill>
                  <a:srgbClr val="005758"/>
                </a:solidFill>
                <a:effectLst/>
                <a:ea typeface="Arial" panose="020B0604020202020204" pitchFamily="34" charset="0"/>
                <a:cs typeface="Arial"/>
              </a:rPr>
              <a:t>Important steps:</a:t>
            </a:r>
            <a:endParaRPr lang="en-US" sz="1100">
              <a:solidFill>
                <a:srgbClr val="005758"/>
              </a:solidFill>
              <a:effectLst/>
              <a:ea typeface="Arial" panose="020B0604020202020204" pitchFamily="34" charset="0"/>
              <a:cs typeface="Arial"/>
            </a:endParaRPr>
          </a:p>
          <a:p>
            <a:pPr marL="228600" indent="-228600">
              <a:lnSpc>
                <a:spcPct val="107000"/>
              </a:lnSpc>
              <a:buClr>
                <a:srgbClr val="005758"/>
              </a:buClr>
              <a:buFont typeface="+mj-lt"/>
              <a:buAutoNum type="arabicPeriod"/>
            </a:pPr>
            <a:r>
              <a:rPr lang="en-US" sz="1100" b="0">
                <a:solidFill>
                  <a:srgbClr val="005758"/>
                </a:solidFill>
                <a:latin typeface="+mn-lt"/>
                <a:ea typeface="Arial" panose="020B0604020202020204" pitchFamily="34" charset="0"/>
                <a:cs typeface="Arial"/>
              </a:rPr>
              <a:t>Details on this process can be found </a:t>
            </a:r>
            <a:r>
              <a:rPr lang="en-US" sz="1100" b="0">
                <a:solidFill>
                  <a:srgbClr val="005758"/>
                </a:solidFill>
                <a:latin typeface="+mn-lt"/>
                <a:ea typeface="Arial" panose="020B0604020202020204" pitchFamily="34" charset="0"/>
                <a:cs typeface="Arial"/>
                <a:hlinkClick r:id="rId9">
                  <a:extLst>
                    <a:ext uri="{A12FA001-AC4F-418D-AE19-62706E023703}">
                      <ahyp:hlinkClr xmlns:ahyp="http://schemas.microsoft.com/office/drawing/2018/hyperlinkcolor" val="tx"/>
                    </a:ext>
                  </a:extLst>
                </a:hlinkClick>
              </a:rPr>
              <a:t>HERE</a:t>
            </a:r>
            <a:endParaRPr lang="en-US" sz="1100" b="0">
              <a:solidFill>
                <a:srgbClr val="005758"/>
              </a:solidFill>
              <a:latin typeface="+mn-lt"/>
              <a:ea typeface="Arial" panose="020B0604020202020204" pitchFamily="34" charset="0"/>
              <a:cs typeface="Arial"/>
            </a:endParaRPr>
          </a:p>
          <a:p>
            <a:pPr marL="228600" indent="-228600">
              <a:lnSpc>
                <a:spcPct val="107000"/>
              </a:lnSpc>
              <a:buClr>
                <a:srgbClr val="005758"/>
              </a:buClr>
              <a:buFont typeface="+mj-lt"/>
              <a:buAutoNum type="arabicPeriod"/>
            </a:pPr>
            <a:r>
              <a:rPr lang="en-US" sz="1100" b="0">
                <a:solidFill>
                  <a:srgbClr val="005758"/>
                </a:solidFill>
                <a:effectLst/>
                <a:latin typeface="+mn-lt"/>
                <a:ea typeface="Arial" panose="020B0604020202020204" pitchFamily="34" charset="0"/>
                <a:cs typeface="Arial"/>
              </a:rPr>
              <a:t>Complete your </a:t>
            </a:r>
            <a:r>
              <a:rPr lang="en-US" sz="1100" b="0">
                <a:solidFill>
                  <a:srgbClr val="005758"/>
                </a:solidFill>
                <a:effectLst/>
                <a:latin typeface="+mn-lt"/>
                <a:ea typeface="Arial" panose="020B0604020202020204" pitchFamily="34" charset="0"/>
                <a:cs typeface="Arial"/>
                <a:hlinkClick r:id="rId10">
                  <a:extLst>
                    <a:ext uri="{A12FA001-AC4F-418D-AE19-62706E023703}">
                      <ahyp:hlinkClr xmlns:ahyp="http://schemas.microsoft.com/office/drawing/2018/hyperlinkcolor" val="tx"/>
                    </a:ext>
                  </a:extLst>
                </a:hlinkClick>
              </a:rPr>
              <a:t>company legal profile </a:t>
            </a:r>
            <a:r>
              <a:rPr lang="en-US" sz="1100" b="0">
                <a:solidFill>
                  <a:srgbClr val="005758"/>
                </a:solidFill>
                <a:effectLst/>
                <a:latin typeface="+mn-lt"/>
                <a:ea typeface="Arial" panose="020B0604020202020204" pitchFamily="34" charset="0"/>
                <a:cs typeface="Arial"/>
              </a:rPr>
              <a:t>details and keep it up-to-date</a:t>
            </a:r>
          </a:p>
          <a:p>
            <a:pPr marL="228600" indent="-228600">
              <a:lnSpc>
                <a:spcPct val="107000"/>
              </a:lnSpc>
              <a:buClr>
                <a:srgbClr val="005758"/>
              </a:buClr>
              <a:buFont typeface="+mj-lt"/>
              <a:buAutoNum type="arabicPeriod"/>
            </a:pPr>
            <a:r>
              <a:rPr lang="en-US" sz="1100" b="0">
                <a:solidFill>
                  <a:srgbClr val="005758"/>
                </a:solidFill>
                <a:effectLst/>
                <a:latin typeface="+mn-lt"/>
                <a:ea typeface="Arial" panose="020B0604020202020204" pitchFamily="34" charset="0"/>
                <a:cs typeface="Arial"/>
              </a:rPr>
              <a:t>Complete </a:t>
            </a:r>
            <a:r>
              <a:rPr lang="en-US" sz="1100" b="0">
                <a:solidFill>
                  <a:srgbClr val="005758"/>
                </a:solidFill>
                <a:effectLst/>
                <a:latin typeface="+mn-lt"/>
                <a:ea typeface="Arial" panose="020B0604020202020204" pitchFamily="34" charset="0"/>
                <a:cs typeface="Arial"/>
                <a:hlinkClick r:id="rId11">
                  <a:extLst>
                    <a:ext uri="{A12FA001-AC4F-418D-AE19-62706E023703}">
                      <ahyp:hlinkClr xmlns:ahyp="http://schemas.microsoft.com/office/drawing/2018/hyperlinkcolor" val="tx"/>
                    </a:ext>
                  </a:extLst>
                </a:hlinkClick>
              </a:rPr>
              <a:t>Microsoft´s Business Vetting</a:t>
            </a:r>
            <a:r>
              <a:rPr lang="en-US" sz="1100" b="0">
                <a:solidFill>
                  <a:srgbClr val="005758"/>
                </a:solidFill>
                <a:effectLst/>
                <a:latin typeface="+mn-lt"/>
                <a:ea typeface="Arial" panose="020B0604020202020204" pitchFamily="34" charset="0"/>
                <a:cs typeface="Arial"/>
              </a:rPr>
              <a:t> process</a:t>
            </a:r>
          </a:p>
          <a:p>
            <a:pPr marL="228600" indent="-228600">
              <a:lnSpc>
                <a:spcPct val="107000"/>
              </a:lnSpc>
              <a:buClr>
                <a:srgbClr val="005758"/>
              </a:buClr>
              <a:buFont typeface="+mj-lt"/>
              <a:buAutoNum type="arabicPeriod"/>
            </a:pPr>
            <a:r>
              <a:rPr lang="en-US" sz="1100" b="0">
                <a:solidFill>
                  <a:srgbClr val="005758"/>
                </a:solidFill>
                <a:effectLst/>
                <a:latin typeface="+mn-lt"/>
                <a:ea typeface="Arial" panose="020B0604020202020204" pitchFamily="34" charset="0"/>
                <a:cs typeface="Arial"/>
              </a:rPr>
              <a:t>Sign your </a:t>
            </a:r>
            <a:r>
              <a:rPr lang="en-US" sz="1100" b="0">
                <a:solidFill>
                  <a:srgbClr val="005758"/>
                </a:solidFill>
                <a:latin typeface="+mn-lt"/>
                <a:ea typeface="Arial" panose="020B0604020202020204" pitchFamily="34" charset="0"/>
                <a:cs typeface="Arial"/>
                <a:hlinkClick r:id="rId12">
                  <a:extLst>
                    <a:ext uri="{A12FA001-AC4F-418D-AE19-62706E023703}">
                      <ahyp:hlinkClr xmlns:ahyp="http://schemas.microsoft.com/office/drawing/2018/hyperlinkcolor" val="tx"/>
                    </a:ext>
                  </a:extLst>
                </a:hlinkClick>
              </a:rPr>
              <a:t>Indirect reseller MPA contract.</a:t>
            </a:r>
            <a:endParaRPr lang="en-US" sz="1100" b="0">
              <a:solidFill>
                <a:srgbClr val="005758"/>
              </a:solidFill>
              <a:latin typeface="+mn-lt"/>
              <a:ea typeface="Arial" panose="020B0604020202020204" pitchFamily="34" charset="0"/>
              <a:cs typeface="Arial"/>
            </a:endParaRPr>
          </a:p>
          <a:p>
            <a:pPr marL="228600" indent="-228600">
              <a:lnSpc>
                <a:spcPct val="107000"/>
              </a:lnSpc>
              <a:buClr>
                <a:srgbClr val="005758"/>
              </a:buClr>
              <a:buFont typeface="+mj-lt"/>
              <a:buAutoNum type="arabicPeriod"/>
            </a:pPr>
            <a:endParaRPr lang="en-US" sz="1100" b="0">
              <a:solidFill>
                <a:srgbClr val="005758"/>
              </a:solidFill>
              <a:latin typeface="+mn-lt"/>
              <a:ea typeface="Arial" panose="020B0604020202020204" pitchFamily="34" charset="0"/>
              <a:cs typeface="Arial"/>
            </a:endParaRPr>
          </a:p>
          <a:p>
            <a:pPr>
              <a:lnSpc>
                <a:spcPct val="100000"/>
              </a:lnSpc>
              <a:spcAft>
                <a:spcPts val="600"/>
              </a:spcAft>
              <a:defRPr/>
            </a:pPr>
            <a:r>
              <a:rPr lang="en-US" sz="1100" b="0">
                <a:solidFill>
                  <a:srgbClr val="005758"/>
                </a:solidFill>
                <a:latin typeface="+mn-lt"/>
              </a:rPr>
              <a:t>More details on indirect resellers task </a:t>
            </a:r>
            <a:r>
              <a:rPr lang="en-US" sz="1100" b="0">
                <a:solidFill>
                  <a:srgbClr val="005758"/>
                </a:solidFill>
                <a:latin typeface="+mn-lt"/>
                <a:hlinkClick r:id="rId13">
                  <a:extLst>
                    <a:ext uri="{A12FA001-AC4F-418D-AE19-62706E023703}">
                      <ahyp:hlinkClr xmlns:ahyp="http://schemas.microsoft.com/office/drawing/2018/hyperlinkcolor" val="tx"/>
                    </a:ext>
                  </a:extLst>
                </a:hlinkClick>
              </a:rPr>
              <a:t>here</a:t>
            </a:r>
            <a:endParaRPr lang="en-US" sz="1100" b="0">
              <a:solidFill>
                <a:srgbClr val="005758"/>
              </a:solidFill>
              <a:latin typeface="+mn-lt"/>
            </a:endParaRPr>
          </a:p>
          <a:p>
            <a:pPr lvl="0">
              <a:lnSpc>
                <a:spcPct val="100000"/>
              </a:lnSpc>
              <a:spcAft>
                <a:spcPts val="600"/>
              </a:spcAft>
              <a:defRPr/>
            </a:pPr>
            <a:endParaRPr lang="en-US" sz="1100" b="0">
              <a:solidFill>
                <a:srgbClr val="005758"/>
              </a:solidFill>
              <a:latin typeface="+mn-lt"/>
              <a:ea typeface="TWK Everett" panose="020B0204000000000000" pitchFamily="34" charset="0"/>
              <a:cs typeface="TWK Everett" panose="020B0204000000000000" pitchFamily="34" charset="0"/>
            </a:endParaRPr>
          </a:p>
        </p:txBody>
      </p:sp>
      <p:sp>
        <p:nvSpPr>
          <p:cNvPr id="28" name="Title 1">
            <a:extLst>
              <a:ext uri="{FF2B5EF4-FFF2-40B4-BE49-F238E27FC236}">
                <a16:creationId xmlns:a16="http://schemas.microsoft.com/office/drawing/2014/main" id="{01D84109-4952-324D-1AC0-ABFE584EF325}"/>
              </a:ext>
            </a:extLst>
          </p:cNvPr>
          <p:cNvSpPr txBox="1">
            <a:spLocks/>
          </p:cNvSpPr>
          <p:nvPr/>
        </p:nvSpPr>
        <p:spPr>
          <a:xfrm>
            <a:off x="6159860" y="3201400"/>
            <a:ext cx="2527713" cy="3031599"/>
          </a:xfrm>
          <a:prstGeom prst="rect">
            <a:avLst/>
          </a:prstGeom>
        </p:spPr>
        <p:txBody>
          <a:bodyPr vert="horz" wrap="square"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nSpc>
                <a:spcPct val="100000"/>
              </a:lnSpc>
              <a:spcAft>
                <a:spcPts val="600"/>
              </a:spcAft>
              <a:defRPr/>
            </a:pPr>
            <a:r>
              <a:rPr lang="en-US" sz="1100" b="0">
                <a:solidFill>
                  <a:srgbClr val="005758"/>
                </a:solidFill>
                <a:latin typeface="+mn-lt"/>
              </a:rPr>
              <a:t>TD SYNNEX will send you an email to you an invitation to authorize TD SYNNEX to be your indirect provider. The email includes a link to the Partner Center and associates your account to the provider's account.</a:t>
            </a:r>
          </a:p>
          <a:p>
            <a:pPr lvl="0">
              <a:lnSpc>
                <a:spcPct val="100000"/>
              </a:lnSpc>
              <a:spcAft>
                <a:spcPts val="600"/>
              </a:spcAft>
              <a:defRPr/>
            </a:pPr>
            <a:r>
              <a:rPr lang="en-US" sz="1100" b="0">
                <a:solidFill>
                  <a:srgbClr val="005758"/>
                </a:solidFill>
                <a:latin typeface="+mn-lt"/>
              </a:rPr>
              <a:t>To confirm the partnership with             TD SYNNEX, check the box and then select Authorize indirect provider.          TD SYNNEX is now listed on your Indirect providers page in Partner Center.</a:t>
            </a:r>
          </a:p>
          <a:p>
            <a:pPr lvl="0">
              <a:lnSpc>
                <a:spcPct val="100000"/>
              </a:lnSpc>
              <a:spcAft>
                <a:spcPts val="600"/>
              </a:spcAft>
              <a:defRPr/>
            </a:pPr>
            <a:r>
              <a:rPr lang="en-US" sz="1100" b="0">
                <a:solidFill>
                  <a:srgbClr val="005758"/>
                </a:solidFill>
                <a:latin typeface="+mn-lt"/>
              </a:rPr>
              <a:t>Please follow these:</a:t>
            </a:r>
          </a:p>
          <a:p>
            <a:pPr lvl="0">
              <a:lnSpc>
                <a:spcPct val="100000"/>
              </a:lnSpc>
              <a:spcAft>
                <a:spcPts val="600"/>
              </a:spcAft>
              <a:defRPr/>
            </a:pPr>
            <a:r>
              <a:rPr lang="en-US" sz="1100" b="0">
                <a:solidFill>
                  <a:srgbClr val="005758"/>
                </a:solidFill>
                <a:latin typeface="+mn-lt"/>
                <a:hlinkClick r:id="rId14"/>
              </a:rPr>
              <a:t>Steps to protect you from Cybersecurity threats </a:t>
            </a:r>
            <a:endParaRPr lang="en-US" sz="1100" b="0">
              <a:solidFill>
                <a:srgbClr val="005758"/>
              </a:solidFill>
              <a:latin typeface="+mn-lt"/>
            </a:endParaRPr>
          </a:p>
        </p:txBody>
      </p:sp>
      <p:sp>
        <p:nvSpPr>
          <p:cNvPr id="29" name="Title 1">
            <a:extLst>
              <a:ext uri="{FF2B5EF4-FFF2-40B4-BE49-F238E27FC236}">
                <a16:creationId xmlns:a16="http://schemas.microsoft.com/office/drawing/2014/main" id="{74B039A8-FFE7-24FB-8D5D-CB4D0C19D4F3}"/>
              </a:ext>
            </a:extLst>
          </p:cNvPr>
          <p:cNvSpPr txBox="1">
            <a:spLocks/>
          </p:cNvSpPr>
          <p:nvPr/>
        </p:nvSpPr>
        <p:spPr>
          <a:xfrm>
            <a:off x="8854844" y="3201400"/>
            <a:ext cx="2519980" cy="2769989"/>
          </a:xfrm>
          <a:prstGeom prst="rect">
            <a:avLst/>
          </a:prstGeom>
        </p:spPr>
        <p:txBody>
          <a:bodyPr vert="horz" wrap="square"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1200"/>
              </a:spcAft>
              <a:defRPr/>
            </a:pPr>
            <a:r>
              <a:rPr lang="en-US" sz="1100" b="0">
                <a:solidFill>
                  <a:srgbClr val="005758"/>
                </a:solidFill>
                <a:latin typeface="+mn-lt"/>
              </a:rPr>
              <a:t>On StreamOne platform, we will ask you to accept TD SYNNEX CSP terms &amp; Conditions, these terms are between us and you as our partner. </a:t>
            </a:r>
          </a:p>
          <a:p>
            <a:pPr>
              <a:lnSpc>
                <a:spcPct val="100000"/>
              </a:lnSpc>
              <a:spcAft>
                <a:spcPts val="1200"/>
              </a:spcAft>
              <a:defRPr/>
            </a:pPr>
            <a:r>
              <a:rPr lang="en-US" sz="1100" b="0">
                <a:solidFill>
                  <a:srgbClr val="005758"/>
                </a:solidFill>
                <a:latin typeface="+mn-lt"/>
              </a:rPr>
              <a:t>You need to ensure you include the right terms within your T&amp;Cs with your end customers to protect you. Ensure you include the Microsoft Customer Agreement (MCA) within your terms as an appendix. </a:t>
            </a:r>
            <a:r>
              <a:rPr lang="en-US" sz="1100" b="0">
                <a:solidFill>
                  <a:srgbClr val="005758"/>
                </a:solidFill>
                <a:latin typeface="+mn-lt"/>
                <a:hlinkClick r:id="rId15">
                  <a:extLst>
                    <a:ext uri="{A12FA001-AC4F-418D-AE19-62706E023703}">
                      <ahyp:hlinkClr xmlns:ahyp="http://schemas.microsoft.com/office/drawing/2018/hyperlinkcolor" val="tx"/>
                    </a:ext>
                  </a:extLst>
                </a:hlinkClick>
              </a:rPr>
              <a:t>MCA latest version </a:t>
            </a:r>
            <a:endParaRPr lang="en-US" sz="1100" b="0">
              <a:solidFill>
                <a:srgbClr val="005758"/>
              </a:solidFill>
              <a:latin typeface="+mn-lt"/>
            </a:endParaRPr>
          </a:p>
          <a:p>
            <a:pPr marL="228600" indent="-228600">
              <a:lnSpc>
                <a:spcPct val="100000"/>
              </a:lnSpc>
              <a:spcAft>
                <a:spcPts val="1200"/>
              </a:spcAft>
              <a:buAutoNum type="arabicPeriod"/>
              <a:defRPr/>
            </a:pPr>
            <a:endParaRPr lang="en-US" sz="1100" b="0">
              <a:solidFill>
                <a:srgbClr val="005758"/>
              </a:solidFill>
              <a:latin typeface="+mn-lt"/>
            </a:endParaRPr>
          </a:p>
        </p:txBody>
      </p:sp>
      <p:sp>
        <p:nvSpPr>
          <p:cNvPr id="2" name="TextBox 1">
            <a:extLst>
              <a:ext uri="{FF2B5EF4-FFF2-40B4-BE49-F238E27FC236}">
                <a16:creationId xmlns:a16="http://schemas.microsoft.com/office/drawing/2014/main" id="{FA5CD137-A099-F9B3-E7C5-A230271D459A}"/>
              </a:ext>
            </a:extLst>
          </p:cNvPr>
          <p:cNvSpPr txBox="1"/>
          <p:nvPr/>
        </p:nvSpPr>
        <p:spPr>
          <a:xfrm>
            <a:off x="416427" y="633290"/>
            <a:ext cx="11359146" cy="584775"/>
          </a:xfrm>
          <a:prstGeom prst="rect">
            <a:avLst/>
          </a:prstGeom>
          <a:noFill/>
        </p:spPr>
        <p:txBody>
          <a:bodyPr wrap="square">
            <a:spAutoFit/>
          </a:bodyPr>
          <a:lstStyle/>
          <a:p>
            <a:r>
              <a:rPr lang="en-US" sz="3200">
                <a:solidFill>
                  <a:schemeClr val="bg1"/>
                </a:solidFill>
                <a:latin typeface="TWK Everett" panose="020B0204000000000000" pitchFamily="34" charset="0"/>
                <a:ea typeface="+mj-ea"/>
                <a:cs typeface="+mj-cs"/>
              </a:rPr>
              <a:t>Get Started as New Microsoft CSP indirect Reseller</a:t>
            </a:r>
          </a:p>
        </p:txBody>
      </p:sp>
    </p:spTree>
    <p:extLst>
      <p:ext uri="{BB962C8B-B14F-4D97-AF65-F5344CB8AC3E}">
        <p14:creationId xmlns:p14="http://schemas.microsoft.com/office/powerpoint/2010/main" val="30735583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EC6970-22F6-5943-74DB-8AD6F119D376}"/>
            </a:ext>
          </a:extLst>
        </p:cNvPr>
        <p:cNvGrpSpPr/>
        <p:nvPr/>
      </p:nvGrpSpPr>
      <p:grpSpPr>
        <a:xfrm>
          <a:off x="0" y="0"/>
          <a:ext cx="0" cy="0"/>
          <a:chOff x="0" y="0"/>
          <a:chExt cx="0" cy="0"/>
        </a:xfrm>
      </p:grpSpPr>
      <p:sp>
        <p:nvSpPr>
          <p:cNvPr id="38" name="Rectangle 37">
            <a:extLst>
              <a:ext uri="{FF2B5EF4-FFF2-40B4-BE49-F238E27FC236}">
                <a16:creationId xmlns:a16="http://schemas.microsoft.com/office/drawing/2014/main" id="{13A2B734-1B88-1088-9B89-03CF7EADC9EB}"/>
              </a:ext>
            </a:extLst>
          </p:cNvPr>
          <p:cNvSpPr/>
          <p:nvPr/>
        </p:nvSpPr>
        <p:spPr>
          <a:xfrm>
            <a:off x="318978" y="3078730"/>
            <a:ext cx="8580474" cy="3641047"/>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ea typeface="+mn-ea"/>
              <a:cs typeface="+mn-cs"/>
            </a:endParaRPr>
          </a:p>
        </p:txBody>
      </p:sp>
      <p:sp>
        <p:nvSpPr>
          <p:cNvPr id="9" name="TextBox 8">
            <a:extLst>
              <a:ext uri="{FF2B5EF4-FFF2-40B4-BE49-F238E27FC236}">
                <a16:creationId xmlns:a16="http://schemas.microsoft.com/office/drawing/2014/main" id="{BA39D4C6-9699-32B4-E055-653170473CB7}"/>
              </a:ext>
            </a:extLst>
          </p:cNvPr>
          <p:cNvSpPr txBox="1"/>
          <p:nvPr/>
        </p:nvSpPr>
        <p:spPr>
          <a:xfrm>
            <a:off x="410067" y="845973"/>
            <a:ext cx="7694842" cy="553998"/>
          </a:xfrm>
          <a:prstGeom prst="rect">
            <a:avLst/>
          </a:prstGeom>
          <a:noFill/>
        </p:spPr>
        <p:txBody>
          <a:bodyPr wrap="square" lIns="91440" tIns="45720" rIns="91440" bIns="45720" anchor="t">
            <a:spAutoFit/>
          </a:bodyPr>
          <a:lstStyle/>
          <a:p>
            <a:r>
              <a:rPr lang="en-US" sz="3000">
                <a:solidFill>
                  <a:schemeClr val="bg1"/>
                </a:solidFill>
                <a:latin typeface="TWK Everett" panose="020B0204000000000000"/>
                <a:ea typeface="+mj-ea"/>
                <a:cs typeface="+mj-cs"/>
              </a:rPr>
              <a:t>Get Started as TD SYNNEX’s Partner</a:t>
            </a:r>
          </a:p>
        </p:txBody>
      </p:sp>
      <p:graphicFrame>
        <p:nvGraphicFramePr>
          <p:cNvPr id="3" name="Table 2">
            <a:extLst>
              <a:ext uri="{FF2B5EF4-FFF2-40B4-BE49-F238E27FC236}">
                <a16:creationId xmlns:a16="http://schemas.microsoft.com/office/drawing/2014/main" id="{54DECE29-E3E8-B78C-A1C8-93342C3C70F7}"/>
              </a:ext>
            </a:extLst>
          </p:cNvPr>
          <p:cNvGraphicFramePr>
            <a:graphicFrameLocks noGrp="1"/>
          </p:cNvGraphicFramePr>
          <p:nvPr>
            <p:extLst>
              <p:ext uri="{D42A27DB-BD31-4B8C-83A1-F6EECF244321}">
                <p14:modId xmlns:p14="http://schemas.microsoft.com/office/powerpoint/2010/main" val="4069549989"/>
              </p:ext>
            </p:extLst>
          </p:nvPr>
        </p:nvGraphicFramePr>
        <p:xfrm>
          <a:off x="410067" y="1605086"/>
          <a:ext cx="6832397" cy="1371600"/>
        </p:xfrm>
        <a:graphic>
          <a:graphicData uri="http://schemas.openxmlformats.org/drawingml/2006/table">
            <a:tbl>
              <a:tblPr/>
              <a:tblGrid>
                <a:gridCol w="6832397">
                  <a:extLst>
                    <a:ext uri="{9D8B030D-6E8A-4147-A177-3AD203B41FA5}">
                      <a16:colId xmlns:a16="http://schemas.microsoft.com/office/drawing/2014/main" val="1526139116"/>
                    </a:ext>
                  </a:extLst>
                </a:gridCol>
              </a:tblGrid>
              <a:tr h="0">
                <a:tc>
                  <a:txBody>
                    <a:bodyPr/>
                    <a:lstStyle/>
                    <a:p>
                      <a:r>
                        <a:rPr lang="en-US" sz="1400">
                          <a:solidFill>
                            <a:schemeClr val="bg1"/>
                          </a:solidFill>
                          <a:effectLst/>
                          <a:latin typeface="TWK Everett"/>
                        </a:rPr>
                        <a:t>We collaborate closely with our partners, offering a comprehensive portfolio of products, solutions, and services to streamline the path to success and deliver the best customer experience in the technology channel.</a:t>
                      </a:r>
                    </a:p>
                    <a:p>
                      <a:endParaRPr lang="en-US" sz="1400">
                        <a:solidFill>
                          <a:schemeClr val="bg1"/>
                        </a:solidFill>
                        <a:effectLst/>
                        <a:latin typeface="TWK Everett" panose="020B0204000000000000" pitchFamily="34" charset="0"/>
                      </a:endParaRPr>
                    </a:p>
                    <a:p>
                      <a:r>
                        <a:rPr lang="en-US" sz="1400" b="1">
                          <a:solidFill>
                            <a:schemeClr val="bg1"/>
                          </a:solidFill>
                          <a:effectLst/>
                          <a:latin typeface="TWK Everett"/>
                        </a:rPr>
                        <a:t>To become a TD SYNNEX partner</a:t>
                      </a:r>
                      <a:r>
                        <a:rPr lang="en-US" sz="1400">
                          <a:solidFill>
                            <a:schemeClr val="bg1"/>
                          </a:solidFill>
                          <a:effectLst/>
                          <a:latin typeface="TWK Everett"/>
                        </a:rPr>
                        <a:t>, please follow these steps:</a:t>
                      </a:r>
                    </a:p>
                    <a:p>
                      <a:endParaRPr lang="en-US" sz="1400">
                        <a:solidFill>
                          <a:schemeClr val="bg1"/>
                        </a:solidFill>
                        <a:effectLst/>
                        <a:latin typeface="TWK Everett" panose="020B0204000000000000" pitchFamily="34" charset="0"/>
                      </a:endParaRPr>
                    </a:p>
                  </a:txBody>
                  <a:tcPr anchor="ctr">
                    <a:lnL>
                      <a:noFill/>
                    </a:lnL>
                    <a:lnR>
                      <a:noFill/>
                    </a:lnR>
                    <a:lnT>
                      <a:noFill/>
                    </a:lnT>
                    <a:lnB>
                      <a:noFill/>
                    </a:lnB>
                  </a:tcPr>
                </a:tc>
                <a:extLst>
                  <a:ext uri="{0D108BD9-81ED-4DB2-BD59-A6C34878D82A}">
                    <a16:rowId xmlns:a16="http://schemas.microsoft.com/office/drawing/2014/main" val="2190340806"/>
                  </a:ext>
                </a:extLst>
              </a:tr>
            </a:tbl>
          </a:graphicData>
        </a:graphic>
      </p:graphicFrame>
      <p:sp>
        <p:nvSpPr>
          <p:cNvPr id="2" name="TextBox 1">
            <a:extLst>
              <a:ext uri="{FF2B5EF4-FFF2-40B4-BE49-F238E27FC236}">
                <a16:creationId xmlns:a16="http://schemas.microsoft.com/office/drawing/2014/main" id="{B427B373-3AE3-BC58-F784-9D16DDC3066E}"/>
              </a:ext>
            </a:extLst>
          </p:cNvPr>
          <p:cNvSpPr txBox="1"/>
          <p:nvPr/>
        </p:nvSpPr>
        <p:spPr>
          <a:xfrm>
            <a:off x="8167255" y="1430022"/>
            <a:ext cx="2155510" cy="1384995"/>
          </a:xfrm>
          <a:prstGeom prst="rect">
            <a:avLst/>
          </a:prstGeom>
          <a:noFill/>
        </p:spPr>
        <p:txBody>
          <a:bodyPr wrap="square" rtlCol="0">
            <a:spAutoFit/>
          </a:bodyPr>
          <a:lstStyle/>
          <a:p>
            <a:r>
              <a:rPr lang="en-US" sz="1200">
                <a:solidFill>
                  <a:schemeClr val="bg1"/>
                </a:solidFill>
              </a:rPr>
              <a:t>We’re here for you. Working side by side, we listen to your needs, personalize our guidance and offer exclusive tactics to take your business to the next level.</a:t>
            </a:r>
          </a:p>
        </p:txBody>
      </p:sp>
      <p:pic>
        <p:nvPicPr>
          <p:cNvPr id="27650" name="Picture 2" descr="A close up of a blue object&#10;&#10;Description automatically generated with medium confidence">
            <a:extLst>
              <a:ext uri="{FF2B5EF4-FFF2-40B4-BE49-F238E27FC236}">
                <a16:creationId xmlns:a16="http://schemas.microsoft.com/office/drawing/2014/main" id="{83D70491-F6C4-1CAA-5DC5-D3354752F4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29040" y="1336503"/>
            <a:ext cx="249686" cy="256889"/>
          </a:xfrm>
          <a:prstGeom prst="rect">
            <a:avLst/>
          </a:prstGeom>
          <a:noFill/>
          <a:extLst>
            <a:ext uri="{909E8E84-426E-40DD-AFC4-6F175D3DCCD1}">
              <a14:hiddenFill xmlns:a14="http://schemas.microsoft.com/office/drawing/2010/main">
                <a:solidFill>
                  <a:srgbClr val="FFFFFF"/>
                </a:solidFill>
              </a14:hiddenFill>
            </a:ext>
          </a:extLst>
        </p:spPr>
      </p:pic>
      <p:pic>
        <p:nvPicPr>
          <p:cNvPr id="27651" name="Picture 3">
            <a:extLst>
              <a:ext uri="{FF2B5EF4-FFF2-40B4-BE49-F238E27FC236}">
                <a16:creationId xmlns:a16="http://schemas.microsoft.com/office/drawing/2014/main" id="{2D907636-FC7B-B636-F948-DFBA262530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00649" y="2712016"/>
            <a:ext cx="270617" cy="264670"/>
          </a:xfrm>
          <a:prstGeom prst="rect">
            <a:avLst/>
          </a:prstGeom>
          <a:noFill/>
          <a:extLst>
            <a:ext uri="{909E8E84-426E-40DD-AFC4-6F175D3DCCD1}">
              <a14:hiddenFill xmlns:a14="http://schemas.microsoft.com/office/drawing/2010/main">
                <a:solidFill>
                  <a:srgbClr val="FFFFFF"/>
                </a:solidFill>
              </a14:hiddenFill>
            </a:ext>
          </a:extLst>
        </p:spPr>
      </p:pic>
      <p:grpSp>
        <p:nvGrpSpPr>
          <p:cNvPr id="37" name="Group 36">
            <a:extLst>
              <a:ext uri="{FF2B5EF4-FFF2-40B4-BE49-F238E27FC236}">
                <a16:creationId xmlns:a16="http://schemas.microsoft.com/office/drawing/2014/main" id="{5B857B08-8520-5B68-34E2-6C25729B013A}"/>
              </a:ext>
            </a:extLst>
          </p:cNvPr>
          <p:cNvGrpSpPr/>
          <p:nvPr/>
        </p:nvGrpSpPr>
        <p:grpSpPr>
          <a:xfrm>
            <a:off x="495131" y="3172246"/>
            <a:ext cx="8466577" cy="3802148"/>
            <a:chOff x="547478" y="4054212"/>
            <a:chExt cx="8466577" cy="2601228"/>
          </a:xfrm>
        </p:grpSpPr>
        <p:grpSp>
          <p:nvGrpSpPr>
            <p:cNvPr id="4" name="Group 3">
              <a:extLst>
                <a:ext uri="{FF2B5EF4-FFF2-40B4-BE49-F238E27FC236}">
                  <a16:creationId xmlns:a16="http://schemas.microsoft.com/office/drawing/2014/main" id="{277F8263-0176-6E92-F774-B3E242E446F9}"/>
                </a:ext>
              </a:extLst>
            </p:cNvPr>
            <p:cNvGrpSpPr/>
            <p:nvPr/>
          </p:nvGrpSpPr>
          <p:grpSpPr>
            <a:xfrm>
              <a:off x="547478" y="4054212"/>
              <a:ext cx="2520374" cy="2325190"/>
              <a:chOff x="6642054" y="3789472"/>
              <a:chExt cx="2488271" cy="4384303"/>
            </a:xfrm>
          </p:grpSpPr>
          <p:sp>
            <p:nvSpPr>
              <p:cNvPr id="5" name="Rectangle: Rounded Corners 4">
                <a:extLst>
                  <a:ext uri="{FF2B5EF4-FFF2-40B4-BE49-F238E27FC236}">
                    <a16:creationId xmlns:a16="http://schemas.microsoft.com/office/drawing/2014/main" id="{35E82A83-EF64-8747-F7CF-DB93568F2B40}"/>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sp>
            <p:nvSpPr>
              <p:cNvPr id="6" name="Rectangle: Rounded Corners 5">
                <a:extLst>
                  <a:ext uri="{FF2B5EF4-FFF2-40B4-BE49-F238E27FC236}">
                    <a16:creationId xmlns:a16="http://schemas.microsoft.com/office/drawing/2014/main" id="{D17BA881-112E-716B-1155-1D29408B63B3}"/>
                  </a:ext>
                </a:extLst>
              </p:cNvPr>
              <p:cNvSpPr/>
              <p:nvPr/>
            </p:nvSpPr>
            <p:spPr>
              <a:xfrm>
                <a:off x="6642054" y="3789472"/>
                <a:ext cx="2488271" cy="4384303"/>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grpSp>
        <p:grpSp>
          <p:nvGrpSpPr>
            <p:cNvPr id="7" name="Group 6">
              <a:extLst>
                <a:ext uri="{FF2B5EF4-FFF2-40B4-BE49-F238E27FC236}">
                  <a16:creationId xmlns:a16="http://schemas.microsoft.com/office/drawing/2014/main" id="{D79311E2-0110-B958-296F-5073C146A3D3}"/>
                </a:ext>
              </a:extLst>
            </p:cNvPr>
            <p:cNvGrpSpPr/>
            <p:nvPr/>
          </p:nvGrpSpPr>
          <p:grpSpPr>
            <a:xfrm>
              <a:off x="1495113" y="4844613"/>
              <a:ext cx="2121378" cy="1810827"/>
              <a:chOff x="1521111" y="4407312"/>
              <a:chExt cx="2121378" cy="1810827"/>
            </a:xfrm>
          </p:grpSpPr>
          <p:sp>
            <p:nvSpPr>
              <p:cNvPr id="8" name="TextBox 7">
                <a:extLst>
                  <a:ext uri="{FF2B5EF4-FFF2-40B4-BE49-F238E27FC236}">
                    <a16:creationId xmlns:a16="http://schemas.microsoft.com/office/drawing/2014/main" id="{562168E9-E2E4-27DE-0259-CB611F40BB5E}"/>
                  </a:ext>
                </a:extLst>
              </p:cNvPr>
              <p:cNvSpPr txBox="1"/>
              <p:nvPr/>
            </p:nvSpPr>
            <p:spPr>
              <a:xfrm>
                <a:off x="1521111" y="4413981"/>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solidFill>
                      <a:srgbClr val="FFFFFF">
                        <a:lumMod val="95000"/>
                      </a:srgbClr>
                    </a:solidFill>
                    <a:effectLst>
                      <a:innerShdw blurRad="63500" dist="25400" dir="13500000">
                        <a:prstClr val="black">
                          <a:alpha val="5000"/>
                        </a:prstClr>
                      </a:innerShdw>
                    </a:effectLst>
                    <a:latin typeface="TWK Everett" panose="020B0204000000000000"/>
                  </a:rPr>
                  <a:t>1</a:t>
                </a:r>
              </a:p>
            </p:txBody>
          </p:sp>
          <p:sp>
            <p:nvSpPr>
              <p:cNvPr id="10" name="TextBox 9">
                <a:extLst>
                  <a:ext uri="{FF2B5EF4-FFF2-40B4-BE49-F238E27FC236}">
                    <a16:creationId xmlns:a16="http://schemas.microsoft.com/office/drawing/2014/main" id="{F84C459E-7283-1255-59CE-2E58D2ED7E35}"/>
                  </a:ext>
                </a:extLst>
              </p:cNvPr>
              <p:cNvSpPr txBox="1"/>
              <p:nvPr/>
            </p:nvSpPr>
            <p:spPr>
              <a:xfrm>
                <a:off x="1521111" y="4407312"/>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gradFill>
                      <a:gsLst>
                        <a:gs pos="0">
                          <a:srgbClr val="FFFFFF"/>
                        </a:gs>
                        <a:gs pos="65000">
                          <a:srgbClr val="D9D8D6">
                            <a:alpha val="0"/>
                          </a:srgbClr>
                        </a:gs>
                      </a:gsLst>
                      <a:lin ang="16200000" scaled="1"/>
                    </a:gradFill>
                    <a:latin typeface="TWK Everett" panose="020B0204000000000000"/>
                  </a:rPr>
                  <a:t>1</a:t>
                </a:r>
              </a:p>
            </p:txBody>
          </p:sp>
        </p:grpSp>
        <p:grpSp>
          <p:nvGrpSpPr>
            <p:cNvPr id="15" name="Group 14">
              <a:extLst>
                <a:ext uri="{FF2B5EF4-FFF2-40B4-BE49-F238E27FC236}">
                  <a16:creationId xmlns:a16="http://schemas.microsoft.com/office/drawing/2014/main" id="{5A0A663D-1E40-BD46-29BB-BFCE60FC14A8}"/>
                </a:ext>
              </a:extLst>
            </p:cNvPr>
            <p:cNvGrpSpPr/>
            <p:nvPr/>
          </p:nvGrpSpPr>
          <p:grpSpPr>
            <a:xfrm>
              <a:off x="3382622" y="4054212"/>
              <a:ext cx="2520374" cy="2325190"/>
              <a:chOff x="6642054" y="3789472"/>
              <a:chExt cx="2488271" cy="4384303"/>
            </a:xfrm>
          </p:grpSpPr>
          <p:sp>
            <p:nvSpPr>
              <p:cNvPr id="16" name="Rectangle: Rounded Corners 15">
                <a:extLst>
                  <a:ext uri="{FF2B5EF4-FFF2-40B4-BE49-F238E27FC236}">
                    <a16:creationId xmlns:a16="http://schemas.microsoft.com/office/drawing/2014/main" id="{33B7888C-B939-A98C-F445-4A0E54DED8F4}"/>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sp>
            <p:nvSpPr>
              <p:cNvPr id="17" name="Rectangle: Rounded Corners 16">
                <a:extLst>
                  <a:ext uri="{FF2B5EF4-FFF2-40B4-BE49-F238E27FC236}">
                    <a16:creationId xmlns:a16="http://schemas.microsoft.com/office/drawing/2014/main" id="{0E52BCAF-4BB2-D2B1-3BD2-956E99163F68}"/>
                  </a:ext>
                </a:extLst>
              </p:cNvPr>
              <p:cNvSpPr/>
              <p:nvPr/>
            </p:nvSpPr>
            <p:spPr>
              <a:xfrm>
                <a:off x="6642054" y="3789472"/>
                <a:ext cx="2488271" cy="4384303"/>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grpSp>
        <p:grpSp>
          <p:nvGrpSpPr>
            <p:cNvPr id="18" name="Group 17">
              <a:extLst>
                <a:ext uri="{FF2B5EF4-FFF2-40B4-BE49-F238E27FC236}">
                  <a16:creationId xmlns:a16="http://schemas.microsoft.com/office/drawing/2014/main" id="{A758F091-7649-FC44-7F35-0C5709002A1A}"/>
                </a:ext>
              </a:extLst>
            </p:cNvPr>
            <p:cNvGrpSpPr/>
            <p:nvPr/>
          </p:nvGrpSpPr>
          <p:grpSpPr>
            <a:xfrm>
              <a:off x="4233996" y="4844613"/>
              <a:ext cx="2121378" cy="1810827"/>
              <a:chOff x="1521111" y="4407312"/>
              <a:chExt cx="2121378" cy="1810827"/>
            </a:xfrm>
          </p:grpSpPr>
          <p:sp>
            <p:nvSpPr>
              <p:cNvPr id="19" name="TextBox 18">
                <a:extLst>
                  <a:ext uri="{FF2B5EF4-FFF2-40B4-BE49-F238E27FC236}">
                    <a16:creationId xmlns:a16="http://schemas.microsoft.com/office/drawing/2014/main" id="{496C4EFA-51D6-1D1B-A958-1C78C6F63B9F}"/>
                  </a:ext>
                </a:extLst>
              </p:cNvPr>
              <p:cNvSpPr txBox="1"/>
              <p:nvPr/>
            </p:nvSpPr>
            <p:spPr>
              <a:xfrm>
                <a:off x="1521111" y="4413981"/>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solidFill>
                      <a:srgbClr val="FFFFFF">
                        <a:lumMod val="95000"/>
                      </a:srgbClr>
                    </a:solidFill>
                    <a:effectLst>
                      <a:innerShdw blurRad="63500" dist="25400" dir="13500000">
                        <a:prstClr val="black">
                          <a:alpha val="5000"/>
                        </a:prstClr>
                      </a:innerShdw>
                    </a:effectLst>
                    <a:latin typeface="TWK Everett" panose="020B0204000000000000"/>
                  </a:rPr>
                  <a:t>2</a:t>
                </a:r>
              </a:p>
            </p:txBody>
          </p:sp>
          <p:sp>
            <p:nvSpPr>
              <p:cNvPr id="20" name="TextBox 19">
                <a:extLst>
                  <a:ext uri="{FF2B5EF4-FFF2-40B4-BE49-F238E27FC236}">
                    <a16:creationId xmlns:a16="http://schemas.microsoft.com/office/drawing/2014/main" id="{658D0DFD-3922-815E-8244-1C22FE1D2729}"/>
                  </a:ext>
                </a:extLst>
              </p:cNvPr>
              <p:cNvSpPr txBox="1"/>
              <p:nvPr/>
            </p:nvSpPr>
            <p:spPr>
              <a:xfrm>
                <a:off x="1521111" y="4407312"/>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gradFill>
                      <a:gsLst>
                        <a:gs pos="0">
                          <a:srgbClr val="FFFFFF"/>
                        </a:gs>
                        <a:gs pos="65000">
                          <a:srgbClr val="D9D8D6">
                            <a:alpha val="0"/>
                          </a:srgbClr>
                        </a:gs>
                      </a:gsLst>
                      <a:lin ang="16200000" scaled="1"/>
                    </a:gradFill>
                    <a:latin typeface="TWK Everett" panose="020B0204000000000000"/>
                  </a:rPr>
                  <a:t>2</a:t>
                </a:r>
              </a:p>
            </p:txBody>
          </p:sp>
        </p:grpSp>
        <p:grpSp>
          <p:nvGrpSpPr>
            <p:cNvPr id="23" name="Group 22">
              <a:extLst>
                <a:ext uri="{FF2B5EF4-FFF2-40B4-BE49-F238E27FC236}">
                  <a16:creationId xmlns:a16="http://schemas.microsoft.com/office/drawing/2014/main" id="{51C79D79-9CA6-D023-1D4F-5290F1C54593}"/>
                </a:ext>
              </a:extLst>
            </p:cNvPr>
            <p:cNvGrpSpPr/>
            <p:nvPr/>
          </p:nvGrpSpPr>
          <p:grpSpPr>
            <a:xfrm>
              <a:off x="6217766" y="4054212"/>
              <a:ext cx="2520374" cy="2325190"/>
              <a:chOff x="6642054" y="3789472"/>
              <a:chExt cx="2488271" cy="4384303"/>
            </a:xfrm>
          </p:grpSpPr>
          <p:sp>
            <p:nvSpPr>
              <p:cNvPr id="24" name="Rectangle: Rounded Corners 23">
                <a:extLst>
                  <a:ext uri="{FF2B5EF4-FFF2-40B4-BE49-F238E27FC236}">
                    <a16:creationId xmlns:a16="http://schemas.microsoft.com/office/drawing/2014/main" id="{80C67283-10EE-C438-FC6A-17C4D0B72184}"/>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sp>
            <p:nvSpPr>
              <p:cNvPr id="25" name="Rectangle: Rounded Corners 24">
                <a:extLst>
                  <a:ext uri="{FF2B5EF4-FFF2-40B4-BE49-F238E27FC236}">
                    <a16:creationId xmlns:a16="http://schemas.microsoft.com/office/drawing/2014/main" id="{58A19AF1-AF6F-E4C6-286D-03857B09740D}"/>
                  </a:ext>
                </a:extLst>
              </p:cNvPr>
              <p:cNvSpPr/>
              <p:nvPr/>
            </p:nvSpPr>
            <p:spPr>
              <a:xfrm>
                <a:off x="6642054" y="3789472"/>
                <a:ext cx="2488271" cy="4384303"/>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grpSp>
        <p:sp>
          <p:nvSpPr>
            <p:cNvPr id="30" name="Free-form: Shape 313">
              <a:extLst>
                <a:ext uri="{FF2B5EF4-FFF2-40B4-BE49-F238E27FC236}">
                  <a16:creationId xmlns:a16="http://schemas.microsoft.com/office/drawing/2014/main" id="{6A1203E8-11BF-11E7-3E46-D70A56F64395}"/>
                </a:ext>
              </a:extLst>
            </p:cNvPr>
            <p:cNvSpPr/>
            <p:nvPr/>
          </p:nvSpPr>
          <p:spPr>
            <a:xfrm>
              <a:off x="547478" y="4054212"/>
              <a:ext cx="2520374" cy="419342"/>
            </a:xfrm>
            <a:custGeom>
              <a:avLst/>
              <a:gdLst>
                <a:gd name="connsiteX0" fmla="*/ 39614 w 2520374"/>
                <a:gd name="connsiteY0" fmla="*/ 0 h 653913"/>
                <a:gd name="connsiteX1" fmla="*/ 2480760 w 2520374"/>
                <a:gd name="connsiteY1" fmla="*/ 0 h 653913"/>
                <a:gd name="connsiteX2" fmla="*/ 2520374 w 2520374"/>
                <a:gd name="connsiteY2" fmla="*/ 39614 h 653913"/>
                <a:gd name="connsiteX3" fmla="*/ 2520374 w 2520374"/>
                <a:gd name="connsiteY3" fmla="*/ 653913 h 653913"/>
                <a:gd name="connsiteX4" fmla="*/ 0 w 2520374"/>
                <a:gd name="connsiteY4" fmla="*/ 653913 h 653913"/>
                <a:gd name="connsiteX5" fmla="*/ 0 w 2520374"/>
                <a:gd name="connsiteY5" fmla="*/ 39614 h 653913"/>
                <a:gd name="connsiteX6" fmla="*/ 39614 w 2520374"/>
                <a:gd name="connsiteY6" fmla="*/ 0 h 65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0374" h="653913">
                  <a:moveTo>
                    <a:pt x="39614" y="0"/>
                  </a:moveTo>
                  <a:lnTo>
                    <a:pt x="2480760" y="0"/>
                  </a:lnTo>
                  <a:cubicBezTo>
                    <a:pt x="2502638" y="0"/>
                    <a:pt x="2520374" y="17736"/>
                    <a:pt x="2520374" y="39614"/>
                  </a:cubicBezTo>
                  <a:lnTo>
                    <a:pt x="2520374" y="653913"/>
                  </a:lnTo>
                  <a:lnTo>
                    <a:pt x="0" y="653913"/>
                  </a:lnTo>
                  <a:lnTo>
                    <a:pt x="0" y="39614"/>
                  </a:lnTo>
                  <a:cubicBezTo>
                    <a:pt x="0" y="17736"/>
                    <a:pt x="17736" y="0"/>
                    <a:pt x="39614" y="0"/>
                  </a:cubicBezTo>
                  <a:close/>
                </a:path>
              </a:pathLst>
            </a:custGeom>
            <a:solidFill>
              <a:srgbClr val="1E3052"/>
            </a:solidFill>
            <a:ln w="15875" cap="flat" cmpd="sng" algn="ctr">
              <a:noFill/>
              <a:prstDash val="solid"/>
            </a:ln>
            <a:effectLst>
              <a:outerShdw blurRad="127000" dist="38100" dir="13500000" algn="br" rotWithShape="0">
                <a:srgbClr val="FFFFFF">
                  <a:alpha val="70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sp>
          <p:nvSpPr>
            <p:cNvPr id="31" name="Text Placeholder 142">
              <a:extLst>
                <a:ext uri="{FF2B5EF4-FFF2-40B4-BE49-F238E27FC236}">
                  <a16:creationId xmlns:a16="http://schemas.microsoft.com/office/drawing/2014/main" id="{1053843E-30AB-2C9C-910C-3B499C7E132D}"/>
                </a:ext>
              </a:extLst>
            </p:cNvPr>
            <p:cNvSpPr txBox="1">
              <a:spLocks/>
            </p:cNvSpPr>
            <p:nvPr/>
          </p:nvSpPr>
          <p:spPr>
            <a:xfrm>
              <a:off x="553496" y="4089457"/>
              <a:ext cx="2520374" cy="338554"/>
            </a:xfrm>
            <a:prstGeom prst="rect">
              <a:avLst/>
            </a:prstGeom>
          </p:spPr>
          <p:txBody>
            <a:bodyPr wrap="square" lIns="108000" rIns="108000" anchor="ctr">
              <a:spAutoFit/>
            </a:bodyPr>
            <a:lstStyle>
              <a:lvl1pPr marL="0" indent="0" algn="l" defTabSz="914400" rtl="0" eaLnBrk="1" latinLnBrk="0" hangingPunct="1">
                <a:lnSpc>
                  <a:spcPct val="90000"/>
                </a:lnSpc>
                <a:spcBef>
                  <a:spcPts val="1000"/>
                </a:spcBef>
                <a:buFont typeface="TWK Everett" panose="020B0204000000000000" pitchFamily="34" charset="0"/>
                <a:buNone/>
                <a:defRPr sz="3200" b="1"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TWK Everett" panose="020B0204000000000000" pitchFamily="34" charset="0"/>
                <a:buNone/>
                <a:defRPr sz="105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TWK Everett" panose="020B0204000000000000" pitchFamily="34" charset="0"/>
                <a:buNone/>
                <a:defRPr sz="10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9pPr>
            </a:lstStyle>
            <a:p>
              <a:pPr>
                <a:lnSpc>
                  <a:spcPct val="100000"/>
                </a:lnSpc>
                <a:defRPr/>
              </a:pPr>
              <a:r>
                <a:rPr lang="en-US" sz="1600">
                  <a:solidFill>
                    <a:srgbClr val="FFFFFF"/>
                  </a:solidFill>
                  <a:latin typeface="TWK Everett" panose="020B0204000000000000"/>
                </a:rPr>
                <a:t>TD SYNNEX Account</a:t>
              </a:r>
            </a:p>
          </p:txBody>
        </p:sp>
        <p:sp>
          <p:nvSpPr>
            <p:cNvPr id="32" name="Free-form: Shape 315">
              <a:extLst>
                <a:ext uri="{FF2B5EF4-FFF2-40B4-BE49-F238E27FC236}">
                  <a16:creationId xmlns:a16="http://schemas.microsoft.com/office/drawing/2014/main" id="{2C14A2E8-022B-C2D6-3AA0-9BF65D9AB73C}"/>
                </a:ext>
              </a:extLst>
            </p:cNvPr>
            <p:cNvSpPr/>
            <p:nvPr/>
          </p:nvSpPr>
          <p:spPr>
            <a:xfrm>
              <a:off x="3382622" y="4054212"/>
              <a:ext cx="2520374" cy="419342"/>
            </a:xfrm>
            <a:custGeom>
              <a:avLst/>
              <a:gdLst>
                <a:gd name="connsiteX0" fmla="*/ 39614 w 2520374"/>
                <a:gd name="connsiteY0" fmla="*/ 0 h 653913"/>
                <a:gd name="connsiteX1" fmla="*/ 2480760 w 2520374"/>
                <a:gd name="connsiteY1" fmla="*/ 0 h 653913"/>
                <a:gd name="connsiteX2" fmla="*/ 2520374 w 2520374"/>
                <a:gd name="connsiteY2" fmla="*/ 39614 h 653913"/>
                <a:gd name="connsiteX3" fmla="*/ 2520374 w 2520374"/>
                <a:gd name="connsiteY3" fmla="*/ 653913 h 653913"/>
                <a:gd name="connsiteX4" fmla="*/ 0 w 2520374"/>
                <a:gd name="connsiteY4" fmla="*/ 653913 h 653913"/>
                <a:gd name="connsiteX5" fmla="*/ 0 w 2520374"/>
                <a:gd name="connsiteY5" fmla="*/ 39614 h 653913"/>
                <a:gd name="connsiteX6" fmla="*/ 39614 w 2520374"/>
                <a:gd name="connsiteY6" fmla="*/ 0 h 65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0374" h="653913">
                  <a:moveTo>
                    <a:pt x="39614" y="0"/>
                  </a:moveTo>
                  <a:lnTo>
                    <a:pt x="2480760" y="0"/>
                  </a:lnTo>
                  <a:cubicBezTo>
                    <a:pt x="2502638" y="0"/>
                    <a:pt x="2520374" y="17736"/>
                    <a:pt x="2520374" y="39614"/>
                  </a:cubicBezTo>
                  <a:lnTo>
                    <a:pt x="2520374" y="653913"/>
                  </a:lnTo>
                  <a:lnTo>
                    <a:pt x="0" y="653913"/>
                  </a:lnTo>
                  <a:lnTo>
                    <a:pt x="0" y="39614"/>
                  </a:lnTo>
                  <a:cubicBezTo>
                    <a:pt x="0" y="17736"/>
                    <a:pt x="17736" y="0"/>
                    <a:pt x="39614" y="0"/>
                  </a:cubicBezTo>
                  <a:close/>
                </a:path>
              </a:pathLst>
            </a:custGeom>
            <a:solidFill>
              <a:srgbClr val="1F728A"/>
            </a:solidFill>
            <a:ln w="15875" cap="flat" cmpd="sng" algn="ctr">
              <a:noFill/>
              <a:prstDash val="solid"/>
            </a:ln>
            <a:effectLst>
              <a:outerShdw blurRad="127000" dist="38100" dir="13500000" algn="br" rotWithShape="0">
                <a:srgbClr val="FFFFFF">
                  <a:alpha val="70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sp>
          <p:nvSpPr>
            <p:cNvPr id="33" name="Free-form: Shape 316">
              <a:extLst>
                <a:ext uri="{FF2B5EF4-FFF2-40B4-BE49-F238E27FC236}">
                  <a16:creationId xmlns:a16="http://schemas.microsoft.com/office/drawing/2014/main" id="{11E8BDFE-7334-8EE1-6069-AC4E106C8643}"/>
                </a:ext>
              </a:extLst>
            </p:cNvPr>
            <p:cNvSpPr/>
            <p:nvPr/>
          </p:nvSpPr>
          <p:spPr>
            <a:xfrm>
              <a:off x="6217766" y="4054212"/>
              <a:ext cx="2520374" cy="419342"/>
            </a:xfrm>
            <a:custGeom>
              <a:avLst/>
              <a:gdLst>
                <a:gd name="connsiteX0" fmla="*/ 39614 w 2520374"/>
                <a:gd name="connsiteY0" fmla="*/ 0 h 653913"/>
                <a:gd name="connsiteX1" fmla="*/ 2480760 w 2520374"/>
                <a:gd name="connsiteY1" fmla="*/ 0 h 653913"/>
                <a:gd name="connsiteX2" fmla="*/ 2520374 w 2520374"/>
                <a:gd name="connsiteY2" fmla="*/ 39614 h 653913"/>
                <a:gd name="connsiteX3" fmla="*/ 2520374 w 2520374"/>
                <a:gd name="connsiteY3" fmla="*/ 653913 h 653913"/>
                <a:gd name="connsiteX4" fmla="*/ 0 w 2520374"/>
                <a:gd name="connsiteY4" fmla="*/ 653913 h 653913"/>
                <a:gd name="connsiteX5" fmla="*/ 0 w 2520374"/>
                <a:gd name="connsiteY5" fmla="*/ 39614 h 653913"/>
                <a:gd name="connsiteX6" fmla="*/ 39614 w 2520374"/>
                <a:gd name="connsiteY6" fmla="*/ 0 h 65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0374" h="653913">
                  <a:moveTo>
                    <a:pt x="39614" y="0"/>
                  </a:moveTo>
                  <a:lnTo>
                    <a:pt x="2480760" y="0"/>
                  </a:lnTo>
                  <a:cubicBezTo>
                    <a:pt x="2502638" y="0"/>
                    <a:pt x="2520374" y="17736"/>
                    <a:pt x="2520374" y="39614"/>
                  </a:cubicBezTo>
                  <a:lnTo>
                    <a:pt x="2520374" y="653913"/>
                  </a:lnTo>
                  <a:lnTo>
                    <a:pt x="0" y="653913"/>
                  </a:lnTo>
                  <a:lnTo>
                    <a:pt x="0" y="39614"/>
                  </a:lnTo>
                  <a:cubicBezTo>
                    <a:pt x="0" y="17736"/>
                    <a:pt x="17736" y="0"/>
                    <a:pt x="39614" y="0"/>
                  </a:cubicBezTo>
                  <a:close/>
                </a:path>
              </a:pathLst>
            </a:custGeom>
            <a:solidFill>
              <a:srgbClr val="92397D"/>
            </a:solidFill>
            <a:ln w="15875" cap="flat" cmpd="sng" algn="ctr">
              <a:noFill/>
              <a:prstDash val="solid"/>
            </a:ln>
            <a:effectLst>
              <a:outerShdw blurRad="127000" dist="38100" dir="13500000" algn="br" rotWithShape="0">
                <a:srgbClr val="FFFFFF">
                  <a:alpha val="70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sp>
          <p:nvSpPr>
            <p:cNvPr id="34" name="Text Placeholder 142">
              <a:extLst>
                <a:ext uri="{FF2B5EF4-FFF2-40B4-BE49-F238E27FC236}">
                  <a16:creationId xmlns:a16="http://schemas.microsoft.com/office/drawing/2014/main" id="{A670B5A0-2ADF-2FB7-5FD3-D56360AE6260}"/>
                </a:ext>
              </a:extLst>
            </p:cNvPr>
            <p:cNvSpPr txBox="1">
              <a:spLocks/>
            </p:cNvSpPr>
            <p:nvPr/>
          </p:nvSpPr>
          <p:spPr>
            <a:xfrm>
              <a:off x="3421477" y="4094606"/>
              <a:ext cx="2520374" cy="338554"/>
            </a:xfrm>
            <a:prstGeom prst="rect">
              <a:avLst/>
            </a:prstGeom>
          </p:spPr>
          <p:txBody>
            <a:bodyPr wrap="square" lIns="108000" rIns="108000" anchor="ctr">
              <a:spAutoFit/>
            </a:bodyPr>
            <a:lstStyle>
              <a:lvl1pPr marL="0" indent="0" algn="l" defTabSz="914400" rtl="0" eaLnBrk="1" latinLnBrk="0" hangingPunct="1">
                <a:lnSpc>
                  <a:spcPct val="90000"/>
                </a:lnSpc>
                <a:spcBef>
                  <a:spcPts val="1000"/>
                </a:spcBef>
                <a:buFont typeface="TWK Everett" panose="020B0204000000000000" pitchFamily="34" charset="0"/>
                <a:buNone/>
                <a:defRPr sz="3200" b="1"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TWK Everett" panose="020B0204000000000000" pitchFamily="34" charset="0"/>
                <a:buNone/>
                <a:defRPr sz="105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TWK Everett" panose="020B0204000000000000" pitchFamily="34" charset="0"/>
                <a:buNone/>
                <a:defRPr sz="10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9pPr>
            </a:lstStyle>
            <a:p>
              <a:pPr>
                <a:lnSpc>
                  <a:spcPct val="100000"/>
                </a:lnSpc>
                <a:defRPr/>
              </a:pPr>
              <a:r>
                <a:rPr lang="en-US" sz="1600">
                  <a:solidFill>
                    <a:srgbClr val="FFFFFF"/>
                  </a:solidFill>
                  <a:latin typeface="TWK Everett" panose="020B0204000000000000"/>
                </a:rPr>
                <a:t>Partner of Record</a:t>
              </a:r>
            </a:p>
          </p:txBody>
        </p:sp>
        <p:sp>
          <p:nvSpPr>
            <p:cNvPr id="35" name="Text Placeholder 142">
              <a:extLst>
                <a:ext uri="{FF2B5EF4-FFF2-40B4-BE49-F238E27FC236}">
                  <a16:creationId xmlns:a16="http://schemas.microsoft.com/office/drawing/2014/main" id="{30893B93-8255-593A-104A-48709B841F1E}"/>
                </a:ext>
              </a:extLst>
            </p:cNvPr>
            <p:cNvSpPr txBox="1">
              <a:spLocks/>
            </p:cNvSpPr>
            <p:nvPr/>
          </p:nvSpPr>
          <p:spPr>
            <a:xfrm>
              <a:off x="6181320" y="4106200"/>
              <a:ext cx="2520374" cy="338554"/>
            </a:xfrm>
            <a:prstGeom prst="rect">
              <a:avLst/>
            </a:prstGeom>
          </p:spPr>
          <p:txBody>
            <a:bodyPr wrap="square" lIns="108000" rIns="108000" anchor="ctr">
              <a:spAutoFit/>
            </a:bodyPr>
            <a:lstStyle>
              <a:lvl1pPr marL="0" indent="0" algn="l" defTabSz="914400" rtl="0" eaLnBrk="1" latinLnBrk="0" hangingPunct="1">
                <a:lnSpc>
                  <a:spcPct val="90000"/>
                </a:lnSpc>
                <a:spcBef>
                  <a:spcPts val="1000"/>
                </a:spcBef>
                <a:buFont typeface="TWK Everett" panose="020B0204000000000000" pitchFamily="34" charset="0"/>
                <a:buNone/>
                <a:defRPr sz="3200" b="1"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TWK Everett" panose="020B0204000000000000" pitchFamily="34" charset="0"/>
                <a:buNone/>
                <a:defRPr sz="105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TWK Everett" panose="020B0204000000000000" pitchFamily="34" charset="0"/>
                <a:buNone/>
                <a:defRPr sz="10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9pPr>
            </a:lstStyle>
            <a:p>
              <a:pPr>
                <a:lnSpc>
                  <a:spcPct val="100000"/>
                </a:lnSpc>
                <a:defRPr/>
              </a:pPr>
              <a:r>
                <a:rPr lang="en-US" sz="1600">
                  <a:solidFill>
                    <a:srgbClr val="FFFFFF"/>
                  </a:solidFill>
                  <a:latin typeface="TWK Everett" panose="020B0204000000000000"/>
                </a:rPr>
                <a:t>Access to StreamOne</a:t>
              </a:r>
            </a:p>
          </p:txBody>
        </p:sp>
        <p:sp>
          <p:nvSpPr>
            <p:cNvPr id="36" name="TextBox 35">
              <a:extLst>
                <a:ext uri="{FF2B5EF4-FFF2-40B4-BE49-F238E27FC236}">
                  <a16:creationId xmlns:a16="http://schemas.microsoft.com/office/drawing/2014/main" id="{AEDF7862-1363-7B4C-6A90-34AC855538BF}"/>
                </a:ext>
              </a:extLst>
            </p:cNvPr>
            <p:cNvSpPr txBox="1"/>
            <p:nvPr/>
          </p:nvSpPr>
          <p:spPr>
            <a:xfrm>
              <a:off x="6892677" y="4825851"/>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gradFill>
                    <a:gsLst>
                      <a:gs pos="0">
                        <a:srgbClr val="FFFFFF"/>
                      </a:gs>
                      <a:gs pos="65000">
                        <a:srgbClr val="D9D8D6">
                          <a:alpha val="0"/>
                        </a:srgbClr>
                      </a:gs>
                    </a:gsLst>
                    <a:lin ang="16200000" scaled="1"/>
                  </a:gradFill>
                  <a:latin typeface="TWK Everett" panose="020B0204000000000000"/>
                </a:rPr>
                <a:t>3</a:t>
              </a:r>
            </a:p>
          </p:txBody>
        </p:sp>
        <p:sp>
          <p:nvSpPr>
            <p:cNvPr id="11" name="Text Placeholder 142">
              <a:extLst>
                <a:ext uri="{FF2B5EF4-FFF2-40B4-BE49-F238E27FC236}">
                  <a16:creationId xmlns:a16="http://schemas.microsoft.com/office/drawing/2014/main" id="{DCF41088-DB81-96BD-88DE-56391328761A}"/>
                </a:ext>
              </a:extLst>
            </p:cNvPr>
            <p:cNvSpPr txBox="1">
              <a:spLocks/>
            </p:cNvSpPr>
            <p:nvPr/>
          </p:nvSpPr>
          <p:spPr>
            <a:xfrm>
              <a:off x="547478" y="4552439"/>
              <a:ext cx="2520374" cy="965833"/>
            </a:xfrm>
            <a:prstGeom prst="rect">
              <a:avLst/>
            </a:prstGeom>
          </p:spPr>
          <p:txBody>
            <a:bodyPr wrap="square" lIns="108000" tIns="45720" rIns="108000" bIns="45720" anchor="t">
              <a:spAutoFit/>
            </a:bodyPr>
            <a:lstStyle>
              <a:lvl1pPr marL="0" indent="0" algn="l" defTabSz="914400" rtl="0" eaLnBrk="1" latinLnBrk="0" hangingPunct="1">
                <a:lnSpc>
                  <a:spcPct val="90000"/>
                </a:lnSpc>
                <a:spcBef>
                  <a:spcPts val="1000"/>
                </a:spcBef>
                <a:buFont typeface="TWK Everett" panose="020B0204000000000000" pitchFamily="34" charset="0"/>
                <a:buNone/>
                <a:defRPr sz="3200" b="1"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TWK Everett" panose="020B0204000000000000" pitchFamily="34" charset="0"/>
                <a:buNone/>
                <a:defRPr sz="105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TWK Everett" panose="020B0204000000000000" pitchFamily="34" charset="0"/>
                <a:buNone/>
                <a:defRPr sz="10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9pPr>
            </a:lstStyle>
            <a:p>
              <a:pPr>
                <a:lnSpc>
                  <a:spcPct val="100000"/>
                </a:lnSpc>
                <a:spcAft>
                  <a:spcPts val="600"/>
                </a:spcAft>
                <a:defRPr/>
              </a:pPr>
              <a:r>
                <a:rPr lang="en-US" sz="1000" b="0">
                  <a:solidFill>
                    <a:srgbClr val="005758"/>
                  </a:solidFill>
                </a:rPr>
                <a:t>We will open for you a TD SYNNEX account with a credit line. </a:t>
              </a:r>
            </a:p>
            <a:p>
              <a:pPr>
                <a:lnSpc>
                  <a:spcPct val="100000"/>
                </a:lnSpc>
                <a:spcAft>
                  <a:spcPts val="600"/>
                </a:spcAft>
                <a:defRPr/>
              </a:pPr>
              <a:r>
                <a:rPr lang="en-US" sz="1000" b="0">
                  <a:solidFill>
                    <a:srgbClr val="005758"/>
                  </a:solidFill>
                </a:rPr>
                <a:t>Please make sure the credit limit is sufficient to cover any CSP monthly spend, and overall business together.</a:t>
              </a:r>
            </a:p>
            <a:p>
              <a:endParaRPr lang="en-US" sz="1000" b="0">
                <a:solidFill>
                  <a:schemeClr val="accent3">
                    <a:lumMod val="50000"/>
                  </a:schemeClr>
                </a:solidFill>
                <a:effectLst/>
              </a:endParaRPr>
            </a:p>
          </p:txBody>
        </p:sp>
        <p:sp>
          <p:nvSpPr>
            <p:cNvPr id="21" name="Text Placeholder 142">
              <a:extLst>
                <a:ext uri="{FF2B5EF4-FFF2-40B4-BE49-F238E27FC236}">
                  <a16:creationId xmlns:a16="http://schemas.microsoft.com/office/drawing/2014/main" id="{153F1251-39EB-4B4A-3F3D-E18F3B508E0E}"/>
                </a:ext>
              </a:extLst>
            </p:cNvPr>
            <p:cNvSpPr txBox="1">
              <a:spLocks/>
            </p:cNvSpPr>
            <p:nvPr/>
          </p:nvSpPr>
          <p:spPr>
            <a:xfrm>
              <a:off x="3385094" y="4552439"/>
              <a:ext cx="2217725" cy="1256367"/>
            </a:xfrm>
            <a:prstGeom prst="rect">
              <a:avLst/>
            </a:prstGeom>
          </p:spPr>
          <p:txBody>
            <a:bodyPr wrap="square" lIns="108000" tIns="45720" rIns="108000" bIns="45720" anchor="t">
              <a:spAutoFit/>
            </a:bodyPr>
            <a:lstStyle>
              <a:lvl1pPr marL="0" indent="0" algn="l" defTabSz="914400" rtl="0" eaLnBrk="1" latinLnBrk="0" hangingPunct="1">
                <a:lnSpc>
                  <a:spcPct val="90000"/>
                </a:lnSpc>
                <a:spcBef>
                  <a:spcPts val="1000"/>
                </a:spcBef>
                <a:buFont typeface="TWK Everett" panose="020B0204000000000000" pitchFamily="34" charset="0"/>
                <a:buNone/>
                <a:defRPr sz="3200" b="1"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TWK Everett" panose="020B0204000000000000" pitchFamily="34" charset="0"/>
                <a:buNone/>
                <a:defRPr sz="105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TWK Everett" panose="020B0204000000000000" pitchFamily="34" charset="0"/>
                <a:buNone/>
                <a:defRPr sz="10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9pPr>
            </a:lstStyle>
            <a:p>
              <a:pPr>
                <a:lnSpc>
                  <a:spcPct val="100000"/>
                </a:lnSpc>
                <a:spcAft>
                  <a:spcPts val="600"/>
                </a:spcAft>
                <a:defRPr/>
              </a:pPr>
              <a:r>
                <a:rPr lang="en-US" sz="1000" b="0">
                  <a:solidFill>
                    <a:srgbClr val="005758"/>
                  </a:solidFill>
                </a:rPr>
                <a:t>TD SYNNEX will email you an invitation to authorize them as your indirect provider. Click the link in the email to confirm the partnership by checking the box and selecting 'Authorize indirect provider.' TD SYNNEX will then appear on your Indirect providers page in Partner Center.</a:t>
              </a:r>
            </a:p>
            <a:p>
              <a:pPr lvl="0">
                <a:lnSpc>
                  <a:spcPct val="100000"/>
                </a:lnSpc>
                <a:spcAft>
                  <a:spcPts val="600"/>
                </a:spcAft>
                <a:defRPr/>
              </a:pPr>
              <a:r>
                <a:rPr lang="en-US" sz="1000" b="0">
                  <a:solidFill>
                    <a:srgbClr val="005758"/>
                  </a:solidFill>
                  <a:latin typeface="+mn-lt"/>
                </a:rPr>
                <a:t>Please follow these </a:t>
              </a:r>
              <a:r>
                <a:rPr lang="en-US" sz="1000" b="0">
                  <a:solidFill>
                    <a:srgbClr val="005758"/>
                  </a:solidFill>
                  <a:latin typeface="+mn-lt"/>
                  <a:hlinkClick r:id="rId4"/>
                </a:rPr>
                <a:t>Steps to protect you from Cybersecurity threats </a:t>
              </a:r>
              <a:endParaRPr lang="en-US" sz="1000" b="0">
                <a:solidFill>
                  <a:srgbClr val="005758"/>
                </a:solidFill>
                <a:latin typeface="+mn-lt"/>
              </a:endParaRPr>
            </a:p>
          </p:txBody>
        </p:sp>
        <p:sp>
          <p:nvSpPr>
            <p:cNvPr id="26" name="Text Placeholder 142">
              <a:extLst>
                <a:ext uri="{FF2B5EF4-FFF2-40B4-BE49-F238E27FC236}">
                  <a16:creationId xmlns:a16="http://schemas.microsoft.com/office/drawing/2014/main" id="{D872AEC2-FF15-98B3-2C46-ED3882CA1FD1}"/>
                </a:ext>
              </a:extLst>
            </p:cNvPr>
            <p:cNvSpPr txBox="1">
              <a:spLocks/>
            </p:cNvSpPr>
            <p:nvPr/>
          </p:nvSpPr>
          <p:spPr>
            <a:xfrm>
              <a:off x="6217766" y="4552439"/>
              <a:ext cx="2520374" cy="1747684"/>
            </a:xfrm>
            <a:prstGeom prst="rect">
              <a:avLst/>
            </a:prstGeom>
          </p:spPr>
          <p:txBody>
            <a:bodyPr wrap="square" lIns="108000" tIns="45720" rIns="108000" bIns="45720" anchor="t">
              <a:spAutoFit/>
            </a:bodyPr>
            <a:lstStyle>
              <a:lvl1pPr marL="0" indent="0" algn="l" defTabSz="914400" rtl="0" eaLnBrk="1" latinLnBrk="0" hangingPunct="1">
                <a:lnSpc>
                  <a:spcPct val="90000"/>
                </a:lnSpc>
                <a:spcBef>
                  <a:spcPts val="1000"/>
                </a:spcBef>
                <a:buFont typeface="TWK Everett" panose="020B0204000000000000" pitchFamily="34" charset="0"/>
                <a:buNone/>
                <a:defRPr sz="3200" b="1"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TWK Everett" panose="020B0204000000000000" pitchFamily="34" charset="0"/>
                <a:buNone/>
                <a:defRPr sz="105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TWK Everett" panose="020B0204000000000000" pitchFamily="34" charset="0"/>
                <a:buNone/>
                <a:defRPr sz="10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9pPr>
            </a:lstStyle>
            <a:p>
              <a:pPr>
                <a:lnSpc>
                  <a:spcPct val="100000"/>
                </a:lnSpc>
                <a:spcBef>
                  <a:spcPts val="0"/>
                </a:spcBef>
                <a:spcAft>
                  <a:spcPts val="1200"/>
                </a:spcAft>
                <a:buClr>
                  <a:srgbClr val="1D3152"/>
                </a:buClr>
                <a:defRPr/>
              </a:pPr>
              <a:r>
                <a:rPr lang="en-US" sz="1000" b="0">
                  <a:solidFill>
                    <a:srgbClr val="005758"/>
                  </a:solidFill>
                </a:rPr>
                <a:t>Our team will grant you access to our </a:t>
              </a:r>
              <a:r>
                <a:rPr lang="en-US" sz="1000" b="0" err="1">
                  <a:solidFill>
                    <a:srgbClr val="005758"/>
                  </a:solidFill>
                </a:rPr>
                <a:t>StreamOne</a:t>
              </a:r>
              <a:r>
                <a:rPr lang="en-US" sz="1000" b="0">
                  <a:solidFill>
                    <a:srgbClr val="005758"/>
                  </a:solidFill>
                </a:rPr>
                <a:t> Platform.</a:t>
              </a:r>
            </a:p>
            <a:p>
              <a:pPr>
                <a:lnSpc>
                  <a:spcPct val="100000"/>
                </a:lnSpc>
                <a:spcBef>
                  <a:spcPts val="0"/>
                </a:spcBef>
                <a:spcAft>
                  <a:spcPts val="1200"/>
                </a:spcAft>
                <a:buClr>
                  <a:srgbClr val="1D3152"/>
                </a:buClr>
                <a:defRPr/>
              </a:pPr>
              <a:r>
                <a:rPr lang="en-US" sz="1000" b="0">
                  <a:solidFill>
                    <a:srgbClr val="005758"/>
                  </a:solidFill>
                </a:rPr>
                <a:t>On </a:t>
              </a:r>
              <a:r>
                <a:rPr lang="en-US" sz="1000" b="0" err="1">
                  <a:solidFill>
                    <a:srgbClr val="005758"/>
                  </a:solidFill>
                </a:rPr>
                <a:t>StreamOne</a:t>
              </a:r>
              <a:r>
                <a:rPr lang="en-US" sz="1000" b="0">
                  <a:solidFill>
                    <a:srgbClr val="005758"/>
                  </a:solidFill>
                </a:rPr>
                <a:t>, we will ask you to accept   TD SYNNEX CSP terms &amp; Conditions, these terms are between us and you as our partner.</a:t>
              </a:r>
            </a:p>
            <a:p>
              <a:pPr>
                <a:lnSpc>
                  <a:spcPct val="100000"/>
                </a:lnSpc>
                <a:spcBef>
                  <a:spcPts val="0"/>
                </a:spcBef>
                <a:spcAft>
                  <a:spcPts val="1200"/>
                </a:spcAft>
                <a:buClr>
                  <a:srgbClr val="1D3152"/>
                </a:buClr>
                <a:defRPr/>
              </a:pPr>
              <a:r>
                <a:rPr lang="en-US" sz="1000" b="0">
                  <a:solidFill>
                    <a:srgbClr val="005758"/>
                  </a:solidFill>
                </a:rPr>
                <a:t>You need to ensure you include the right terms within your T&amp;Cs with your end customers to protect you. Ensure you include the Microsoft Customer Agreement (MCA) within your terms as an appendix. </a:t>
              </a:r>
              <a:r>
                <a:rPr lang="en-US" sz="1000" b="0">
                  <a:solidFill>
                    <a:srgbClr val="005758"/>
                  </a:solidFill>
                  <a:hlinkClick r:id="rId5"/>
                </a:rPr>
                <a:t>MCA latest version </a:t>
              </a:r>
              <a:endParaRPr lang="en-US" sz="1000" b="0">
                <a:solidFill>
                  <a:srgbClr val="005758"/>
                </a:solidFill>
              </a:endParaRPr>
            </a:p>
            <a:p>
              <a:pPr>
                <a:lnSpc>
                  <a:spcPct val="100000"/>
                </a:lnSpc>
                <a:spcBef>
                  <a:spcPts val="0"/>
                </a:spcBef>
                <a:spcAft>
                  <a:spcPts val="1200"/>
                </a:spcAft>
                <a:buClr>
                  <a:srgbClr val="1D3152"/>
                </a:buClr>
                <a:defRPr/>
              </a:pPr>
              <a:endParaRPr lang="en-US" sz="1000" b="0">
                <a:solidFill>
                  <a:srgbClr val="003030"/>
                </a:solidFill>
              </a:endParaRPr>
            </a:p>
          </p:txBody>
        </p:sp>
      </p:grpSp>
    </p:spTree>
    <p:extLst>
      <p:ext uri="{BB962C8B-B14F-4D97-AF65-F5344CB8AC3E}">
        <p14:creationId xmlns:p14="http://schemas.microsoft.com/office/powerpoint/2010/main" val="4839828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AB169-1523-89E1-B910-70426899AF2A}"/>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6D4A372B-EE43-9F9F-A64B-BD51754BF986}"/>
              </a:ext>
            </a:extLst>
          </p:cNvPr>
          <p:cNvSpPr txBox="1"/>
          <p:nvPr/>
        </p:nvSpPr>
        <p:spPr>
          <a:xfrm>
            <a:off x="410067" y="1006916"/>
            <a:ext cx="8328688" cy="1077218"/>
          </a:xfrm>
          <a:prstGeom prst="rect">
            <a:avLst/>
          </a:prstGeom>
          <a:noFill/>
        </p:spPr>
        <p:txBody>
          <a:bodyPr wrap="square">
            <a:spAutoFit/>
          </a:bodyPr>
          <a:lstStyle/>
          <a:p>
            <a:r>
              <a:rPr lang="en-US" sz="3200">
                <a:solidFill>
                  <a:schemeClr val="bg1"/>
                </a:solidFill>
              </a:rPr>
              <a:t>T</a:t>
            </a:r>
            <a:r>
              <a:rPr lang="en-US" sz="3200">
                <a:solidFill>
                  <a:schemeClr val="bg1"/>
                </a:solidFill>
                <a:effectLst/>
              </a:rPr>
              <a:t>ransitioning your existing Microsoft CSP business</a:t>
            </a:r>
            <a:r>
              <a:rPr lang="en-US" sz="3200">
                <a:solidFill>
                  <a:schemeClr val="bg1"/>
                </a:solidFill>
                <a:ea typeface="+mj-ea"/>
                <a:cs typeface="+mj-cs"/>
              </a:rPr>
              <a:t> to TD SYNNEX</a:t>
            </a:r>
          </a:p>
        </p:txBody>
      </p:sp>
      <p:graphicFrame>
        <p:nvGraphicFramePr>
          <p:cNvPr id="3" name="Table 2">
            <a:extLst>
              <a:ext uri="{FF2B5EF4-FFF2-40B4-BE49-F238E27FC236}">
                <a16:creationId xmlns:a16="http://schemas.microsoft.com/office/drawing/2014/main" id="{FC27C704-7DB8-6B48-9231-7FBBC641FA80}"/>
              </a:ext>
            </a:extLst>
          </p:cNvPr>
          <p:cNvGraphicFramePr>
            <a:graphicFrameLocks noGrp="1"/>
          </p:cNvGraphicFramePr>
          <p:nvPr>
            <p:extLst>
              <p:ext uri="{D42A27DB-BD31-4B8C-83A1-F6EECF244321}">
                <p14:modId xmlns:p14="http://schemas.microsoft.com/office/powerpoint/2010/main" val="59251371"/>
              </p:ext>
            </p:extLst>
          </p:nvPr>
        </p:nvGraphicFramePr>
        <p:xfrm>
          <a:off x="451556" y="2515599"/>
          <a:ext cx="6826828" cy="2651760"/>
        </p:xfrm>
        <a:graphic>
          <a:graphicData uri="http://schemas.openxmlformats.org/drawingml/2006/table">
            <a:tbl>
              <a:tblPr/>
              <a:tblGrid>
                <a:gridCol w="6826828">
                  <a:extLst>
                    <a:ext uri="{9D8B030D-6E8A-4147-A177-3AD203B41FA5}">
                      <a16:colId xmlns:a16="http://schemas.microsoft.com/office/drawing/2014/main" val="1526139116"/>
                    </a:ext>
                  </a:extLst>
                </a:gridCol>
              </a:tblGrid>
              <a:tr h="0">
                <a:tc>
                  <a:txBody>
                    <a:bodyPr/>
                    <a:lstStyle/>
                    <a:p>
                      <a:pPr marL="0" indent="0">
                        <a:buFont typeface="Arial" panose="020B0604020202020204" pitchFamily="34" charset="0"/>
                        <a:buNone/>
                      </a:pPr>
                      <a:r>
                        <a:rPr lang="en-US" sz="1400">
                          <a:solidFill>
                            <a:schemeClr val="bg1"/>
                          </a:solidFill>
                          <a:effectLst/>
                          <a:latin typeface="+mn-lt"/>
                        </a:rPr>
                        <a:t>If you are transitioning your existing Microsoft CSP business from another Indirect provider or directly from Microsoft, our onboarding team is here to support you throughout this change.</a:t>
                      </a:r>
                    </a:p>
                    <a:p>
                      <a:pPr marL="0" indent="0">
                        <a:buFont typeface="Arial" panose="020B0604020202020204" pitchFamily="34" charset="0"/>
                        <a:buNone/>
                      </a:pPr>
                      <a:endParaRPr lang="en-US" sz="1400">
                        <a:solidFill>
                          <a:schemeClr val="bg1"/>
                        </a:solidFill>
                        <a:effectLst/>
                        <a:latin typeface="+mn-lt"/>
                      </a:endParaRPr>
                    </a:p>
                    <a:p>
                      <a:pPr marL="0" indent="0">
                        <a:buFont typeface="Arial" panose="020B0604020202020204" pitchFamily="34" charset="0"/>
                        <a:buNone/>
                      </a:pPr>
                      <a:r>
                        <a:rPr lang="en-US" sz="1400">
                          <a:solidFill>
                            <a:schemeClr val="bg1"/>
                          </a:solidFill>
                          <a:effectLst/>
                          <a:latin typeface="+mn-lt"/>
                        </a:rPr>
                        <a:t>We will guide you through the process, provide the necessary workbooks for the migration, and collaborate with you to develop a seamless execution plan.</a:t>
                      </a:r>
                    </a:p>
                    <a:p>
                      <a:pPr marL="0" indent="0">
                        <a:buFont typeface="Arial" panose="020B0604020202020204" pitchFamily="34" charset="0"/>
                        <a:buNone/>
                      </a:pPr>
                      <a:endParaRPr lang="en-US" sz="1400">
                        <a:solidFill>
                          <a:schemeClr val="bg1"/>
                        </a:solidFill>
                        <a:effectLst/>
                        <a:latin typeface="+mn-lt"/>
                      </a:endParaRPr>
                    </a:p>
                    <a:p>
                      <a:pPr marL="0" indent="0">
                        <a:buFont typeface="Arial" panose="020B0604020202020204" pitchFamily="34" charset="0"/>
                        <a:buNone/>
                      </a:pPr>
                      <a:r>
                        <a:rPr lang="en-US" sz="1400">
                          <a:solidFill>
                            <a:schemeClr val="bg1"/>
                          </a:solidFill>
                          <a:effectLst/>
                          <a:latin typeface="+mn-lt"/>
                        </a:rPr>
                        <a:t>To initiate this process, we need to ensure that all terms and conditions are signed, a credit account is applied, and all your end users have signed the reseller relationship link and agreed to the Microsoft Customer Agreement via your terms and conditions.</a:t>
                      </a:r>
                    </a:p>
                    <a:p>
                      <a:pPr marL="0" indent="0">
                        <a:buFont typeface="Arial" panose="020B0604020202020204" pitchFamily="34" charset="0"/>
                        <a:buNone/>
                      </a:pPr>
                      <a:endParaRPr lang="en-US" sz="1400">
                        <a:solidFill>
                          <a:schemeClr val="bg1"/>
                        </a:solidFill>
                        <a:effectLst/>
                        <a:latin typeface="+mn-lt"/>
                      </a:endParaRPr>
                    </a:p>
                    <a:p>
                      <a:pPr marL="0" indent="0">
                        <a:buFont typeface="Arial" panose="020B0604020202020204" pitchFamily="34" charset="0"/>
                        <a:buNone/>
                      </a:pPr>
                      <a:r>
                        <a:rPr lang="en-US" sz="1400">
                          <a:solidFill>
                            <a:schemeClr val="bg1"/>
                          </a:solidFill>
                          <a:effectLst/>
                          <a:latin typeface="+mn-lt"/>
                        </a:rPr>
                        <a:t>If you need any further information, please feel free to reach out to us.</a:t>
                      </a:r>
                    </a:p>
                  </a:txBody>
                  <a:tcPr anchor="ctr">
                    <a:lnL>
                      <a:noFill/>
                    </a:lnL>
                    <a:lnR>
                      <a:noFill/>
                    </a:lnR>
                    <a:lnT>
                      <a:noFill/>
                    </a:lnT>
                    <a:lnB>
                      <a:noFill/>
                    </a:lnB>
                  </a:tcPr>
                </a:tc>
                <a:extLst>
                  <a:ext uri="{0D108BD9-81ED-4DB2-BD59-A6C34878D82A}">
                    <a16:rowId xmlns:a16="http://schemas.microsoft.com/office/drawing/2014/main" val="2190340806"/>
                  </a:ext>
                </a:extLst>
              </a:tr>
            </a:tbl>
          </a:graphicData>
        </a:graphic>
      </p:graphicFrame>
      <p:pic>
        <p:nvPicPr>
          <p:cNvPr id="3074" name="Picture 2">
            <a:extLst>
              <a:ext uri="{FF2B5EF4-FFF2-40B4-BE49-F238E27FC236}">
                <a16:creationId xmlns:a16="http://schemas.microsoft.com/office/drawing/2014/main" id="{7B588510-F7FC-0372-5599-EF3E64E500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6688" y="1438381"/>
            <a:ext cx="2057809" cy="14790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DA8289A-2AC0-E51C-299F-78CC112B0223}"/>
              </a:ext>
            </a:extLst>
          </p:cNvPr>
          <p:cNvSpPr txBox="1"/>
          <p:nvPr/>
        </p:nvSpPr>
        <p:spPr>
          <a:xfrm>
            <a:off x="7959233" y="2172449"/>
            <a:ext cx="2047010" cy="1569660"/>
          </a:xfrm>
          <a:prstGeom prst="rect">
            <a:avLst/>
          </a:prstGeom>
          <a:noFill/>
        </p:spPr>
        <p:txBody>
          <a:bodyPr wrap="square" rtlCol="0">
            <a:spAutoFit/>
          </a:bodyPr>
          <a:lstStyle/>
          <a:p>
            <a:r>
              <a:rPr lang="en-US" sz="1200">
                <a:solidFill>
                  <a:schemeClr val="bg1"/>
                </a:solidFill>
              </a:rPr>
              <a:t>Your Business requires your full attention. Acting as an extension of your team, we cut through complexity so you can dedicate yourself to higher growth opportunities</a:t>
            </a:r>
          </a:p>
        </p:txBody>
      </p:sp>
      <p:pic>
        <p:nvPicPr>
          <p:cNvPr id="5" name="Picture 2" descr="A close up of a blue object&#10;&#10;Description automatically generated with medium confidence">
            <a:extLst>
              <a:ext uri="{FF2B5EF4-FFF2-40B4-BE49-F238E27FC236}">
                <a16:creationId xmlns:a16="http://schemas.microsoft.com/office/drawing/2014/main" id="{0629A108-2868-3802-3F84-975AA6B1A4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6371" y="2053733"/>
            <a:ext cx="249686" cy="25688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a:extLst>
              <a:ext uri="{FF2B5EF4-FFF2-40B4-BE49-F238E27FC236}">
                <a16:creationId xmlns:a16="http://schemas.microsoft.com/office/drawing/2014/main" id="{9B476E79-8DB5-37D0-F846-1DF52FDFB4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69118" y="3070212"/>
            <a:ext cx="270617" cy="2646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96176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F5CD442B-62FC-EE49-915A-8FD49E48D4F1}"/>
              </a:ext>
            </a:extLst>
          </p:cNvPr>
          <p:cNvSpPr/>
          <p:nvPr/>
        </p:nvSpPr>
        <p:spPr>
          <a:xfrm>
            <a:off x="3" y="1707162"/>
            <a:ext cx="12192000" cy="515083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ea typeface="+mn-ea"/>
                <a:cs typeface="+mn-cs"/>
              </a:rPr>
              <a:t>x</a:t>
            </a:r>
          </a:p>
        </p:txBody>
      </p:sp>
      <p:sp>
        <p:nvSpPr>
          <p:cNvPr id="33" name="Rectangle 32">
            <a:extLst>
              <a:ext uri="{FF2B5EF4-FFF2-40B4-BE49-F238E27FC236}">
                <a16:creationId xmlns:a16="http://schemas.microsoft.com/office/drawing/2014/main" id="{6769D128-9260-59CA-57D4-618B19ACBA95}"/>
              </a:ext>
            </a:extLst>
          </p:cNvPr>
          <p:cNvSpPr/>
          <p:nvPr/>
        </p:nvSpPr>
        <p:spPr>
          <a:xfrm>
            <a:off x="457203" y="1547392"/>
            <a:ext cx="11277600" cy="515083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ea typeface="+mn-ea"/>
              <a:cs typeface="+mn-cs"/>
            </a:endParaRPr>
          </a:p>
        </p:txBody>
      </p:sp>
      <p:sp>
        <p:nvSpPr>
          <p:cNvPr id="2" name="Title 1">
            <a:extLst>
              <a:ext uri="{FF2B5EF4-FFF2-40B4-BE49-F238E27FC236}">
                <a16:creationId xmlns:a16="http://schemas.microsoft.com/office/drawing/2014/main" id="{EB01CD50-0B1B-7D19-BC01-6539C0D635D3}"/>
              </a:ext>
            </a:extLst>
          </p:cNvPr>
          <p:cNvSpPr>
            <a:spLocks noGrp="1"/>
          </p:cNvSpPr>
          <p:nvPr>
            <p:ph type="title"/>
          </p:nvPr>
        </p:nvSpPr>
        <p:spPr>
          <a:xfrm>
            <a:off x="452120" y="463773"/>
            <a:ext cx="11170920" cy="671195"/>
          </a:xfrm>
        </p:spPr>
        <p:txBody>
          <a:bodyPr>
            <a:normAutofit/>
          </a:bodyPr>
          <a:lstStyle/>
          <a:p>
            <a:r>
              <a:rPr lang="en-US" sz="2800"/>
              <a:t>Microsoft CSP New Commerce Experience (NCE)</a:t>
            </a:r>
          </a:p>
        </p:txBody>
      </p:sp>
      <p:sp>
        <p:nvSpPr>
          <p:cNvPr id="3" name="Content Placeholder 2">
            <a:extLst>
              <a:ext uri="{FF2B5EF4-FFF2-40B4-BE49-F238E27FC236}">
                <a16:creationId xmlns:a16="http://schemas.microsoft.com/office/drawing/2014/main" id="{34D3B2B0-44F9-395A-CC0C-D10AF4882536}"/>
              </a:ext>
            </a:extLst>
          </p:cNvPr>
          <p:cNvSpPr>
            <a:spLocks noGrp="1"/>
          </p:cNvSpPr>
          <p:nvPr>
            <p:ph idx="1"/>
          </p:nvPr>
        </p:nvSpPr>
        <p:spPr>
          <a:xfrm>
            <a:off x="8655707" y="24809"/>
            <a:ext cx="3536293" cy="396240"/>
          </a:xfrm>
        </p:spPr>
        <p:txBody>
          <a:bodyPr>
            <a:normAutofit/>
          </a:bodyPr>
          <a:lstStyle/>
          <a:p>
            <a:pPr marL="0" indent="0" algn="r">
              <a:buNone/>
            </a:pPr>
            <a:r>
              <a:rPr lang="en-US" sz="1200">
                <a:hlinkClick r:id="rId2">
                  <a:extLst>
                    <a:ext uri="{A12FA001-AC4F-418D-AE19-62706E023703}">
                      <ahyp:hlinkClr xmlns:ahyp="http://schemas.microsoft.com/office/drawing/2018/hyperlinkcolor" val="tx"/>
                    </a:ext>
                  </a:extLst>
                </a:hlinkClick>
              </a:rPr>
              <a:t>TD SYNNEX Microsoft program guide</a:t>
            </a:r>
            <a:endParaRPr lang="en-US" sz="1200"/>
          </a:p>
        </p:txBody>
      </p:sp>
      <p:graphicFrame>
        <p:nvGraphicFramePr>
          <p:cNvPr id="25" name="Table 24">
            <a:extLst>
              <a:ext uri="{FF2B5EF4-FFF2-40B4-BE49-F238E27FC236}">
                <a16:creationId xmlns:a16="http://schemas.microsoft.com/office/drawing/2014/main" id="{BDC9AC30-9672-0E9C-9654-F6CD44ACD507}"/>
              </a:ext>
            </a:extLst>
          </p:cNvPr>
          <p:cNvGraphicFramePr>
            <a:graphicFrameLocks noGrp="1"/>
          </p:cNvGraphicFramePr>
          <p:nvPr>
            <p:extLst>
              <p:ext uri="{D42A27DB-BD31-4B8C-83A1-F6EECF244321}">
                <p14:modId xmlns:p14="http://schemas.microsoft.com/office/powerpoint/2010/main" val="713578189"/>
              </p:ext>
            </p:extLst>
          </p:nvPr>
        </p:nvGraphicFramePr>
        <p:xfrm>
          <a:off x="452120" y="1005974"/>
          <a:ext cx="8235986" cy="518160"/>
        </p:xfrm>
        <a:graphic>
          <a:graphicData uri="http://schemas.openxmlformats.org/drawingml/2006/table">
            <a:tbl>
              <a:tblPr/>
              <a:tblGrid>
                <a:gridCol w="8235986">
                  <a:extLst>
                    <a:ext uri="{9D8B030D-6E8A-4147-A177-3AD203B41FA5}">
                      <a16:colId xmlns:a16="http://schemas.microsoft.com/office/drawing/2014/main" val="1526139116"/>
                    </a:ext>
                  </a:extLst>
                </a:gridCol>
              </a:tblGrid>
              <a:tr h="317229">
                <a:tc>
                  <a:txBody>
                    <a:bodyPr/>
                    <a:lstStyle/>
                    <a:p>
                      <a:r>
                        <a:rPr lang="en-US" sz="1400">
                          <a:solidFill>
                            <a:schemeClr val="bg1"/>
                          </a:solidFill>
                          <a:effectLst/>
                          <a:latin typeface="TWK Everett" panose="020B0204000000000000" pitchFamily="34" charset="0"/>
                        </a:rPr>
                        <a:t>NCE Subscriptions Options and Key features</a:t>
                      </a:r>
                    </a:p>
                    <a:p>
                      <a:endParaRPr lang="en-US" sz="1400">
                        <a:solidFill>
                          <a:schemeClr val="bg1"/>
                        </a:solidFill>
                        <a:effectLst/>
                        <a:latin typeface="TWK Everett" panose="020B0204000000000000" pitchFamily="34" charset="0"/>
                      </a:endParaRPr>
                    </a:p>
                  </a:txBody>
                  <a:tcPr anchor="ctr">
                    <a:lnL>
                      <a:noFill/>
                    </a:lnL>
                    <a:lnR>
                      <a:noFill/>
                    </a:lnR>
                    <a:lnT>
                      <a:noFill/>
                    </a:lnT>
                    <a:lnB>
                      <a:noFill/>
                    </a:lnB>
                  </a:tcPr>
                </a:tc>
                <a:extLst>
                  <a:ext uri="{0D108BD9-81ED-4DB2-BD59-A6C34878D82A}">
                    <a16:rowId xmlns:a16="http://schemas.microsoft.com/office/drawing/2014/main" val="2190340806"/>
                  </a:ext>
                </a:extLst>
              </a:tr>
            </a:tbl>
          </a:graphicData>
        </a:graphic>
      </p:graphicFrame>
      <p:sp>
        <p:nvSpPr>
          <p:cNvPr id="23" name="Rectangle: Top Corners Rounded 22">
            <a:extLst>
              <a:ext uri="{FF2B5EF4-FFF2-40B4-BE49-F238E27FC236}">
                <a16:creationId xmlns:a16="http://schemas.microsoft.com/office/drawing/2014/main" id="{9EC40ECD-AA7D-A624-A57E-45CE37C54786}"/>
              </a:ext>
            </a:extLst>
          </p:cNvPr>
          <p:cNvSpPr>
            <a:spLocks/>
          </p:cNvSpPr>
          <p:nvPr/>
        </p:nvSpPr>
        <p:spPr>
          <a:xfrm rot="10800000">
            <a:off x="8085560" y="2619416"/>
            <a:ext cx="3524922" cy="696428"/>
          </a:xfrm>
          <a:prstGeom prst="round2SameRect">
            <a:avLst>
              <a:gd name="adj1" fmla="val 22436"/>
              <a:gd name="adj2" fmla="val 0"/>
            </a:avLst>
          </a:prstGeom>
          <a:solidFill>
            <a:srgbClr val="1F728A"/>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WK Everett" panose="02110004020202020204"/>
            </a:endParaRPr>
          </a:p>
        </p:txBody>
      </p:sp>
      <p:sp>
        <p:nvSpPr>
          <p:cNvPr id="21" name="Rectangle: Top Corners Rounded 20">
            <a:extLst>
              <a:ext uri="{FF2B5EF4-FFF2-40B4-BE49-F238E27FC236}">
                <a16:creationId xmlns:a16="http://schemas.microsoft.com/office/drawing/2014/main" id="{ED58415D-CE3F-6906-DFF7-754418ADDF77}"/>
              </a:ext>
            </a:extLst>
          </p:cNvPr>
          <p:cNvSpPr>
            <a:spLocks/>
          </p:cNvSpPr>
          <p:nvPr/>
        </p:nvSpPr>
        <p:spPr>
          <a:xfrm rot="10800000">
            <a:off x="582002" y="3629074"/>
            <a:ext cx="3524922" cy="491778"/>
          </a:xfrm>
          <a:prstGeom prst="round2SameRect">
            <a:avLst>
              <a:gd name="adj1" fmla="val 22436"/>
              <a:gd name="adj2" fmla="val 0"/>
            </a:avLst>
          </a:prstGeom>
          <a:solidFill>
            <a:srgbClr val="005757"/>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20" name="Rectangle: Top Corners Rounded 19">
            <a:extLst>
              <a:ext uri="{FF2B5EF4-FFF2-40B4-BE49-F238E27FC236}">
                <a16:creationId xmlns:a16="http://schemas.microsoft.com/office/drawing/2014/main" id="{792D3F47-B172-F7B4-A7E4-EB6DED3058F1}"/>
              </a:ext>
            </a:extLst>
          </p:cNvPr>
          <p:cNvSpPr>
            <a:spLocks/>
          </p:cNvSpPr>
          <p:nvPr/>
        </p:nvSpPr>
        <p:spPr>
          <a:xfrm rot="10800000">
            <a:off x="4345006" y="3205798"/>
            <a:ext cx="3524922" cy="417973"/>
          </a:xfrm>
          <a:prstGeom prst="round2SameRect">
            <a:avLst>
              <a:gd name="adj1" fmla="val 22436"/>
              <a:gd name="adj2" fmla="val 0"/>
            </a:avLst>
          </a:prstGeom>
          <a:solidFill>
            <a:srgbClr val="2C9E88"/>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WK Everett" panose="02110004020202020204"/>
            </a:endParaRPr>
          </a:p>
        </p:txBody>
      </p:sp>
      <p:sp>
        <p:nvSpPr>
          <p:cNvPr id="5" name="Rectangle: Rounded Corners 4">
            <a:extLst>
              <a:ext uri="{FF2B5EF4-FFF2-40B4-BE49-F238E27FC236}">
                <a16:creationId xmlns:a16="http://schemas.microsoft.com/office/drawing/2014/main" id="{EA62AC19-4221-1A94-7C3D-05D8E3400075}"/>
              </a:ext>
            </a:extLst>
          </p:cNvPr>
          <p:cNvSpPr>
            <a:spLocks/>
          </p:cNvSpPr>
          <p:nvPr/>
        </p:nvSpPr>
        <p:spPr>
          <a:xfrm>
            <a:off x="582002" y="1431398"/>
            <a:ext cx="3524922" cy="2331042"/>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6" name="Rectangle: Rounded Corners 5">
            <a:extLst>
              <a:ext uri="{FF2B5EF4-FFF2-40B4-BE49-F238E27FC236}">
                <a16:creationId xmlns:a16="http://schemas.microsoft.com/office/drawing/2014/main" id="{BD85D73C-B329-7E96-4B4B-D1431EFDE51D}"/>
              </a:ext>
            </a:extLst>
          </p:cNvPr>
          <p:cNvSpPr>
            <a:spLocks/>
          </p:cNvSpPr>
          <p:nvPr/>
        </p:nvSpPr>
        <p:spPr>
          <a:xfrm>
            <a:off x="4334375" y="1431398"/>
            <a:ext cx="3524922" cy="1859097"/>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7" name="Rectangle: Rounded Corners 6">
            <a:extLst>
              <a:ext uri="{FF2B5EF4-FFF2-40B4-BE49-F238E27FC236}">
                <a16:creationId xmlns:a16="http://schemas.microsoft.com/office/drawing/2014/main" id="{5BCF1329-359B-DCF9-BA78-FF44713A8F6B}"/>
              </a:ext>
            </a:extLst>
          </p:cNvPr>
          <p:cNvSpPr>
            <a:spLocks/>
          </p:cNvSpPr>
          <p:nvPr/>
        </p:nvSpPr>
        <p:spPr>
          <a:xfrm>
            <a:off x="8086750" y="1431399"/>
            <a:ext cx="3524922" cy="1544078"/>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8" name="Rectangle: Top Corners Rounded 7">
            <a:extLst>
              <a:ext uri="{FF2B5EF4-FFF2-40B4-BE49-F238E27FC236}">
                <a16:creationId xmlns:a16="http://schemas.microsoft.com/office/drawing/2014/main" id="{7D9B856B-99CD-C6A5-C199-C2FEAEF005CA}"/>
              </a:ext>
            </a:extLst>
          </p:cNvPr>
          <p:cNvSpPr>
            <a:spLocks/>
          </p:cNvSpPr>
          <p:nvPr/>
        </p:nvSpPr>
        <p:spPr>
          <a:xfrm>
            <a:off x="582002" y="1400202"/>
            <a:ext cx="3524922" cy="405026"/>
          </a:xfrm>
          <a:prstGeom prst="round2SameRect">
            <a:avLst>
              <a:gd name="adj1" fmla="val 22436"/>
              <a:gd name="adj2" fmla="val 0"/>
            </a:avLst>
          </a:prstGeom>
          <a:solidFill>
            <a:srgbClr val="005757"/>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9" name="Rectangle: Top Corners Rounded 8">
            <a:extLst>
              <a:ext uri="{FF2B5EF4-FFF2-40B4-BE49-F238E27FC236}">
                <a16:creationId xmlns:a16="http://schemas.microsoft.com/office/drawing/2014/main" id="{38F3C5B3-C452-298F-6A6F-52622631F5CC}"/>
              </a:ext>
            </a:extLst>
          </p:cNvPr>
          <p:cNvSpPr>
            <a:spLocks/>
          </p:cNvSpPr>
          <p:nvPr/>
        </p:nvSpPr>
        <p:spPr>
          <a:xfrm>
            <a:off x="4334375" y="1400202"/>
            <a:ext cx="3524922" cy="395895"/>
          </a:xfrm>
          <a:prstGeom prst="round2SameRect">
            <a:avLst>
              <a:gd name="adj1" fmla="val 22436"/>
              <a:gd name="adj2" fmla="val 0"/>
            </a:avLst>
          </a:prstGeom>
          <a:solidFill>
            <a:srgbClr val="2C9E88"/>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WK Everett" panose="02110004020202020204"/>
            </a:endParaRPr>
          </a:p>
        </p:txBody>
      </p:sp>
      <p:sp>
        <p:nvSpPr>
          <p:cNvPr id="10" name="Rectangle: Top Corners Rounded 9">
            <a:extLst>
              <a:ext uri="{FF2B5EF4-FFF2-40B4-BE49-F238E27FC236}">
                <a16:creationId xmlns:a16="http://schemas.microsoft.com/office/drawing/2014/main" id="{D544E4FA-3599-2EF6-5D1F-15924EAEF2B5}"/>
              </a:ext>
            </a:extLst>
          </p:cNvPr>
          <p:cNvSpPr>
            <a:spLocks/>
          </p:cNvSpPr>
          <p:nvPr/>
        </p:nvSpPr>
        <p:spPr>
          <a:xfrm>
            <a:off x="8086750" y="1400202"/>
            <a:ext cx="3524922" cy="394230"/>
          </a:xfrm>
          <a:prstGeom prst="round2SameRect">
            <a:avLst>
              <a:gd name="adj1" fmla="val 22436"/>
              <a:gd name="adj2" fmla="val 0"/>
            </a:avLst>
          </a:prstGeom>
          <a:solidFill>
            <a:srgbClr val="1F728A"/>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WK Everett" panose="02110004020202020204"/>
            </a:endParaRPr>
          </a:p>
        </p:txBody>
      </p:sp>
      <p:sp>
        <p:nvSpPr>
          <p:cNvPr id="11" name="Title 1">
            <a:extLst>
              <a:ext uri="{FF2B5EF4-FFF2-40B4-BE49-F238E27FC236}">
                <a16:creationId xmlns:a16="http://schemas.microsoft.com/office/drawing/2014/main" id="{2F7B8E0A-23EB-E551-3385-AC74373634C2}"/>
              </a:ext>
            </a:extLst>
          </p:cNvPr>
          <p:cNvSpPr txBox="1">
            <a:spLocks/>
          </p:cNvSpPr>
          <p:nvPr/>
        </p:nvSpPr>
        <p:spPr>
          <a:xfrm>
            <a:off x="582002" y="1488320"/>
            <a:ext cx="3524923" cy="523220"/>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400">
                <a:solidFill>
                  <a:schemeClr val="bg1"/>
                </a:solidFill>
                <a:latin typeface="TWK Everett" panose="020B0204000000000000" pitchFamily="34" charset="0"/>
                <a:ea typeface="TWK Everett" panose="020B0204000000000000" pitchFamily="34" charset="0"/>
                <a:cs typeface="TWK Everett" panose="020B0204000000000000" pitchFamily="34" charset="0"/>
              </a:rPr>
              <a:t>NCE Monthly / Monthly</a:t>
            </a:r>
            <a:endParaRPr kumimoji="0" lang="en-GB" sz="1400" b="1" i="0" u="none" strike="noStrike" kern="1200" cap="none" spc="0" normalizeH="0" baseline="0" noProof="0">
              <a:ln>
                <a:noFill/>
              </a:ln>
              <a:solidFill>
                <a:schemeClr val="bg1"/>
              </a:solidFill>
              <a:effectLst/>
              <a:uLnTx/>
              <a:uFillTx/>
              <a:latin typeface="TWK Everett" panose="020B0204000000000000" pitchFamily="34" charset="0"/>
              <a:ea typeface="TWK Everett" panose="020B0204000000000000" pitchFamily="34" charset="0"/>
              <a:cs typeface="TWK Everett" panose="020B0204000000000000" pitchFamily="34" charset="0"/>
            </a:endParaRPr>
          </a:p>
        </p:txBody>
      </p:sp>
      <p:sp>
        <p:nvSpPr>
          <p:cNvPr id="12" name="Title 1">
            <a:extLst>
              <a:ext uri="{FF2B5EF4-FFF2-40B4-BE49-F238E27FC236}">
                <a16:creationId xmlns:a16="http://schemas.microsoft.com/office/drawing/2014/main" id="{D8C8A0DC-857D-4861-AC42-EE4885A8EE06}"/>
              </a:ext>
            </a:extLst>
          </p:cNvPr>
          <p:cNvSpPr txBox="1">
            <a:spLocks/>
          </p:cNvSpPr>
          <p:nvPr/>
        </p:nvSpPr>
        <p:spPr>
          <a:xfrm>
            <a:off x="4334374" y="1488320"/>
            <a:ext cx="3524923" cy="307777"/>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400">
                <a:solidFill>
                  <a:schemeClr val="bg1"/>
                </a:solidFill>
                <a:latin typeface="TWK Everett" panose="020B0204000000000000" pitchFamily="34" charset="0"/>
                <a:ea typeface="TWK Everett" panose="020B0204000000000000" pitchFamily="34" charset="0"/>
                <a:cs typeface="TWK Everett" panose="020B0204000000000000" pitchFamily="34" charset="0"/>
              </a:rPr>
              <a:t>NCE Annual / Monthly</a:t>
            </a:r>
            <a:endParaRPr kumimoji="0" lang="en-GB" sz="1400" b="1" i="0" u="none" strike="noStrike" kern="1200" cap="none" spc="0" normalizeH="0" baseline="0" noProof="0">
              <a:ln>
                <a:noFill/>
              </a:ln>
              <a:solidFill>
                <a:schemeClr val="bg1"/>
              </a:solidFill>
              <a:effectLst/>
              <a:uLnTx/>
              <a:uFillTx/>
              <a:latin typeface="TWK Everett" panose="020B0204000000000000" pitchFamily="34" charset="0"/>
              <a:ea typeface="TWK Everett" panose="020B0204000000000000" pitchFamily="34" charset="0"/>
              <a:cs typeface="TWK Everett" panose="020B0204000000000000" pitchFamily="34" charset="0"/>
            </a:endParaRPr>
          </a:p>
        </p:txBody>
      </p:sp>
      <p:sp>
        <p:nvSpPr>
          <p:cNvPr id="13" name="Title 1">
            <a:extLst>
              <a:ext uri="{FF2B5EF4-FFF2-40B4-BE49-F238E27FC236}">
                <a16:creationId xmlns:a16="http://schemas.microsoft.com/office/drawing/2014/main" id="{99391623-6865-6271-1DD2-62AE5AD9A84E}"/>
              </a:ext>
            </a:extLst>
          </p:cNvPr>
          <p:cNvSpPr txBox="1">
            <a:spLocks/>
          </p:cNvSpPr>
          <p:nvPr/>
        </p:nvSpPr>
        <p:spPr>
          <a:xfrm>
            <a:off x="8086747" y="1488320"/>
            <a:ext cx="3524923" cy="307777"/>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400">
                <a:solidFill>
                  <a:schemeClr val="bg1"/>
                </a:solidFill>
                <a:latin typeface="TWK Everett" panose="020B0204000000000000" pitchFamily="34" charset="0"/>
                <a:ea typeface="TWK Everett" panose="020B0204000000000000" pitchFamily="34" charset="0"/>
                <a:cs typeface="TWK Everett" panose="020B0204000000000000" pitchFamily="34" charset="0"/>
              </a:rPr>
              <a:t>NCE Annual / Annual</a:t>
            </a:r>
            <a:endParaRPr kumimoji="0" lang="en-GB" sz="1400" b="1" i="0" u="none" strike="noStrike" kern="1200" cap="none" spc="0" normalizeH="0" baseline="0" noProof="0">
              <a:ln>
                <a:noFill/>
              </a:ln>
              <a:solidFill>
                <a:schemeClr val="bg1"/>
              </a:solidFill>
              <a:effectLst/>
              <a:uLnTx/>
              <a:uFillTx/>
              <a:latin typeface="TWK Everett" panose="020B0204000000000000" pitchFamily="34" charset="0"/>
              <a:ea typeface="TWK Everett" panose="020B0204000000000000" pitchFamily="34" charset="0"/>
              <a:cs typeface="TWK Everett" panose="020B0204000000000000" pitchFamily="34" charset="0"/>
            </a:endParaRPr>
          </a:p>
        </p:txBody>
      </p:sp>
      <p:sp>
        <p:nvSpPr>
          <p:cNvPr id="14" name="Title 1">
            <a:extLst>
              <a:ext uri="{FF2B5EF4-FFF2-40B4-BE49-F238E27FC236}">
                <a16:creationId xmlns:a16="http://schemas.microsoft.com/office/drawing/2014/main" id="{219DFC97-82C2-1D36-6E2F-A6CB65123A94}"/>
              </a:ext>
            </a:extLst>
          </p:cNvPr>
          <p:cNvSpPr txBox="1">
            <a:spLocks/>
          </p:cNvSpPr>
          <p:nvPr/>
        </p:nvSpPr>
        <p:spPr>
          <a:xfrm>
            <a:off x="590331" y="1823448"/>
            <a:ext cx="3524923" cy="1938992"/>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171450" lvl="0" indent="-171450">
              <a:lnSpc>
                <a:spcPct val="100000"/>
              </a:lnSpc>
              <a:buFont typeface="Arial" panose="020B0604020202020204" pitchFamily="34" charset="0"/>
              <a:buChar char="•"/>
              <a:defRPr/>
            </a:pPr>
            <a:r>
              <a:rPr lang="en-US" sz="1000" b="0">
                <a:solidFill>
                  <a:srgbClr val="1D3152"/>
                </a:solidFill>
                <a:latin typeface="TWK Everett" panose="020B0204000000000000" pitchFamily="34" charset="0"/>
                <a:ea typeface="TWK Everett" panose="020B0204000000000000" pitchFamily="34" charset="0"/>
                <a:cs typeface="TWK Everett" panose="020B0204000000000000" pitchFamily="34" charset="0"/>
              </a:rPr>
              <a:t>1-month subscription</a:t>
            </a:r>
          </a:p>
          <a:p>
            <a:pPr marL="171450" lvl="0" indent="-171450">
              <a:lnSpc>
                <a:spcPct val="100000"/>
              </a:lnSpc>
              <a:buFont typeface="Arial" panose="020B0604020202020204" pitchFamily="34" charset="0"/>
              <a:buChar char="•"/>
              <a:defRPr/>
            </a:pPr>
            <a:r>
              <a:rPr lang="en-US" sz="1000" b="0">
                <a:solidFill>
                  <a:srgbClr val="1D3152"/>
                </a:solidFill>
                <a:latin typeface="TWK Everett" panose="020B0204000000000000" pitchFamily="34" charset="0"/>
                <a:ea typeface="TWK Everett" panose="020B0204000000000000" pitchFamily="34" charset="0"/>
                <a:cs typeface="TWK Everett" panose="020B0204000000000000" pitchFamily="34" charset="0"/>
              </a:rPr>
              <a:t>Premium Price for flexibility - approx. 20% more than annual/annual</a:t>
            </a:r>
          </a:p>
          <a:p>
            <a:pPr marL="171450" lvl="0" indent="-171450">
              <a:lnSpc>
                <a:spcPct val="100000"/>
              </a:lnSpc>
              <a:buFont typeface="Arial" panose="020B0604020202020204" pitchFamily="34" charset="0"/>
              <a:buChar char="•"/>
              <a:defRPr/>
            </a:pPr>
            <a:r>
              <a:rPr lang="en-US" sz="1000" b="0">
                <a:solidFill>
                  <a:srgbClr val="1D3152"/>
                </a:solidFill>
                <a:latin typeface="TWK Everett" panose="020B0204000000000000" pitchFamily="34" charset="0"/>
                <a:ea typeface="TWK Everett" panose="020B0204000000000000" pitchFamily="34" charset="0"/>
                <a:cs typeface="TWK Everett" panose="020B0204000000000000" pitchFamily="34" charset="0"/>
              </a:rPr>
              <a:t>Flex seats get at any time</a:t>
            </a:r>
          </a:p>
          <a:p>
            <a:pPr marL="171450" lvl="0" indent="-171450">
              <a:lnSpc>
                <a:spcPct val="100000"/>
              </a:lnSpc>
              <a:buFont typeface="Arial" panose="020B0604020202020204" pitchFamily="34" charset="0"/>
              <a:buChar char="•"/>
              <a:defRPr/>
            </a:pPr>
            <a:r>
              <a:rPr lang="en-US" sz="1000" b="0">
                <a:solidFill>
                  <a:srgbClr val="1D3152"/>
                </a:solidFill>
                <a:latin typeface="TWK Everett" panose="020B0204000000000000" pitchFamily="34" charset="0"/>
                <a:ea typeface="TWK Everett" panose="020B0204000000000000" pitchFamily="34" charset="0"/>
                <a:cs typeface="TWK Everett" panose="020B0204000000000000" pitchFamily="34" charset="0"/>
              </a:rPr>
              <a:t>Decreasing seats can only happen within first 7 days of term (30 days) or monthly renewal (every 30 days)</a:t>
            </a:r>
          </a:p>
          <a:p>
            <a:pPr marL="171450" lvl="0" indent="-171450">
              <a:lnSpc>
                <a:spcPct val="100000"/>
              </a:lnSpc>
              <a:buFont typeface="Arial" panose="020B0604020202020204" pitchFamily="34" charset="0"/>
              <a:buChar char="•"/>
              <a:defRPr/>
            </a:pPr>
            <a:r>
              <a:rPr lang="en-US" sz="1000" b="0">
                <a:solidFill>
                  <a:srgbClr val="1D3152"/>
                </a:solidFill>
                <a:latin typeface="TWK Everett" panose="020B0204000000000000" pitchFamily="34" charset="0"/>
                <a:ea typeface="TWK Everett" panose="020B0204000000000000" pitchFamily="34" charset="0"/>
                <a:cs typeface="TWK Everett" panose="020B0204000000000000" pitchFamily="34" charset="0"/>
              </a:rPr>
              <a:t>Only 7 days to cancel but only if not locked into a term option</a:t>
            </a:r>
          </a:p>
          <a:p>
            <a:pPr marL="171450" lvl="0" indent="-171450">
              <a:lnSpc>
                <a:spcPct val="100000"/>
              </a:lnSpc>
              <a:buFont typeface="Arial" panose="020B0604020202020204" pitchFamily="34" charset="0"/>
              <a:buChar char="•"/>
              <a:defRPr/>
            </a:pPr>
            <a:r>
              <a:rPr lang="en-US" sz="1000" b="0">
                <a:solidFill>
                  <a:srgbClr val="1D3152"/>
                </a:solidFill>
                <a:latin typeface="TWK Everett" panose="020B0204000000000000" pitchFamily="34" charset="0"/>
                <a:ea typeface="TWK Everett" panose="020B0204000000000000" pitchFamily="34" charset="0"/>
                <a:cs typeface="TWK Everett" panose="020B0204000000000000" pitchFamily="34" charset="0"/>
              </a:rPr>
              <a:t>Prices only locked for 1 month (must hold monthly options to be paid)</a:t>
            </a:r>
          </a:p>
          <a:p>
            <a:pPr marL="171450" lvl="0" indent="-171450">
              <a:lnSpc>
                <a:spcPct val="100000"/>
              </a:lnSpc>
              <a:buFont typeface="Arial" panose="020B0604020202020204" pitchFamily="34" charset="0"/>
              <a:buChar char="•"/>
              <a:defRPr/>
            </a:pPr>
            <a:r>
              <a:rPr lang="en-US" sz="1000" b="0">
                <a:solidFill>
                  <a:srgbClr val="1D3152"/>
                </a:solidFill>
                <a:latin typeface="TWK Everett" panose="020B0204000000000000" pitchFamily="34" charset="0"/>
                <a:ea typeface="TWK Everett" panose="020B0204000000000000" pitchFamily="34" charset="0"/>
                <a:cs typeface="TWK Everett" panose="020B0204000000000000" pitchFamily="34" charset="0"/>
              </a:rPr>
              <a:t>Paid Monthly</a:t>
            </a:r>
          </a:p>
        </p:txBody>
      </p:sp>
      <p:sp>
        <p:nvSpPr>
          <p:cNvPr id="15" name="Title 1">
            <a:extLst>
              <a:ext uri="{FF2B5EF4-FFF2-40B4-BE49-F238E27FC236}">
                <a16:creationId xmlns:a16="http://schemas.microsoft.com/office/drawing/2014/main" id="{DD23FB59-AC01-6306-FA7C-33E716ADC65F}"/>
              </a:ext>
            </a:extLst>
          </p:cNvPr>
          <p:cNvSpPr txBox="1">
            <a:spLocks/>
          </p:cNvSpPr>
          <p:nvPr/>
        </p:nvSpPr>
        <p:spPr>
          <a:xfrm>
            <a:off x="4358436" y="1813167"/>
            <a:ext cx="3524923" cy="1477328"/>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171450" lvl="0" indent="-171450">
              <a:lnSpc>
                <a:spcPct val="100000"/>
              </a:lnSpc>
              <a:buFont typeface="Arial" panose="020B0604020202020204" pitchFamily="34" charset="0"/>
              <a:buChar char="•"/>
              <a:defRPr/>
            </a:pPr>
            <a:r>
              <a:rPr lang="en-US" sz="1000" b="0">
                <a:solidFill>
                  <a:srgbClr val="1D3152"/>
                </a:solidFill>
                <a:latin typeface="TWK Everett" panose="020B0204000000000000" pitchFamily="34" charset="0"/>
                <a:ea typeface="TWK Everett" panose="020B0204000000000000" pitchFamily="34" charset="0"/>
                <a:cs typeface="TWK Everett" panose="020B0204000000000000" pitchFamily="34" charset="0"/>
              </a:rPr>
              <a:t>12-month subscription</a:t>
            </a:r>
          </a:p>
          <a:p>
            <a:pPr marL="171450" lvl="0" indent="-171450">
              <a:lnSpc>
                <a:spcPct val="100000"/>
              </a:lnSpc>
              <a:buFont typeface="Arial" panose="020B0604020202020204" pitchFamily="34" charset="0"/>
              <a:buChar char="•"/>
              <a:defRPr/>
            </a:pPr>
            <a:r>
              <a:rPr lang="en-US" sz="1000" b="0">
                <a:solidFill>
                  <a:srgbClr val="1D3152"/>
                </a:solidFill>
                <a:latin typeface="TWK Everett" panose="020B0204000000000000" pitchFamily="34" charset="0"/>
                <a:ea typeface="TWK Everett" panose="020B0204000000000000" pitchFamily="34" charset="0"/>
                <a:cs typeface="TWK Everett" panose="020B0204000000000000" pitchFamily="34" charset="0"/>
              </a:rPr>
              <a:t>Premium Price for flexibility - approx. 5% more than annual/annual</a:t>
            </a:r>
          </a:p>
          <a:p>
            <a:pPr marL="171450" lvl="0" indent="-171450">
              <a:lnSpc>
                <a:spcPct val="100000"/>
              </a:lnSpc>
              <a:buFont typeface="Arial" panose="020B0604020202020204" pitchFamily="34" charset="0"/>
              <a:buChar char="•"/>
              <a:defRPr/>
            </a:pPr>
            <a:r>
              <a:rPr lang="en-US" sz="1000" b="0">
                <a:solidFill>
                  <a:srgbClr val="1D3152"/>
                </a:solidFill>
                <a:latin typeface="TWK Everett" panose="020B0204000000000000" pitchFamily="34" charset="0"/>
                <a:ea typeface="TWK Everett" panose="020B0204000000000000" pitchFamily="34" charset="0"/>
                <a:cs typeface="TWK Everett" panose="020B0204000000000000" pitchFamily="34" charset="0"/>
              </a:rPr>
              <a:t>Flex seats get at any time</a:t>
            </a:r>
          </a:p>
          <a:p>
            <a:pPr marL="171450" lvl="0" indent="-171450">
              <a:lnSpc>
                <a:spcPct val="100000"/>
              </a:lnSpc>
              <a:buFont typeface="Arial" panose="020B0604020202020204" pitchFamily="34" charset="0"/>
              <a:buChar char="•"/>
              <a:defRPr/>
            </a:pPr>
            <a:r>
              <a:rPr lang="en-US" sz="1000" b="0">
                <a:solidFill>
                  <a:srgbClr val="1D3152"/>
                </a:solidFill>
                <a:latin typeface="TWK Everett" panose="020B0204000000000000" pitchFamily="34" charset="0"/>
                <a:ea typeface="TWK Everett" panose="020B0204000000000000" pitchFamily="34" charset="0"/>
                <a:cs typeface="TWK Everett" panose="020B0204000000000000" pitchFamily="34" charset="0"/>
              </a:rPr>
              <a:t>Cannot decrease after the first 7 days hours until the annual renewal</a:t>
            </a:r>
          </a:p>
          <a:p>
            <a:pPr marL="171450" lvl="0" indent="-171450">
              <a:lnSpc>
                <a:spcPct val="100000"/>
              </a:lnSpc>
              <a:buFont typeface="Arial" panose="020B0604020202020204" pitchFamily="34" charset="0"/>
              <a:buChar char="•"/>
              <a:defRPr/>
            </a:pPr>
            <a:r>
              <a:rPr lang="en-US" sz="1000" b="0">
                <a:solidFill>
                  <a:srgbClr val="1D3152"/>
                </a:solidFill>
                <a:latin typeface="TWK Everett" panose="020B0204000000000000" pitchFamily="34" charset="0"/>
                <a:ea typeface="TWK Everett" panose="020B0204000000000000" pitchFamily="34" charset="0"/>
                <a:cs typeface="TWK Everett" panose="020B0204000000000000" pitchFamily="34" charset="0"/>
              </a:rPr>
              <a:t>Only 7 days to cancel Prices locked in for entire term (12 months) </a:t>
            </a:r>
          </a:p>
          <a:p>
            <a:pPr marL="171450" lvl="0" indent="-171450">
              <a:lnSpc>
                <a:spcPct val="100000"/>
              </a:lnSpc>
              <a:buFont typeface="Arial" panose="020B0604020202020204" pitchFamily="34" charset="0"/>
              <a:buChar char="•"/>
              <a:defRPr/>
            </a:pPr>
            <a:r>
              <a:rPr lang="en-US" sz="1000" b="0">
                <a:solidFill>
                  <a:srgbClr val="1D3152"/>
                </a:solidFill>
                <a:latin typeface="TWK Everett" panose="020B0204000000000000" pitchFamily="34" charset="0"/>
                <a:ea typeface="TWK Everett" panose="020B0204000000000000" pitchFamily="34" charset="0"/>
                <a:cs typeface="TWK Everett" panose="020B0204000000000000" pitchFamily="34" charset="0"/>
              </a:rPr>
              <a:t>Paid Monthly</a:t>
            </a:r>
          </a:p>
        </p:txBody>
      </p:sp>
      <p:sp>
        <p:nvSpPr>
          <p:cNvPr id="16" name="Title 1">
            <a:extLst>
              <a:ext uri="{FF2B5EF4-FFF2-40B4-BE49-F238E27FC236}">
                <a16:creationId xmlns:a16="http://schemas.microsoft.com/office/drawing/2014/main" id="{94F79243-25C8-3BBD-B088-C10850D101A8}"/>
              </a:ext>
            </a:extLst>
          </p:cNvPr>
          <p:cNvSpPr txBox="1">
            <a:spLocks/>
          </p:cNvSpPr>
          <p:nvPr/>
        </p:nvSpPr>
        <p:spPr>
          <a:xfrm>
            <a:off x="8062685" y="1805925"/>
            <a:ext cx="3524923" cy="1169551"/>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171450" lvl="0" indent="-171450">
              <a:lnSpc>
                <a:spcPct val="100000"/>
              </a:lnSpc>
              <a:buFont typeface="Arial" panose="020B0604020202020204" pitchFamily="34" charset="0"/>
              <a:buChar char="•"/>
              <a:defRPr/>
            </a:pPr>
            <a:r>
              <a:rPr lang="en-US" sz="1000" b="0">
                <a:solidFill>
                  <a:srgbClr val="1D3152"/>
                </a:solidFill>
                <a:latin typeface="TWK Everett" panose="020B0204000000000000" pitchFamily="34" charset="0"/>
                <a:ea typeface="TWK Everett" panose="020B0204000000000000" pitchFamily="34" charset="0"/>
                <a:cs typeface="TWK Everett" panose="020B0204000000000000" pitchFamily="34" charset="0"/>
              </a:rPr>
              <a:t>12-month subscription</a:t>
            </a:r>
          </a:p>
          <a:p>
            <a:pPr marL="171450" lvl="0" indent="-171450">
              <a:lnSpc>
                <a:spcPct val="100000"/>
              </a:lnSpc>
              <a:buFont typeface="Arial" panose="020B0604020202020204" pitchFamily="34" charset="0"/>
              <a:buChar char="•"/>
              <a:defRPr/>
            </a:pPr>
            <a:r>
              <a:rPr lang="en-US" sz="1000" b="0">
                <a:solidFill>
                  <a:srgbClr val="1D3152"/>
                </a:solidFill>
                <a:latin typeface="TWK Everett" panose="020B0204000000000000" pitchFamily="34" charset="0"/>
                <a:ea typeface="TWK Everett" panose="020B0204000000000000" pitchFamily="34" charset="0"/>
                <a:cs typeface="TWK Everett" panose="020B0204000000000000" pitchFamily="34" charset="0"/>
              </a:rPr>
              <a:t>Flex seats get at any time</a:t>
            </a:r>
          </a:p>
          <a:p>
            <a:pPr marL="171450" lvl="0" indent="-171450">
              <a:lnSpc>
                <a:spcPct val="100000"/>
              </a:lnSpc>
              <a:buFont typeface="Arial" panose="020B0604020202020204" pitchFamily="34" charset="0"/>
              <a:buChar char="•"/>
              <a:defRPr/>
            </a:pPr>
            <a:r>
              <a:rPr lang="en-US" sz="1000" b="0">
                <a:solidFill>
                  <a:srgbClr val="1D3152"/>
                </a:solidFill>
                <a:latin typeface="TWK Everett" panose="020B0204000000000000" pitchFamily="34" charset="0"/>
                <a:ea typeface="TWK Everett" panose="020B0204000000000000" pitchFamily="34" charset="0"/>
                <a:cs typeface="TWK Everett" panose="020B0204000000000000" pitchFamily="34" charset="0"/>
              </a:rPr>
              <a:t>Cannot decrease after the first 7 days hours until the annual renewal</a:t>
            </a:r>
          </a:p>
          <a:p>
            <a:pPr marL="171450" lvl="0" indent="-171450">
              <a:lnSpc>
                <a:spcPct val="100000"/>
              </a:lnSpc>
              <a:buFont typeface="Arial" panose="020B0604020202020204" pitchFamily="34" charset="0"/>
              <a:buChar char="•"/>
              <a:defRPr/>
            </a:pPr>
            <a:r>
              <a:rPr lang="en-US" sz="1000" b="0">
                <a:solidFill>
                  <a:srgbClr val="1D3152"/>
                </a:solidFill>
                <a:latin typeface="TWK Everett" panose="020B0204000000000000" pitchFamily="34" charset="0"/>
                <a:ea typeface="TWK Everett" panose="020B0204000000000000" pitchFamily="34" charset="0"/>
                <a:cs typeface="TWK Everett" panose="020B0204000000000000" pitchFamily="34" charset="0"/>
              </a:rPr>
              <a:t>Only 7 days to cancel Prices locked in for entire term (12 months) </a:t>
            </a:r>
          </a:p>
          <a:p>
            <a:pPr marL="171450" lvl="0" indent="-171450">
              <a:lnSpc>
                <a:spcPct val="100000"/>
              </a:lnSpc>
              <a:buFont typeface="Arial" panose="020B0604020202020204" pitchFamily="34" charset="0"/>
              <a:buChar char="•"/>
              <a:defRPr/>
            </a:pPr>
            <a:r>
              <a:rPr lang="en-US" sz="1000" b="0">
                <a:solidFill>
                  <a:srgbClr val="1D3152"/>
                </a:solidFill>
                <a:latin typeface="TWK Everett" panose="020B0204000000000000" pitchFamily="34" charset="0"/>
                <a:ea typeface="TWK Everett" panose="020B0204000000000000" pitchFamily="34" charset="0"/>
                <a:cs typeface="TWK Everett" panose="020B0204000000000000" pitchFamily="34" charset="0"/>
              </a:rPr>
              <a:t>Paid Annually</a:t>
            </a:r>
          </a:p>
        </p:txBody>
      </p:sp>
      <p:sp>
        <p:nvSpPr>
          <p:cNvPr id="19" name="TextBox 18">
            <a:extLst>
              <a:ext uri="{FF2B5EF4-FFF2-40B4-BE49-F238E27FC236}">
                <a16:creationId xmlns:a16="http://schemas.microsoft.com/office/drawing/2014/main" id="{6D94DD64-6CCF-043B-A0C1-76E14EE0D561}"/>
              </a:ext>
            </a:extLst>
          </p:cNvPr>
          <p:cNvSpPr txBox="1"/>
          <p:nvPr/>
        </p:nvSpPr>
        <p:spPr>
          <a:xfrm>
            <a:off x="4287789" y="3335023"/>
            <a:ext cx="3556389" cy="276999"/>
          </a:xfrm>
          <a:prstGeom prst="rect">
            <a:avLst/>
          </a:prstGeom>
          <a:noFill/>
        </p:spPr>
        <p:txBody>
          <a:bodyPr wrap="square">
            <a:spAutoFit/>
          </a:bodyPr>
          <a:lstStyle/>
          <a:p>
            <a:pPr algn="ctr"/>
            <a:r>
              <a:rPr lang="en-US" sz="1200" b="0">
                <a:solidFill>
                  <a:schemeClr val="bg1"/>
                </a:solidFill>
                <a:latin typeface="TWK Everett" panose="020B0204000000000000" pitchFamily="34" charset="0"/>
                <a:ea typeface="TWK Everett" panose="020B0204000000000000" pitchFamily="34" charset="0"/>
                <a:cs typeface="TWK Everett" panose="020B0204000000000000" pitchFamily="34" charset="0"/>
              </a:rPr>
              <a:t>+5% Price Premium</a:t>
            </a:r>
            <a:endParaRPr lang="en-US" sz="1200">
              <a:solidFill>
                <a:schemeClr val="bg1"/>
              </a:solidFill>
            </a:endParaRPr>
          </a:p>
        </p:txBody>
      </p:sp>
      <p:sp>
        <p:nvSpPr>
          <p:cNvPr id="22" name="TextBox 21">
            <a:extLst>
              <a:ext uri="{FF2B5EF4-FFF2-40B4-BE49-F238E27FC236}">
                <a16:creationId xmlns:a16="http://schemas.microsoft.com/office/drawing/2014/main" id="{EE8F3B93-D27F-42CF-297C-DB7ED4B8C6C8}"/>
              </a:ext>
            </a:extLst>
          </p:cNvPr>
          <p:cNvSpPr txBox="1"/>
          <p:nvPr/>
        </p:nvSpPr>
        <p:spPr>
          <a:xfrm>
            <a:off x="557937" y="3827978"/>
            <a:ext cx="3427484" cy="276999"/>
          </a:xfrm>
          <a:prstGeom prst="rect">
            <a:avLst/>
          </a:prstGeom>
          <a:noFill/>
        </p:spPr>
        <p:txBody>
          <a:bodyPr wrap="square">
            <a:spAutoFit/>
          </a:bodyPr>
          <a:lstStyle/>
          <a:p>
            <a:pPr algn="ctr"/>
            <a:r>
              <a:rPr lang="en-US" sz="1200" b="0">
                <a:solidFill>
                  <a:schemeClr val="bg1"/>
                </a:solidFill>
                <a:latin typeface="TWK Everett" panose="020B0204000000000000" pitchFamily="34" charset="0"/>
                <a:ea typeface="TWK Everett" panose="020B0204000000000000" pitchFamily="34" charset="0"/>
                <a:cs typeface="TWK Everett" panose="020B0204000000000000" pitchFamily="34" charset="0"/>
              </a:rPr>
              <a:t>+20% Price Premium</a:t>
            </a:r>
            <a:endParaRPr lang="en-US" sz="1200">
              <a:solidFill>
                <a:schemeClr val="bg1"/>
              </a:solidFill>
            </a:endParaRPr>
          </a:p>
        </p:txBody>
      </p:sp>
      <p:sp>
        <p:nvSpPr>
          <p:cNvPr id="24" name="TextBox 23">
            <a:extLst>
              <a:ext uri="{FF2B5EF4-FFF2-40B4-BE49-F238E27FC236}">
                <a16:creationId xmlns:a16="http://schemas.microsoft.com/office/drawing/2014/main" id="{6448E3EA-DC22-DC96-7712-CB13F74B1215}"/>
              </a:ext>
            </a:extLst>
          </p:cNvPr>
          <p:cNvSpPr txBox="1"/>
          <p:nvPr/>
        </p:nvSpPr>
        <p:spPr>
          <a:xfrm>
            <a:off x="8053609" y="2997533"/>
            <a:ext cx="3556389" cy="276999"/>
          </a:xfrm>
          <a:prstGeom prst="rect">
            <a:avLst/>
          </a:prstGeom>
          <a:noFill/>
        </p:spPr>
        <p:txBody>
          <a:bodyPr wrap="square">
            <a:spAutoFit/>
          </a:bodyPr>
          <a:lstStyle/>
          <a:p>
            <a:pPr algn="ctr"/>
            <a:r>
              <a:rPr lang="en-US" sz="1200" b="0">
                <a:solidFill>
                  <a:schemeClr val="bg1"/>
                </a:solidFill>
                <a:latin typeface="TWK Everett" panose="020B0204000000000000" pitchFamily="34" charset="0"/>
                <a:ea typeface="TWK Everett" panose="020B0204000000000000" pitchFamily="34" charset="0"/>
                <a:cs typeface="TWK Everett" panose="020B0204000000000000" pitchFamily="34" charset="0"/>
              </a:rPr>
              <a:t>Best Rate but Upfront</a:t>
            </a:r>
            <a:endParaRPr lang="en-US" sz="1200">
              <a:solidFill>
                <a:schemeClr val="bg1"/>
              </a:solidFill>
            </a:endParaRPr>
          </a:p>
        </p:txBody>
      </p:sp>
      <p:sp>
        <p:nvSpPr>
          <p:cNvPr id="27" name="TextBox 26">
            <a:extLst>
              <a:ext uri="{FF2B5EF4-FFF2-40B4-BE49-F238E27FC236}">
                <a16:creationId xmlns:a16="http://schemas.microsoft.com/office/drawing/2014/main" id="{B49407E0-A73F-A926-4E26-39607550C607}"/>
              </a:ext>
            </a:extLst>
          </p:cNvPr>
          <p:cNvSpPr txBox="1"/>
          <p:nvPr/>
        </p:nvSpPr>
        <p:spPr>
          <a:xfrm>
            <a:off x="7944918" y="3348226"/>
            <a:ext cx="3689145" cy="769441"/>
          </a:xfrm>
          <a:prstGeom prst="rect">
            <a:avLst/>
          </a:prstGeom>
          <a:noFill/>
        </p:spPr>
        <p:txBody>
          <a:bodyPr wrap="square">
            <a:spAutoFit/>
          </a:bodyPr>
          <a:lstStyle/>
          <a:p>
            <a:pPr marL="171450" indent="-171450">
              <a:buFont typeface="Arial" panose="020B0604020202020204" pitchFamily="34" charset="0"/>
              <a:buChar char="•"/>
            </a:pPr>
            <a:r>
              <a:rPr lang="en-US" sz="1100">
                <a:solidFill>
                  <a:srgbClr val="005758"/>
                </a:solidFill>
              </a:rPr>
              <a:t>You pay more for the flexibility! </a:t>
            </a:r>
          </a:p>
          <a:p>
            <a:pPr marL="171450" indent="-171450">
              <a:buFont typeface="Arial" panose="020B0604020202020204" pitchFamily="34" charset="0"/>
              <a:buChar char="•"/>
            </a:pPr>
            <a:r>
              <a:rPr lang="en-US" sz="1100">
                <a:solidFill>
                  <a:srgbClr val="005758"/>
                </a:solidFill>
              </a:rPr>
              <a:t>Prices are locked in for the duration based off the price list at the month you start or renew the subscription.</a:t>
            </a:r>
          </a:p>
        </p:txBody>
      </p:sp>
      <p:graphicFrame>
        <p:nvGraphicFramePr>
          <p:cNvPr id="31" name="Table 30">
            <a:extLst>
              <a:ext uri="{FF2B5EF4-FFF2-40B4-BE49-F238E27FC236}">
                <a16:creationId xmlns:a16="http://schemas.microsoft.com/office/drawing/2014/main" id="{7CA7BB3E-37AA-6FE7-5B9E-A24A82F9371C}"/>
              </a:ext>
            </a:extLst>
          </p:cNvPr>
          <p:cNvGraphicFramePr>
            <a:graphicFrameLocks noGrp="1"/>
          </p:cNvGraphicFramePr>
          <p:nvPr>
            <p:extLst>
              <p:ext uri="{D42A27DB-BD31-4B8C-83A1-F6EECF244321}">
                <p14:modId xmlns:p14="http://schemas.microsoft.com/office/powerpoint/2010/main" val="3153776565"/>
              </p:ext>
            </p:extLst>
          </p:nvPr>
        </p:nvGraphicFramePr>
        <p:xfrm>
          <a:off x="557937" y="4361373"/>
          <a:ext cx="11170920" cy="2201233"/>
        </p:xfrm>
        <a:graphic>
          <a:graphicData uri="http://schemas.openxmlformats.org/drawingml/2006/table">
            <a:tbl>
              <a:tblPr firstRow="1" bandRow="1">
                <a:tableStyleId>{D113A9D2-9D6B-4929-AA2D-F23B5EE8CBE7}</a:tableStyleId>
              </a:tblPr>
              <a:tblGrid>
                <a:gridCol w="1952876">
                  <a:extLst>
                    <a:ext uri="{9D8B030D-6E8A-4147-A177-3AD203B41FA5}">
                      <a16:colId xmlns:a16="http://schemas.microsoft.com/office/drawing/2014/main" val="1764252339"/>
                    </a:ext>
                  </a:extLst>
                </a:gridCol>
                <a:gridCol w="4312774">
                  <a:extLst>
                    <a:ext uri="{9D8B030D-6E8A-4147-A177-3AD203B41FA5}">
                      <a16:colId xmlns:a16="http://schemas.microsoft.com/office/drawing/2014/main" val="1996828216"/>
                    </a:ext>
                  </a:extLst>
                </a:gridCol>
                <a:gridCol w="4905270">
                  <a:extLst>
                    <a:ext uri="{9D8B030D-6E8A-4147-A177-3AD203B41FA5}">
                      <a16:colId xmlns:a16="http://schemas.microsoft.com/office/drawing/2014/main" val="3634123028"/>
                    </a:ext>
                  </a:extLst>
                </a:gridCol>
              </a:tblGrid>
              <a:tr h="170156">
                <a:tc>
                  <a:txBody>
                    <a:bodyPr/>
                    <a:lstStyle>
                      <a:lvl1pPr marL="0" algn="l" defTabSz="685800" rtl="0" eaLnBrk="1" latinLnBrk="0" hangingPunct="1">
                        <a:defRPr sz="1350" b="1" kern="1200">
                          <a:solidFill>
                            <a:schemeClr val="lt1"/>
                          </a:solidFill>
                          <a:latin typeface="Corbel"/>
                        </a:defRPr>
                      </a:lvl1pPr>
                      <a:lvl2pPr marL="342900" algn="l" defTabSz="685800" rtl="0" eaLnBrk="1" latinLnBrk="0" hangingPunct="1">
                        <a:defRPr sz="1350" b="1" kern="1200">
                          <a:solidFill>
                            <a:schemeClr val="lt1"/>
                          </a:solidFill>
                          <a:latin typeface="Corbel"/>
                        </a:defRPr>
                      </a:lvl2pPr>
                      <a:lvl3pPr marL="685800" algn="l" defTabSz="685800" rtl="0" eaLnBrk="1" latinLnBrk="0" hangingPunct="1">
                        <a:defRPr sz="1350" b="1" kern="1200">
                          <a:solidFill>
                            <a:schemeClr val="lt1"/>
                          </a:solidFill>
                          <a:latin typeface="Corbel"/>
                        </a:defRPr>
                      </a:lvl3pPr>
                      <a:lvl4pPr marL="1028700" algn="l" defTabSz="685800" rtl="0" eaLnBrk="1" latinLnBrk="0" hangingPunct="1">
                        <a:defRPr sz="1350" b="1" kern="1200">
                          <a:solidFill>
                            <a:schemeClr val="lt1"/>
                          </a:solidFill>
                          <a:latin typeface="Corbel"/>
                        </a:defRPr>
                      </a:lvl4pPr>
                      <a:lvl5pPr marL="1371600" algn="l" defTabSz="685800" rtl="0" eaLnBrk="1" latinLnBrk="0" hangingPunct="1">
                        <a:defRPr sz="1350" b="1" kern="1200">
                          <a:solidFill>
                            <a:schemeClr val="lt1"/>
                          </a:solidFill>
                          <a:latin typeface="Corbel"/>
                        </a:defRPr>
                      </a:lvl5pPr>
                      <a:lvl6pPr marL="1714500" algn="l" defTabSz="685800" rtl="0" eaLnBrk="1" latinLnBrk="0" hangingPunct="1">
                        <a:defRPr sz="1350" b="1" kern="1200">
                          <a:solidFill>
                            <a:schemeClr val="lt1"/>
                          </a:solidFill>
                          <a:latin typeface="Corbel"/>
                        </a:defRPr>
                      </a:lvl6pPr>
                      <a:lvl7pPr marL="2057400" algn="l" defTabSz="685800" rtl="0" eaLnBrk="1" latinLnBrk="0" hangingPunct="1">
                        <a:defRPr sz="1350" b="1" kern="1200">
                          <a:solidFill>
                            <a:schemeClr val="lt1"/>
                          </a:solidFill>
                          <a:latin typeface="Corbel"/>
                        </a:defRPr>
                      </a:lvl7pPr>
                      <a:lvl8pPr marL="2400300" algn="l" defTabSz="685800" rtl="0" eaLnBrk="1" latinLnBrk="0" hangingPunct="1">
                        <a:defRPr sz="1350" b="1" kern="1200">
                          <a:solidFill>
                            <a:schemeClr val="lt1"/>
                          </a:solidFill>
                          <a:latin typeface="Corbel"/>
                        </a:defRPr>
                      </a:lvl8pPr>
                      <a:lvl9pPr marL="2743200" algn="l" defTabSz="685800" rtl="0" eaLnBrk="1" latinLnBrk="0" hangingPunct="1">
                        <a:defRPr sz="1350" b="1" kern="1200">
                          <a:solidFill>
                            <a:schemeClr val="lt1"/>
                          </a:solidFill>
                          <a:latin typeface="Corbel"/>
                        </a:defRPr>
                      </a:lvl9pPr>
                    </a:lstStyle>
                    <a:p>
                      <a:pPr marL="0" marR="0" algn="ctr">
                        <a:lnSpc>
                          <a:spcPct val="107000"/>
                        </a:lnSpc>
                        <a:spcBef>
                          <a:spcPts val="0"/>
                        </a:spcBef>
                        <a:spcAft>
                          <a:spcPts val="800"/>
                        </a:spcAft>
                      </a:pPr>
                      <a:r>
                        <a:rPr lang="en-US" sz="900" kern="1200" spc="-5">
                          <a:solidFill>
                            <a:schemeClr val="bg1"/>
                          </a:solidFill>
                          <a:latin typeface="+mn-lt"/>
                        </a:rPr>
                        <a:t>Key Features</a:t>
                      </a:r>
                      <a:endParaRPr lang="en-US" sz="900" kern="1200" spc="-5">
                        <a:solidFill>
                          <a:schemeClr val="bg1"/>
                        </a:solidFill>
                        <a:latin typeface="+mn-lt"/>
                        <a:ea typeface="+mn-ea"/>
                        <a:cs typeface="Times New Roman" panose="02020603050405020304" pitchFamily="18" charset="0"/>
                      </a:endParaRPr>
                    </a:p>
                  </a:txBody>
                  <a:tcPr marL="52155" marR="52155" marT="52155" marB="52155" anchor="ctr"/>
                </a:tc>
                <a:tc>
                  <a:txBody>
                    <a:bodyPr/>
                    <a:lstStyle>
                      <a:lvl1pPr marL="0" algn="l" defTabSz="685800" rtl="0" eaLnBrk="1" latinLnBrk="0" hangingPunct="1">
                        <a:defRPr sz="1350" b="1" kern="1200">
                          <a:solidFill>
                            <a:schemeClr val="lt1"/>
                          </a:solidFill>
                          <a:latin typeface="Corbel"/>
                        </a:defRPr>
                      </a:lvl1pPr>
                      <a:lvl2pPr marL="342900" algn="l" defTabSz="685800" rtl="0" eaLnBrk="1" latinLnBrk="0" hangingPunct="1">
                        <a:defRPr sz="1350" b="1" kern="1200">
                          <a:solidFill>
                            <a:schemeClr val="lt1"/>
                          </a:solidFill>
                          <a:latin typeface="Corbel"/>
                        </a:defRPr>
                      </a:lvl2pPr>
                      <a:lvl3pPr marL="685800" algn="l" defTabSz="685800" rtl="0" eaLnBrk="1" latinLnBrk="0" hangingPunct="1">
                        <a:defRPr sz="1350" b="1" kern="1200">
                          <a:solidFill>
                            <a:schemeClr val="lt1"/>
                          </a:solidFill>
                          <a:latin typeface="Corbel"/>
                        </a:defRPr>
                      </a:lvl3pPr>
                      <a:lvl4pPr marL="1028700" algn="l" defTabSz="685800" rtl="0" eaLnBrk="1" latinLnBrk="0" hangingPunct="1">
                        <a:defRPr sz="1350" b="1" kern="1200">
                          <a:solidFill>
                            <a:schemeClr val="lt1"/>
                          </a:solidFill>
                          <a:latin typeface="Corbel"/>
                        </a:defRPr>
                      </a:lvl4pPr>
                      <a:lvl5pPr marL="1371600" algn="l" defTabSz="685800" rtl="0" eaLnBrk="1" latinLnBrk="0" hangingPunct="1">
                        <a:defRPr sz="1350" b="1" kern="1200">
                          <a:solidFill>
                            <a:schemeClr val="lt1"/>
                          </a:solidFill>
                          <a:latin typeface="Corbel"/>
                        </a:defRPr>
                      </a:lvl5pPr>
                      <a:lvl6pPr marL="1714500" algn="l" defTabSz="685800" rtl="0" eaLnBrk="1" latinLnBrk="0" hangingPunct="1">
                        <a:defRPr sz="1350" b="1" kern="1200">
                          <a:solidFill>
                            <a:schemeClr val="lt1"/>
                          </a:solidFill>
                          <a:latin typeface="Corbel"/>
                        </a:defRPr>
                      </a:lvl6pPr>
                      <a:lvl7pPr marL="2057400" algn="l" defTabSz="685800" rtl="0" eaLnBrk="1" latinLnBrk="0" hangingPunct="1">
                        <a:defRPr sz="1350" b="1" kern="1200">
                          <a:solidFill>
                            <a:schemeClr val="lt1"/>
                          </a:solidFill>
                          <a:latin typeface="Corbel"/>
                        </a:defRPr>
                      </a:lvl7pPr>
                      <a:lvl8pPr marL="2400300" algn="l" defTabSz="685800" rtl="0" eaLnBrk="1" latinLnBrk="0" hangingPunct="1">
                        <a:defRPr sz="1350" b="1" kern="1200">
                          <a:solidFill>
                            <a:schemeClr val="lt1"/>
                          </a:solidFill>
                          <a:latin typeface="Corbel"/>
                        </a:defRPr>
                      </a:lvl8pPr>
                      <a:lvl9pPr marL="2743200" algn="l" defTabSz="685800" rtl="0" eaLnBrk="1" latinLnBrk="0" hangingPunct="1">
                        <a:defRPr sz="1350" b="1" kern="1200">
                          <a:solidFill>
                            <a:schemeClr val="lt1"/>
                          </a:solidFill>
                          <a:latin typeface="Corbel"/>
                        </a:defRPr>
                      </a:lvl9pPr>
                    </a:lstStyle>
                    <a:p>
                      <a:pPr marL="0" marR="0" algn="ctr">
                        <a:lnSpc>
                          <a:spcPct val="107000"/>
                        </a:lnSpc>
                        <a:spcBef>
                          <a:spcPts val="0"/>
                        </a:spcBef>
                        <a:spcAft>
                          <a:spcPts val="800"/>
                        </a:spcAft>
                      </a:pPr>
                      <a:r>
                        <a:rPr lang="en-US" sz="900">
                          <a:solidFill>
                            <a:schemeClr val="bg1"/>
                          </a:solidFill>
                          <a:effectLst/>
                          <a:latin typeface="+mn-lt"/>
                        </a:rPr>
                        <a:t>New Commerce Experience</a:t>
                      </a:r>
                      <a:endParaRPr lang="en-US" sz="900">
                        <a:solidFill>
                          <a:schemeClr val="bg1"/>
                        </a:solidFill>
                        <a:effectLst/>
                        <a:latin typeface="+mn-lt"/>
                        <a:ea typeface="Calibri" panose="020F0502020204030204" pitchFamily="34" charset="0"/>
                        <a:cs typeface="Times New Roman" panose="02020603050405020304" pitchFamily="18" charset="0"/>
                      </a:endParaRPr>
                    </a:p>
                  </a:txBody>
                  <a:tcPr marL="52155" marR="52155" marT="52155" marB="52155" anchor="ctr"/>
                </a:tc>
                <a:tc>
                  <a:txBody>
                    <a:bodyPr/>
                    <a:lstStyle>
                      <a:lvl1pPr marL="0" algn="l" defTabSz="685800" rtl="0" eaLnBrk="1" latinLnBrk="0" hangingPunct="1">
                        <a:defRPr sz="1350" b="1" kern="1200">
                          <a:solidFill>
                            <a:schemeClr val="lt1"/>
                          </a:solidFill>
                          <a:latin typeface="Corbel"/>
                        </a:defRPr>
                      </a:lvl1pPr>
                      <a:lvl2pPr marL="342900" algn="l" defTabSz="685800" rtl="0" eaLnBrk="1" latinLnBrk="0" hangingPunct="1">
                        <a:defRPr sz="1350" b="1" kern="1200">
                          <a:solidFill>
                            <a:schemeClr val="lt1"/>
                          </a:solidFill>
                          <a:latin typeface="Corbel"/>
                        </a:defRPr>
                      </a:lvl2pPr>
                      <a:lvl3pPr marL="685800" algn="l" defTabSz="685800" rtl="0" eaLnBrk="1" latinLnBrk="0" hangingPunct="1">
                        <a:defRPr sz="1350" b="1" kern="1200">
                          <a:solidFill>
                            <a:schemeClr val="lt1"/>
                          </a:solidFill>
                          <a:latin typeface="Corbel"/>
                        </a:defRPr>
                      </a:lvl3pPr>
                      <a:lvl4pPr marL="1028700" algn="l" defTabSz="685800" rtl="0" eaLnBrk="1" latinLnBrk="0" hangingPunct="1">
                        <a:defRPr sz="1350" b="1" kern="1200">
                          <a:solidFill>
                            <a:schemeClr val="lt1"/>
                          </a:solidFill>
                          <a:latin typeface="Corbel"/>
                        </a:defRPr>
                      </a:lvl4pPr>
                      <a:lvl5pPr marL="1371600" algn="l" defTabSz="685800" rtl="0" eaLnBrk="1" latinLnBrk="0" hangingPunct="1">
                        <a:defRPr sz="1350" b="1" kern="1200">
                          <a:solidFill>
                            <a:schemeClr val="lt1"/>
                          </a:solidFill>
                          <a:latin typeface="Corbel"/>
                        </a:defRPr>
                      </a:lvl5pPr>
                      <a:lvl6pPr marL="1714500" algn="l" defTabSz="685800" rtl="0" eaLnBrk="1" latinLnBrk="0" hangingPunct="1">
                        <a:defRPr sz="1350" b="1" kern="1200">
                          <a:solidFill>
                            <a:schemeClr val="lt1"/>
                          </a:solidFill>
                          <a:latin typeface="Corbel"/>
                        </a:defRPr>
                      </a:lvl6pPr>
                      <a:lvl7pPr marL="2057400" algn="l" defTabSz="685800" rtl="0" eaLnBrk="1" latinLnBrk="0" hangingPunct="1">
                        <a:defRPr sz="1350" b="1" kern="1200">
                          <a:solidFill>
                            <a:schemeClr val="lt1"/>
                          </a:solidFill>
                          <a:latin typeface="Corbel"/>
                        </a:defRPr>
                      </a:lvl7pPr>
                      <a:lvl8pPr marL="2400300" algn="l" defTabSz="685800" rtl="0" eaLnBrk="1" latinLnBrk="0" hangingPunct="1">
                        <a:defRPr sz="1350" b="1" kern="1200">
                          <a:solidFill>
                            <a:schemeClr val="lt1"/>
                          </a:solidFill>
                          <a:latin typeface="Corbel"/>
                        </a:defRPr>
                      </a:lvl8pPr>
                      <a:lvl9pPr marL="2743200" algn="l" defTabSz="685800" rtl="0" eaLnBrk="1" latinLnBrk="0" hangingPunct="1">
                        <a:defRPr sz="1350" b="1" kern="1200">
                          <a:solidFill>
                            <a:schemeClr val="lt1"/>
                          </a:solidFill>
                          <a:latin typeface="Corbel"/>
                        </a:defRPr>
                      </a:lvl9pPr>
                    </a:lstStyle>
                    <a:p>
                      <a:pPr marL="0" marR="0" algn="ctr">
                        <a:lnSpc>
                          <a:spcPct val="107000"/>
                        </a:lnSpc>
                        <a:spcBef>
                          <a:spcPts val="0"/>
                        </a:spcBef>
                        <a:spcAft>
                          <a:spcPts val="800"/>
                        </a:spcAft>
                      </a:pPr>
                      <a:r>
                        <a:rPr lang="en-US" sz="900">
                          <a:solidFill>
                            <a:schemeClr val="bg1"/>
                          </a:solidFill>
                          <a:effectLst/>
                          <a:latin typeface="+mn-lt"/>
                        </a:rPr>
                        <a:t>Impact and Benefits</a:t>
                      </a:r>
                      <a:endParaRPr lang="en-US" sz="900">
                        <a:solidFill>
                          <a:schemeClr val="bg1"/>
                        </a:solidFill>
                        <a:effectLst/>
                        <a:latin typeface="+mn-lt"/>
                        <a:ea typeface="Calibri" panose="020F0502020204030204" pitchFamily="34" charset="0"/>
                        <a:cs typeface="Times New Roman" panose="02020603050405020304" pitchFamily="18" charset="0"/>
                      </a:endParaRPr>
                    </a:p>
                  </a:txBody>
                  <a:tcPr marL="52155" marR="52155" marT="52155" marB="52155" anchor="ctr"/>
                </a:tc>
                <a:extLst>
                  <a:ext uri="{0D108BD9-81ED-4DB2-BD59-A6C34878D82A}">
                    <a16:rowId xmlns:a16="http://schemas.microsoft.com/office/drawing/2014/main" val="289254215"/>
                  </a:ext>
                </a:extLst>
              </a:tr>
              <a:tr h="169511">
                <a:tc>
                  <a:txBody>
                    <a:bodyPr/>
                    <a:lstStyle/>
                    <a:p>
                      <a:pPr marL="0" marR="0">
                        <a:lnSpc>
                          <a:spcPct val="107000"/>
                        </a:lnSpc>
                        <a:spcBef>
                          <a:spcPts val="0"/>
                        </a:spcBef>
                        <a:spcAft>
                          <a:spcPts val="800"/>
                        </a:spcAft>
                      </a:pPr>
                      <a:r>
                        <a:rPr lang="en-US" sz="900" b="0" kern="1200" spc="-5">
                          <a:solidFill>
                            <a:schemeClr val="bg1"/>
                          </a:solidFill>
                          <a:latin typeface="+mn-lt"/>
                        </a:rPr>
                        <a:t>Mid-term subscription upgrades​</a:t>
                      </a:r>
                      <a:endParaRPr lang="en-US" sz="900" b="0" kern="1200" spc="-5">
                        <a:solidFill>
                          <a:schemeClr val="bg1"/>
                        </a:solidFill>
                        <a:latin typeface="+mn-lt"/>
                        <a:ea typeface="+mn-ea"/>
                        <a:cs typeface="+mn-cs"/>
                      </a:endParaRPr>
                    </a:p>
                  </a:txBody>
                  <a:tcPr marL="52155" marR="52155" marT="52155" marB="52155"/>
                </a:tc>
                <a:tc>
                  <a:txBody>
                    <a:bodyPr/>
                    <a:lstStyle/>
                    <a:p>
                      <a:pPr marL="0" marR="0">
                        <a:lnSpc>
                          <a:spcPct val="107000"/>
                        </a:lnSpc>
                        <a:spcBef>
                          <a:spcPts val="0"/>
                        </a:spcBef>
                        <a:spcAft>
                          <a:spcPts val="800"/>
                        </a:spcAft>
                      </a:pPr>
                      <a:r>
                        <a:rPr lang="en-US" sz="900" kern="1200" spc="0" baseline="0">
                          <a:solidFill>
                            <a:schemeClr val="bg1"/>
                          </a:solidFill>
                          <a:effectLst/>
                          <a:latin typeface="+mn-lt"/>
                        </a:rPr>
                        <a:t>Partner can also upgrade SKUs  mid-term.​</a:t>
                      </a:r>
                      <a:endParaRPr lang="en-US" sz="900" kern="1200" spc="0" baseline="0">
                        <a:solidFill>
                          <a:schemeClr val="bg1"/>
                        </a:solidFill>
                        <a:effectLst/>
                        <a:latin typeface="+mn-lt"/>
                        <a:ea typeface="+mn-ea"/>
                        <a:cs typeface="+mn-cs"/>
                      </a:endParaRPr>
                    </a:p>
                  </a:txBody>
                  <a:tcPr marL="52155" marR="52155" marT="52155" marB="52155"/>
                </a:tc>
                <a:tc>
                  <a:txBody>
                    <a:bodyPr/>
                    <a:lstStyle/>
                    <a:p>
                      <a:pPr marL="0" marR="0">
                        <a:lnSpc>
                          <a:spcPct val="107000"/>
                        </a:lnSpc>
                        <a:spcBef>
                          <a:spcPts val="0"/>
                        </a:spcBef>
                        <a:spcAft>
                          <a:spcPts val="800"/>
                        </a:spcAft>
                      </a:pPr>
                      <a:r>
                        <a:rPr lang="en-US" sz="900" kern="1200" spc="0" baseline="0">
                          <a:solidFill>
                            <a:schemeClr val="bg1"/>
                          </a:solidFill>
                          <a:effectLst/>
                          <a:latin typeface="+mn-lt"/>
                        </a:rPr>
                        <a:t>Gives partner more options to meet needs of customers.​</a:t>
                      </a:r>
                      <a:endParaRPr lang="en-US" sz="900" kern="1200" spc="0" baseline="0">
                        <a:solidFill>
                          <a:schemeClr val="bg1"/>
                        </a:solidFill>
                        <a:effectLst/>
                        <a:latin typeface="+mn-lt"/>
                        <a:ea typeface="+mn-ea"/>
                        <a:cs typeface="+mn-cs"/>
                      </a:endParaRPr>
                    </a:p>
                  </a:txBody>
                  <a:tcPr marL="52155" marR="52155" marT="52155" marB="52155"/>
                </a:tc>
                <a:extLst>
                  <a:ext uri="{0D108BD9-81ED-4DB2-BD59-A6C34878D82A}">
                    <a16:rowId xmlns:a16="http://schemas.microsoft.com/office/drawing/2014/main" val="1779621297"/>
                  </a:ext>
                </a:extLst>
              </a:tr>
              <a:tr h="475969">
                <a:tc>
                  <a:txBody>
                    <a:bodyPr/>
                    <a:lstStyle>
                      <a:lvl1pPr marL="0" algn="l" defTabSz="685800" rtl="0" eaLnBrk="1" latinLnBrk="0" hangingPunct="1">
                        <a:defRPr sz="1350" kern="1200">
                          <a:solidFill>
                            <a:schemeClr val="dk1"/>
                          </a:solidFill>
                          <a:latin typeface="Corbel"/>
                        </a:defRPr>
                      </a:lvl1pPr>
                      <a:lvl2pPr marL="342900" algn="l" defTabSz="685800" rtl="0" eaLnBrk="1" latinLnBrk="0" hangingPunct="1">
                        <a:defRPr sz="1350" kern="1200">
                          <a:solidFill>
                            <a:schemeClr val="dk1"/>
                          </a:solidFill>
                          <a:latin typeface="Corbel"/>
                        </a:defRPr>
                      </a:lvl2pPr>
                      <a:lvl3pPr marL="685800" algn="l" defTabSz="685800" rtl="0" eaLnBrk="1" latinLnBrk="0" hangingPunct="1">
                        <a:defRPr sz="1350" kern="1200">
                          <a:solidFill>
                            <a:schemeClr val="dk1"/>
                          </a:solidFill>
                          <a:latin typeface="Corbel"/>
                        </a:defRPr>
                      </a:lvl3pPr>
                      <a:lvl4pPr marL="1028700" algn="l" defTabSz="685800" rtl="0" eaLnBrk="1" latinLnBrk="0" hangingPunct="1">
                        <a:defRPr sz="1350" kern="1200">
                          <a:solidFill>
                            <a:schemeClr val="dk1"/>
                          </a:solidFill>
                          <a:latin typeface="Corbel"/>
                        </a:defRPr>
                      </a:lvl4pPr>
                      <a:lvl5pPr marL="1371600" algn="l" defTabSz="685800" rtl="0" eaLnBrk="1" latinLnBrk="0" hangingPunct="1">
                        <a:defRPr sz="1350" kern="1200">
                          <a:solidFill>
                            <a:schemeClr val="dk1"/>
                          </a:solidFill>
                          <a:latin typeface="Corbel"/>
                        </a:defRPr>
                      </a:lvl5pPr>
                      <a:lvl6pPr marL="1714500" algn="l" defTabSz="685800" rtl="0" eaLnBrk="1" latinLnBrk="0" hangingPunct="1">
                        <a:defRPr sz="1350" kern="1200">
                          <a:solidFill>
                            <a:schemeClr val="dk1"/>
                          </a:solidFill>
                          <a:latin typeface="Corbel"/>
                        </a:defRPr>
                      </a:lvl6pPr>
                      <a:lvl7pPr marL="2057400" algn="l" defTabSz="685800" rtl="0" eaLnBrk="1" latinLnBrk="0" hangingPunct="1">
                        <a:defRPr sz="1350" kern="1200">
                          <a:solidFill>
                            <a:schemeClr val="dk1"/>
                          </a:solidFill>
                          <a:latin typeface="Corbel"/>
                        </a:defRPr>
                      </a:lvl7pPr>
                      <a:lvl8pPr marL="2400300" algn="l" defTabSz="685800" rtl="0" eaLnBrk="1" latinLnBrk="0" hangingPunct="1">
                        <a:defRPr sz="1350" kern="1200">
                          <a:solidFill>
                            <a:schemeClr val="dk1"/>
                          </a:solidFill>
                          <a:latin typeface="Corbel"/>
                        </a:defRPr>
                      </a:lvl8pPr>
                      <a:lvl9pPr marL="2743200" algn="l" defTabSz="685800" rtl="0" eaLnBrk="1" latinLnBrk="0" hangingPunct="1">
                        <a:defRPr sz="1350" kern="1200">
                          <a:solidFill>
                            <a:schemeClr val="dk1"/>
                          </a:solidFill>
                          <a:latin typeface="Corbel"/>
                        </a:defRPr>
                      </a:lvl9pPr>
                    </a:lstStyle>
                    <a:p>
                      <a:pPr marL="0" marR="0">
                        <a:lnSpc>
                          <a:spcPct val="107000"/>
                        </a:lnSpc>
                        <a:spcBef>
                          <a:spcPts val="0"/>
                        </a:spcBef>
                        <a:spcAft>
                          <a:spcPts val="800"/>
                        </a:spcAft>
                      </a:pPr>
                      <a:r>
                        <a:rPr lang="en-US" sz="900" b="0" kern="1200" spc="-5">
                          <a:solidFill>
                            <a:schemeClr val="bg1"/>
                          </a:solidFill>
                          <a:latin typeface="+mn-lt"/>
                        </a:rPr>
                        <a:t>Cancellation policy enforcement</a:t>
                      </a:r>
                      <a:endParaRPr lang="en-US" sz="900" b="0" kern="1200" spc="-5">
                        <a:solidFill>
                          <a:schemeClr val="bg1"/>
                        </a:solidFill>
                        <a:latin typeface="+mn-lt"/>
                        <a:ea typeface="+mn-ea"/>
                        <a:cs typeface="+mn-cs"/>
                      </a:endParaRPr>
                    </a:p>
                  </a:txBody>
                  <a:tcPr marL="52155" marR="52155" marT="52155" marB="52155"/>
                </a:tc>
                <a:tc>
                  <a:txBody>
                    <a:bodyPr/>
                    <a:lstStyle>
                      <a:lvl1pPr marL="0" algn="l" defTabSz="685800" rtl="0" eaLnBrk="1" latinLnBrk="0" hangingPunct="1">
                        <a:defRPr sz="1350" kern="1200">
                          <a:solidFill>
                            <a:schemeClr val="dk1"/>
                          </a:solidFill>
                          <a:latin typeface="Corbel"/>
                        </a:defRPr>
                      </a:lvl1pPr>
                      <a:lvl2pPr marL="342900" algn="l" defTabSz="685800" rtl="0" eaLnBrk="1" latinLnBrk="0" hangingPunct="1">
                        <a:defRPr sz="1350" kern="1200">
                          <a:solidFill>
                            <a:schemeClr val="dk1"/>
                          </a:solidFill>
                          <a:latin typeface="Corbel"/>
                        </a:defRPr>
                      </a:lvl2pPr>
                      <a:lvl3pPr marL="685800" algn="l" defTabSz="685800" rtl="0" eaLnBrk="1" latinLnBrk="0" hangingPunct="1">
                        <a:defRPr sz="1350" kern="1200">
                          <a:solidFill>
                            <a:schemeClr val="dk1"/>
                          </a:solidFill>
                          <a:latin typeface="Corbel"/>
                        </a:defRPr>
                      </a:lvl3pPr>
                      <a:lvl4pPr marL="1028700" algn="l" defTabSz="685800" rtl="0" eaLnBrk="1" latinLnBrk="0" hangingPunct="1">
                        <a:defRPr sz="1350" kern="1200">
                          <a:solidFill>
                            <a:schemeClr val="dk1"/>
                          </a:solidFill>
                          <a:latin typeface="Corbel"/>
                        </a:defRPr>
                      </a:lvl4pPr>
                      <a:lvl5pPr marL="1371600" algn="l" defTabSz="685800" rtl="0" eaLnBrk="1" latinLnBrk="0" hangingPunct="1">
                        <a:defRPr sz="1350" kern="1200">
                          <a:solidFill>
                            <a:schemeClr val="dk1"/>
                          </a:solidFill>
                          <a:latin typeface="Corbel"/>
                        </a:defRPr>
                      </a:lvl5pPr>
                      <a:lvl6pPr marL="1714500" algn="l" defTabSz="685800" rtl="0" eaLnBrk="1" latinLnBrk="0" hangingPunct="1">
                        <a:defRPr sz="1350" kern="1200">
                          <a:solidFill>
                            <a:schemeClr val="dk1"/>
                          </a:solidFill>
                          <a:latin typeface="Corbel"/>
                        </a:defRPr>
                      </a:lvl6pPr>
                      <a:lvl7pPr marL="2057400" algn="l" defTabSz="685800" rtl="0" eaLnBrk="1" latinLnBrk="0" hangingPunct="1">
                        <a:defRPr sz="1350" kern="1200">
                          <a:solidFill>
                            <a:schemeClr val="dk1"/>
                          </a:solidFill>
                          <a:latin typeface="Corbel"/>
                        </a:defRPr>
                      </a:lvl7pPr>
                      <a:lvl8pPr marL="2400300" algn="l" defTabSz="685800" rtl="0" eaLnBrk="1" latinLnBrk="0" hangingPunct="1">
                        <a:defRPr sz="1350" kern="1200">
                          <a:solidFill>
                            <a:schemeClr val="dk1"/>
                          </a:solidFill>
                          <a:latin typeface="Corbel"/>
                        </a:defRPr>
                      </a:lvl8pPr>
                      <a:lvl9pPr marL="2743200" algn="l" defTabSz="685800" rtl="0" eaLnBrk="1" latinLnBrk="0" hangingPunct="1">
                        <a:defRPr sz="1350" kern="1200">
                          <a:solidFill>
                            <a:schemeClr val="dk1"/>
                          </a:solidFill>
                          <a:latin typeface="Corbel"/>
                        </a:defRPr>
                      </a:lvl9pPr>
                    </a:lstStyle>
                    <a:p>
                      <a:pPr marL="0" marR="0">
                        <a:lnSpc>
                          <a:spcPct val="107000"/>
                        </a:lnSpc>
                        <a:spcBef>
                          <a:spcPts val="0"/>
                        </a:spcBef>
                        <a:spcAft>
                          <a:spcPts val="800"/>
                        </a:spcAft>
                      </a:pPr>
                      <a:r>
                        <a:rPr lang="en-US" sz="900" kern="1200" spc="0" baseline="0">
                          <a:solidFill>
                            <a:schemeClr val="bg1"/>
                          </a:solidFill>
                          <a:effectLst/>
                          <a:latin typeface="+mn-lt"/>
                        </a:rPr>
                        <a:t>Partner can cancel subscription with prorated billing/refund within first one-sixty-eight (168) hours after initial order or term renewal. After 168 hours, no cancellation available and no prorated billing/refund. Partner will be billed for the remainder of the annual term if monthly billing was chosen.</a:t>
                      </a:r>
                      <a:endParaRPr lang="en-US" sz="900" kern="1200" spc="0" baseline="0">
                        <a:solidFill>
                          <a:schemeClr val="bg1"/>
                        </a:solidFill>
                        <a:effectLst/>
                        <a:latin typeface="+mn-lt"/>
                        <a:ea typeface="+mn-ea"/>
                        <a:cs typeface="+mn-cs"/>
                      </a:endParaRPr>
                    </a:p>
                  </a:txBody>
                  <a:tcPr marL="52155" marR="52155" marT="52155" marB="52155"/>
                </a:tc>
                <a:tc>
                  <a:txBody>
                    <a:bodyPr/>
                    <a:lstStyle>
                      <a:lvl1pPr marL="0" algn="l" defTabSz="685800" rtl="0" eaLnBrk="1" latinLnBrk="0" hangingPunct="1">
                        <a:defRPr sz="1350" kern="1200">
                          <a:solidFill>
                            <a:schemeClr val="dk1"/>
                          </a:solidFill>
                          <a:latin typeface="Corbel"/>
                        </a:defRPr>
                      </a:lvl1pPr>
                      <a:lvl2pPr marL="342900" algn="l" defTabSz="685800" rtl="0" eaLnBrk="1" latinLnBrk="0" hangingPunct="1">
                        <a:defRPr sz="1350" kern="1200">
                          <a:solidFill>
                            <a:schemeClr val="dk1"/>
                          </a:solidFill>
                          <a:latin typeface="Corbel"/>
                        </a:defRPr>
                      </a:lvl2pPr>
                      <a:lvl3pPr marL="685800" algn="l" defTabSz="685800" rtl="0" eaLnBrk="1" latinLnBrk="0" hangingPunct="1">
                        <a:defRPr sz="1350" kern="1200">
                          <a:solidFill>
                            <a:schemeClr val="dk1"/>
                          </a:solidFill>
                          <a:latin typeface="Corbel"/>
                        </a:defRPr>
                      </a:lvl3pPr>
                      <a:lvl4pPr marL="1028700" algn="l" defTabSz="685800" rtl="0" eaLnBrk="1" latinLnBrk="0" hangingPunct="1">
                        <a:defRPr sz="1350" kern="1200">
                          <a:solidFill>
                            <a:schemeClr val="dk1"/>
                          </a:solidFill>
                          <a:latin typeface="Corbel"/>
                        </a:defRPr>
                      </a:lvl4pPr>
                      <a:lvl5pPr marL="1371600" algn="l" defTabSz="685800" rtl="0" eaLnBrk="1" latinLnBrk="0" hangingPunct="1">
                        <a:defRPr sz="1350" kern="1200">
                          <a:solidFill>
                            <a:schemeClr val="dk1"/>
                          </a:solidFill>
                          <a:latin typeface="Corbel"/>
                        </a:defRPr>
                      </a:lvl5pPr>
                      <a:lvl6pPr marL="1714500" algn="l" defTabSz="685800" rtl="0" eaLnBrk="1" latinLnBrk="0" hangingPunct="1">
                        <a:defRPr sz="1350" kern="1200">
                          <a:solidFill>
                            <a:schemeClr val="dk1"/>
                          </a:solidFill>
                          <a:latin typeface="Corbel"/>
                        </a:defRPr>
                      </a:lvl6pPr>
                      <a:lvl7pPr marL="2057400" algn="l" defTabSz="685800" rtl="0" eaLnBrk="1" latinLnBrk="0" hangingPunct="1">
                        <a:defRPr sz="1350" kern="1200">
                          <a:solidFill>
                            <a:schemeClr val="dk1"/>
                          </a:solidFill>
                          <a:latin typeface="Corbel"/>
                        </a:defRPr>
                      </a:lvl7pPr>
                      <a:lvl8pPr marL="2400300" algn="l" defTabSz="685800" rtl="0" eaLnBrk="1" latinLnBrk="0" hangingPunct="1">
                        <a:defRPr sz="1350" kern="1200">
                          <a:solidFill>
                            <a:schemeClr val="dk1"/>
                          </a:solidFill>
                          <a:latin typeface="Corbel"/>
                        </a:defRPr>
                      </a:lvl8pPr>
                      <a:lvl9pPr marL="2743200" algn="l" defTabSz="685800" rtl="0" eaLnBrk="1" latinLnBrk="0" hangingPunct="1">
                        <a:defRPr sz="1350" kern="1200">
                          <a:solidFill>
                            <a:schemeClr val="dk1"/>
                          </a:solidFill>
                          <a:latin typeface="Corbel"/>
                        </a:defRPr>
                      </a:lvl9pPr>
                    </a:lstStyle>
                    <a:p>
                      <a:pPr marL="0" marR="0">
                        <a:lnSpc>
                          <a:spcPct val="107000"/>
                        </a:lnSpc>
                        <a:spcBef>
                          <a:spcPts val="0"/>
                        </a:spcBef>
                        <a:spcAft>
                          <a:spcPts val="800"/>
                        </a:spcAft>
                      </a:pPr>
                      <a:r>
                        <a:rPr lang="en-US" sz="900" kern="1200" spc="0" baseline="0">
                          <a:solidFill>
                            <a:schemeClr val="bg1"/>
                          </a:solidFill>
                          <a:effectLst/>
                          <a:latin typeface="+mn-lt"/>
                        </a:rPr>
                        <a:t>Encourages customer commitment to the full annual term of the subscription purchased and reduces churn; helps partner more effectively retain and forecast revenue; ensures ROI for provision of support and services.</a:t>
                      </a:r>
                      <a:endParaRPr lang="en-US" sz="900" kern="1200" spc="0" baseline="0">
                        <a:solidFill>
                          <a:schemeClr val="bg1"/>
                        </a:solidFill>
                        <a:effectLst/>
                        <a:latin typeface="+mn-lt"/>
                        <a:ea typeface="+mn-ea"/>
                        <a:cs typeface="+mn-cs"/>
                      </a:endParaRPr>
                    </a:p>
                  </a:txBody>
                  <a:tcPr marL="52155" marR="52155" marT="52155" marB="52155"/>
                </a:tc>
                <a:extLst>
                  <a:ext uri="{0D108BD9-81ED-4DB2-BD59-A6C34878D82A}">
                    <a16:rowId xmlns:a16="http://schemas.microsoft.com/office/drawing/2014/main" val="3484231463"/>
                  </a:ext>
                </a:extLst>
              </a:tr>
              <a:tr h="268813">
                <a:tc>
                  <a:txBody>
                    <a:bodyPr/>
                    <a:lstStyle/>
                    <a:p>
                      <a:pPr marL="0" marR="0">
                        <a:lnSpc>
                          <a:spcPct val="107000"/>
                        </a:lnSpc>
                        <a:spcBef>
                          <a:spcPts val="0"/>
                        </a:spcBef>
                        <a:spcAft>
                          <a:spcPts val="800"/>
                        </a:spcAft>
                      </a:pPr>
                      <a:r>
                        <a:rPr lang="en-US" sz="900" b="0" kern="1200" spc="-5">
                          <a:solidFill>
                            <a:schemeClr val="bg1"/>
                          </a:solidFill>
                          <a:latin typeface="+mn-lt"/>
                        </a:rPr>
                        <a:t>Suspend/resume subscriptions​</a:t>
                      </a:r>
                      <a:endParaRPr lang="en-US" sz="900" b="0" kern="1200" spc="-5">
                        <a:solidFill>
                          <a:schemeClr val="bg1"/>
                        </a:solidFill>
                        <a:latin typeface="+mn-lt"/>
                        <a:ea typeface="+mn-ea"/>
                        <a:cs typeface="Times New Roman" panose="02020603050405020304" pitchFamily="18" charset="0"/>
                      </a:endParaRPr>
                    </a:p>
                  </a:txBody>
                  <a:tcPr marL="52155" marR="52155" marT="52155" marB="52155"/>
                </a:tc>
                <a:tc>
                  <a:txBody>
                    <a:bodyPr/>
                    <a:lstStyle/>
                    <a:p>
                      <a:pPr marL="0" marR="0">
                        <a:lnSpc>
                          <a:spcPct val="107000"/>
                        </a:lnSpc>
                        <a:spcBef>
                          <a:spcPts val="0"/>
                        </a:spcBef>
                        <a:spcAft>
                          <a:spcPts val="800"/>
                        </a:spcAft>
                      </a:pPr>
                      <a:r>
                        <a:rPr lang="en-US" sz="900" spc="0" baseline="0">
                          <a:solidFill>
                            <a:schemeClr val="bg1"/>
                          </a:solidFill>
                          <a:effectLst/>
                          <a:latin typeface="+mn-lt"/>
                        </a:rPr>
                        <a:t>Partner can suspend and then resume a subscription at any time without cancellation or termination; partner billing continues during suspension.</a:t>
                      </a:r>
                      <a:endParaRPr lang="en-US" sz="900" spc="0" baseline="0">
                        <a:solidFill>
                          <a:schemeClr val="bg1"/>
                        </a:solidFill>
                        <a:effectLst/>
                        <a:latin typeface="+mn-lt"/>
                        <a:ea typeface="Calibri" panose="020F0502020204030204" pitchFamily="34" charset="0"/>
                        <a:cs typeface="Times New Roman" panose="02020603050405020304" pitchFamily="18" charset="0"/>
                      </a:endParaRPr>
                    </a:p>
                  </a:txBody>
                  <a:tcPr marL="52155" marR="52155" marT="52155" marB="52155"/>
                </a:tc>
                <a:tc>
                  <a:txBody>
                    <a:bodyPr/>
                    <a:lstStyle/>
                    <a:p>
                      <a:pPr marL="0" marR="0">
                        <a:lnSpc>
                          <a:spcPct val="107000"/>
                        </a:lnSpc>
                        <a:spcBef>
                          <a:spcPts val="0"/>
                        </a:spcBef>
                        <a:spcAft>
                          <a:spcPts val="800"/>
                        </a:spcAft>
                      </a:pPr>
                      <a:r>
                        <a:rPr lang="en-US" sz="900" spc="0" baseline="0">
                          <a:solidFill>
                            <a:schemeClr val="bg1"/>
                          </a:solidFill>
                          <a:effectLst/>
                          <a:latin typeface="+mn-lt"/>
                        </a:rPr>
                        <a:t>Helps partner with dunning; subscription can be paused until customer remits overdue payment.</a:t>
                      </a:r>
                      <a:endParaRPr lang="en-US" sz="900" spc="0" baseline="0">
                        <a:solidFill>
                          <a:schemeClr val="bg1"/>
                        </a:solidFill>
                        <a:effectLst/>
                        <a:latin typeface="+mn-lt"/>
                        <a:ea typeface="Calibri" panose="020F0502020204030204" pitchFamily="34" charset="0"/>
                        <a:cs typeface="Times New Roman" panose="02020603050405020304" pitchFamily="18" charset="0"/>
                      </a:endParaRPr>
                    </a:p>
                  </a:txBody>
                  <a:tcPr marL="52155" marR="52155" marT="52155" marB="52155"/>
                </a:tc>
                <a:extLst>
                  <a:ext uri="{0D108BD9-81ED-4DB2-BD59-A6C34878D82A}">
                    <a16:rowId xmlns:a16="http://schemas.microsoft.com/office/drawing/2014/main" val="244634811"/>
                  </a:ext>
                </a:extLst>
              </a:tr>
              <a:tr h="278897">
                <a:tc>
                  <a:txBody>
                    <a:bodyPr/>
                    <a:lstStyle>
                      <a:lvl1pPr marL="0" algn="l" defTabSz="685800" rtl="0" eaLnBrk="1" latinLnBrk="0" hangingPunct="1">
                        <a:defRPr sz="1350" kern="1200">
                          <a:solidFill>
                            <a:schemeClr val="dk1"/>
                          </a:solidFill>
                          <a:latin typeface="Corbel"/>
                        </a:defRPr>
                      </a:lvl1pPr>
                      <a:lvl2pPr marL="342900" algn="l" defTabSz="685800" rtl="0" eaLnBrk="1" latinLnBrk="0" hangingPunct="1">
                        <a:defRPr sz="1350" kern="1200">
                          <a:solidFill>
                            <a:schemeClr val="dk1"/>
                          </a:solidFill>
                          <a:latin typeface="Corbel"/>
                        </a:defRPr>
                      </a:lvl2pPr>
                      <a:lvl3pPr marL="685800" algn="l" defTabSz="685800" rtl="0" eaLnBrk="1" latinLnBrk="0" hangingPunct="1">
                        <a:defRPr sz="1350" kern="1200">
                          <a:solidFill>
                            <a:schemeClr val="dk1"/>
                          </a:solidFill>
                          <a:latin typeface="Corbel"/>
                        </a:defRPr>
                      </a:lvl3pPr>
                      <a:lvl4pPr marL="1028700" algn="l" defTabSz="685800" rtl="0" eaLnBrk="1" latinLnBrk="0" hangingPunct="1">
                        <a:defRPr sz="1350" kern="1200">
                          <a:solidFill>
                            <a:schemeClr val="dk1"/>
                          </a:solidFill>
                          <a:latin typeface="Corbel"/>
                        </a:defRPr>
                      </a:lvl4pPr>
                      <a:lvl5pPr marL="1371600" algn="l" defTabSz="685800" rtl="0" eaLnBrk="1" latinLnBrk="0" hangingPunct="1">
                        <a:defRPr sz="1350" kern="1200">
                          <a:solidFill>
                            <a:schemeClr val="dk1"/>
                          </a:solidFill>
                          <a:latin typeface="Corbel"/>
                        </a:defRPr>
                      </a:lvl5pPr>
                      <a:lvl6pPr marL="1714500" algn="l" defTabSz="685800" rtl="0" eaLnBrk="1" latinLnBrk="0" hangingPunct="1">
                        <a:defRPr sz="1350" kern="1200">
                          <a:solidFill>
                            <a:schemeClr val="dk1"/>
                          </a:solidFill>
                          <a:latin typeface="Corbel"/>
                        </a:defRPr>
                      </a:lvl6pPr>
                      <a:lvl7pPr marL="2057400" algn="l" defTabSz="685800" rtl="0" eaLnBrk="1" latinLnBrk="0" hangingPunct="1">
                        <a:defRPr sz="1350" kern="1200">
                          <a:solidFill>
                            <a:schemeClr val="dk1"/>
                          </a:solidFill>
                          <a:latin typeface="Corbel"/>
                        </a:defRPr>
                      </a:lvl7pPr>
                      <a:lvl8pPr marL="2400300" algn="l" defTabSz="685800" rtl="0" eaLnBrk="1" latinLnBrk="0" hangingPunct="1">
                        <a:defRPr sz="1350" kern="1200">
                          <a:solidFill>
                            <a:schemeClr val="dk1"/>
                          </a:solidFill>
                          <a:latin typeface="Corbel"/>
                        </a:defRPr>
                      </a:lvl8pPr>
                      <a:lvl9pPr marL="2743200" algn="l" defTabSz="685800" rtl="0" eaLnBrk="1" latinLnBrk="0" hangingPunct="1">
                        <a:defRPr sz="1350" kern="1200">
                          <a:solidFill>
                            <a:schemeClr val="dk1"/>
                          </a:solidFill>
                          <a:latin typeface="Corbel"/>
                        </a:defRPr>
                      </a:lvl9pPr>
                    </a:lstStyle>
                    <a:p>
                      <a:pPr marL="0" marR="0">
                        <a:lnSpc>
                          <a:spcPct val="107000"/>
                        </a:lnSpc>
                        <a:spcBef>
                          <a:spcPts val="0"/>
                        </a:spcBef>
                        <a:spcAft>
                          <a:spcPts val="800"/>
                        </a:spcAft>
                      </a:pPr>
                      <a:r>
                        <a:rPr lang="en-US" sz="900" b="0" kern="1200" spc="-5">
                          <a:solidFill>
                            <a:schemeClr val="bg1"/>
                          </a:solidFill>
                          <a:latin typeface="+mn-lt"/>
                        </a:rPr>
                        <a:t>Ability to schedule changes at subscription renewal</a:t>
                      </a:r>
                      <a:endParaRPr lang="en-US" sz="900" b="0" kern="1200" spc="-5">
                        <a:solidFill>
                          <a:schemeClr val="bg1"/>
                        </a:solidFill>
                        <a:latin typeface="+mn-lt"/>
                        <a:ea typeface="+mn-ea"/>
                        <a:cs typeface="Times New Roman" panose="02020603050405020304" pitchFamily="18" charset="0"/>
                      </a:endParaRPr>
                    </a:p>
                  </a:txBody>
                  <a:tcPr marL="52155" marR="52155" marT="52155" marB="52155"/>
                </a:tc>
                <a:tc>
                  <a:txBody>
                    <a:bodyPr/>
                    <a:lstStyle>
                      <a:lvl1pPr marL="0" algn="l" defTabSz="685800" rtl="0" eaLnBrk="1" latinLnBrk="0" hangingPunct="1">
                        <a:defRPr sz="1350" kern="1200">
                          <a:solidFill>
                            <a:schemeClr val="dk1"/>
                          </a:solidFill>
                          <a:latin typeface="Corbel"/>
                        </a:defRPr>
                      </a:lvl1pPr>
                      <a:lvl2pPr marL="342900" algn="l" defTabSz="685800" rtl="0" eaLnBrk="1" latinLnBrk="0" hangingPunct="1">
                        <a:defRPr sz="1350" kern="1200">
                          <a:solidFill>
                            <a:schemeClr val="dk1"/>
                          </a:solidFill>
                          <a:latin typeface="Corbel"/>
                        </a:defRPr>
                      </a:lvl2pPr>
                      <a:lvl3pPr marL="685800" algn="l" defTabSz="685800" rtl="0" eaLnBrk="1" latinLnBrk="0" hangingPunct="1">
                        <a:defRPr sz="1350" kern="1200">
                          <a:solidFill>
                            <a:schemeClr val="dk1"/>
                          </a:solidFill>
                          <a:latin typeface="Corbel"/>
                        </a:defRPr>
                      </a:lvl3pPr>
                      <a:lvl4pPr marL="1028700" algn="l" defTabSz="685800" rtl="0" eaLnBrk="1" latinLnBrk="0" hangingPunct="1">
                        <a:defRPr sz="1350" kern="1200">
                          <a:solidFill>
                            <a:schemeClr val="dk1"/>
                          </a:solidFill>
                          <a:latin typeface="Corbel"/>
                        </a:defRPr>
                      </a:lvl4pPr>
                      <a:lvl5pPr marL="1371600" algn="l" defTabSz="685800" rtl="0" eaLnBrk="1" latinLnBrk="0" hangingPunct="1">
                        <a:defRPr sz="1350" kern="1200">
                          <a:solidFill>
                            <a:schemeClr val="dk1"/>
                          </a:solidFill>
                          <a:latin typeface="Corbel"/>
                        </a:defRPr>
                      </a:lvl5pPr>
                      <a:lvl6pPr marL="1714500" algn="l" defTabSz="685800" rtl="0" eaLnBrk="1" latinLnBrk="0" hangingPunct="1">
                        <a:defRPr sz="1350" kern="1200">
                          <a:solidFill>
                            <a:schemeClr val="dk1"/>
                          </a:solidFill>
                          <a:latin typeface="Corbel"/>
                        </a:defRPr>
                      </a:lvl6pPr>
                      <a:lvl7pPr marL="2057400" algn="l" defTabSz="685800" rtl="0" eaLnBrk="1" latinLnBrk="0" hangingPunct="1">
                        <a:defRPr sz="1350" kern="1200">
                          <a:solidFill>
                            <a:schemeClr val="dk1"/>
                          </a:solidFill>
                          <a:latin typeface="Corbel"/>
                        </a:defRPr>
                      </a:lvl7pPr>
                      <a:lvl8pPr marL="2400300" algn="l" defTabSz="685800" rtl="0" eaLnBrk="1" latinLnBrk="0" hangingPunct="1">
                        <a:defRPr sz="1350" kern="1200">
                          <a:solidFill>
                            <a:schemeClr val="dk1"/>
                          </a:solidFill>
                          <a:latin typeface="Corbel"/>
                        </a:defRPr>
                      </a:lvl8pPr>
                      <a:lvl9pPr marL="2743200" algn="l" defTabSz="685800" rtl="0" eaLnBrk="1" latinLnBrk="0" hangingPunct="1">
                        <a:defRPr sz="1350" kern="1200">
                          <a:solidFill>
                            <a:schemeClr val="dk1"/>
                          </a:solidFill>
                          <a:latin typeface="Corbel"/>
                        </a:defRPr>
                      </a:lvl9pPr>
                    </a:lstStyle>
                    <a:p>
                      <a:pPr marL="0" marR="0">
                        <a:lnSpc>
                          <a:spcPct val="107000"/>
                        </a:lnSpc>
                        <a:spcBef>
                          <a:spcPts val="0"/>
                        </a:spcBef>
                        <a:spcAft>
                          <a:spcPts val="800"/>
                        </a:spcAft>
                      </a:pPr>
                      <a:r>
                        <a:rPr lang="en-US" sz="900" spc="0" baseline="0">
                          <a:solidFill>
                            <a:schemeClr val="bg1"/>
                          </a:solidFill>
                          <a:effectLst/>
                          <a:latin typeface="+mn-lt"/>
                        </a:rPr>
                        <a:t>Partner can schedule different seat counts, SKU conversions, term-length renewal changes and renewals to different billing option.</a:t>
                      </a:r>
                      <a:endParaRPr lang="en-US" sz="900" spc="0" baseline="0">
                        <a:solidFill>
                          <a:schemeClr val="bg1"/>
                        </a:solidFill>
                        <a:effectLst/>
                        <a:latin typeface="+mn-lt"/>
                        <a:ea typeface="Calibri" panose="020F0502020204030204" pitchFamily="34" charset="0"/>
                        <a:cs typeface="Times New Roman" panose="02020603050405020304" pitchFamily="18" charset="0"/>
                      </a:endParaRPr>
                    </a:p>
                  </a:txBody>
                  <a:tcPr marL="52155" marR="52155" marT="52155" marB="52155"/>
                </a:tc>
                <a:tc>
                  <a:txBody>
                    <a:bodyPr/>
                    <a:lstStyle>
                      <a:lvl1pPr marL="0" algn="l" defTabSz="685800" rtl="0" eaLnBrk="1" latinLnBrk="0" hangingPunct="1">
                        <a:defRPr sz="1350" kern="1200">
                          <a:solidFill>
                            <a:schemeClr val="dk1"/>
                          </a:solidFill>
                          <a:latin typeface="Corbel"/>
                        </a:defRPr>
                      </a:lvl1pPr>
                      <a:lvl2pPr marL="342900" algn="l" defTabSz="685800" rtl="0" eaLnBrk="1" latinLnBrk="0" hangingPunct="1">
                        <a:defRPr sz="1350" kern="1200">
                          <a:solidFill>
                            <a:schemeClr val="dk1"/>
                          </a:solidFill>
                          <a:latin typeface="Corbel"/>
                        </a:defRPr>
                      </a:lvl2pPr>
                      <a:lvl3pPr marL="685800" algn="l" defTabSz="685800" rtl="0" eaLnBrk="1" latinLnBrk="0" hangingPunct="1">
                        <a:defRPr sz="1350" kern="1200">
                          <a:solidFill>
                            <a:schemeClr val="dk1"/>
                          </a:solidFill>
                          <a:latin typeface="Corbel"/>
                        </a:defRPr>
                      </a:lvl3pPr>
                      <a:lvl4pPr marL="1028700" algn="l" defTabSz="685800" rtl="0" eaLnBrk="1" latinLnBrk="0" hangingPunct="1">
                        <a:defRPr sz="1350" kern="1200">
                          <a:solidFill>
                            <a:schemeClr val="dk1"/>
                          </a:solidFill>
                          <a:latin typeface="Corbel"/>
                        </a:defRPr>
                      </a:lvl4pPr>
                      <a:lvl5pPr marL="1371600" algn="l" defTabSz="685800" rtl="0" eaLnBrk="1" latinLnBrk="0" hangingPunct="1">
                        <a:defRPr sz="1350" kern="1200">
                          <a:solidFill>
                            <a:schemeClr val="dk1"/>
                          </a:solidFill>
                          <a:latin typeface="Corbel"/>
                        </a:defRPr>
                      </a:lvl5pPr>
                      <a:lvl6pPr marL="1714500" algn="l" defTabSz="685800" rtl="0" eaLnBrk="1" latinLnBrk="0" hangingPunct="1">
                        <a:defRPr sz="1350" kern="1200">
                          <a:solidFill>
                            <a:schemeClr val="dk1"/>
                          </a:solidFill>
                          <a:latin typeface="Corbel"/>
                        </a:defRPr>
                      </a:lvl6pPr>
                      <a:lvl7pPr marL="2057400" algn="l" defTabSz="685800" rtl="0" eaLnBrk="1" latinLnBrk="0" hangingPunct="1">
                        <a:defRPr sz="1350" kern="1200">
                          <a:solidFill>
                            <a:schemeClr val="dk1"/>
                          </a:solidFill>
                          <a:latin typeface="Corbel"/>
                        </a:defRPr>
                      </a:lvl7pPr>
                      <a:lvl8pPr marL="2400300" algn="l" defTabSz="685800" rtl="0" eaLnBrk="1" latinLnBrk="0" hangingPunct="1">
                        <a:defRPr sz="1350" kern="1200">
                          <a:solidFill>
                            <a:schemeClr val="dk1"/>
                          </a:solidFill>
                          <a:latin typeface="Corbel"/>
                        </a:defRPr>
                      </a:lvl8pPr>
                      <a:lvl9pPr marL="2743200" algn="l" defTabSz="685800" rtl="0" eaLnBrk="1" latinLnBrk="0" hangingPunct="1">
                        <a:defRPr sz="1350" kern="1200">
                          <a:solidFill>
                            <a:schemeClr val="dk1"/>
                          </a:solidFill>
                          <a:latin typeface="Corbel"/>
                        </a:defRPr>
                      </a:lvl9pPr>
                    </a:lstStyle>
                    <a:p>
                      <a:pPr marL="0" marR="0">
                        <a:lnSpc>
                          <a:spcPct val="107000"/>
                        </a:lnSpc>
                        <a:spcBef>
                          <a:spcPts val="0"/>
                        </a:spcBef>
                        <a:spcAft>
                          <a:spcPts val="800"/>
                        </a:spcAft>
                      </a:pPr>
                      <a:r>
                        <a:rPr lang="en-US" sz="900" spc="0" baseline="0">
                          <a:solidFill>
                            <a:schemeClr val="bg1"/>
                          </a:solidFill>
                          <a:effectLst/>
                          <a:latin typeface="+mn-lt"/>
                        </a:rPr>
                        <a:t>Allows partner to manage subscriptions in advance instead of performing manual changes at renewal. Improves operational efficiency.</a:t>
                      </a:r>
                      <a:endParaRPr lang="en-US" sz="900" spc="0" baseline="0">
                        <a:solidFill>
                          <a:schemeClr val="bg1"/>
                        </a:solidFill>
                        <a:effectLst/>
                        <a:latin typeface="+mn-lt"/>
                        <a:ea typeface="Calibri" panose="020F0502020204030204" pitchFamily="34" charset="0"/>
                        <a:cs typeface="Times New Roman" panose="02020603050405020304" pitchFamily="18" charset="0"/>
                      </a:endParaRPr>
                    </a:p>
                  </a:txBody>
                  <a:tcPr marL="52155" marR="52155" marT="52155" marB="52155"/>
                </a:tc>
                <a:extLst>
                  <a:ext uri="{0D108BD9-81ED-4DB2-BD59-A6C34878D82A}">
                    <a16:rowId xmlns:a16="http://schemas.microsoft.com/office/drawing/2014/main" val="2258330624"/>
                  </a:ext>
                </a:extLst>
              </a:tr>
              <a:tr h="198345">
                <a:tc>
                  <a:txBody>
                    <a:bodyPr/>
                    <a:lstStyle>
                      <a:lvl1pPr marL="0" algn="l" defTabSz="685800" rtl="0" eaLnBrk="1" latinLnBrk="0" hangingPunct="1">
                        <a:defRPr sz="1350" kern="1200">
                          <a:solidFill>
                            <a:schemeClr val="dk1"/>
                          </a:solidFill>
                          <a:latin typeface="Corbel"/>
                        </a:defRPr>
                      </a:lvl1pPr>
                      <a:lvl2pPr marL="342900" algn="l" defTabSz="685800" rtl="0" eaLnBrk="1" latinLnBrk="0" hangingPunct="1">
                        <a:defRPr sz="1350" kern="1200">
                          <a:solidFill>
                            <a:schemeClr val="dk1"/>
                          </a:solidFill>
                          <a:latin typeface="Corbel"/>
                        </a:defRPr>
                      </a:lvl2pPr>
                      <a:lvl3pPr marL="685800" algn="l" defTabSz="685800" rtl="0" eaLnBrk="1" latinLnBrk="0" hangingPunct="1">
                        <a:defRPr sz="1350" kern="1200">
                          <a:solidFill>
                            <a:schemeClr val="dk1"/>
                          </a:solidFill>
                          <a:latin typeface="Corbel"/>
                        </a:defRPr>
                      </a:lvl3pPr>
                      <a:lvl4pPr marL="1028700" algn="l" defTabSz="685800" rtl="0" eaLnBrk="1" latinLnBrk="0" hangingPunct="1">
                        <a:defRPr sz="1350" kern="1200">
                          <a:solidFill>
                            <a:schemeClr val="dk1"/>
                          </a:solidFill>
                          <a:latin typeface="Corbel"/>
                        </a:defRPr>
                      </a:lvl4pPr>
                      <a:lvl5pPr marL="1371600" algn="l" defTabSz="685800" rtl="0" eaLnBrk="1" latinLnBrk="0" hangingPunct="1">
                        <a:defRPr sz="1350" kern="1200">
                          <a:solidFill>
                            <a:schemeClr val="dk1"/>
                          </a:solidFill>
                          <a:latin typeface="Corbel"/>
                        </a:defRPr>
                      </a:lvl5pPr>
                      <a:lvl6pPr marL="1714500" algn="l" defTabSz="685800" rtl="0" eaLnBrk="1" latinLnBrk="0" hangingPunct="1">
                        <a:defRPr sz="1350" kern="1200">
                          <a:solidFill>
                            <a:schemeClr val="dk1"/>
                          </a:solidFill>
                          <a:latin typeface="Corbel"/>
                        </a:defRPr>
                      </a:lvl6pPr>
                      <a:lvl7pPr marL="2057400" algn="l" defTabSz="685800" rtl="0" eaLnBrk="1" latinLnBrk="0" hangingPunct="1">
                        <a:defRPr sz="1350" kern="1200">
                          <a:solidFill>
                            <a:schemeClr val="dk1"/>
                          </a:solidFill>
                          <a:latin typeface="Corbel"/>
                        </a:defRPr>
                      </a:lvl7pPr>
                      <a:lvl8pPr marL="2400300" algn="l" defTabSz="685800" rtl="0" eaLnBrk="1" latinLnBrk="0" hangingPunct="1">
                        <a:defRPr sz="1350" kern="1200">
                          <a:solidFill>
                            <a:schemeClr val="dk1"/>
                          </a:solidFill>
                          <a:latin typeface="Corbel"/>
                        </a:defRPr>
                      </a:lvl8pPr>
                      <a:lvl9pPr marL="2743200" algn="l" defTabSz="685800" rtl="0" eaLnBrk="1" latinLnBrk="0" hangingPunct="1">
                        <a:defRPr sz="1350" kern="1200">
                          <a:solidFill>
                            <a:schemeClr val="dk1"/>
                          </a:solidFill>
                          <a:latin typeface="Corbel"/>
                        </a:defRPr>
                      </a:lvl9pPr>
                    </a:lstStyle>
                    <a:p>
                      <a:pPr marL="0" marR="0" algn="l" defTabSz="1219353" rtl="0" eaLnBrk="1" latinLnBrk="0" hangingPunct="1">
                        <a:lnSpc>
                          <a:spcPct val="107000"/>
                        </a:lnSpc>
                        <a:spcBef>
                          <a:spcPts val="0"/>
                        </a:spcBef>
                        <a:spcAft>
                          <a:spcPts val="800"/>
                        </a:spcAft>
                      </a:pPr>
                      <a:r>
                        <a:rPr lang="en-US" sz="900" b="0" kern="1200" spc="-5">
                          <a:solidFill>
                            <a:schemeClr val="bg1"/>
                          </a:solidFill>
                          <a:latin typeface="+mn-lt"/>
                        </a:rPr>
                        <a:t>Auto-renewal toggle option</a:t>
                      </a:r>
                      <a:endParaRPr lang="en-US" sz="900" b="0" kern="1200" spc="-5">
                        <a:solidFill>
                          <a:schemeClr val="bg1"/>
                        </a:solidFill>
                        <a:latin typeface="+mn-lt"/>
                        <a:ea typeface="+mn-ea"/>
                        <a:cs typeface="+mn-cs"/>
                      </a:endParaRPr>
                    </a:p>
                  </a:txBody>
                  <a:tcPr marL="52155" marR="52155" marT="52155" marB="52155"/>
                </a:tc>
                <a:tc>
                  <a:txBody>
                    <a:bodyPr/>
                    <a:lstStyle>
                      <a:lvl1pPr marL="0" algn="l" defTabSz="685800" rtl="0" eaLnBrk="1" latinLnBrk="0" hangingPunct="1">
                        <a:defRPr sz="1350" kern="1200">
                          <a:solidFill>
                            <a:schemeClr val="dk1"/>
                          </a:solidFill>
                          <a:latin typeface="Corbel"/>
                        </a:defRPr>
                      </a:lvl1pPr>
                      <a:lvl2pPr marL="342900" algn="l" defTabSz="685800" rtl="0" eaLnBrk="1" latinLnBrk="0" hangingPunct="1">
                        <a:defRPr sz="1350" kern="1200">
                          <a:solidFill>
                            <a:schemeClr val="dk1"/>
                          </a:solidFill>
                          <a:latin typeface="Corbel"/>
                        </a:defRPr>
                      </a:lvl2pPr>
                      <a:lvl3pPr marL="685800" algn="l" defTabSz="685800" rtl="0" eaLnBrk="1" latinLnBrk="0" hangingPunct="1">
                        <a:defRPr sz="1350" kern="1200">
                          <a:solidFill>
                            <a:schemeClr val="dk1"/>
                          </a:solidFill>
                          <a:latin typeface="Corbel"/>
                        </a:defRPr>
                      </a:lvl3pPr>
                      <a:lvl4pPr marL="1028700" algn="l" defTabSz="685800" rtl="0" eaLnBrk="1" latinLnBrk="0" hangingPunct="1">
                        <a:defRPr sz="1350" kern="1200">
                          <a:solidFill>
                            <a:schemeClr val="dk1"/>
                          </a:solidFill>
                          <a:latin typeface="Corbel"/>
                        </a:defRPr>
                      </a:lvl4pPr>
                      <a:lvl5pPr marL="1371600" algn="l" defTabSz="685800" rtl="0" eaLnBrk="1" latinLnBrk="0" hangingPunct="1">
                        <a:defRPr sz="1350" kern="1200">
                          <a:solidFill>
                            <a:schemeClr val="dk1"/>
                          </a:solidFill>
                          <a:latin typeface="Corbel"/>
                        </a:defRPr>
                      </a:lvl5pPr>
                      <a:lvl6pPr marL="1714500" algn="l" defTabSz="685800" rtl="0" eaLnBrk="1" latinLnBrk="0" hangingPunct="1">
                        <a:defRPr sz="1350" kern="1200">
                          <a:solidFill>
                            <a:schemeClr val="dk1"/>
                          </a:solidFill>
                          <a:latin typeface="Corbel"/>
                        </a:defRPr>
                      </a:lvl6pPr>
                      <a:lvl7pPr marL="2057400" algn="l" defTabSz="685800" rtl="0" eaLnBrk="1" latinLnBrk="0" hangingPunct="1">
                        <a:defRPr sz="1350" kern="1200">
                          <a:solidFill>
                            <a:schemeClr val="dk1"/>
                          </a:solidFill>
                          <a:latin typeface="Corbel"/>
                        </a:defRPr>
                      </a:lvl7pPr>
                      <a:lvl8pPr marL="2400300" algn="l" defTabSz="685800" rtl="0" eaLnBrk="1" latinLnBrk="0" hangingPunct="1">
                        <a:defRPr sz="1350" kern="1200">
                          <a:solidFill>
                            <a:schemeClr val="dk1"/>
                          </a:solidFill>
                          <a:latin typeface="Corbel"/>
                        </a:defRPr>
                      </a:lvl8pPr>
                      <a:lvl9pPr marL="2743200" algn="l" defTabSz="685800" rtl="0" eaLnBrk="1" latinLnBrk="0" hangingPunct="1">
                        <a:defRPr sz="1350" kern="1200">
                          <a:solidFill>
                            <a:schemeClr val="dk1"/>
                          </a:solidFill>
                          <a:latin typeface="Corbel"/>
                        </a:defRPr>
                      </a:lvl9pPr>
                    </a:lstStyle>
                    <a:p>
                      <a:pPr marL="0" marR="0" algn="l" defTabSz="1219353" rtl="0" eaLnBrk="1" latinLnBrk="0" hangingPunct="1">
                        <a:lnSpc>
                          <a:spcPct val="107000"/>
                        </a:lnSpc>
                        <a:spcBef>
                          <a:spcPts val="0"/>
                        </a:spcBef>
                        <a:spcAft>
                          <a:spcPts val="800"/>
                        </a:spcAft>
                      </a:pPr>
                      <a:r>
                        <a:rPr lang="en-US" sz="900" kern="1200" spc="0" baseline="0">
                          <a:solidFill>
                            <a:schemeClr val="bg1"/>
                          </a:solidFill>
                          <a:effectLst/>
                          <a:latin typeface="+mn-lt"/>
                        </a:rPr>
                        <a:t>Partner can toggle auto renewal and manually submit renewal manually.</a:t>
                      </a:r>
                      <a:endParaRPr lang="en-US" sz="900" kern="1200" spc="0" baseline="0">
                        <a:solidFill>
                          <a:schemeClr val="bg1"/>
                        </a:solidFill>
                        <a:effectLst/>
                        <a:latin typeface="+mn-lt"/>
                        <a:ea typeface="+mn-ea"/>
                        <a:cs typeface="+mn-cs"/>
                      </a:endParaRPr>
                    </a:p>
                  </a:txBody>
                  <a:tcPr marL="52155" marR="52155" marT="52155" marB="52155"/>
                </a:tc>
                <a:tc>
                  <a:txBody>
                    <a:bodyPr/>
                    <a:lstStyle>
                      <a:lvl1pPr marL="0" algn="l" defTabSz="685800" rtl="0" eaLnBrk="1" latinLnBrk="0" hangingPunct="1">
                        <a:defRPr sz="1350" kern="1200">
                          <a:solidFill>
                            <a:schemeClr val="dk1"/>
                          </a:solidFill>
                          <a:latin typeface="Corbel"/>
                        </a:defRPr>
                      </a:lvl1pPr>
                      <a:lvl2pPr marL="342900" algn="l" defTabSz="685800" rtl="0" eaLnBrk="1" latinLnBrk="0" hangingPunct="1">
                        <a:defRPr sz="1350" kern="1200">
                          <a:solidFill>
                            <a:schemeClr val="dk1"/>
                          </a:solidFill>
                          <a:latin typeface="Corbel"/>
                        </a:defRPr>
                      </a:lvl2pPr>
                      <a:lvl3pPr marL="685800" algn="l" defTabSz="685800" rtl="0" eaLnBrk="1" latinLnBrk="0" hangingPunct="1">
                        <a:defRPr sz="1350" kern="1200">
                          <a:solidFill>
                            <a:schemeClr val="dk1"/>
                          </a:solidFill>
                          <a:latin typeface="Corbel"/>
                        </a:defRPr>
                      </a:lvl3pPr>
                      <a:lvl4pPr marL="1028700" algn="l" defTabSz="685800" rtl="0" eaLnBrk="1" latinLnBrk="0" hangingPunct="1">
                        <a:defRPr sz="1350" kern="1200">
                          <a:solidFill>
                            <a:schemeClr val="dk1"/>
                          </a:solidFill>
                          <a:latin typeface="Corbel"/>
                        </a:defRPr>
                      </a:lvl4pPr>
                      <a:lvl5pPr marL="1371600" algn="l" defTabSz="685800" rtl="0" eaLnBrk="1" latinLnBrk="0" hangingPunct="1">
                        <a:defRPr sz="1350" kern="1200">
                          <a:solidFill>
                            <a:schemeClr val="dk1"/>
                          </a:solidFill>
                          <a:latin typeface="Corbel"/>
                        </a:defRPr>
                      </a:lvl5pPr>
                      <a:lvl6pPr marL="1714500" algn="l" defTabSz="685800" rtl="0" eaLnBrk="1" latinLnBrk="0" hangingPunct="1">
                        <a:defRPr sz="1350" kern="1200">
                          <a:solidFill>
                            <a:schemeClr val="dk1"/>
                          </a:solidFill>
                          <a:latin typeface="Corbel"/>
                        </a:defRPr>
                      </a:lvl6pPr>
                      <a:lvl7pPr marL="2057400" algn="l" defTabSz="685800" rtl="0" eaLnBrk="1" latinLnBrk="0" hangingPunct="1">
                        <a:defRPr sz="1350" kern="1200">
                          <a:solidFill>
                            <a:schemeClr val="dk1"/>
                          </a:solidFill>
                          <a:latin typeface="Corbel"/>
                        </a:defRPr>
                      </a:lvl7pPr>
                      <a:lvl8pPr marL="2400300" algn="l" defTabSz="685800" rtl="0" eaLnBrk="1" latinLnBrk="0" hangingPunct="1">
                        <a:defRPr sz="1350" kern="1200">
                          <a:solidFill>
                            <a:schemeClr val="dk1"/>
                          </a:solidFill>
                          <a:latin typeface="Corbel"/>
                        </a:defRPr>
                      </a:lvl8pPr>
                      <a:lvl9pPr marL="2743200" algn="l" defTabSz="685800" rtl="0" eaLnBrk="1" latinLnBrk="0" hangingPunct="1">
                        <a:defRPr sz="1350" kern="1200">
                          <a:solidFill>
                            <a:schemeClr val="dk1"/>
                          </a:solidFill>
                          <a:latin typeface="Corbel"/>
                        </a:defRPr>
                      </a:lvl9pPr>
                    </a:lstStyle>
                    <a:p>
                      <a:pPr marL="0" marR="0" algn="l" defTabSz="1219353" rtl="0" eaLnBrk="1" latinLnBrk="0" hangingPunct="1">
                        <a:lnSpc>
                          <a:spcPct val="107000"/>
                        </a:lnSpc>
                        <a:spcBef>
                          <a:spcPts val="0"/>
                        </a:spcBef>
                        <a:spcAft>
                          <a:spcPts val="800"/>
                        </a:spcAft>
                      </a:pPr>
                      <a:r>
                        <a:rPr lang="en-US" sz="900" kern="1200" spc="0" baseline="0">
                          <a:solidFill>
                            <a:schemeClr val="bg1"/>
                          </a:solidFill>
                          <a:effectLst/>
                          <a:latin typeface="+mn-lt"/>
                        </a:rPr>
                        <a:t>Easier to manage renewals and plan ahead for subscriptions that will be terminating.</a:t>
                      </a:r>
                      <a:endParaRPr lang="en-US" sz="900" kern="1200" spc="0" baseline="0">
                        <a:solidFill>
                          <a:schemeClr val="bg1"/>
                        </a:solidFill>
                        <a:effectLst/>
                        <a:latin typeface="+mn-lt"/>
                        <a:ea typeface="+mn-ea"/>
                        <a:cs typeface="+mn-cs"/>
                      </a:endParaRPr>
                    </a:p>
                  </a:txBody>
                  <a:tcPr marL="52155" marR="52155" marT="52155" marB="52155"/>
                </a:tc>
                <a:extLst>
                  <a:ext uri="{0D108BD9-81ED-4DB2-BD59-A6C34878D82A}">
                    <a16:rowId xmlns:a16="http://schemas.microsoft.com/office/drawing/2014/main" val="17546043"/>
                  </a:ext>
                </a:extLst>
              </a:tr>
            </a:tbl>
          </a:graphicData>
        </a:graphic>
      </p:graphicFrame>
    </p:spTree>
    <p:extLst>
      <p:ext uri="{BB962C8B-B14F-4D97-AF65-F5344CB8AC3E}">
        <p14:creationId xmlns:p14="http://schemas.microsoft.com/office/powerpoint/2010/main" val="2680606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21B44B-23F9-B737-18FB-798172CE648D}"/>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A488C3F8-14A3-75FF-8FD0-D297B781E493}"/>
              </a:ext>
            </a:extLst>
          </p:cNvPr>
          <p:cNvSpPr/>
          <p:nvPr/>
        </p:nvSpPr>
        <p:spPr>
          <a:xfrm>
            <a:off x="4386477" y="-4330"/>
            <a:ext cx="746506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0B0204000000000000" pitchFamily="34" charset="0"/>
              <a:ea typeface="+mn-ea"/>
              <a:cs typeface="+mn-cs"/>
            </a:endParaRPr>
          </a:p>
        </p:txBody>
      </p:sp>
      <p:sp>
        <p:nvSpPr>
          <p:cNvPr id="15" name="Rectangle 14">
            <a:extLst>
              <a:ext uri="{FF2B5EF4-FFF2-40B4-BE49-F238E27FC236}">
                <a16:creationId xmlns:a16="http://schemas.microsoft.com/office/drawing/2014/main" id="{97775A93-9FB1-35AA-7A33-DDAE80D30A90}"/>
              </a:ext>
            </a:extLst>
          </p:cNvPr>
          <p:cNvSpPr/>
          <p:nvPr/>
        </p:nvSpPr>
        <p:spPr>
          <a:xfrm>
            <a:off x="4129939" y="461529"/>
            <a:ext cx="7978136" cy="610365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0B0204000000000000" pitchFamily="34" charset="0"/>
              <a:ea typeface="+mn-ea"/>
              <a:cs typeface="+mn-cs"/>
            </a:endParaRPr>
          </a:p>
        </p:txBody>
      </p:sp>
      <p:grpSp>
        <p:nvGrpSpPr>
          <p:cNvPr id="2" name="Group 1">
            <a:extLst>
              <a:ext uri="{FF2B5EF4-FFF2-40B4-BE49-F238E27FC236}">
                <a16:creationId xmlns:a16="http://schemas.microsoft.com/office/drawing/2014/main" id="{39B35AB2-1E28-964C-ABE0-9B45B784D028}"/>
              </a:ext>
            </a:extLst>
          </p:cNvPr>
          <p:cNvGrpSpPr/>
          <p:nvPr/>
        </p:nvGrpSpPr>
        <p:grpSpPr>
          <a:xfrm>
            <a:off x="4561726" y="461529"/>
            <a:ext cx="7027523" cy="5934941"/>
            <a:chOff x="5449441" y="979527"/>
            <a:chExt cx="5503712" cy="4889391"/>
          </a:xfrm>
        </p:grpSpPr>
        <p:sp>
          <p:nvSpPr>
            <p:cNvPr id="50" name="Rectangle 49">
              <a:extLst>
                <a:ext uri="{FF2B5EF4-FFF2-40B4-BE49-F238E27FC236}">
                  <a16:creationId xmlns:a16="http://schemas.microsoft.com/office/drawing/2014/main" id="{D85D7505-F82E-16FF-CDF2-CFA2F8E27B2C}"/>
                </a:ext>
              </a:extLst>
            </p:cNvPr>
            <p:cNvSpPr/>
            <p:nvPr/>
          </p:nvSpPr>
          <p:spPr>
            <a:xfrm>
              <a:off x="8579802" y="1704890"/>
              <a:ext cx="2373350" cy="3844680"/>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51" name="Rectangle 50">
              <a:extLst>
                <a:ext uri="{FF2B5EF4-FFF2-40B4-BE49-F238E27FC236}">
                  <a16:creationId xmlns:a16="http://schemas.microsoft.com/office/drawing/2014/main" id="{892B44EC-7F75-2316-0083-E920F5AFECE4}"/>
                </a:ext>
              </a:extLst>
            </p:cNvPr>
            <p:cNvSpPr/>
            <p:nvPr/>
          </p:nvSpPr>
          <p:spPr>
            <a:xfrm>
              <a:off x="5449441" y="1475992"/>
              <a:ext cx="5503712" cy="4392926"/>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grpSp>
          <p:nvGrpSpPr>
            <p:cNvPr id="52" name="Group 51">
              <a:extLst>
                <a:ext uri="{FF2B5EF4-FFF2-40B4-BE49-F238E27FC236}">
                  <a16:creationId xmlns:a16="http://schemas.microsoft.com/office/drawing/2014/main" id="{F3F3C08F-412A-3DE0-44DF-DD4F574B47AE}"/>
                </a:ext>
              </a:extLst>
            </p:cNvPr>
            <p:cNvGrpSpPr/>
            <p:nvPr/>
          </p:nvGrpSpPr>
          <p:grpSpPr>
            <a:xfrm>
              <a:off x="5590113" y="1599521"/>
              <a:ext cx="5257746" cy="4147869"/>
              <a:chOff x="6642054" y="3789472"/>
              <a:chExt cx="2488271" cy="4005087"/>
            </a:xfrm>
          </p:grpSpPr>
          <p:sp>
            <p:nvSpPr>
              <p:cNvPr id="53" name="Rectangle: Rounded Corners 52">
                <a:extLst>
                  <a:ext uri="{FF2B5EF4-FFF2-40B4-BE49-F238E27FC236}">
                    <a16:creationId xmlns:a16="http://schemas.microsoft.com/office/drawing/2014/main" id="{D6E0C3DB-CA0D-2D03-4F1B-A6D83F82AA90}"/>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Arial" panose="020B0604020202020204"/>
                  <a:ea typeface="+mn-ea"/>
                  <a:cs typeface="+mn-cs"/>
                </a:endParaRPr>
              </a:p>
            </p:txBody>
          </p:sp>
          <p:sp>
            <p:nvSpPr>
              <p:cNvPr id="54" name="Rectangle: Rounded Corners 53">
                <a:extLst>
                  <a:ext uri="{FF2B5EF4-FFF2-40B4-BE49-F238E27FC236}">
                    <a16:creationId xmlns:a16="http://schemas.microsoft.com/office/drawing/2014/main" id="{91F39019-498B-0B2E-3A22-01ABF1A61D13}"/>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Arial" panose="020B0604020202020204"/>
                  <a:ea typeface="+mn-ea"/>
                  <a:cs typeface="+mn-cs"/>
                </a:endParaRPr>
              </a:p>
            </p:txBody>
          </p:sp>
        </p:grpSp>
        <p:sp>
          <p:nvSpPr>
            <p:cNvPr id="55" name="Title 1">
              <a:extLst>
                <a:ext uri="{FF2B5EF4-FFF2-40B4-BE49-F238E27FC236}">
                  <a16:creationId xmlns:a16="http://schemas.microsoft.com/office/drawing/2014/main" id="{2E227717-91CE-F92E-BB40-8D8A6D5C1AB3}"/>
                </a:ext>
              </a:extLst>
            </p:cNvPr>
            <p:cNvSpPr txBox="1">
              <a:spLocks/>
            </p:cNvSpPr>
            <p:nvPr/>
          </p:nvSpPr>
          <p:spPr>
            <a:xfrm>
              <a:off x="5492216" y="2835073"/>
              <a:ext cx="2161441" cy="647700"/>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defRPr/>
              </a:pPr>
              <a:endParaRPr lang="en-GB" sz="1200" b="0">
                <a:solidFill>
                  <a:srgbClr val="003030"/>
                </a:solidFill>
                <a:latin typeface="Arial" panose="020B0604020202020204"/>
              </a:endParaRPr>
            </a:p>
          </p:txBody>
        </p:sp>
        <p:cxnSp>
          <p:nvCxnSpPr>
            <p:cNvPr id="56" name="Straight Connector 55">
              <a:extLst>
                <a:ext uri="{FF2B5EF4-FFF2-40B4-BE49-F238E27FC236}">
                  <a16:creationId xmlns:a16="http://schemas.microsoft.com/office/drawing/2014/main" id="{160B3793-DA9B-0882-0479-9DFA5601E4BC}"/>
                </a:ext>
              </a:extLst>
            </p:cNvPr>
            <p:cNvCxnSpPr>
              <a:cxnSpLocks/>
            </p:cNvCxnSpPr>
            <p:nvPr/>
          </p:nvCxnSpPr>
          <p:spPr>
            <a:xfrm>
              <a:off x="8139297" y="1837455"/>
              <a:ext cx="0" cy="3672000"/>
            </a:xfrm>
            <a:prstGeom prst="line">
              <a:avLst/>
            </a:prstGeom>
            <a:noFill/>
            <a:ln w="19050" cap="flat" cmpd="sng" algn="ctr">
              <a:solidFill>
                <a:srgbClr val="FFFFFF"/>
              </a:solidFill>
              <a:prstDash val="solid"/>
            </a:ln>
            <a:effectLst>
              <a:outerShdw blurRad="25400" dist="25400" dir="2700000" algn="tl" rotWithShape="0">
                <a:prstClr val="black">
                  <a:alpha val="5000"/>
                </a:prstClr>
              </a:outerShdw>
            </a:effectLst>
          </p:spPr>
        </p:cxnSp>
        <p:grpSp>
          <p:nvGrpSpPr>
            <p:cNvPr id="57" name="Group 56">
              <a:extLst>
                <a:ext uri="{FF2B5EF4-FFF2-40B4-BE49-F238E27FC236}">
                  <a16:creationId xmlns:a16="http://schemas.microsoft.com/office/drawing/2014/main" id="{20D93696-36D6-729E-0F5E-56DF5C62ADE2}"/>
                </a:ext>
              </a:extLst>
            </p:cNvPr>
            <p:cNvGrpSpPr/>
            <p:nvPr/>
          </p:nvGrpSpPr>
          <p:grpSpPr>
            <a:xfrm>
              <a:off x="5989851" y="1502172"/>
              <a:ext cx="4858008" cy="162480"/>
              <a:chOff x="587375" y="3089274"/>
              <a:chExt cx="11029950" cy="3311525"/>
            </a:xfrm>
          </p:grpSpPr>
          <p:sp>
            <p:nvSpPr>
              <p:cNvPr id="58" name="Rectangle 57">
                <a:extLst>
                  <a:ext uri="{FF2B5EF4-FFF2-40B4-BE49-F238E27FC236}">
                    <a16:creationId xmlns:a16="http://schemas.microsoft.com/office/drawing/2014/main" id="{F217FD32-5433-D4BF-2A1D-A229C1B95409}"/>
                  </a:ext>
                </a:extLst>
              </p:cNvPr>
              <p:cNvSpPr/>
              <p:nvPr/>
            </p:nvSpPr>
            <p:spPr>
              <a:xfrm>
                <a:off x="4311650" y="3089274"/>
                <a:ext cx="3581400" cy="3311525"/>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59" name="Rectangle 58">
                <a:extLst>
                  <a:ext uri="{FF2B5EF4-FFF2-40B4-BE49-F238E27FC236}">
                    <a16:creationId xmlns:a16="http://schemas.microsoft.com/office/drawing/2014/main" id="{EB472720-EF01-9FB3-D41F-19A6464D0C30}"/>
                  </a:ext>
                </a:extLst>
              </p:cNvPr>
              <p:cNvSpPr/>
              <p:nvPr/>
            </p:nvSpPr>
            <p:spPr>
              <a:xfrm>
                <a:off x="8035925" y="3089274"/>
                <a:ext cx="3581400" cy="3311525"/>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60" name="Rectangle 59">
                <a:extLst>
                  <a:ext uri="{FF2B5EF4-FFF2-40B4-BE49-F238E27FC236}">
                    <a16:creationId xmlns:a16="http://schemas.microsoft.com/office/drawing/2014/main" id="{FC2F757E-0CF0-C462-3AC2-16DF748A9F78}"/>
                  </a:ext>
                </a:extLst>
              </p:cNvPr>
              <p:cNvSpPr/>
              <p:nvPr/>
            </p:nvSpPr>
            <p:spPr>
              <a:xfrm>
                <a:off x="587375" y="3089274"/>
                <a:ext cx="3581400" cy="3311525"/>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grpSp>
        <p:sp>
          <p:nvSpPr>
            <p:cNvPr id="61" name="Rectangle: Top Corners Rounded 60">
              <a:extLst>
                <a:ext uri="{FF2B5EF4-FFF2-40B4-BE49-F238E27FC236}">
                  <a16:creationId xmlns:a16="http://schemas.microsoft.com/office/drawing/2014/main" id="{215BFCA2-DAE2-48B2-4ABE-AA14F2F14B8F}"/>
                </a:ext>
              </a:extLst>
            </p:cNvPr>
            <p:cNvSpPr/>
            <p:nvPr/>
          </p:nvSpPr>
          <p:spPr>
            <a:xfrm>
              <a:off x="5608850" y="1671753"/>
              <a:ext cx="2472633" cy="905000"/>
            </a:xfrm>
            <a:prstGeom prst="round2SameRect">
              <a:avLst>
                <a:gd name="adj1" fmla="val 10352"/>
                <a:gd name="adj2" fmla="val 0"/>
              </a:avLst>
            </a:prstGeom>
            <a:solidFill>
              <a:srgbClr val="2C9E88"/>
            </a:solidFill>
            <a:ln w="15875" cap="flat" cmpd="sng" algn="ctr">
              <a:noFill/>
              <a:prstDash val="solid"/>
            </a:ln>
            <a:effectLst>
              <a:innerShdw blurRad="203200" dist="63500" dir="54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62" name="Rectangle: Top Corners Rounded 61">
              <a:extLst>
                <a:ext uri="{FF2B5EF4-FFF2-40B4-BE49-F238E27FC236}">
                  <a16:creationId xmlns:a16="http://schemas.microsoft.com/office/drawing/2014/main" id="{A11A961F-DDD8-CD9B-0D28-BA2F18319C88}"/>
                </a:ext>
              </a:extLst>
            </p:cNvPr>
            <p:cNvSpPr/>
            <p:nvPr/>
          </p:nvSpPr>
          <p:spPr>
            <a:xfrm>
              <a:off x="8228855" y="1671753"/>
              <a:ext cx="2472633" cy="905000"/>
            </a:xfrm>
            <a:prstGeom prst="round2SameRect">
              <a:avLst>
                <a:gd name="adj1" fmla="val 10352"/>
                <a:gd name="adj2" fmla="val 0"/>
              </a:avLst>
            </a:prstGeom>
            <a:solidFill>
              <a:srgbClr val="005757"/>
            </a:solidFill>
            <a:ln w="15875" cap="flat" cmpd="sng" algn="ctr">
              <a:noFill/>
              <a:prstDash val="solid"/>
            </a:ln>
            <a:effectLst>
              <a:innerShdw blurRad="203200" dist="63500" dir="54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63" name="TextBox 62">
              <a:extLst>
                <a:ext uri="{FF2B5EF4-FFF2-40B4-BE49-F238E27FC236}">
                  <a16:creationId xmlns:a16="http://schemas.microsoft.com/office/drawing/2014/main" id="{5610A6D8-C386-71F1-DFE8-D5565FB8A6B0}"/>
                </a:ext>
              </a:extLst>
            </p:cNvPr>
            <p:cNvSpPr txBox="1"/>
            <p:nvPr/>
          </p:nvSpPr>
          <p:spPr>
            <a:xfrm>
              <a:off x="8226265" y="2173013"/>
              <a:ext cx="2466228" cy="740485"/>
            </a:xfrm>
            <a:prstGeom prst="rect">
              <a:avLst/>
            </a:prstGeom>
            <a:noFill/>
          </p:spPr>
          <p:txBody>
            <a:bodyPr wrap="square" rtlCol="0" anchor="t">
              <a:noAutofit/>
            </a:bodyPr>
            <a:lstStyle/>
            <a:p>
              <a:pPr algn="ctr">
                <a:spcAft>
                  <a:spcPts val="1200"/>
                </a:spcAft>
                <a:defRPr/>
              </a:pPr>
              <a:r>
                <a:rPr lang="en-US" b="1">
                  <a:solidFill>
                    <a:schemeClr val="bg1"/>
                  </a:solidFill>
                </a:rPr>
                <a:t>StreamOne</a:t>
              </a:r>
            </a:p>
          </p:txBody>
        </p:sp>
        <p:sp>
          <p:nvSpPr>
            <p:cNvPr id="64" name="TextBox 63">
              <a:extLst>
                <a:ext uri="{FF2B5EF4-FFF2-40B4-BE49-F238E27FC236}">
                  <a16:creationId xmlns:a16="http://schemas.microsoft.com/office/drawing/2014/main" id="{649A718A-9DD4-B561-87C7-9D9EBC875E20}"/>
                </a:ext>
              </a:extLst>
            </p:cNvPr>
            <p:cNvSpPr txBox="1"/>
            <p:nvPr/>
          </p:nvSpPr>
          <p:spPr>
            <a:xfrm>
              <a:off x="5617060" y="2173013"/>
              <a:ext cx="2453487" cy="740485"/>
            </a:xfrm>
            <a:prstGeom prst="rect">
              <a:avLst/>
            </a:prstGeom>
            <a:noFill/>
          </p:spPr>
          <p:txBody>
            <a:bodyPr wrap="square" rtlCol="0" anchor="t">
              <a:noAutofit/>
            </a:bodyPr>
            <a:lstStyle/>
            <a:p>
              <a:pPr algn="ctr"/>
              <a:r>
                <a:rPr lang="en-US" b="1">
                  <a:solidFill>
                    <a:schemeClr val="bg1"/>
                  </a:solidFill>
                </a:rPr>
                <a:t>Microsoft Partner Center</a:t>
              </a:r>
            </a:p>
          </p:txBody>
        </p:sp>
        <p:grpSp>
          <p:nvGrpSpPr>
            <p:cNvPr id="65" name="Group 53">
              <a:extLst>
                <a:ext uri="{FF2B5EF4-FFF2-40B4-BE49-F238E27FC236}">
                  <a16:creationId xmlns:a16="http://schemas.microsoft.com/office/drawing/2014/main" id="{9129D3A6-A11F-E88B-A2D6-BC87B726A59A}"/>
                </a:ext>
              </a:extLst>
            </p:cNvPr>
            <p:cNvGrpSpPr/>
            <p:nvPr/>
          </p:nvGrpSpPr>
          <p:grpSpPr>
            <a:xfrm>
              <a:off x="6285608" y="979527"/>
              <a:ext cx="1119116" cy="1119112"/>
              <a:chOff x="4935030" y="1155657"/>
              <a:chExt cx="1119116" cy="1119112"/>
            </a:xfrm>
          </p:grpSpPr>
          <p:sp>
            <p:nvSpPr>
              <p:cNvPr id="66" name="Oval 65">
                <a:extLst>
                  <a:ext uri="{FF2B5EF4-FFF2-40B4-BE49-F238E27FC236}">
                    <a16:creationId xmlns:a16="http://schemas.microsoft.com/office/drawing/2014/main" id="{09142C62-FA2E-74AB-54C0-A0A82E680649}"/>
                  </a:ext>
                </a:extLst>
              </p:cNvPr>
              <p:cNvSpPr/>
              <p:nvPr/>
            </p:nvSpPr>
            <p:spPr>
              <a:xfrm>
                <a:off x="4935030"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a typeface="+mn-ea"/>
                  <a:cs typeface="+mn-cs"/>
                  <a:sym typeface="Arial"/>
                </a:endParaRPr>
              </a:p>
            </p:txBody>
          </p:sp>
          <p:sp>
            <p:nvSpPr>
              <p:cNvPr id="67" name="Rectangle: Rounded Corners 164">
                <a:extLst>
                  <a:ext uri="{FF2B5EF4-FFF2-40B4-BE49-F238E27FC236}">
                    <a16:creationId xmlns:a16="http://schemas.microsoft.com/office/drawing/2014/main" id="{1E6D28A0-CADE-FC48-C2EB-E5C1B71CF909}"/>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68" name="Rectangle: Rounded Corners 165">
                <a:extLst>
                  <a:ext uri="{FF2B5EF4-FFF2-40B4-BE49-F238E27FC236}">
                    <a16:creationId xmlns:a16="http://schemas.microsoft.com/office/drawing/2014/main" id="{9F03D82B-48D0-A654-BEDD-6487B22E39F5}"/>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grpSp>
        <p:grpSp>
          <p:nvGrpSpPr>
            <p:cNvPr id="69" name="Group 125">
              <a:extLst>
                <a:ext uri="{FF2B5EF4-FFF2-40B4-BE49-F238E27FC236}">
                  <a16:creationId xmlns:a16="http://schemas.microsoft.com/office/drawing/2014/main" id="{CADCC2D5-2696-19E6-143B-155154604087}"/>
                </a:ext>
              </a:extLst>
            </p:cNvPr>
            <p:cNvGrpSpPr/>
            <p:nvPr/>
          </p:nvGrpSpPr>
          <p:grpSpPr>
            <a:xfrm>
              <a:off x="8905613" y="979527"/>
              <a:ext cx="1119116" cy="1119112"/>
              <a:chOff x="7403061" y="1155657"/>
              <a:chExt cx="1119116" cy="1119112"/>
            </a:xfrm>
          </p:grpSpPr>
          <p:sp>
            <p:nvSpPr>
              <p:cNvPr id="70" name="Oval 69">
                <a:extLst>
                  <a:ext uri="{FF2B5EF4-FFF2-40B4-BE49-F238E27FC236}">
                    <a16:creationId xmlns:a16="http://schemas.microsoft.com/office/drawing/2014/main" id="{612A0DC0-CD7E-69D8-C460-0726D5F6ED09}"/>
                  </a:ext>
                </a:extLst>
              </p:cNvPr>
              <p:cNvSpPr/>
              <p:nvPr/>
            </p:nvSpPr>
            <p:spPr>
              <a:xfrm>
                <a:off x="7403061"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a typeface="+mn-ea"/>
                  <a:cs typeface="+mn-cs"/>
                  <a:sym typeface="Arial"/>
                </a:endParaRPr>
              </a:p>
            </p:txBody>
          </p:sp>
          <p:sp>
            <p:nvSpPr>
              <p:cNvPr id="71" name="Rectangle: Rounded Corners 164">
                <a:extLst>
                  <a:ext uri="{FF2B5EF4-FFF2-40B4-BE49-F238E27FC236}">
                    <a16:creationId xmlns:a16="http://schemas.microsoft.com/office/drawing/2014/main" id="{A5EC27F5-24F4-4202-B6D8-62CC75879A4D}"/>
                  </a:ext>
                </a:extLst>
              </p:cNvPr>
              <p:cNvSpPr/>
              <p:nvPr/>
            </p:nvSpPr>
            <p:spPr>
              <a:xfrm>
                <a:off x="7468568"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72" name="Rectangle: Rounded Corners 165">
                <a:extLst>
                  <a:ext uri="{FF2B5EF4-FFF2-40B4-BE49-F238E27FC236}">
                    <a16:creationId xmlns:a16="http://schemas.microsoft.com/office/drawing/2014/main" id="{01340220-13D5-D480-30D2-BF4239B84966}"/>
                  </a:ext>
                </a:extLst>
              </p:cNvPr>
              <p:cNvSpPr/>
              <p:nvPr/>
            </p:nvSpPr>
            <p:spPr>
              <a:xfrm>
                <a:off x="7468568"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grpSp>
        <p:grpSp>
          <p:nvGrpSpPr>
            <p:cNvPr id="73" name="Group 72">
              <a:extLst>
                <a:ext uri="{FF2B5EF4-FFF2-40B4-BE49-F238E27FC236}">
                  <a16:creationId xmlns:a16="http://schemas.microsoft.com/office/drawing/2014/main" id="{CB789120-DC07-96A6-5C9C-1E11DBE58475}"/>
                </a:ext>
              </a:extLst>
            </p:cNvPr>
            <p:cNvGrpSpPr/>
            <p:nvPr/>
          </p:nvGrpSpPr>
          <p:grpSpPr>
            <a:xfrm>
              <a:off x="6654798" y="1363163"/>
              <a:ext cx="380736" cy="372458"/>
              <a:chOff x="7634290" y="3652565"/>
              <a:chExt cx="219075" cy="214312"/>
            </a:xfrm>
          </p:grpSpPr>
          <p:sp>
            <p:nvSpPr>
              <p:cNvPr id="74" name="Freeform: Shape 527">
                <a:extLst>
                  <a:ext uri="{FF2B5EF4-FFF2-40B4-BE49-F238E27FC236}">
                    <a16:creationId xmlns:a16="http://schemas.microsoft.com/office/drawing/2014/main" id="{1FA212BC-ED35-04DF-025C-AAF52207184C}"/>
                  </a:ext>
                </a:extLst>
              </p:cNvPr>
              <p:cNvSpPr/>
              <p:nvPr/>
            </p:nvSpPr>
            <p:spPr>
              <a:xfrm>
                <a:off x="7729540" y="3652565"/>
                <a:ext cx="123825" cy="133350"/>
              </a:xfrm>
              <a:custGeom>
                <a:avLst/>
                <a:gdLst>
                  <a:gd name="connsiteX0" fmla="*/ 23813 w 123825"/>
                  <a:gd name="connsiteY0" fmla="*/ 133350 h 133350"/>
                  <a:gd name="connsiteX1" fmla="*/ 114300 w 123825"/>
                  <a:gd name="connsiteY1" fmla="*/ 133350 h 133350"/>
                  <a:gd name="connsiteX2" fmla="*/ 123825 w 123825"/>
                  <a:gd name="connsiteY2" fmla="*/ 123825 h 133350"/>
                  <a:gd name="connsiteX3" fmla="*/ 123825 w 123825"/>
                  <a:gd name="connsiteY3" fmla="*/ 9525 h 133350"/>
                  <a:gd name="connsiteX4" fmla="*/ 114300 w 123825"/>
                  <a:gd name="connsiteY4" fmla="*/ 0 h 133350"/>
                  <a:gd name="connsiteX5" fmla="*/ 0 w 123825"/>
                  <a:gd name="connsiteY5" fmla="*/ 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825" h="133350">
                    <a:moveTo>
                      <a:pt x="23813" y="133350"/>
                    </a:moveTo>
                    <a:lnTo>
                      <a:pt x="114300" y="133350"/>
                    </a:lnTo>
                    <a:cubicBezTo>
                      <a:pt x="120015" y="133350"/>
                      <a:pt x="123825" y="129540"/>
                      <a:pt x="123825" y="123825"/>
                    </a:cubicBezTo>
                    <a:lnTo>
                      <a:pt x="123825" y="9525"/>
                    </a:lnTo>
                    <a:cubicBezTo>
                      <a:pt x="123825" y="3810"/>
                      <a:pt x="120015" y="0"/>
                      <a:pt x="114300" y="0"/>
                    </a:cubicBezTo>
                    <a:lnTo>
                      <a:pt x="0" y="0"/>
                    </a:lnTo>
                  </a:path>
                </a:pathLst>
              </a:custGeom>
              <a:noFill/>
              <a:ln w="12700"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ndParaRPr>
              </a:p>
            </p:txBody>
          </p:sp>
          <p:sp>
            <p:nvSpPr>
              <p:cNvPr id="75" name="Freeform: Shape 528">
                <a:extLst>
                  <a:ext uri="{FF2B5EF4-FFF2-40B4-BE49-F238E27FC236}">
                    <a16:creationId xmlns:a16="http://schemas.microsoft.com/office/drawing/2014/main" id="{6065EC29-7263-76E3-AEC6-E1C291DC5482}"/>
                  </a:ext>
                </a:extLst>
              </p:cNvPr>
              <p:cNvSpPr/>
              <p:nvPr/>
            </p:nvSpPr>
            <p:spPr>
              <a:xfrm>
                <a:off x="7805740" y="3681140"/>
                <a:ext cx="19050" cy="66675"/>
              </a:xfrm>
              <a:custGeom>
                <a:avLst/>
                <a:gdLst>
                  <a:gd name="connsiteX0" fmla="*/ 19050 w 19050"/>
                  <a:gd name="connsiteY0" fmla="*/ 66675 h 66675"/>
                  <a:gd name="connsiteX1" fmla="*/ 14288 w 19050"/>
                  <a:gd name="connsiteY1" fmla="*/ 71438 h 66675"/>
                  <a:gd name="connsiteX2" fmla="*/ 4763 w 19050"/>
                  <a:gd name="connsiteY2" fmla="*/ 71438 h 66675"/>
                  <a:gd name="connsiteX3" fmla="*/ 0 w 19050"/>
                  <a:gd name="connsiteY3" fmla="*/ 66675 h 66675"/>
                  <a:gd name="connsiteX4" fmla="*/ 0 w 19050"/>
                  <a:gd name="connsiteY4" fmla="*/ 4763 h 66675"/>
                  <a:gd name="connsiteX5" fmla="*/ 4763 w 19050"/>
                  <a:gd name="connsiteY5" fmla="*/ 0 h 66675"/>
                  <a:gd name="connsiteX6" fmla="*/ 14288 w 19050"/>
                  <a:gd name="connsiteY6" fmla="*/ 0 h 66675"/>
                  <a:gd name="connsiteX7" fmla="*/ 19050 w 19050"/>
                  <a:gd name="connsiteY7" fmla="*/ 4763 h 66675"/>
                  <a:gd name="connsiteX8" fmla="*/ 19050 w 19050"/>
                  <a:gd name="connsiteY8" fmla="*/ 66675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 h="66675">
                    <a:moveTo>
                      <a:pt x="19050" y="66675"/>
                    </a:moveTo>
                    <a:cubicBezTo>
                      <a:pt x="19050" y="69533"/>
                      <a:pt x="17145" y="71438"/>
                      <a:pt x="14288" y="71438"/>
                    </a:cubicBezTo>
                    <a:lnTo>
                      <a:pt x="4763" y="71438"/>
                    </a:lnTo>
                    <a:cubicBezTo>
                      <a:pt x="1905" y="71438"/>
                      <a:pt x="0" y="69533"/>
                      <a:pt x="0" y="66675"/>
                    </a:cubicBezTo>
                    <a:lnTo>
                      <a:pt x="0" y="4763"/>
                    </a:lnTo>
                    <a:cubicBezTo>
                      <a:pt x="0" y="1905"/>
                      <a:pt x="1905" y="0"/>
                      <a:pt x="4763" y="0"/>
                    </a:cubicBezTo>
                    <a:lnTo>
                      <a:pt x="14288" y="0"/>
                    </a:lnTo>
                    <a:cubicBezTo>
                      <a:pt x="17145" y="0"/>
                      <a:pt x="19050" y="1905"/>
                      <a:pt x="19050" y="4763"/>
                    </a:cubicBezTo>
                    <a:lnTo>
                      <a:pt x="19050" y="66675"/>
                    </a:lnTo>
                    <a:close/>
                  </a:path>
                </a:pathLst>
              </a:custGeom>
              <a:noFill/>
              <a:ln w="12700" cap="rnd">
                <a:solidFill>
                  <a:srgbClr val="0DC2D3"/>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ndParaRPr>
              </a:p>
            </p:txBody>
          </p:sp>
          <p:sp>
            <p:nvSpPr>
              <p:cNvPr id="76" name="Freeform: Shape 529">
                <a:extLst>
                  <a:ext uri="{FF2B5EF4-FFF2-40B4-BE49-F238E27FC236}">
                    <a16:creationId xmlns:a16="http://schemas.microsoft.com/office/drawing/2014/main" id="{221E1489-1351-5658-D64D-5B67F7488EE6}"/>
                  </a:ext>
                </a:extLst>
              </p:cNvPr>
              <p:cNvSpPr/>
              <p:nvPr/>
            </p:nvSpPr>
            <p:spPr>
              <a:xfrm>
                <a:off x="7634290" y="3733527"/>
                <a:ext cx="95250" cy="133350"/>
              </a:xfrm>
              <a:custGeom>
                <a:avLst/>
                <a:gdLst>
                  <a:gd name="connsiteX0" fmla="*/ 95250 w 95250"/>
                  <a:gd name="connsiteY0" fmla="*/ 47625 h 133350"/>
                  <a:gd name="connsiteX1" fmla="*/ 47625 w 95250"/>
                  <a:gd name="connsiteY1" fmla="*/ 0 h 133350"/>
                  <a:gd name="connsiteX2" fmla="*/ 0 w 95250"/>
                  <a:gd name="connsiteY2" fmla="*/ 47625 h 133350"/>
                  <a:gd name="connsiteX3" fmla="*/ 0 w 95250"/>
                  <a:gd name="connsiteY3" fmla="*/ 80963 h 133350"/>
                  <a:gd name="connsiteX4" fmla="*/ 23813 w 95250"/>
                  <a:gd name="connsiteY4" fmla="*/ 80963 h 133350"/>
                  <a:gd name="connsiteX5" fmla="*/ 28575 w 95250"/>
                  <a:gd name="connsiteY5" fmla="*/ 138113 h 133350"/>
                  <a:gd name="connsiteX6" fmla="*/ 66675 w 95250"/>
                  <a:gd name="connsiteY6" fmla="*/ 138113 h 133350"/>
                  <a:gd name="connsiteX7" fmla="*/ 71438 w 95250"/>
                  <a:gd name="connsiteY7" fmla="*/ 80963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250" h="133350">
                    <a:moveTo>
                      <a:pt x="95250" y="47625"/>
                    </a:moveTo>
                    <a:cubicBezTo>
                      <a:pt x="95250" y="20955"/>
                      <a:pt x="74295" y="0"/>
                      <a:pt x="47625" y="0"/>
                    </a:cubicBezTo>
                    <a:cubicBezTo>
                      <a:pt x="20955" y="0"/>
                      <a:pt x="0" y="20955"/>
                      <a:pt x="0" y="47625"/>
                    </a:cubicBezTo>
                    <a:lnTo>
                      <a:pt x="0" y="80963"/>
                    </a:lnTo>
                    <a:lnTo>
                      <a:pt x="23813" y="80963"/>
                    </a:lnTo>
                    <a:lnTo>
                      <a:pt x="28575" y="138113"/>
                    </a:lnTo>
                    <a:lnTo>
                      <a:pt x="66675" y="138113"/>
                    </a:lnTo>
                    <a:lnTo>
                      <a:pt x="71438" y="80963"/>
                    </a:lnTo>
                  </a:path>
                </a:pathLst>
              </a:custGeom>
              <a:noFill/>
              <a:ln w="12700"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ndParaRPr>
              </a:p>
            </p:txBody>
          </p:sp>
          <p:sp>
            <p:nvSpPr>
              <p:cNvPr id="77" name="Freeform: Shape 530">
                <a:extLst>
                  <a:ext uri="{FF2B5EF4-FFF2-40B4-BE49-F238E27FC236}">
                    <a16:creationId xmlns:a16="http://schemas.microsoft.com/office/drawing/2014/main" id="{BD4F4EEF-4E7F-190E-0D0B-DF0276C34337}"/>
                  </a:ext>
                </a:extLst>
              </p:cNvPr>
              <p:cNvSpPr/>
              <p:nvPr/>
            </p:nvSpPr>
            <p:spPr>
              <a:xfrm>
                <a:off x="7648577" y="3652565"/>
                <a:ext cx="66675" cy="66675"/>
              </a:xfrm>
              <a:custGeom>
                <a:avLst/>
                <a:gdLst>
                  <a:gd name="connsiteX0" fmla="*/ 33338 w 66675"/>
                  <a:gd name="connsiteY0" fmla="*/ 66675 h 66675"/>
                  <a:gd name="connsiteX1" fmla="*/ 66675 w 66675"/>
                  <a:gd name="connsiteY1" fmla="*/ 33338 h 66675"/>
                  <a:gd name="connsiteX2" fmla="*/ 33338 w 66675"/>
                  <a:gd name="connsiteY2" fmla="*/ 0 h 66675"/>
                  <a:gd name="connsiteX3" fmla="*/ 0 w 66675"/>
                  <a:gd name="connsiteY3" fmla="*/ 33338 h 66675"/>
                  <a:gd name="connsiteX4" fmla="*/ 33338 w 66675"/>
                  <a:gd name="connsiteY4" fmla="*/ 66675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33338" y="66675"/>
                    </a:moveTo>
                    <a:cubicBezTo>
                      <a:pt x="51435" y="66675"/>
                      <a:pt x="66675" y="51435"/>
                      <a:pt x="66675" y="33338"/>
                    </a:cubicBezTo>
                    <a:cubicBezTo>
                      <a:pt x="66675" y="15240"/>
                      <a:pt x="51435" y="0"/>
                      <a:pt x="33338" y="0"/>
                    </a:cubicBezTo>
                    <a:cubicBezTo>
                      <a:pt x="15240" y="0"/>
                      <a:pt x="0" y="15240"/>
                      <a:pt x="0" y="33338"/>
                    </a:cubicBezTo>
                    <a:cubicBezTo>
                      <a:pt x="0" y="51435"/>
                      <a:pt x="15240" y="66675"/>
                      <a:pt x="33338" y="66675"/>
                    </a:cubicBezTo>
                    <a:close/>
                  </a:path>
                </a:pathLst>
              </a:custGeom>
              <a:noFill/>
              <a:ln w="12700"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ndParaRPr>
              </a:p>
            </p:txBody>
          </p:sp>
          <p:sp>
            <p:nvSpPr>
              <p:cNvPr id="78" name="Freeform: Shape 531">
                <a:extLst>
                  <a:ext uri="{FF2B5EF4-FFF2-40B4-BE49-F238E27FC236}">
                    <a16:creationId xmlns:a16="http://schemas.microsoft.com/office/drawing/2014/main" id="{28A7FBBC-C594-F0A4-FC54-C8CE5CEAC000}"/>
                  </a:ext>
                </a:extLst>
              </p:cNvPr>
              <p:cNvSpPr/>
              <p:nvPr/>
            </p:nvSpPr>
            <p:spPr>
              <a:xfrm>
                <a:off x="7767640" y="3700190"/>
                <a:ext cx="19050" cy="47625"/>
              </a:xfrm>
              <a:custGeom>
                <a:avLst/>
                <a:gdLst>
                  <a:gd name="connsiteX0" fmla="*/ 19050 w 19050"/>
                  <a:gd name="connsiteY0" fmla="*/ 47625 h 47625"/>
                  <a:gd name="connsiteX1" fmla="*/ 14288 w 19050"/>
                  <a:gd name="connsiteY1" fmla="*/ 52388 h 47625"/>
                  <a:gd name="connsiteX2" fmla="*/ 4763 w 19050"/>
                  <a:gd name="connsiteY2" fmla="*/ 52388 h 47625"/>
                  <a:gd name="connsiteX3" fmla="*/ 0 w 19050"/>
                  <a:gd name="connsiteY3" fmla="*/ 47625 h 47625"/>
                  <a:gd name="connsiteX4" fmla="*/ 0 w 19050"/>
                  <a:gd name="connsiteY4" fmla="*/ 4763 h 47625"/>
                  <a:gd name="connsiteX5" fmla="*/ 4763 w 19050"/>
                  <a:gd name="connsiteY5" fmla="*/ 0 h 47625"/>
                  <a:gd name="connsiteX6" fmla="*/ 14288 w 19050"/>
                  <a:gd name="connsiteY6" fmla="*/ 0 h 47625"/>
                  <a:gd name="connsiteX7" fmla="*/ 19050 w 19050"/>
                  <a:gd name="connsiteY7" fmla="*/ 4763 h 47625"/>
                  <a:gd name="connsiteX8" fmla="*/ 19050 w 19050"/>
                  <a:gd name="connsiteY8" fmla="*/ 4762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 h="47625">
                    <a:moveTo>
                      <a:pt x="19050" y="47625"/>
                    </a:moveTo>
                    <a:cubicBezTo>
                      <a:pt x="19050" y="50483"/>
                      <a:pt x="17145" y="52388"/>
                      <a:pt x="14288" y="52388"/>
                    </a:cubicBezTo>
                    <a:lnTo>
                      <a:pt x="4763" y="52388"/>
                    </a:lnTo>
                    <a:cubicBezTo>
                      <a:pt x="1905" y="52388"/>
                      <a:pt x="0" y="50483"/>
                      <a:pt x="0" y="47625"/>
                    </a:cubicBezTo>
                    <a:lnTo>
                      <a:pt x="0" y="4763"/>
                    </a:lnTo>
                    <a:cubicBezTo>
                      <a:pt x="0" y="1905"/>
                      <a:pt x="1905" y="0"/>
                      <a:pt x="4763" y="0"/>
                    </a:cubicBezTo>
                    <a:lnTo>
                      <a:pt x="14288" y="0"/>
                    </a:lnTo>
                    <a:cubicBezTo>
                      <a:pt x="17145" y="0"/>
                      <a:pt x="19050" y="1905"/>
                      <a:pt x="19050" y="4763"/>
                    </a:cubicBezTo>
                    <a:lnTo>
                      <a:pt x="19050" y="47625"/>
                    </a:lnTo>
                    <a:close/>
                  </a:path>
                </a:pathLst>
              </a:custGeom>
              <a:noFill/>
              <a:ln w="12700" cap="rnd">
                <a:solidFill>
                  <a:srgbClr val="0DC2D3"/>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ndParaRPr>
              </a:p>
            </p:txBody>
          </p:sp>
          <p:sp>
            <p:nvSpPr>
              <p:cNvPr id="79" name="Freeform: Shape 532">
                <a:extLst>
                  <a:ext uri="{FF2B5EF4-FFF2-40B4-BE49-F238E27FC236}">
                    <a16:creationId xmlns:a16="http://schemas.microsoft.com/office/drawing/2014/main" id="{7BAF8E71-C571-6578-E728-C077ABB6D8A6}"/>
                  </a:ext>
                </a:extLst>
              </p:cNvPr>
              <p:cNvSpPr/>
              <p:nvPr/>
            </p:nvSpPr>
            <p:spPr>
              <a:xfrm>
                <a:off x="7727574" y="3799249"/>
                <a:ext cx="38100" cy="38100"/>
              </a:xfrm>
              <a:custGeom>
                <a:avLst/>
                <a:gdLst>
                  <a:gd name="connsiteX0" fmla="*/ 21968 w 38100"/>
                  <a:gd name="connsiteY0" fmla="*/ 45720 h 38100"/>
                  <a:gd name="connsiteX1" fmla="*/ 44828 w 38100"/>
                  <a:gd name="connsiteY1" fmla="*/ 22860 h 38100"/>
                  <a:gd name="connsiteX2" fmla="*/ 21968 w 38100"/>
                  <a:gd name="connsiteY2" fmla="*/ 0 h 38100"/>
                  <a:gd name="connsiteX3" fmla="*/ 60 w 38100"/>
                  <a:gd name="connsiteY3" fmla="*/ 22860 h 38100"/>
                  <a:gd name="connsiteX4" fmla="*/ 21968 w 38100"/>
                  <a:gd name="connsiteY4" fmla="*/ 4572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1968" y="45720"/>
                    </a:moveTo>
                    <a:cubicBezTo>
                      <a:pt x="34350" y="45720"/>
                      <a:pt x="44828" y="35243"/>
                      <a:pt x="44828" y="22860"/>
                    </a:cubicBezTo>
                    <a:cubicBezTo>
                      <a:pt x="44828" y="10478"/>
                      <a:pt x="34350" y="0"/>
                      <a:pt x="21968" y="0"/>
                    </a:cubicBezTo>
                    <a:cubicBezTo>
                      <a:pt x="9585" y="0"/>
                      <a:pt x="60" y="10478"/>
                      <a:pt x="60" y="22860"/>
                    </a:cubicBezTo>
                    <a:cubicBezTo>
                      <a:pt x="-892" y="35243"/>
                      <a:pt x="9585" y="45720"/>
                      <a:pt x="21968" y="45720"/>
                    </a:cubicBezTo>
                    <a:close/>
                  </a:path>
                </a:pathLst>
              </a:custGeom>
              <a:noFill/>
              <a:ln w="12700"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ndParaRPr>
              </a:p>
            </p:txBody>
          </p:sp>
          <p:sp>
            <p:nvSpPr>
              <p:cNvPr id="80" name="Freeform: Shape 533">
                <a:extLst>
                  <a:ext uri="{FF2B5EF4-FFF2-40B4-BE49-F238E27FC236}">
                    <a16:creationId xmlns:a16="http://schemas.microsoft.com/office/drawing/2014/main" id="{361BA183-621D-1358-B225-37A90AF4AD9B}"/>
                  </a:ext>
                </a:extLst>
              </p:cNvPr>
              <p:cNvSpPr/>
              <p:nvPr/>
            </p:nvSpPr>
            <p:spPr>
              <a:xfrm>
                <a:off x="7795262" y="3799249"/>
                <a:ext cx="38100" cy="38100"/>
              </a:xfrm>
              <a:custGeom>
                <a:avLst/>
                <a:gdLst>
                  <a:gd name="connsiteX0" fmla="*/ 22860 w 38100"/>
                  <a:gd name="connsiteY0" fmla="*/ 45720 h 38100"/>
                  <a:gd name="connsiteX1" fmla="*/ 45720 w 38100"/>
                  <a:gd name="connsiteY1" fmla="*/ 22860 h 38100"/>
                  <a:gd name="connsiteX2" fmla="*/ 22860 w 38100"/>
                  <a:gd name="connsiteY2" fmla="*/ 0 h 38100"/>
                  <a:gd name="connsiteX3" fmla="*/ 0 w 38100"/>
                  <a:gd name="connsiteY3" fmla="*/ 22860 h 38100"/>
                  <a:gd name="connsiteX4" fmla="*/ 22860 w 38100"/>
                  <a:gd name="connsiteY4" fmla="*/ 4572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2860" y="45720"/>
                    </a:moveTo>
                    <a:cubicBezTo>
                      <a:pt x="35243" y="45720"/>
                      <a:pt x="45720" y="35243"/>
                      <a:pt x="45720" y="22860"/>
                    </a:cubicBezTo>
                    <a:cubicBezTo>
                      <a:pt x="45720" y="10478"/>
                      <a:pt x="35243" y="0"/>
                      <a:pt x="22860" y="0"/>
                    </a:cubicBezTo>
                    <a:cubicBezTo>
                      <a:pt x="10478" y="0"/>
                      <a:pt x="0" y="10478"/>
                      <a:pt x="0" y="22860"/>
                    </a:cubicBezTo>
                    <a:cubicBezTo>
                      <a:pt x="953" y="35243"/>
                      <a:pt x="10478" y="45720"/>
                      <a:pt x="22860" y="45720"/>
                    </a:cubicBezTo>
                    <a:close/>
                  </a:path>
                </a:pathLst>
              </a:custGeom>
              <a:noFill/>
              <a:ln w="12700"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ndParaRPr>
              </a:p>
            </p:txBody>
          </p:sp>
          <p:sp>
            <p:nvSpPr>
              <p:cNvPr id="81" name="Freeform: Shape 534">
                <a:extLst>
                  <a:ext uri="{FF2B5EF4-FFF2-40B4-BE49-F238E27FC236}">
                    <a16:creationId xmlns:a16="http://schemas.microsoft.com/office/drawing/2014/main" id="{01FF6611-699C-706A-C551-A69541B1E378}"/>
                  </a:ext>
                </a:extLst>
              </p:cNvPr>
              <p:cNvSpPr/>
              <p:nvPr/>
            </p:nvSpPr>
            <p:spPr>
              <a:xfrm>
                <a:off x="7749542" y="3855447"/>
                <a:ext cx="95250" cy="9525"/>
              </a:xfrm>
              <a:custGeom>
                <a:avLst/>
                <a:gdLst>
                  <a:gd name="connsiteX0" fmla="*/ 103822 w 95250"/>
                  <a:gd name="connsiteY0" fmla="*/ 16193 h 9525"/>
                  <a:gd name="connsiteX1" fmla="*/ 69532 w 95250"/>
                  <a:gd name="connsiteY1" fmla="*/ 0 h 9525"/>
                  <a:gd name="connsiteX2" fmla="*/ 35242 w 95250"/>
                  <a:gd name="connsiteY2" fmla="*/ 16193 h 9525"/>
                  <a:gd name="connsiteX3" fmla="*/ 0 w 95250"/>
                  <a:gd name="connsiteY3" fmla="*/ 0 h 9525"/>
                </a:gdLst>
                <a:ahLst/>
                <a:cxnLst>
                  <a:cxn ang="0">
                    <a:pos x="connsiteX0" y="connsiteY0"/>
                  </a:cxn>
                  <a:cxn ang="0">
                    <a:pos x="connsiteX1" y="connsiteY1"/>
                  </a:cxn>
                  <a:cxn ang="0">
                    <a:pos x="connsiteX2" y="connsiteY2"/>
                  </a:cxn>
                  <a:cxn ang="0">
                    <a:pos x="connsiteX3" y="connsiteY3"/>
                  </a:cxn>
                </a:cxnLst>
                <a:rect l="l" t="t" r="r" b="b"/>
                <a:pathLst>
                  <a:path w="95250" h="9525">
                    <a:moveTo>
                      <a:pt x="103822" y="16193"/>
                    </a:moveTo>
                    <a:cubicBezTo>
                      <a:pt x="95250" y="5715"/>
                      <a:pt x="82867" y="0"/>
                      <a:pt x="69532" y="0"/>
                    </a:cubicBezTo>
                    <a:cubicBezTo>
                      <a:pt x="56197" y="0"/>
                      <a:pt x="42863" y="5715"/>
                      <a:pt x="35242" y="16193"/>
                    </a:cubicBezTo>
                    <a:cubicBezTo>
                      <a:pt x="26670" y="5715"/>
                      <a:pt x="13335" y="0"/>
                      <a:pt x="0" y="0"/>
                    </a:cubicBezTo>
                  </a:path>
                </a:pathLst>
              </a:custGeom>
              <a:noFill/>
              <a:ln w="12700"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ndParaRPr>
              </a:p>
            </p:txBody>
          </p:sp>
          <p:sp>
            <p:nvSpPr>
              <p:cNvPr id="82" name="Freeform: Shape 535">
                <a:extLst>
                  <a:ext uri="{FF2B5EF4-FFF2-40B4-BE49-F238E27FC236}">
                    <a16:creationId xmlns:a16="http://schemas.microsoft.com/office/drawing/2014/main" id="{45910E46-A8F0-9DA1-EA58-3068663DC895}"/>
                  </a:ext>
                </a:extLst>
              </p:cNvPr>
              <p:cNvSpPr/>
              <p:nvPr/>
            </p:nvSpPr>
            <p:spPr>
              <a:xfrm>
                <a:off x="7720015" y="3855447"/>
                <a:ext cx="28575" cy="9525"/>
              </a:xfrm>
              <a:custGeom>
                <a:avLst/>
                <a:gdLst>
                  <a:gd name="connsiteX0" fmla="*/ 0 w 28575"/>
                  <a:gd name="connsiteY0" fmla="*/ 9525 h 9525"/>
                  <a:gd name="connsiteX1" fmla="*/ 28575 w 28575"/>
                  <a:gd name="connsiteY1" fmla="*/ 0 h 9525"/>
                </a:gdLst>
                <a:ahLst/>
                <a:cxnLst>
                  <a:cxn ang="0">
                    <a:pos x="connsiteX0" y="connsiteY0"/>
                  </a:cxn>
                  <a:cxn ang="0">
                    <a:pos x="connsiteX1" y="connsiteY1"/>
                  </a:cxn>
                </a:cxnLst>
                <a:rect l="l" t="t" r="r" b="b"/>
                <a:pathLst>
                  <a:path w="28575" h="9525">
                    <a:moveTo>
                      <a:pt x="0" y="9525"/>
                    </a:moveTo>
                    <a:cubicBezTo>
                      <a:pt x="8572" y="2858"/>
                      <a:pt x="18097" y="0"/>
                      <a:pt x="28575" y="0"/>
                    </a:cubicBezTo>
                  </a:path>
                </a:pathLst>
              </a:custGeom>
              <a:noFill/>
              <a:ln w="12700"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ndParaRPr>
              </a:p>
            </p:txBody>
          </p:sp>
        </p:grpSp>
        <p:grpSp>
          <p:nvGrpSpPr>
            <p:cNvPr id="83" name="Group 82">
              <a:extLst>
                <a:ext uri="{FF2B5EF4-FFF2-40B4-BE49-F238E27FC236}">
                  <a16:creationId xmlns:a16="http://schemas.microsoft.com/office/drawing/2014/main" id="{650E9C2D-06C7-D1F5-3786-7841B99FA1E0}"/>
                </a:ext>
              </a:extLst>
            </p:cNvPr>
            <p:cNvGrpSpPr/>
            <p:nvPr/>
          </p:nvGrpSpPr>
          <p:grpSpPr>
            <a:xfrm>
              <a:off x="9281864" y="1382149"/>
              <a:ext cx="366615" cy="353472"/>
              <a:chOff x="2925941" y="3247447"/>
              <a:chExt cx="217151" cy="209366"/>
            </a:xfrm>
          </p:grpSpPr>
          <p:sp>
            <p:nvSpPr>
              <p:cNvPr id="84" name="Freeform: Shape 255">
                <a:extLst>
                  <a:ext uri="{FF2B5EF4-FFF2-40B4-BE49-F238E27FC236}">
                    <a16:creationId xmlns:a16="http://schemas.microsoft.com/office/drawing/2014/main" id="{1E321AAA-DA71-E42A-42FD-C0E79B60CC34}"/>
                  </a:ext>
                </a:extLst>
              </p:cNvPr>
              <p:cNvSpPr/>
              <p:nvPr/>
            </p:nvSpPr>
            <p:spPr>
              <a:xfrm>
                <a:off x="2925941" y="3371088"/>
                <a:ext cx="9525" cy="85725"/>
              </a:xfrm>
              <a:custGeom>
                <a:avLst/>
                <a:gdLst>
                  <a:gd name="connsiteX0" fmla="*/ 0 w 0"/>
                  <a:gd name="connsiteY0" fmla="*/ 95250 h 85725"/>
                  <a:gd name="connsiteX1" fmla="*/ 0 w 0"/>
                  <a:gd name="connsiteY1" fmla="*/ 0 h 85725"/>
                </a:gdLst>
                <a:ahLst/>
                <a:cxnLst>
                  <a:cxn ang="0">
                    <a:pos x="connsiteX0" y="connsiteY0"/>
                  </a:cxn>
                  <a:cxn ang="0">
                    <a:pos x="connsiteX1" y="connsiteY1"/>
                  </a:cxn>
                </a:cxnLst>
                <a:rect l="l" t="t" r="r" b="b"/>
                <a:pathLst>
                  <a:path h="85725">
                    <a:moveTo>
                      <a:pt x="0" y="95250"/>
                    </a:moveTo>
                    <a:lnTo>
                      <a:pt x="0" y="0"/>
                    </a:lnTo>
                  </a:path>
                </a:pathLst>
              </a:custGeom>
              <a:noFill/>
              <a:ln w="12700"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ndParaRPr>
              </a:p>
            </p:txBody>
          </p:sp>
          <p:sp>
            <p:nvSpPr>
              <p:cNvPr id="85" name="Freeform: Shape 256">
                <a:extLst>
                  <a:ext uri="{FF2B5EF4-FFF2-40B4-BE49-F238E27FC236}">
                    <a16:creationId xmlns:a16="http://schemas.microsoft.com/office/drawing/2014/main" id="{7488410E-3D31-6747-7EE7-89CE9EA8518C}"/>
                  </a:ext>
                </a:extLst>
              </p:cNvPr>
              <p:cNvSpPr/>
              <p:nvPr/>
            </p:nvSpPr>
            <p:spPr>
              <a:xfrm>
                <a:off x="2925941" y="3390138"/>
                <a:ext cx="180975" cy="47625"/>
              </a:xfrm>
              <a:custGeom>
                <a:avLst/>
                <a:gdLst>
                  <a:gd name="connsiteX0" fmla="*/ 0 w 180975"/>
                  <a:gd name="connsiteY0" fmla="*/ 0 h 47625"/>
                  <a:gd name="connsiteX1" fmla="*/ 66675 w 180975"/>
                  <a:gd name="connsiteY1" fmla="*/ 0 h 47625"/>
                  <a:gd name="connsiteX2" fmla="*/ 95250 w 180975"/>
                  <a:gd name="connsiteY2" fmla="*/ 28575 h 47625"/>
                  <a:gd name="connsiteX3" fmla="*/ 152400 w 180975"/>
                  <a:gd name="connsiteY3" fmla="*/ 28575 h 47625"/>
                  <a:gd name="connsiteX4" fmla="*/ 180975 w 180975"/>
                  <a:gd name="connsiteY4" fmla="*/ 57150 h 47625"/>
                  <a:gd name="connsiteX5" fmla="*/ 0 w 180975"/>
                  <a:gd name="connsiteY5" fmla="*/ 57150 h 47625"/>
                  <a:gd name="connsiteX6" fmla="*/ 0 w 180975"/>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47625">
                    <a:moveTo>
                      <a:pt x="0" y="0"/>
                    </a:moveTo>
                    <a:lnTo>
                      <a:pt x="66675" y="0"/>
                    </a:lnTo>
                    <a:cubicBezTo>
                      <a:pt x="82487" y="0"/>
                      <a:pt x="95250" y="12764"/>
                      <a:pt x="95250" y="28575"/>
                    </a:cubicBezTo>
                    <a:lnTo>
                      <a:pt x="152400" y="28575"/>
                    </a:lnTo>
                    <a:cubicBezTo>
                      <a:pt x="168212" y="28575"/>
                      <a:pt x="180975" y="41339"/>
                      <a:pt x="180975" y="57150"/>
                    </a:cubicBezTo>
                    <a:lnTo>
                      <a:pt x="0" y="57150"/>
                    </a:lnTo>
                    <a:lnTo>
                      <a:pt x="0" y="0"/>
                    </a:lnTo>
                    <a:close/>
                  </a:path>
                </a:pathLst>
              </a:custGeom>
              <a:noFill/>
              <a:ln w="12700"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ndParaRPr>
              </a:p>
            </p:txBody>
          </p:sp>
          <p:sp>
            <p:nvSpPr>
              <p:cNvPr id="86" name="Freeform: Shape 257">
                <a:extLst>
                  <a:ext uri="{FF2B5EF4-FFF2-40B4-BE49-F238E27FC236}">
                    <a16:creationId xmlns:a16="http://schemas.microsoft.com/office/drawing/2014/main" id="{D6067D6B-4405-C9FA-13DD-6E0B6FBBE453}"/>
                  </a:ext>
                </a:extLst>
              </p:cNvPr>
              <p:cNvSpPr/>
              <p:nvPr/>
            </p:nvSpPr>
            <p:spPr>
              <a:xfrm>
                <a:off x="2992616" y="3418713"/>
                <a:ext cx="28575" cy="9525"/>
              </a:xfrm>
              <a:custGeom>
                <a:avLst/>
                <a:gdLst>
                  <a:gd name="connsiteX0" fmla="*/ 28575 w 28575"/>
                  <a:gd name="connsiteY0" fmla="*/ 0 h 0"/>
                  <a:gd name="connsiteX1" fmla="*/ 0 w 28575"/>
                  <a:gd name="connsiteY1" fmla="*/ 0 h 0"/>
                </a:gdLst>
                <a:ahLst/>
                <a:cxnLst>
                  <a:cxn ang="0">
                    <a:pos x="connsiteX0" y="connsiteY0"/>
                  </a:cxn>
                  <a:cxn ang="0">
                    <a:pos x="connsiteX1" y="connsiteY1"/>
                  </a:cxn>
                </a:cxnLst>
                <a:rect l="l" t="t" r="r" b="b"/>
                <a:pathLst>
                  <a:path w="28575">
                    <a:moveTo>
                      <a:pt x="28575" y="0"/>
                    </a:moveTo>
                    <a:lnTo>
                      <a:pt x="0" y="0"/>
                    </a:lnTo>
                  </a:path>
                </a:pathLst>
              </a:custGeom>
              <a:noFill/>
              <a:ln w="12700"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ndParaRPr>
              </a:p>
            </p:txBody>
          </p:sp>
          <p:sp>
            <p:nvSpPr>
              <p:cNvPr id="87" name="Freeform: Shape 258">
                <a:extLst>
                  <a:ext uri="{FF2B5EF4-FFF2-40B4-BE49-F238E27FC236}">
                    <a16:creationId xmlns:a16="http://schemas.microsoft.com/office/drawing/2014/main" id="{3B4905E3-5F87-6A31-34AC-9DE800B7786F}"/>
                  </a:ext>
                </a:extLst>
              </p:cNvPr>
              <p:cNvSpPr/>
              <p:nvPr/>
            </p:nvSpPr>
            <p:spPr>
              <a:xfrm>
                <a:off x="3060339" y="3306318"/>
                <a:ext cx="28575" cy="28575"/>
              </a:xfrm>
              <a:custGeom>
                <a:avLst/>
                <a:gdLst>
                  <a:gd name="connsiteX0" fmla="*/ 17050 w 28575"/>
                  <a:gd name="connsiteY0" fmla="*/ 34099 h 28575"/>
                  <a:gd name="connsiteX1" fmla="*/ 34100 w 28575"/>
                  <a:gd name="connsiteY1" fmla="*/ 17050 h 28575"/>
                  <a:gd name="connsiteX2" fmla="*/ 17050 w 28575"/>
                  <a:gd name="connsiteY2" fmla="*/ 0 h 28575"/>
                  <a:gd name="connsiteX3" fmla="*/ 0 w 28575"/>
                  <a:gd name="connsiteY3" fmla="*/ 17050 h 28575"/>
                  <a:gd name="connsiteX4" fmla="*/ 17050 w 28575"/>
                  <a:gd name="connsiteY4" fmla="*/ 34099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7050" y="34099"/>
                    </a:moveTo>
                    <a:cubicBezTo>
                      <a:pt x="26479" y="34099"/>
                      <a:pt x="34100" y="26479"/>
                      <a:pt x="34100" y="17050"/>
                    </a:cubicBezTo>
                    <a:cubicBezTo>
                      <a:pt x="34100" y="7620"/>
                      <a:pt x="26479" y="0"/>
                      <a:pt x="17050" y="0"/>
                    </a:cubicBezTo>
                    <a:cubicBezTo>
                      <a:pt x="7620" y="0"/>
                      <a:pt x="0" y="7620"/>
                      <a:pt x="0" y="17050"/>
                    </a:cubicBezTo>
                    <a:cubicBezTo>
                      <a:pt x="0" y="26479"/>
                      <a:pt x="7620" y="34099"/>
                      <a:pt x="17050" y="34099"/>
                    </a:cubicBezTo>
                    <a:close/>
                  </a:path>
                </a:pathLst>
              </a:custGeom>
              <a:noFill/>
              <a:ln w="12700" cap="rnd">
                <a:solidFill>
                  <a:srgbClr val="9BD299"/>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ndParaRPr>
              </a:p>
            </p:txBody>
          </p:sp>
          <p:sp>
            <p:nvSpPr>
              <p:cNvPr id="88" name="Freeform: Shape 259">
                <a:extLst>
                  <a:ext uri="{FF2B5EF4-FFF2-40B4-BE49-F238E27FC236}">
                    <a16:creationId xmlns:a16="http://schemas.microsoft.com/office/drawing/2014/main" id="{DED4D682-D070-E190-728A-BE008F3EEEF7}"/>
                  </a:ext>
                </a:extLst>
              </p:cNvPr>
              <p:cNvSpPr/>
              <p:nvPr/>
            </p:nvSpPr>
            <p:spPr>
              <a:xfrm>
                <a:off x="3009742" y="3247447"/>
                <a:ext cx="133350" cy="142875"/>
              </a:xfrm>
              <a:custGeom>
                <a:avLst/>
                <a:gdLst>
                  <a:gd name="connsiteX0" fmla="*/ 81935 w 133350"/>
                  <a:gd name="connsiteY0" fmla="*/ 10484 h 142875"/>
                  <a:gd name="connsiteX1" fmla="*/ 86888 w 133350"/>
                  <a:gd name="connsiteY1" fmla="*/ 26867 h 142875"/>
                  <a:gd name="connsiteX2" fmla="*/ 100127 w 133350"/>
                  <a:gd name="connsiteY2" fmla="*/ 34582 h 142875"/>
                  <a:gd name="connsiteX3" fmla="*/ 116701 w 133350"/>
                  <a:gd name="connsiteY3" fmla="*/ 30772 h 142875"/>
                  <a:gd name="connsiteX4" fmla="*/ 133084 w 133350"/>
                  <a:gd name="connsiteY4" fmla="*/ 37916 h 142875"/>
                  <a:gd name="connsiteX5" fmla="*/ 131084 w 133350"/>
                  <a:gd name="connsiteY5" fmla="*/ 55727 h 142875"/>
                  <a:gd name="connsiteX6" fmla="*/ 119463 w 133350"/>
                  <a:gd name="connsiteY6" fmla="*/ 68300 h 142875"/>
                  <a:gd name="connsiteX7" fmla="*/ 119463 w 133350"/>
                  <a:gd name="connsiteY7" fmla="*/ 83636 h 142875"/>
                  <a:gd name="connsiteX8" fmla="*/ 131084 w 133350"/>
                  <a:gd name="connsiteY8" fmla="*/ 96209 h 142875"/>
                  <a:gd name="connsiteX9" fmla="*/ 133179 w 133350"/>
                  <a:gd name="connsiteY9" fmla="*/ 114020 h 142875"/>
                  <a:gd name="connsiteX10" fmla="*/ 116796 w 133350"/>
                  <a:gd name="connsiteY10" fmla="*/ 121259 h 142875"/>
                  <a:gd name="connsiteX11" fmla="*/ 100223 w 133350"/>
                  <a:gd name="connsiteY11" fmla="*/ 117449 h 142875"/>
                  <a:gd name="connsiteX12" fmla="*/ 86983 w 133350"/>
                  <a:gd name="connsiteY12" fmla="*/ 125165 h 142875"/>
                  <a:gd name="connsiteX13" fmla="*/ 81935 w 133350"/>
                  <a:gd name="connsiteY13" fmla="*/ 141548 h 142875"/>
                  <a:gd name="connsiteX14" fmla="*/ 67552 w 133350"/>
                  <a:gd name="connsiteY14" fmla="*/ 152216 h 142875"/>
                  <a:gd name="connsiteX15" fmla="*/ 53169 w 133350"/>
                  <a:gd name="connsiteY15" fmla="*/ 141548 h 142875"/>
                  <a:gd name="connsiteX16" fmla="*/ 48216 w 133350"/>
                  <a:gd name="connsiteY16" fmla="*/ 125165 h 142875"/>
                  <a:gd name="connsiteX17" fmla="*/ 34976 w 133350"/>
                  <a:gd name="connsiteY17" fmla="*/ 117449 h 142875"/>
                  <a:gd name="connsiteX18" fmla="*/ 18403 w 133350"/>
                  <a:gd name="connsiteY18" fmla="*/ 121259 h 142875"/>
                  <a:gd name="connsiteX19" fmla="*/ 2020 w 133350"/>
                  <a:gd name="connsiteY19" fmla="*/ 114020 h 142875"/>
                  <a:gd name="connsiteX20" fmla="*/ 4115 w 133350"/>
                  <a:gd name="connsiteY20" fmla="*/ 96209 h 142875"/>
                  <a:gd name="connsiteX21" fmla="*/ 15736 w 133350"/>
                  <a:gd name="connsiteY21" fmla="*/ 83731 h 142875"/>
                  <a:gd name="connsiteX22" fmla="*/ 15736 w 133350"/>
                  <a:gd name="connsiteY22" fmla="*/ 68396 h 142875"/>
                  <a:gd name="connsiteX23" fmla="*/ 4115 w 133350"/>
                  <a:gd name="connsiteY23" fmla="*/ 55918 h 142875"/>
                  <a:gd name="connsiteX24" fmla="*/ 2020 w 133350"/>
                  <a:gd name="connsiteY24" fmla="*/ 38106 h 142875"/>
                  <a:gd name="connsiteX25" fmla="*/ 18403 w 133350"/>
                  <a:gd name="connsiteY25" fmla="*/ 30867 h 142875"/>
                  <a:gd name="connsiteX26" fmla="*/ 34976 w 133350"/>
                  <a:gd name="connsiteY26" fmla="*/ 34677 h 142875"/>
                  <a:gd name="connsiteX27" fmla="*/ 48216 w 133350"/>
                  <a:gd name="connsiteY27" fmla="*/ 26962 h 142875"/>
                  <a:gd name="connsiteX28" fmla="*/ 53169 w 133350"/>
                  <a:gd name="connsiteY28" fmla="*/ 10579 h 142875"/>
                  <a:gd name="connsiteX29" fmla="*/ 67552 w 133350"/>
                  <a:gd name="connsiteY29" fmla="*/ 6 h 142875"/>
                  <a:gd name="connsiteX30" fmla="*/ 81935 w 133350"/>
                  <a:gd name="connsiteY30" fmla="*/ 10484 h 142875"/>
                  <a:gd name="connsiteX31" fmla="*/ 81935 w 133350"/>
                  <a:gd name="connsiteY31" fmla="*/ 10484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3350" h="142875">
                    <a:moveTo>
                      <a:pt x="81935" y="10484"/>
                    </a:moveTo>
                    <a:lnTo>
                      <a:pt x="86888" y="26867"/>
                    </a:lnTo>
                    <a:cubicBezTo>
                      <a:pt x="88602" y="32486"/>
                      <a:pt x="94412" y="35915"/>
                      <a:pt x="100127" y="34582"/>
                    </a:cubicBezTo>
                    <a:lnTo>
                      <a:pt x="116701" y="30772"/>
                    </a:lnTo>
                    <a:cubicBezTo>
                      <a:pt x="123178" y="29343"/>
                      <a:pt x="129845" y="32201"/>
                      <a:pt x="133084" y="37916"/>
                    </a:cubicBezTo>
                    <a:cubicBezTo>
                      <a:pt x="136418" y="43631"/>
                      <a:pt x="135560" y="50870"/>
                      <a:pt x="131084" y="55727"/>
                    </a:cubicBezTo>
                    <a:lnTo>
                      <a:pt x="119463" y="68300"/>
                    </a:lnTo>
                    <a:cubicBezTo>
                      <a:pt x="115463" y="72682"/>
                      <a:pt x="115463" y="79349"/>
                      <a:pt x="119463" y="83636"/>
                    </a:cubicBezTo>
                    <a:lnTo>
                      <a:pt x="131084" y="96209"/>
                    </a:lnTo>
                    <a:cubicBezTo>
                      <a:pt x="135560" y="101066"/>
                      <a:pt x="136418" y="108305"/>
                      <a:pt x="133179" y="114020"/>
                    </a:cubicBezTo>
                    <a:cubicBezTo>
                      <a:pt x="129845" y="119735"/>
                      <a:pt x="123178" y="122688"/>
                      <a:pt x="116796" y="121259"/>
                    </a:cubicBezTo>
                    <a:lnTo>
                      <a:pt x="100223" y="117449"/>
                    </a:lnTo>
                    <a:cubicBezTo>
                      <a:pt x="94508" y="116116"/>
                      <a:pt x="88697" y="119450"/>
                      <a:pt x="86983" y="125165"/>
                    </a:cubicBezTo>
                    <a:lnTo>
                      <a:pt x="81935" y="141548"/>
                    </a:lnTo>
                    <a:cubicBezTo>
                      <a:pt x="80030" y="147929"/>
                      <a:pt x="74219" y="152216"/>
                      <a:pt x="67552" y="152216"/>
                    </a:cubicBezTo>
                    <a:cubicBezTo>
                      <a:pt x="60884" y="152216"/>
                      <a:pt x="55074" y="147834"/>
                      <a:pt x="53169" y="141548"/>
                    </a:cubicBezTo>
                    <a:lnTo>
                      <a:pt x="48216" y="125165"/>
                    </a:lnTo>
                    <a:cubicBezTo>
                      <a:pt x="46502" y="119545"/>
                      <a:pt x="40691" y="116116"/>
                      <a:pt x="34976" y="117449"/>
                    </a:cubicBezTo>
                    <a:lnTo>
                      <a:pt x="18403" y="121259"/>
                    </a:lnTo>
                    <a:cubicBezTo>
                      <a:pt x="11926" y="122688"/>
                      <a:pt x="5258" y="119831"/>
                      <a:pt x="2020" y="114020"/>
                    </a:cubicBezTo>
                    <a:cubicBezTo>
                      <a:pt x="-1314" y="108305"/>
                      <a:pt x="-457" y="101066"/>
                      <a:pt x="4115" y="96209"/>
                    </a:cubicBezTo>
                    <a:lnTo>
                      <a:pt x="15736" y="83731"/>
                    </a:lnTo>
                    <a:cubicBezTo>
                      <a:pt x="19736" y="79349"/>
                      <a:pt x="19736" y="72682"/>
                      <a:pt x="15736" y="68396"/>
                    </a:cubicBezTo>
                    <a:lnTo>
                      <a:pt x="4115" y="55918"/>
                    </a:lnTo>
                    <a:cubicBezTo>
                      <a:pt x="-361" y="51060"/>
                      <a:pt x="-1219" y="43821"/>
                      <a:pt x="2020" y="38106"/>
                    </a:cubicBezTo>
                    <a:cubicBezTo>
                      <a:pt x="5258" y="32391"/>
                      <a:pt x="12021" y="29438"/>
                      <a:pt x="18403" y="30867"/>
                    </a:cubicBezTo>
                    <a:lnTo>
                      <a:pt x="34976" y="34677"/>
                    </a:lnTo>
                    <a:cubicBezTo>
                      <a:pt x="40691" y="36011"/>
                      <a:pt x="46502" y="32677"/>
                      <a:pt x="48216" y="26962"/>
                    </a:cubicBezTo>
                    <a:lnTo>
                      <a:pt x="53169" y="10579"/>
                    </a:lnTo>
                    <a:cubicBezTo>
                      <a:pt x="55074" y="4292"/>
                      <a:pt x="60980" y="-89"/>
                      <a:pt x="67552" y="6"/>
                    </a:cubicBezTo>
                    <a:cubicBezTo>
                      <a:pt x="74219" y="-184"/>
                      <a:pt x="80030" y="4102"/>
                      <a:pt x="81935" y="10484"/>
                    </a:cubicBezTo>
                    <a:lnTo>
                      <a:pt x="81935" y="10484"/>
                    </a:lnTo>
                    <a:close/>
                  </a:path>
                </a:pathLst>
              </a:custGeom>
              <a:noFill/>
              <a:ln w="12700" cap="rnd">
                <a:solidFill>
                  <a:srgbClr val="9BD299"/>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ndParaRPr>
              </a:p>
            </p:txBody>
          </p:sp>
        </p:grpSp>
        <p:sp>
          <p:nvSpPr>
            <p:cNvPr id="89" name="Oval 88">
              <a:extLst>
                <a:ext uri="{FF2B5EF4-FFF2-40B4-BE49-F238E27FC236}">
                  <a16:creationId xmlns:a16="http://schemas.microsoft.com/office/drawing/2014/main" id="{B32C25BC-474D-FB0C-6812-0DAEEFC75FB2}"/>
                </a:ext>
              </a:extLst>
            </p:cNvPr>
            <p:cNvSpPr/>
            <p:nvPr/>
          </p:nvSpPr>
          <p:spPr>
            <a:xfrm>
              <a:off x="6367012" y="1088286"/>
              <a:ext cx="988102" cy="956571"/>
            </a:xfrm>
            <a:prstGeom prst="ellipse">
              <a:avLst/>
            </a:prstGeom>
            <a:blipFill>
              <a:blip r:embed="rId2">
                <a:extLst>
                  <a:ext uri="{28A0092B-C50C-407E-A947-70E740481C1C}">
                    <a14:useLocalDpi xmlns:a14="http://schemas.microsoft.com/office/drawing/2010/main" val="0"/>
                  </a:ext>
                </a:extLst>
              </a:blip>
              <a:srcRect/>
              <a:stretch>
                <a:fillRect l="-46000" r="-46000"/>
              </a:stretch>
            </a:blipFill>
            <a:ln w="19050" cap="flat" cmpd="sng" algn="ctr">
              <a:solidFill>
                <a:srgbClr val="FFFFFF">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hueOff val="0"/>
                    <a:satOff val="0"/>
                    <a:lumOff val="0"/>
                    <a:alphaOff val="0"/>
                  </a:srgbClr>
                </a:solidFill>
                <a:effectLst/>
                <a:uLnTx/>
                <a:uFillTx/>
                <a:latin typeface="Arial" panose="020B0604020202020204"/>
                <a:ea typeface="+mn-ea"/>
                <a:cs typeface="+mn-cs"/>
              </a:endParaRPr>
            </a:p>
          </p:txBody>
        </p:sp>
        <p:sp>
          <p:nvSpPr>
            <p:cNvPr id="90" name="Oval 89">
              <a:extLst>
                <a:ext uri="{FF2B5EF4-FFF2-40B4-BE49-F238E27FC236}">
                  <a16:creationId xmlns:a16="http://schemas.microsoft.com/office/drawing/2014/main" id="{458E5CF4-10B9-359D-ABA8-7C3C7BA971A5}"/>
                </a:ext>
              </a:extLst>
            </p:cNvPr>
            <p:cNvSpPr/>
            <p:nvPr/>
          </p:nvSpPr>
          <p:spPr>
            <a:xfrm>
              <a:off x="8961294" y="1077372"/>
              <a:ext cx="981662" cy="986771"/>
            </a:xfrm>
            <a:prstGeom prst="ellipse">
              <a:avLst/>
            </a:prstGeom>
            <a:blipFill>
              <a:blip r:embed="rId3">
                <a:extLst>
                  <a:ext uri="{28A0092B-C50C-407E-A947-70E740481C1C}">
                    <a14:useLocalDpi xmlns:a14="http://schemas.microsoft.com/office/drawing/2010/main" val="0"/>
                  </a:ext>
                </a:extLst>
              </a:blip>
              <a:srcRect/>
              <a:stretch>
                <a:fillRect l="-28000" r="-28000"/>
              </a:stretch>
            </a:blipFill>
            <a:ln w="19050" cap="flat" cmpd="sng" algn="ctr">
              <a:solidFill>
                <a:srgbClr val="FFFFFF">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hueOff val="0"/>
                    <a:satOff val="0"/>
                    <a:lumOff val="0"/>
                    <a:alphaOff val="0"/>
                  </a:srgbClr>
                </a:solidFill>
                <a:effectLst/>
                <a:uLnTx/>
                <a:uFillTx/>
                <a:latin typeface="Arial" panose="020B0604020202020204"/>
                <a:ea typeface="+mn-ea"/>
                <a:cs typeface="+mn-cs"/>
              </a:endParaRPr>
            </a:p>
          </p:txBody>
        </p:sp>
        <p:sp>
          <p:nvSpPr>
            <p:cNvPr id="91" name="TextBox 90">
              <a:extLst>
                <a:ext uri="{FF2B5EF4-FFF2-40B4-BE49-F238E27FC236}">
                  <a16:creationId xmlns:a16="http://schemas.microsoft.com/office/drawing/2014/main" id="{1BE253D2-FF94-DD69-2E1F-EB8070B9C128}"/>
                </a:ext>
              </a:extLst>
            </p:cNvPr>
            <p:cNvSpPr txBox="1"/>
            <p:nvPr/>
          </p:nvSpPr>
          <p:spPr>
            <a:xfrm>
              <a:off x="5650843" y="2847346"/>
              <a:ext cx="2419704" cy="2028448"/>
            </a:xfrm>
            <a:prstGeom prst="rect">
              <a:avLst/>
            </a:prstGeom>
            <a:noFill/>
          </p:spPr>
          <p:txBody>
            <a:bodyPr wrap="square">
              <a:spAutoFit/>
            </a:bodyPr>
            <a:lstStyle/>
            <a:p>
              <a:pPr marL="285750" indent="-285750">
                <a:buFont typeface="Arial" panose="020B0604020202020204" pitchFamily="34" charset="0"/>
                <a:buChar char="•"/>
              </a:pPr>
              <a:r>
                <a:rPr lang="en-US" sz="1400">
                  <a:solidFill>
                    <a:srgbClr val="005758"/>
                  </a:solidFill>
                </a:rPr>
                <a:t>List of CSP Customers</a:t>
              </a:r>
            </a:p>
            <a:p>
              <a:pPr marL="285750" indent="-285750">
                <a:buFont typeface="Arial" panose="020B0604020202020204" pitchFamily="34" charset="0"/>
                <a:buChar char="•"/>
              </a:pPr>
              <a:r>
                <a:rPr lang="en-US" sz="1400">
                  <a:solidFill>
                    <a:srgbClr val="005758"/>
                  </a:solidFill>
                </a:rPr>
                <a:t>Access to Customer environments</a:t>
              </a:r>
            </a:p>
            <a:p>
              <a:pPr marL="285750" indent="-285750">
                <a:buFont typeface="Arial" panose="020B0604020202020204" pitchFamily="34" charset="0"/>
                <a:buChar char="•"/>
              </a:pPr>
              <a:r>
                <a:rPr lang="en-US" sz="1400">
                  <a:solidFill>
                    <a:srgbClr val="005758"/>
                  </a:solidFill>
                </a:rPr>
                <a:t>Access &amp; activate Partner Benefits</a:t>
              </a:r>
            </a:p>
            <a:p>
              <a:pPr marL="285750" indent="-285750">
                <a:buFont typeface="Arial" panose="020B0604020202020204" pitchFamily="34" charset="0"/>
                <a:buChar char="•"/>
              </a:pPr>
              <a:r>
                <a:rPr lang="en-US" sz="1400">
                  <a:solidFill>
                    <a:srgbClr val="005758"/>
                  </a:solidFill>
                </a:rPr>
                <a:t>Manage Solution Designations</a:t>
              </a:r>
            </a:p>
            <a:p>
              <a:pPr marL="285750" indent="-285750">
                <a:buFont typeface="Arial" panose="020B0604020202020204" pitchFamily="34" charset="0"/>
                <a:buChar char="•"/>
              </a:pPr>
              <a:r>
                <a:rPr lang="en-US" sz="1400">
                  <a:solidFill>
                    <a:srgbClr val="005758"/>
                  </a:solidFill>
                </a:rPr>
                <a:t>Incentive, rebate and marketing</a:t>
              </a:r>
            </a:p>
            <a:p>
              <a:pPr marL="285750" indent="-285750">
                <a:buFont typeface="Arial" panose="020B0604020202020204" pitchFamily="34" charset="0"/>
                <a:buChar char="•"/>
              </a:pPr>
              <a:r>
                <a:rPr lang="en-US" sz="1400">
                  <a:solidFill>
                    <a:srgbClr val="005758"/>
                  </a:solidFill>
                </a:rPr>
                <a:t>Co-op management</a:t>
              </a:r>
            </a:p>
            <a:p>
              <a:pPr marL="285750" indent="-285750">
                <a:buFont typeface="Arial" panose="020B0604020202020204" pitchFamily="34" charset="0"/>
                <a:buChar char="•"/>
              </a:pPr>
              <a:r>
                <a:rPr lang="en-US" sz="1400">
                  <a:solidFill>
                    <a:srgbClr val="005758"/>
                  </a:solidFill>
                </a:rPr>
                <a:t>Microsoft Referrals </a:t>
              </a:r>
            </a:p>
          </p:txBody>
        </p:sp>
        <p:sp>
          <p:nvSpPr>
            <p:cNvPr id="92" name="TextBox 91">
              <a:extLst>
                <a:ext uri="{FF2B5EF4-FFF2-40B4-BE49-F238E27FC236}">
                  <a16:creationId xmlns:a16="http://schemas.microsoft.com/office/drawing/2014/main" id="{95764D07-2033-3EC9-A2C3-9198E7411C0C}"/>
                </a:ext>
              </a:extLst>
            </p:cNvPr>
            <p:cNvSpPr txBox="1"/>
            <p:nvPr/>
          </p:nvSpPr>
          <p:spPr>
            <a:xfrm>
              <a:off x="8319815" y="2842050"/>
              <a:ext cx="2368668" cy="1673469"/>
            </a:xfrm>
            <a:prstGeom prst="rect">
              <a:avLst/>
            </a:prstGeom>
            <a:noFill/>
          </p:spPr>
          <p:txBody>
            <a:bodyPr wrap="square">
              <a:spAutoFit/>
            </a:bodyPr>
            <a:lstStyle/>
            <a:p>
              <a:pPr marL="285750" indent="-285750">
                <a:buFont typeface="Arial" panose="020B0604020202020204" pitchFamily="34" charset="0"/>
                <a:buChar char="•"/>
              </a:pPr>
              <a:r>
                <a:rPr lang="en-US" sz="1400">
                  <a:solidFill>
                    <a:srgbClr val="005758"/>
                  </a:solidFill>
                </a:rPr>
                <a:t>Access and sign related terms </a:t>
              </a:r>
            </a:p>
            <a:p>
              <a:pPr marL="285750" indent="-285750">
                <a:buFont typeface="Arial" panose="020B0604020202020204" pitchFamily="34" charset="0"/>
                <a:buChar char="•"/>
              </a:pPr>
              <a:r>
                <a:rPr lang="en-US" sz="1400">
                  <a:solidFill>
                    <a:srgbClr val="005758"/>
                  </a:solidFill>
                </a:rPr>
                <a:t>Search and view pricing </a:t>
              </a:r>
            </a:p>
            <a:p>
              <a:pPr marL="285750" indent="-285750">
                <a:buFont typeface="Arial" panose="020B0604020202020204" pitchFamily="34" charset="0"/>
                <a:buChar char="•"/>
              </a:pPr>
              <a:r>
                <a:rPr lang="en-US" sz="1400">
                  <a:solidFill>
                    <a:srgbClr val="005758"/>
                  </a:solidFill>
                </a:rPr>
                <a:t>Create a Customer</a:t>
              </a:r>
            </a:p>
            <a:p>
              <a:pPr marL="285750" indent="-285750">
                <a:buFont typeface="Arial" panose="020B0604020202020204" pitchFamily="34" charset="0"/>
                <a:buChar char="•"/>
              </a:pPr>
              <a:r>
                <a:rPr lang="en-US" sz="1400">
                  <a:solidFill>
                    <a:srgbClr val="005758"/>
                  </a:solidFill>
                </a:rPr>
                <a:t>Create an Order</a:t>
              </a:r>
            </a:p>
            <a:p>
              <a:pPr marL="285750" indent="-285750">
                <a:buFont typeface="Arial" panose="020B0604020202020204" pitchFamily="34" charset="0"/>
                <a:buChar char="•"/>
              </a:pPr>
              <a:r>
                <a:rPr lang="en-US" sz="1400">
                  <a:solidFill>
                    <a:srgbClr val="005758"/>
                  </a:solidFill>
                </a:rPr>
                <a:t>Customer Life Cycle Management </a:t>
              </a:r>
            </a:p>
            <a:p>
              <a:pPr marL="285750" indent="-285750">
                <a:buFont typeface="Arial" panose="020B0604020202020204" pitchFamily="34" charset="0"/>
                <a:buChar char="•"/>
              </a:pPr>
              <a:r>
                <a:rPr lang="en-US" sz="1400">
                  <a:solidFill>
                    <a:srgbClr val="005758"/>
                  </a:solidFill>
                </a:rPr>
                <a:t>Create Custom Files </a:t>
              </a:r>
            </a:p>
            <a:p>
              <a:pPr marL="285750" indent="-285750">
                <a:buFont typeface="Arial" panose="020B0604020202020204" pitchFamily="34" charset="0"/>
                <a:buChar char="•"/>
              </a:pPr>
              <a:r>
                <a:rPr lang="en-US" sz="1400">
                  <a:solidFill>
                    <a:srgbClr val="005758"/>
                  </a:solidFill>
                </a:rPr>
                <a:t>API Integrations for billing</a:t>
              </a:r>
            </a:p>
          </p:txBody>
        </p:sp>
      </p:grpSp>
      <p:pic>
        <p:nvPicPr>
          <p:cNvPr id="4098" name="Picture 2" descr="A green circle with black background&#10;&#10;Description automatically generated">
            <a:extLst>
              <a:ext uri="{FF2B5EF4-FFF2-40B4-BE49-F238E27FC236}">
                <a16:creationId xmlns:a16="http://schemas.microsoft.com/office/drawing/2014/main" id="{9058FF18-6D99-138C-970B-5FE5108A93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963847">
            <a:off x="2158384" y="1385471"/>
            <a:ext cx="1003674" cy="80476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436D9374-1E31-3129-3421-3105278E0181}"/>
              </a:ext>
            </a:extLst>
          </p:cNvPr>
          <p:cNvPicPr>
            <a:picLocks noChangeAspect="1"/>
          </p:cNvPicPr>
          <p:nvPr/>
        </p:nvPicPr>
        <p:blipFill rotWithShape="1">
          <a:blip r:embed="rId5">
            <a:extLst>
              <a:ext uri="{28A0092B-C50C-407E-A947-70E740481C1C}">
                <a14:useLocalDpi xmlns:a14="http://schemas.microsoft.com/office/drawing/2010/main" val="0"/>
              </a:ext>
            </a:extLst>
          </a:blip>
          <a:srcRect l="25719" r="32"/>
          <a:stretch/>
        </p:blipFill>
        <p:spPr>
          <a:xfrm flipH="1">
            <a:off x="-2191" y="3076899"/>
            <a:ext cx="4240239" cy="3811258"/>
          </a:xfrm>
          <a:prstGeom prst="rect">
            <a:avLst/>
          </a:prstGeom>
          <a:effectLst>
            <a:outerShdw blurRad="190500" dist="38100" dir="18900000" algn="bl" rotWithShape="0">
              <a:prstClr val="black">
                <a:alpha val="27000"/>
              </a:prstClr>
            </a:outerShdw>
          </a:effectLst>
        </p:spPr>
      </p:pic>
      <p:sp>
        <p:nvSpPr>
          <p:cNvPr id="9" name="TextBox 8">
            <a:extLst>
              <a:ext uri="{FF2B5EF4-FFF2-40B4-BE49-F238E27FC236}">
                <a16:creationId xmlns:a16="http://schemas.microsoft.com/office/drawing/2014/main" id="{98939E25-D4EC-3C54-027F-9E1BD1BFB40A}"/>
              </a:ext>
            </a:extLst>
          </p:cNvPr>
          <p:cNvSpPr txBox="1"/>
          <p:nvPr/>
        </p:nvSpPr>
        <p:spPr>
          <a:xfrm>
            <a:off x="410067" y="1006916"/>
            <a:ext cx="3416189" cy="1077218"/>
          </a:xfrm>
          <a:prstGeom prst="rect">
            <a:avLst/>
          </a:prstGeom>
          <a:noFill/>
        </p:spPr>
        <p:txBody>
          <a:bodyPr wrap="square">
            <a:spAutoFit/>
          </a:bodyPr>
          <a:lstStyle/>
          <a:p>
            <a:r>
              <a:rPr lang="en-US" sz="3200">
                <a:solidFill>
                  <a:schemeClr val="bg1"/>
                </a:solidFill>
                <a:latin typeface="TWK Everett" panose="020B0204000000000000"/>
              </a:rPr>
              <a:t>What portals do partners use?</a:t>
            </a:r>
            <a:endParaRPr lang="en-US" sz="3200">
              <a:solidFill>
                <a:schemeClr val="bg1"/>
              </a:solidFill>
              <a:latin typeface="TWK Everett" panose="020B0204000000000000"/>
              <a:ea typeface="+mj-ea"/>
              <a:cs typeface="+mj-cs"/>
            </a:endParaRPr>
          </a:p>
        </p:txBody>
      </p:sp>
    </p:spTree>
    <p:extLst>
      <p:ext uri="{BB962C8B-B14F-4D97-AF65-F5344CB8AC3E}">
        <p14:creationId xmlns:p14="http://schemas.microsoft.com/office/powerpoint/2010/main" val="3757572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B0FF78C-D0B6-135C-6281-7DE6474FB765}"/>
              </a:ext>
            </a:extLst>
          </p:cNvPr>
          <p:cNvSpPr>
            <a:spLocks noGrp="1"/>
          </p:cNvSpPr>
          <p:nvPr>
            <p:ph type="title"/>
          </p:nvPr>
        </p:nvSpPr>
        <p:spPr>
          <a:xfrm>
            <a:off x="457200" y="726240"/>
            <a:ext cx="11170920" cy="553976"/>
          </a:xfrm>
        </p:spPr>
        <p:txBody>
          <a:bodyPr>
            <a:noAutofit/>
          </a:bodyPr>
          <a:lstStyle/>
          <a:p>
            <a:r>
              <a:rPr lang="en-US" sz="3200">
                <a:latin typeface="+mn-lt"/>
              </a:rPr>
              <a:t>Microsoft Partner Center</a:t>
            </a:r>
          </a:p>
        </p:txBody>
      </p:sp>
      <p:sp>
        <p:nvSpPr>
          <p:cNvPr id="5" name="Rectangle 4">
            <a:extLst>
              <a:ext uri="{FF2B5EF4-FFF2-40B4-BE49-F238E27FC236}">
                <a16:creationId xmlns:a16="http://schemas.microsoft.com/office/drawing/2014/main" id="{AFBF4ADA-905B-F665-1E51-74FD0B3F54E1}"/>
              </a:ext>
            </a:extLst>
          </p:cNvPr>
          <p:cNvSpPr/>
          <p:nvPr/>
        </p:nvSpPr>
        <p:spPr>
          <a:xfrm>
            <a:off x="0" y="2139719"/>
            <a:ext cx="12192000" cy="471828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ea typeface="+mn-ea"/>
                <a:cs typeface="+mn-cs"/>
              </a:rPr>
              <a:t>x</a:t>
            </a:r>
          </a:p>
        </p:txBody>
      </p:sp>
      <p:sp>
        <p:nvSpPr>
          <p:cNvPr id="6" name="Rectangle 5">
            <a:extLst>
              <a:ext uri="{FF2B5EF4-FFF2-40B4-BE49-F238E27FC236}">
                <a16:creationId xmlns:a16="http://schemas.microsoft.com/office/drawing/2014/main" id="{96D4DA10-9444-9C91-B9D2-102993CAB76F}"/>
              </a:ext>
            </a:extLst>
          </p:cNvPr>
          <p:cNvSpPr/>
          <p:nvPr/>
        </p:nvSpPr>
        <p:spPr>
          <a:xfrm>
            <a:off x="457200" y="1979949"/>
            <a:ext cx="11277600" cy="471828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ea typeface="+mn-ea"/>
              <a:cs typeface="+mn-cs"/>
            </a:endParaRPr>
          </a:p>
        </p:txBody>
      </p:sp>
      <p:sp>
        <p:nvSpPr>
          <p:cNvPr id="7" name="Rectangle: Rounded Corners 6">
            <a:extLst>
              <a:ext uri="{FF2B5EF4-FFF2-40B4-BE49-F238E27FC236}">
                <a16:creationId xmlns:a16="http://schemas.microsoft.com/office/drawing/2014/main" id="{E9765492-3743-48D8-7E86-E31BA96A47FA}"/>
              </a:ext>
            </a:extLst>
          </p:cNvPr>
          <p:cNvSpPr>
            <a:spLocks/>
          </p:cNvSpPr>
          <p:nvPr/>
        </p:nvSpPr>
        <p:spPr>
          <a:xfrm>
            <a:off x="831850" y="2177578"/>
            <a:ext cx="2510575" cy="4377424"/>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sp>
        <p:nvSpPr>
          <p:cNvPr id="8" name="Rectangle: Rounded Corners 7">
            <a:extLst>
              <a:ext uri="{FF2B5EF4-FFF2-40B4-BE49-F238E27FC236}">
                <a16:creationId xmlns:a16="http://schemas.microsoft.com/office/drawing/2014/main" id="{8856765D-4A92-521C-95A4-2D57D92D5A27}"/>
              </a:ext>
            </a:extLst>
          </p:cNvPr>
          <p:cNvSpPr>
            <a:spLocks/>
          </p:cNvSpPr>
          <p:nvPr/>
        </p:nvSpPr>
        <p:spPr>
          <a:xfrm>
            <a:off x="3585425" y="2177578"/>
            <a:ext cx="2510575" cy="4377424"/>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sp>
        <p:nvSpPr>
          <p:cNvPr id="9" name="Rectangle: Rounded Corners 8">
            <a:extLst>
              <a:ext uri="{FF2B5EF4-FFF2-40B4-BE49-F238E27FC236}">
                <a16:creationId xmlns:a16="http://schemas.microsoft.com/office/drawing/2014/main" id="{D1AE9B26-E6E0-0ADB-B0BD-28240465529C}"/>
              </a:ext>
            </a:extLst>
          </p:cNvPr>
          <p:cNvSpPr>
            <a:spLocks/>
          </p:cNvSpPr>
          <p:nvPr/>
        </p:nvSpPr>
        <p:spPr>
          <a:xfrm>
            <a:off x="6177000" y="2177578"/>
            <a:ext cx="2510575" cy="4377424"/>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sp>
        <p:nvSpPr>
          <p:cNvPr id="10" name="Rectangle: Rounded Corners 9">
            <a:extLst>
              <a:ext uri="{FF2B5EF4-FFF2-40B4-BE49-F238E27FC236}">
                <a16:creationId xmlns:a16="http://schemas.microsoft.com/office/drawing/2014/main" id="{D3B2B910-EEEB-098D-6E31-10FAD716620F}"/>
              </a:ext>
            </a:extLst>
          </p:cNvPr>
          <p:cNvSpPr>
            <a:spLocks/>
          </p:cNvSpPr>
          <p:nvPr/>
        </p:nvSpPr>
        <p:spPr>
          <a:xfrm>
            <a:off x="8849575" y="2177578"/>
            <a:ext cx="2510575" cy="4377424"/>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sp>
        <p:nvSpPr>
          <p:cNvPr id="11" name="Rectangle: Top Corners Rounded 10">
            <a:extLst>
              <a:ext uri="{FF2B5EF4-FFF2-40B4-BE49-F238E27FC236}">
                <a16:creationId xmlns:a16="http://schemas.microsoft.com/office/drawing/2014/main" id="{F9268F9E-8DF6-55C7-6DCC-9C5AC50FADBD}"/>
              </a:ext>
            </a:extLst>
          </p:cNvPr>
          <p:cNvSpPr>
            <a:spLocks/>
          </p:cNvSpPr>
          <p:nvPr/>
        </p:nvSpPr>
        <p:spPr>
          <a:xfrm>
            <a:off x="831850" y="2132601"/>
            <a:ext cx="2510575" cy="1004106"/>
          </a:xfrm>
          <a:prstGeom prst="round2SameRect">
            <a:avLst>
              <a:gd name="adj1" fmla="val 22436"/>
              <a:gd name="adj2" fmla="val 0"/>
            </a:avLst>
          </a:prstGeom>
          <a:solidFill>
            <a:srgbClr val="005757"/>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sp>
        <p:nvSpPr>
          <p:cNvPr id="12" name="Rectangle: Top Corners Rounded 11">
            <a:extLst>
              <a:ext uri="{FF2B5EF4-FFF2-40B4-BE49-F238E27FC236}">
                <a16:creationId xmlns:a16="http://schemas.microsoft.com/office/drawing/2014/main" id="{72844368-BCBD-6ED3-B7D5-DFEAB52512FF}"/>
              </a:ext>
            </a:extLst>
          </p:cNvPr>
          <p:cNvSpPr>
            <a:spLocks/>
          </p:cNvSpPr>
          <p:nvPr/>
        </p:nvSpPr>
        <p:spPr>
          <a:xfrm>
            <a:off x="3504425" y="2132601"/>
            <a:ext cx="2510575" cy="1004106"/>
          </a:xfrm>
          <a:prstGeom prst="round2SameRect">
            <a:avLst>
              <a:gd name="adj1" fmla="val 22436"/>
              <a:gd name="adj2" fmla="val 0"/>
            </a:avLst>
          </a:prstGeom>
          <a:solidFill>
            <a:srgbClr val="2C9E88"/>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Rectangle: Top Corners Rounded 12">
            <a:extLst>
              <a:ext uri="{FF2B5EF4-FFF2-40B4-BE49-F238E27FC236}">
                <a16:creationId xmlns:a16="http://schemas.microsoft.com/office/drawing/2014/main" id="{FB231B70-B7D2-4FA5-40B3-5E1AA66D47B1}"/>
              </a:ext>
            </a:extLst>
          </p:cNvPr>
          <p:cNvSpPr>
            <a:spLocks/>
          </p:cNvSpPr>
          <p:nvPr/>
        </p:nvSpPr>
        <p:spPr>
          <a:xfrm>
            <a:off x="6177000" y="2132601"/>
            <a:ext cx="2510575" cy="1004106"/>
          </a:xfrm>
          <a:prstGeom prst="round2SameRect">
            <a:avLst>
              <a:gd name="adj1" fmla="val 22436"/>
              <a:gd name="adj2" fmla="val 0"/>
            </a:avLst>
          </a:prstGeom>
          <a:solidFill>
            <a:srgbClr val="1F728A"/>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Rectangle: Top Corners Rounded 13">
            <a:extLst>
              <a:ext uri="{FF2B5EF4-FFF2-40B4-BE49-F238E27FC236}">
                <a16:creationId xmlns:a16="http://schemas.microsoft.com/office/drawing/2014/main" id="{2676EE5A-6B97-C06D-D083-676829596A5F}"/>
              </a:ext>
            </a:extLst>
          </p:cNvPr>
          <p:cNvSpPr>
            <a:spLocks/>
          </p:cNvSpPr>
          <p:nvPr/>
        </p:nvSpPr>
        <p:spPr>
          <a:xfrm>
            <a:off x="8849575" y="2132601"/>
            <a:ext cx="2510575" cy="1004106"/>
          </a:xfrm>
          <a:prstGeom prst="round2SameRect">
            <a:avLst>
              <a:gd name="adj1" fmla="val 22436"/>
              <a:gd name="adj2" fmla="val 0"/>
            </a:avLst>
          </a:prstGeom>
          <a:solidFill>
            <a:srgbClr val="92397D"/>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Title 1">
            <a:extLst>
              <a:ext uri="{FF2B5EF4-FFF2-40B4-BE49-F238E27FC236}">
                <a16:creationId xmlns:a16="http://schemas.microsoft.com/office/drawing/2014/main" id="{1F7263EE-0262-3749-C9EC-5245B0BBF430}"/>
              </a:ext>
            </a:extLst>
          </p:cNvPr>
          <p:cNvSpPr txBox="1">
            <a:spLocks/>
          </p:cNvSpPr>
          <p:nvPr/>
        </p:nvSpPr>
        <p:spPr>
          <a:xfrm>
            <a:off x="831850" y="2284297"/>
            <a:ext cx="2510576" cy="523220"/>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400">
                <a:solidFill>
                  <a:schemeClr val="bg1"/>
                </a:solidFill>
                <a:latin typeface="+mn-lt"/>
                <a:ea typeface="TWK Everett" panose="020B0204000000000000" pitchFamily="34" charset="0"/>
                <a:cs typeface="TWK Everett" panose="020B0204000000000000" pitchFamily="34" charset="0"/>
              </a:rPr>
              <a:t>Global admin sets up user accounts and roles</a:t>
            </a:r>
            <a:endParaRPr kumimoji="0" lang="en-GB" sz="1400" b="1" i="0" u="none" strike="noStrike" kern="1200" cap="none" spc="0" normalizeH="0" baseline="0" noProof="0">
              <a:ln>
                <a:noFill/>
              </a:ln>
              <a:solidFill>
                <a:schemeClr val="bg1"/>
              </a:solidFill>
              <a:effectLst/>
              <a:uLnTx/>
              <a:uFillTx/>
              <a:latin typeface="+mn-lt"/>
              <a:ea typeface="TWK Everett" panose="020B0204000000000000" pitchFamily="34" charset="0"/>
              <a:cs typeface="TWK Everett" panose="020B0204000000000000" pitchFamily="34" charset="0"/>
            </a:endParaRPr>
          </a:p>
        </p:txBody>
      </p:sp>
      <p:sp>
        <p:nvSpPr>
          <p:cNvPr id="16" name="Title 1">
            <a:extLst>
              <a:ext uri="{FF2B5EF4-FFF2-40B4-BE49-F238E27FC236}">
                <a16:creationId xmlns:a16="http://schemas.microsoft.com/office/drawing/2014/main" id="{D0A88B94-1128-04AE-D5B6-201EB90B820E}"/>
              </a:ext>
            </a:extLst>
          </p:cNvPr>
          <p:cNvSpPr txBox="1">
            <a:spLocks/>
          </p:cNvSpPr>
          <p:nvPr/>
        </p:nvSpPr>
        <p:spPr>
          <a:xfrm>
            <a:off x="3504424" y="2284297"/>
            <a:ext cx="2510576" cy="523220"/>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400">
                <a:solidFill>
                  <a:schemeClr val="bg1"/>
                </a:solidFill>
                <a:latin typeface="+mn-lt"/>
                <a:ea typeface="TWK Everett" panose="020B0204000000000000" pitchFamily="34" charset="0"/>
                <a:cs typeface="TWK Everett" panose="020B0204000000000000" pitchFamily="34" charset="0"/>
              </a:rPr>
              <a:t>Navigating through Partner Center</a:t>
            </a:r>
          </a:p>
        </p:txBody>
      </p:sp>
      <p:sp>
        <p:nvSpPr>
          <p:cNvPr id="17" name="Title 1">
            <a:extLst>
              <a:ext uri="{FF2B5EF4-FFF2-40B4-BE49-F238E27FC236}">
                <a16:creationId xmlns:a16="http://schemas.microsoft.com/office/drawing/2014/main" id="{797279D3-F003-66BE-3CE1-F8BF50DD8F54}"/>
              </a:ext>
            </a:extLst>
          </p:cNvPr>
          <p:cNvSpPr txBox="1">
            <a:spLocks/>
          </p:cNvSpPr>
          <p:nvPr/>
        </p:nvSpPr>
        <p:spPr>
          <a:xfrm>
            <a:off x="6176998" y="2284297"/>
            <a:ext cx="2510576" cy="523220"/>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400">
                <a:solidFill>
                  <a:schemeClr val="bg1"/>
                </a:solidFill>
                <a:latin typeface="+mn-lt"/>
                <a:ea typeface="TWK Everett" panose="020B0204000000000000" pitchFamily="34" charset="0"/>
                <a:cs typeface="TWK Everett" panose="020B0204000000000000" pitchFamily="34" charset="0"/>
              </a:rPr>
              <a:t>Create a Business Profile. </a:t>
            </a:r>
          </a:p>
          <a:p>
            <a:pPr lvl="0" algn="ctr">
              <a:lnSpc>
                <a:spcPct val="100000"/>
              </a:lnSpc>
              <a:defRPr/>
            </a:pPr>
            <a:r>
              <a:rPr lang="en-GB" sz="1400">
                <a:solidFill>
                  <a:schemeClr val="bg1"/>
                </a:solidFill>
                <a:latin typeface="+mn-lt"/>
                <a:ea typeface="TWK Everett" panose="020B0204000000000000" pitchFamily="34" charset="0"/>
                <a:cs typeface="TWK Everett" panose="020B0204000000000000" pitchFamily="34" charset="0"/>
              </a:rPr>
              <a:t>Got LinkedIn?</a:t>
            </a:r>
            <a:endParaRPr kumimoji="0" lang="en-GB" sz="1400" b="1" i="0" u="none" strike="noStrike" kern="1200" cap="none" spc="0" normalizeH="0" baseline="0" noProof="0">
              <a:ln>
                <a:noFill/>
              </a:ln>
              <a:solidFill>
                <a:schemeClr val="bg1"/>
              </a:solidFill>
              <a:effectLst/>
              <a:uLnTx/>
              <a:uFillTx/>
              <a:latin typeface="+mn-lt"/>
              <a:ea typeface="TWK Everett" panose="020B0204000000000000" pitchFamily="34" charset="0"/>
              <a:cs typeface="TWK Everett" panose="020B0204000000000000" pitchFamily="34" charset="0"/>
            </a:endParaRPr>
          </a:p>
        </p:txBody>
      </p:sp>
      <p:sp>
        <p:nvSpPr>
          <p:cNvPr id="18" name="Title 1">
            <a:extLst>
              <a:ext uri="{FF2B5EF4-FFF2-40B4-BE49-F238E27FC236}">
                <a16:creationId xmlns:a16="http://schemas.microsoft.com/office/drawing/2014/main" id="{52362E1D-544A-100A-82DA-0A066FC014FD}"/>
              </a:ext>
            </a:extLst>
          </p:cNvPr>
          <p:cNvSpPr txBox="1">
            <a:spLocks/>
          </p:cNvSpPr>
          <p:nvPr/>
        </p:nvSpPr>
        <p:spPr>
          <a:xfrm>
            <a:off x="8849572" y="2284297"/>
            <a:ext cx="2510576" cy="307777"/>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400">
                <a:solidFill>
                  <a:schemeClr val="bg1"/>
                </a:solidFill>
                <a:latin typeface="+mn-lt"/>
                <a:ea typeface="TWK Everett" panose="020B0204000000000000" pitchFamily="34" charset="0"/>
                <a:cs typeface="TWK Everett" panose="020B0204000000000000" pitchFamily="34" charset="0"/>
              </a:rPr>
              <a:t>Connect with Customers</a:t>
            </a:r>
            <a:endParaRPr kumimoji="0" lang="en-GB" sz="1400" b="1" i="0" u="none" strike="noStrike" kern="1200" cap="none" spc="0" normalizeH="0" baseline="0" noProof="0">
              <a:ln>
                <a:noFill/>
              </a:ln>
              <a:solidFill>
                <a:schemeClr val="bg1"/>
              </a:solidFill>
              <a:effectLst/>
              <a:uLnTx/>
              <a:uFillTx/>
              <a:latin typeface="+mn-lt"/>
              <a:ea typeface="TWK Everett" panose="020B0204000000000000" pitchFamily="34" charset="0"/>
              <a:cs typeface="TWK Everett" panose="020B0204000000000000" pitchFamily="34" charset="0"/>
            </a:endParaRPr>
          </a:p>
        </p:txBody>
      </p:sp>
      <p:sp>
        <p:nvSpPr>
          <p:cNvPr id="19" name="Title 1">
            <a:extLst>
              <a:ext uri="{FF2B5EF4-FFF2-40B4-BE49-F238E27FC236}">
                <a16:creationId xmlns:a16="http://schemas.microsoft.com/office/drawing/2014/main" id="{96EF54B8-27DE-4C2B-C97E-4F919A1F42D6}"/>
              </a:ext>
            </a:extLst>
          </p:cNvPr>
          <p:cNvSpPr txBox="1">
            <a:spLocks/>
          </p:cNvSpPr>
          <p:nvPr/>
        </p:nvSpPr>
        <p:spPr>
          <a:xfrm>
            <a:off x="817176" y="3348880"/>
            <a:ext cx="2510576" cy="2585323"/>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nSpc>
                <a:spcPct val="100000"/>
              </a:lnSpc>
              <a:spcAft>
                <a:spcPts val="600"/>
              </a:spcAft>
              <a:defRPr/>
            </a:pPr>
            <a:r>
              <a:rPr lang="en-US" sz="1100" b="0">
                <a:solidFill>
                  <a:srgbClr val="1D3152"/>
                </a:solidFill>
                <a:latin typeface="+mn-lt"/>
                <a:ea typeface="TWK Everett" panose="020B0204000000000000" pitchFamily="34" charset="0"/>
                <a:cs typeface="TWK Everett" panose="020B0204000000000000" pitchFamily="34" charset="0"/>
              </a:rPr>
              <a:t>Assigning appropriate roles to new users ensures that they can view the information and perform the tasks they need to work effectively, without granting them unnecessary permissions.</a:t>
            </a:r>
          </a:p>
          <a:p>
            <a:pPr lvl="0">
              <a:lnSpc>
                <a:spcPct val="100000"/>
              </a:lnSpc>
              <a:spcAft>
                <a:spcPts val="600"/>
              </a:spcAft>
              <a:defRPr/>
            </a:pPr>
            <a:r>
              <a:rPr lang="en-US" sz="1100" b="0">
                <a:solidFill>
                  <a:srgbClr val="1D3152"/>
                </a:solidFill>
                <a:latin typeface="+mn-lt"/>
                <a:ea typeface="TWK Everett" panose="020B0204000000000000" pitchFamily="34" charset="0"/>
                <a:cs typeface="TWK Everett" panose="020B0204000000000000" pitchFamily="34" charset="0"/>
              </a:rPr>
              <a:t>Learn </a:t>
            </a:r>
            <a:r>
              <a:rPr lang="en-US" sz="1100" b="0">
                <a:solidFill>
                  <a:srgbClr val="1D3152"/>
                </a:solidFill>
                <a:latin typeface="+mn-lt"/>
              </a:rPr>
              <a:t>How to set up your user accounts and roles.</a:t>
            </a:r>
          </a:p>
          <a:p>
            <a:pPr lvl="0">
              <a:lnSpc>
                <a:spcPct val="100000"/>
              </a:lnSpc>
              <a:spcAft>
                <a:spcPts val="600"/>
              </a:spcAft>
              <a:defRPr/>
            </a:pPr>
            <a:endParaRPr lang="en-US" sz="1100" b="0">
              <a:solidFill>
                <a:srgbClr val="1D3152"/>
              </a:solidFill>
              <a:latin typeface="+mn-lt"/>
            </a:endParaRPr>
          </a:p>
          <a:p>
            <a:pPr marL="228600" lvl="0" indent="-228600">
              <a:lnSpc>
                <a:spcPct val="100000"/>
              </a:lnSpc>
              <a:spcAft>
                <a:spcPts val="600"/>
              </a:spcAft>
              <a:buFont typeface="+mj-lt"/>
              <a:buAutoNum type="arabicPeriod"/>
              <a:defRPr/>
            </a:pPr>
            <a:r>
              <a:rPr lang="en-US" sz="1100" b="0">
                <a:solidFill>
                  <a:srgbClr val="1D3152"/>
                </a:solidFill>
                <a:latin typeface="+mn-lt"/>
                <a:hlinkClick r:id="rId2"/>
              </a:rPr>
              <a:t>Create user accounts. </a:t>
            </a:r>
            <a:endParaRPr lang="en-US" sz="1100" b="0">
              <a:solidFill>
                <a:srgbClr val="1D3152"/>
              </a:solidFill>
              <a:latin typeface="+mn-lt"/>
            </a:endParaRPr>
          </a:p>
          <a:p>
            <a:pPr marL="228600" lvl="0" indent="-228600">
              <a:lnSpc>
                <a:spcPct val="100000"/>
              </a:lnSpc>
              <a:spcAft>
                <a:spcPts val="600"/>
              </a:spcAft>
              <a:buFont typeface="+mj-lt"/>
              <a:buAutoNum type="arabicPeriod"/>
              <a:defRPr/>
            </a:pPr>
            <a:r>
              <a:rPr lang="en-US" sz="1100" b="0">
                <a:solidFill>
                  <a:srgbClr val="1D3152"/>
                </a:solidFill>
                <a:latin typeface="+mn-lt"/>
                <a:hlinkClick r:id="rId3"/>
              </a:rPr>
              <a:t>Assign user roles and permissions </a:t>
            </a:r>
            <a:endParaRPr lang="en-US" sz="1100" b="0">
              <a:solidFill>
                <a:srgbClr val="1D3152"/>
              </a:solidFill>
              <a:latin typeface="+mn-lt"/>
            </a:endParaRPr>
          </a:p>
          <a:p>
            <a:pPr marL="228600" lvl="0" indent="-228600">
              <a:lnSpc>
                <a:spcPct val="100000"/>
              </a:lnSpc>
              <a:spcAft>
                <a:spcPts val="600"/>
              </a:spcAft>
              <a:buFont typeface="+mj-lt"/>
              <a:buAutoNum type="arabicPeriod"/>
              <a:defRPr/>
            </a:pPr>
            <a:r>
              <a:rPr lang="en-US" sz="1100" b="0">
                <a:solidFill>
                  <a:srgbClr val="1D3152"/>
                </a:solidFill>
                <a:latin typeface="+mn-lt"/>
                <a:hlinkClick r:id="rId4"/>
              </a:rPr>
              <a:t>Manage your partner profile</a:t>
            </a:r>
            <a:r>
              <a:rPr lang="en-US" sz="1100" b="0">
                <a:solidFill>
                  <a:srgbClr val="1D3152"/>
                </a:solidFill>
                <a:latin typeface="+mn-lt"/>
              </a:rPr>
              <a:t>.</a:t>
            </a:r>
          </a:p>
          <a:p>
            <a:pPr lvl="0">
              <a:lnSpc>
                <a:spcPct val="100000"/>
              </a:lnSpc>
              <a:spcAft>
                <a:spcPts val="600"/>
              </a:spcAft>
              <a:defRPr/>
            </a:pPr>
            <a:endParaRPr lang="en-US" sz="1100" b="0">
              <a:solidFill>
                <a:srgbClr val="1D3152"/>
              </a:solidFill>
              <a:latin typeface="+mn-lt"/>
              <a:ea typeface="TWK Everett" panose="020B0204000000000000" pitchFamily="34" charset="0"/>
              <a:cs typeface="TWK Everett" panose="020B0204000000000000" pitchFamily="34" charset="0"/>
            </a:endParaRPr>
          </a:p>
        </p:txBody>
      </p:sp>
      <p:sp>
        <p:nvSpPr>
          <p:cNvPr id="20" name="Title 1">
            <a:extLst>
              <a:ext uri="{FF2B5EF4-FFF2-40B4-BE49-F238E27FC236}">
                <a16:creationId xmlns:a16="http://schemas.microsoft.com/office/drawing/2014/main" id="{A4E37A9E-AAE9-FAF1-3441-88D0FB6FAFB5}"/>
              </a:ext>
            </a:extLst>
          </p:cNvPr>
          <p:cNvSpPr txBox="1">
            <a:spLocks/>
          </p:cNvSpPr>
          <p:nvPr/>
        </p:nvSpPr>
        <p:spPr>
          <a:xfrm>
            <a:off x="3521563" y="3369293"/>
            <a:ext cx="2510576" cy="2092881"/>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600"/>
              </a:spcAft>
              <a:defRPr/>
            </a:pPr>
            <a:r>
              <a:rPr lang="en-US" sz="1100" b="0">
                <a:solidFill>
                  <a:srgbClr val="1D3152"/>
                </a:solidFill>
                <a:latin typeface="+mn-lt"/>
                <a:ea typeface="TWK Everett" panose="020B0204000000000000" pitchFamily="34" charset="0"/>
                <a:cs typeface="TWK Everett" panose="020B0204000000000000" pitchFamily="34" charset="0"/>
              </a:rPr>
              <a:t>Navigate through the different </a:t>
            </a:r>
            <a:r>
              <a:rPr lang="en-US" sz="1100" b="0">
                <a:solidFill>
                  <a:srgbClr val="1D3152"/>
                </a:solidFill>
                <a:latin typeface="+mn-lt"/>
              </a:rPr>
              <a:t>functionalities available on Partner Center.</a:t>
            </a:r>
          </a:p>
          <a:p>
            <a:pPr marL="228600" indent="-228600">
              <a:lnSpc>
                <a:spcPct val="100000"/>
              </a:lnSpc>
              <a:spcAft>
                <a:spcPts val="600"/>
              </a:spcAft>
              <a:buFont typeface="+mj-lt"/>
              <a:buAutoNum type="arabicPeriod"/>
              <a:defRPr/>
            </a:pPr>
            <a:r>
              <a:rPr lang="en-US" sz="1100" b="0">
                <a:solidFill>
                  <a:srgbClr val="1D3152"/>
                </a:solidFill>
                <a:latin typeface="+mn-lt"/>
                <a:hlinkClick r:id="rId5"/>
              </a:rPr>
              <a:t>Manage your Partner Center account.</a:t>
            </a:r>
            <a:endParaRPr lang="en-US" sz="1100" b="0">
              <a:solidFill>
                <a:srgbClr val="1D3152"/>
              </a:solidFill>
              <a:latin typeface="+mn-lt"/>
            </a:endParaRPr>
          </a:p>
          <a:p>
            <a:pPr marL="228600" indent="-228600">
              <a:lnSpc>
                <a:spcPct val="100000"/>
              </a:lnSpc>
              <a:spcAft>
                <a:spcPts val="600"/>
              </a:spcAft>
              <a:buFont typeface="+mj-lt"/>
              <a:buAutoNum type="arabicPeriod"/>
              <a:defRPr/>
            </a:pPr>
            <a:r>
              <a:rPr lang="en-US" sz="1100" b="0">
                <a:solidFill>
                  <a:srgbClr val="1D3152"/>
                </a:solidFill>
                <a:latin typeface="+mn-lt"/>
              </a:rPr>
              <a:t>Manage your incentives, payouts</a:t>
            </a:r>
          </a:p>
          <a:p>
            <a:pPr marL="228600" indent="-228600">
              <a:lnSpc>
                <a:spcPct val="100000"/>
              </a:lnSpc>
              <a:spcAft>
                <a:spcPts val="600"/>
              </a:spcAft>
              <a:buFont typeface="+mj-lt"/>
              <a:buAutoNum type="arabicPeriod"/>
              <a:defRPr/>
            </a:pPr>
            <a:r>
              <a:rPr lang="en-US" sz="1100" b="0">
                <a:solidFill>
                  <a:srgbClr val="1D3152"/>
                </a:solidFill>
                <a:latin typeface="+mn-lt"/>
              </a:rPr>
              <a:t>Manage you program memberships</a:t>
            </a:r>
          </a:p>
          <a:p>
            <a:pPr lvl="0">
              <a:lnSpc>
                <a:spcPct val="100000"/>
              </a:lnSpc>
              <a:spcAft>
                <a:spcPts val="600"/>
              </a:spcAft>
              <a:defRPr/>
            </a:pPr>
            <a:endParaRPr lang="en-US" sz="1100" b="0">
              <a:solidFill>
                <a:srgbClr val="1D3152"/>
              </a:solidFill>
              <a:latin typeface="+mn-lt"/>
              <a:ea typeface="TWK Everett" panose="020B0204000000000000" pitchFamily="34" charset="0"/>
              <a:cs typeface="TWK Everett" panose="020B0204000000000000" pitchFamily="34" charset="0"/>
            </a:endParaRPr>
          </a:p>
        </p:txBody>
      </p:sp>
      <p:sp>
        <p:nvSpPr>
          <p:cNvPr id="21" name="Title 1">
            <a:extLst>
              <a:ext uri="{FF2B5EF4-FFF2-40B4-BE49-F238E27FC236}">
                <a16:creationId xmlns:a16="http://schemas.microsoft.com/office/drawing/2014/main" id="{E078A676-6CBC-21F1-5269-9129590F7AFC}"/>
              </a:ext>
            </a:extLst>
          </p:cNvPr>
          <p:cNvSpPr txBox="1">
            <a:spLocks/>
          </p:cNvSpPr>
          <p:nvPr/>
        </p:nvSpPr>
        <p:spPr>
          <a:xfrm>
            <a:off x="6159860" y="3358852"/>
            <a:ext cx="2527713" cy="2354491"/>
          </a:xfrm>
          <a:prstGeom prst="rect">
            <a:avLst/>
          </a:prstGeom>
        </p:spPr>
        <p:txBody>
          <a:bodyPr vert="horz" wrap="square"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nSpc>
                <a:spcPct val="100000"/>
              </a:lnSpc>
              <a:spcAft>
                <a:spcPts val="600"/>
              </a:spcAft>
              <a:defRPr/>
            </a:pPr>
            <a:r>
              <a:rPr lang="en-US" sz="1100" b="0">
                <a:solidFill>
                  <a:srgbClr val="1D3152"/>
                </a:solidFill>
                <a:latin typeface="+mn-lt"/>
              </a:rPr>
              <a:t>Create a business profile to showcase your business to customers who are looking for your unique solutions and expertise.</a:t>
            </a:r>
          </a:p>
          <a:p>
            <a:pPr lvl="0">
              <a:lnSpc>
                <a:spcPct val="100000"/>
              </a:lnSpc>
              <a:spcAft>
                <a:spcPts val="600"/>
              </a:spcAft>
              <a:defRPr/>
            </a:pPr>
            <a:r>
              <a:rPr lang="en-US" sz="1100" b="0">
                <a:solidFill>
                  <a:srgbClr val="1D3152"/>
                </a:solidFill>
                <a:latin typeface="+mn-lt"/>
              </a:rPr>
              <a:t>Creating a business profile is the first step to getting referrals. We'll show your profile to customers who are searching for partners who can help them implement Microsoft products and solutions through these channels.</a:t>
            </a:r>
          </a:p>
          <a:p>
            <a:pPr lvl="0">
              <a:lnSpc>
                <a:spcPct val="100000"/>
              </a:lnSpc>
              <a:spcAft>
                <a:spcPts val="600"/>
              </a:spcAft>
              <a:defRPr/>
            </a:pPr>
            <a:endParaRPr lang="en-US" sz="1100" b="0">
              <a:solidFill>
                <a:srgbClr val="1D3152"/>
              </a:solidFill>
              <a:latin typeface="+mn-lt"/>
            </a:endParaRPr>
          </a:p>
          <a:p>
            <a:pPr marL="228600" lvl="0" indent="-228600">
              <a:lnSpc>
                <a:spcPct val="100000"/>
              </a:lnSpc>
              <a:spcAft>
                <a:spcPts val="600"/>
              </a:spcAft>
              <a:buFont typeface="+mj-lt"/>
              <a:buAutoNum type="arabicPeriod"/>
              <a:defRPr/>
            </a:pPr>
            <a:r>
              <a:rPr lang="en-US" sz="1100" b="0">
                <a:solidFill>
                  <a:srgbClr val="1D3152"/>
                </a:solidFill>
                <a:latin typeface="+mn-lt"/>
                <a:hlinkClick r:id="rId6"/>
              </a:rPr>
              <a:t>Create a business profile</a:t>
            </a:r>
            <a:endParaRPr lang="en-US" sz="1100" b="0">
              <a:solidFill>
                <a:srgbClr val="1D3152"/>
              </a:solidFill>
              <a:latin typeface="+mn-lt"/>
            </a:endParaRPr>
          </a:p>
        </p:txBody>
      </p:sp>
      <p:sp>
        <p:nvSpPr>
          <p:cNvPr id="22" name="Title 1">
            <a:extLst>
              <a:ext uri="{FF2B5EF4-FFF2-40B4-BE49-F238E27FC236}">
                <a16:creationId xmlns:a16="http://schemas.microsoft.com/office/drawing/2014/main" id="{21A49920-C4D2-6D37-E6A2-EAA52AF29B77}"/>
              </a:ext>
            </a:extLst>
          </p:cNvPr>
          <p:cNvSpPr txBox="1">
            <a:spLocks/>
          </p:cNvSpPr>
          <p:nvPr/>
        </p:nvSpPr>
        <p:spPr>
          <a:xfrm>
            <a:off x="8854844" y="3358852"/>
            <a:ext cx="2519980" cy="2616101"/>
          </a:xfrm>
          <a:prstGeom prst="rect">
            <a:avLst/>
          </a:prstGeom>
        </p:spPr>
        <p:txBody>
          <a:bodyPr vert="horz" wrap="square"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1200"/>
              </a:spcAft>
              <a:defRPr/>
            </a:pPr>
            <a:r>
              <a:rPr lang="en-US" sz="1100" b="0">
                <a:solidFill>
                  <a:srgbClr val="1D3152"/>
                </a:solidFill>
                <a:latin typeface="+mn-lt"/>
              </a:rPr>
              <a:t>The Customers workspace in Partner Center is where you can connect with customers. You must establish a reseller relationship with customers to transact in the Partner Center. To do so, you email them an invitation to connect with you on Partner Center. After your customer accepts your invitation, they appear on your Customers page. You can then manage their subscriptions and service from StreamOne.</a:t>
            </a:r>
          </a:p>
          <a:p>
            <a:pPr>
              <a:lnSpc>
                <a:spcPct val="100000"/>
              </a:lnSpc>
              <a:spcAft>
                <a:spcPts val="1200"/>
              </a:spcAft>
              <a:defRPr/>
            </a:pPr>
            <a:r>
              <a:rPr lang="en-US" sz="1100" b="0">
                <a:solidFill>
                  <a:srgbClr val="1F728A"/>
                </a:solidFill>
                <a:latin typeface="+mn-lt"/>
                <a:cs typeface="Segoe UI"/>
                <a:hlinkClick r:id="rId7">
                  <a:extLst>
                    <a:ext uri="{A12FA001-AC4F-418D-AE19-62706E023703}">
                      <ahyp:hlinkClr xmlns:ahyp="http://schemas.microsoft.com/office/drawing/2018/hyperlinkcolor" val="tx"/>
                    </a:ext>
                  </a:extLst>
                </a:hlinkClick>
              </a:rPr>
              <a:t>Invite a customer to establish a reseller relationship with you and your indirect provider TDSYNNEX</a:t>
            </a:r>
            <a:endParaRPr lang="en-US" sz="1100" b="0">
              <a:solidFill>
                <a:srgbClr val="1F728A"/>
              </a:solidFill>
              <a:latin typeface="+mn-lt"/>
            </a:endParaRPr>
          </a:p>
        </p:txBody>
      </p:sp>
      <p:sp>
        <p:nvSpPr>
          <p:cNvPr id="23" name="TextBox 22">
            <a:extLst>
              <a:ext uri="{FF2B5EF4-FFF2-40B4-BE49-F238E27FC236}">
                <a16:creationId xmlns:a16="http://schemas.microsoft.com/office/drawing/2014/main" id="{6EFCBA76-F09A-4EA9-2C72-E8F019C69E12}"/>
              </a:ext>
            </a:extLst>
          </p:cNvPr>
          <p:cNvSpPr txBox="1"/>
          <p:nvPr/>
        </p:nvSpPr>
        <p:spPr>
          <a:xfrm>
            <a:off x="507512" y="1403559"/>
            <a:ext cx="11170920" cy="276999"/>
          </a:xfrm>
          <a:prstGeom prst="rect">
            <a:avLst/>
          </a:prstGeom>
          <a:noFill/>
        </p:spPr>
        <p:txBody>
          <a:bodyPr wrap="square">
            <a:spAutoFit/>
          </a:bodyPr>
          <a:lstStyle/>
          <a:p>
            <a:pPr marL="0" indent="0">
              <a:buNone/>
            </a:pPr>
            <a:r>
              <a:rPr lang="en-US" sz="1200">
                <a:solidFill>
                  <a:schemeClr val="bg1"/>
                </a:solidFill>
              </a:rPr>
              <a:t>Navigate through the functionalities on Partner Center.</a:t>
            </a:r>
          </a:p>
        </p:txBody>
      </p:sp>
      <p:sp>
        <p:nvSpPr>
          <p:cNvPr id="25" name="TextBox 24">
            <a:extLst>
              <a:ext uri="{FF2B5EF4-FFF2-40B4-BE49-F238E27FC236}">
                <a16:creationId xmlns:a16="http://schemas.microsoft.com/office/drawing/2014/main" id="{8AA0E77A-B36D-F190-1E33-EB234CFF2B00}"/>
              </a:ext>
            </a:extLst>
          </p:cNvPr>
          <p:cNvSpPr txBox="1"/>
          <p:nvPr/>
        </p:nvSpPr>
        <p:spPr>
          <a:xfrm>
            <a:off x="4759712" y="1393315"/>
            <a:ext cx="2388927" cy="276999"/>
          </a:xfrm>
          <a:prstGeom prst="rect">
            <a:avLst/>
          </a:prstGeom>
          <a:noFill/>
        </p:spPr>
        <p:txBody>
          <a:bodyPr wrap="square">
            <a:spAutoFit/>
          </a:bodyPr>
          <a:lstStyle/>
          <a:p>
            <a:r>
              <a:rPr lang="en-US" sz="1200" b="0" i="0">
                <a:solidFill>
                  <a:schemeClr val="bg1"/>
                </a:solidFill>
                <a:effectLst/>
              </a:rPr>
              <a:t>Sign in to </a:t>
            </a:r>
            <a:r>
              <a:rPr lang="en-US" sz="1200" b="0" i="0" u="none" strike="noStrike">
                <a:solidFill>
                  <a:schemeClr val="bg1"/>
                </a:solidFill>
                <a:effectLst/>
                <a:hlinkClick r:id="rId8">
                  <a:extLst>
                    <a:ext uri="{A12FA001-AC4F-418D-AE19-62706E023703}">
                      <ahyp:hlinkClr xmlns:ahyp="http://schemas.microsoft.com/office/drawing/2018/hyperlinkcolor" val="tx"/>
                    </a:ext>
                  </a:extLst>
                </a:hlinkClick>
              </a:rPr>
              <a:t>Partner Center</a:t>
            </a:r>
            <a:endParaRPr lang="en-US" sz="1200">
              <a:solidFill>
                <a:schemeClr val="bg1"/>
              </a:solidFill>
            </a:endParaRPr>
          </a:p>
        </p:txBody>
      </p:sp>
      <p:pic>
        <p:nvPicPr>
          <p:cNvPr id="27" name="Picture 26">
            <a:extLst>
              <a:ext uri="{FF2B5EF4-FFF2-40B4-BE49-F238E27FC236}">
                <a16:creationId xmlns:a16="http://schemas.microsoft.com/office/drawing/2014/main" id="{754A0618-D2D3-FED4-BA85-CD2B8FBF4C50}"/>
              </a:ext>
            </a:extLst>
          </p:cNvPr>
          <p:cNvPicPr>
            <a:picLocks noChangeAspect="1"/>
          </p:cNvPicPr>
          <p:nvPr/>
        </p:nvPicPr>
        <p:blipFill>
          <a:blip r:embed="rId9"/>
          <a:stretch>
            <a:fillRect/>
          </a:stretch>
        </p:blipFill>
        <p:spPr>
          <a:xfrm>
            <a:off x="3904957" y="5364863"/>
            <a:ext cx="1797703" cy="956814"/>
          </a:xfrm>
          <a:prstGeom prst="rect">
            <a:avLst/>
          </a:prstGeom>
        </p:spPr>
      </p:pic>
      <p:pic>
        <p:nvPicPr>
          <p:cNvPr id="5122" name="Picture 2" descr="A green and black background&#10;&#10;Description automatically generated">
            <a:extLst>
              <a:ext uri="{FF2B5EF4-FFF2-40B4-BE49-F238E27FC236}">
                <a16:creationId xmlns:a16="http://schemas.microsoft.com/office/drawing/2014/main" id="{66A3B21C-4DE9-F894-635F-0D79B00460F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57543" y="1642909"/>
            <a:ext cx="865539" cy="1123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2295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F3EA52-72FC-8F72-1678-868DA5A18A04}"/>
              </a:ext>
            </a:extLst>
          </p:cNvPr>
          <p:cNvSpPr/>
          <p:nvPr/>
        </p:nvSpPr>
        <p:spPr>
          <a:xfrm flipH="1">
            <a:off x="0" y="469900"/>
            <a:ext cx="4277316" cy="6388100"/>
          </a:xfrm>
          <a:prstGeom prst="rect">
            <a:avLst/>
          </a:prstGeom>
          <a:gradFill>
            <a:gsLst>
              <a:gs pos="38000">
                <a:srgbClr val="FFFFFF"/>
              </a:gs>
              <a:gs pos="0">
                <a:srgbClr val="FFFFFF">
                  <a:alpha val="0"/>
                </a:srgbClr>
              </a:gs>
              <a:gs pos="13000">
                <a:srgbClr val="FFFFFF">
                  <a:alpha val="70000"/>
                </a:srgbClr>
              </a:gs>
            </a:gsLst>
            <a:lin ang="5400000" scaled="0"/>
          </a:gra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pic>
        <p:nvPicPr>
          <p:cNvPr id="6146" name="Picture 2" descr="A green oval with black background&#10;&#10;Description automatically generated">
            <a:extLst>
              <a:ext uri="{FF2B5EF4-FFF2-40B4-BE49-F238E27FC236}">
                <a16:creationId xmlns:a16="http://schemas.microsoft.com/office/drawing/2014/main" id="{16D74BE1-11E5-7307-6029-262FED40A6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786" y="2208127"/>
            <a:ext cx="3070335" cy="114338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E676CF5D-2059-9ECF-3889-695FECA6AB6E}"/>
              </a:ext>
            </a:extLst>
          </p:cNvPr>
          <p:cNvSpPr txBox="1">
            <a:spLocks/>
          </p:cNvSpPr>
          <p:nvPr/>
        </p:nvSpPr>
        <p:spPr>
          <a:xfrm>
            <a:off x="5332652" y="701780"/>
            <a:ext cx="5668714" cy="593725"/>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gn="ctr">
              <a:lnSpc>
                <a:spcPct val="100000"/>
              </a:lnSpc>
              <a:spcAft>
                <a:spcPts val="600"/>
              </a:spcAft>
              <a:defRPr/>
            </a:pPr>
            <a:r>
              <a:rPr lang="en-GB" sz="2400">
                <a:solidFill>
                  <a:srgbClr val="FFFFFF"/>
                </a:solidFill>
                <a:latin typeface="+mn-lt"/>
                <a:cs typeface="Arial" panose="020B0604020202020204" pitchFamily="34" charset="0"/>
              </a:rPr>
              <a:t>Global multi-tenant platform</a:t>
            </a:r>
          </a:p>
          <a:p>
            <a:pPr algn="ctr">
              <a:lnSpc>
                <a:spcPct val="100000"/>
              </a:lnSpc>
              <a:spcAft>
                <a:spcPts val="600"/>
              </a:spcAft>
              <a:defRPr/>
            </a:pPr>
            <a:r>
              <a:rPr lang="en-US" sz="1600" b="0">
                <a:solidFill>
                  <a:srgbClr val="FFFFFF"/>
                </a:solidFill>
                <a:latin typeface="+mn-lt"/>
                <a:cs typeface="Arial" panose="020B0604020202020204" pitchFamily="34" charset="0"/>
              </a:rPr>
              <a:t>At the center of our strategy is an </a:t>
            </a:r>
            <a:r>
              <a:rPr lang="en-US" sz="1600">
                <a:solidFill>
                  <a:srgbClr val="FFFFFF"/>
                </a:solidFill>
                <a:latin typeface="+mn-lt"/>
                <a:cs typeface="Arial" panose="020B0604020202020204" pitchFamily="34" charset="0"/>
              </a:rPr>
              <a:t>Aggregation</a:t>
            </a:r>
            <a:r>
              <a:rPr lang="en-US" sz="1600" b="0">
                <a:solidFill>
                  <a:srgbClr val="FFFFFF"/>
                </a:solidFill>
                <a:latin typeface="+mn-lt"/>
                <a:cs typeface="Arial" panose="020B0604020202020204" pitchFamily="34" charset="0"/>
              </a:rPr>
              <a:t> and </a:t>
            </a:r>
            <a:r>
              <a:rPr lang="en-US" sz="1600">
                <a:solidFill>
                  <a:srgbClr val="FFFFFF"/>
                </a:solidFill>
                <a:latin typeface="+mn-lt"/>
                <a:cs typeface="Arial" panose="020B0604020202020204" pitchFamily="34" charset="0"/>
              </a:rPr>
              <a:t>Ecosystem Orchestration Platform </a:t>
            </a:r>
            <a:r>
              <a:rPr lang="en-US" sz="1600" b="0">
                <a:solidFill>
                  <a:srgbClr val="FFFFFF"/>
                </a:solidFill>
                <a:latin typeface="+mn-lt"/>
                <a:cs typeface="Arial" panose="020B0604020202020204" pitchFamily="34" charset="0"/>
              </a:rPr>
              <a:t>model.​ </a:t>
            </a:r>
          </a:p>
        </p:txBody>
      </p:sp>
      <p:sp>
        <p:nvSpPr>
          <p:cNvPr id="6" name="Title 1">
            <a:extLst>
              <a:ext uri="{FF2B5EF4-FFF2-40B4-BE49-F238E27FC236}">
                <a16:creationId xmlns:a16="http://schemas.microsoft.com/office/drawing/2014/main" id="{4AB30E54-00DA-383B-B0A3-18CC932108A5}"/>
              </a:ext>
            </a:extLst>
          </p:cNvPr>
          <p:cNvSpPr txBox="1">
            <a:spLocks/>
          </p:cNvSpPr>
          <p:nvPr/>
        </p:nvSpPr>
        <p:spPr>
          <a:xfrm>
            <a:off x="6690766" y="5191151"/>
            <a:ext cx="856508" cy="349112"/>
          </a:xfrm>
          <a:prstGeom prst="rect">
            <a:avLst/>
          </a:prstGeom>
        </p:spPr>
        <p:txBody>
          <a:bodyPr vert="horz" lIns="0" tIns="45720" rIns="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gn="ctr">
              <a:lnSpc>
                <a:spcPct val="100000"/>
              </a:lnSpc>
              <a:spcAft>
                <a:spcPts val="600"/>
              </a:spcAft>
              <a:defRPr/>
            </a:pPr>
            <a:r>
              <a:rPr lang="en-GB" sz="1800">
                <a:solidFill>
                  <a:srgbClr val="2D9F88"/>
                </a:solidFill>
                <a:latin typeface="Arial" panose="020B0604020202020204" pitchFamily="34" charset="0"/>
                <a:cs typeface="Arial" panose="020B0604020202020204" pitchFamily="34" charset="0"/>
              </a:rPr>
              <a:t>80+</a:t>
            </a:r>
          </a:p>
        </p:txBody>
      </p:sp>
      <p:sp>
        <p:nvSpPr>
          <p:cNvPr id="7" name="TextBox 6">
            <a:extLst>
              <a:ext uri="{FF2B5EF4-FFF2-40B4-BE49-F238E27FC236}">
                <a16:creationId xmlns:a16="http://schemas.microsoft.com/office/drawing/2014/main" id="{EB0F6A06-4F2F-9D80-636B-FC7066413658}"/>
              </a:ext>
            </a:extLst>
          </p:cNvPr>
          <p:cNvSpPr txBox="1"/>
          <p:nvPr/>
        </p:nvSpPr>
        <p:spPr>
          <a:xfrm>
            <a:off x="6583835" y="5467066"/>
            <a:ext cx="1070368" cy="276999"/>
          </a:xfrm>
          <a:prstGeom prst="rect">
            <a:avLst/>
          </a:prstGeom>
          <a:noFill/>
        </p:spPr>
        <p:txBody>
          <a:bodyPr wrap="square" lIns="0" rIns="0">
            <a:spAutoFit/>
          </a:bodyPr>
          <a:lstStyle/>
          <a:p>
            <a:pPr algn="ctr">
              <a:spcBef>
                <a:spcPct val="0"/>
              </a:spcBef>
              <a:spcAft>
                <a:spcPts val="600"/>
              </a:spcAft>
              <a:defRPr/>
            </a:pPr>
            <a:r>
              <a:rPr lang="en-GB" sz="1200">
                <a:solidFill>
                  <a:srgbClr val="FFFFFF"/>
                </a:solidFill>
                <a:latin typeface="Arial" panose="020B0604020202020204" pitchFamily="34" charset="0"/>
                <a:cs typeface="Arial" panose="020B0604020202020204" pitchFamily="34" charset="0"/>
              </a:rPr>
              <a:t>countries</a:t>
            </a:r>
          </a:p>
        </p:txBody>
      </p:sp>
      <p:sp>
        <p:nvSpPr>
          <p:cNvPr id="8" name="Title 1">
            <a:extLst>
              <a:ext uri="{FF2B5EF4-FFF2-40B4-BE49-F238E27FC236}">
                <a16:creationId xmlns:a16="http://schemas.microsoft.com/office/drawing/2014/main" id="{B409891F-6E7F-55DE-66EB-E75DCF4E9DBE}"/>
              </a:ext>
            </a:extLst>
          </p:cNvPr>
          <p:cNvSpPr txBox="1">
            <a:spLocks/>
          </p:cNvSpPr>
          <p:nvPr/>
        </p:nvSpPr>
        <p:spPr>
          <a:xfrm>
            <a:off x="6859889" y="5880226"/>
            <a:ext cx="856508" cy="349112"/>
          </a:xfrm>
          <a:prstGeom prst="rect">
            <a:avLst/>
          </a:prstGeom>
        </p:spPr>
        <p:txBody>
          <a:bodyPr vert="horz" lIns="0" tIns="45720" rIns="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gn="ctr">
              <a:lnSpc>
                <a:spcPct val="100000"/>
              </a:lnSpc>
              <a:spcAft>
                <a:spcPts val="600"/>
              </a:spcAft>
              <a:defRPr/>
            </a:pPr>
            <a:r>
              <a:rPr lang="en-GB" sz="1800">
                <a:solidFill>
                  <a:srgbClr val="2D9F88"/>
                </a:solidFill>
                <a:latin typeface="Arial" panose="020B0604020202020204" pitchFamily="34" charset="0"/>
                <a:cs typeface="Arial" panose="020B0604020202020204" pitchFamily="34" charset="0"/>
              </a:rPr>
              <a:t>30k+</a:t>
            </a:r>
          </a:p>
        </p:txBody>
      </p:sp>
      <p:sp>
        <p:nvSpPr>
          <p:cNvPr id="9" name="TextBox 8">
            <a:extLst>
              <a:ext uri="{FF2B5EF4-FFF2-40B4-BE49-F238E27FC236}">
                <a16:creationId xmlns:a16="http://schemas.microsoft.com/office/drawing/2014/main" id="{6BB5889C-FB34-8853-0352-C0961410660E}"/>
              </a:ext>
            </a:extLst>
          </p:cNvPr>
          <p:cNvSpPr txBox="1"/>
          <p:nvPr/>
        </p:nvSpPr>
        <p:spPr>
          <a:xfrm>
            <a:off x="6448602" y="6156141"/>
            <a:ext cx="1679080" cy="276999"/>
          </a:xfrm>
          <a:prstGeom prst="rect">
            <a:avLst/>
          </a:prstGeom>
          <a:noFill/>
        </p:spPr>
        <p:txBody>
          <a:bodyPr wrap="square" lIns="0" rIns="0">
            <a:spAutoFit/>
          </a:bodyPr>
          <a:lstStyle/>
          <a:p>
            <a:pPr algn="ctr">
              <a:spcBef>
                <a:spcPct val="0"/>
              </a:spcBef>
              <a:spcAft>
                <a:spcPts val="600"/>
              </a:spcAft>
              <a:defRPr/>
            </a:pPr>
            <a:r>
              <a:rPr lang="en-GB" sz="1200">
                <a:solidFill>
                  <a:srgbClr val="FFFFFF"/>
                </a:solidFill>
                <a:latin typeface="Arial" panose="020B0604020202020204" pitchFamily="34" charset="0"/>
                <a:cs typeface="Arial" panose="020B0604020202020204" pitchFamily="34" charset="0"/>
              </a:rPr>
              <a:t>reseller partners </a:t>
            </a:r>
          </a:p>
        </p:txBody>
      </p:sp>
      <p:sp>
        <p:nvSpPr>
          <p:cNvPr id="10" name="Title 1">
            <a:extLst>
              <a:ext uri="{FF2B5EF4-FFF2-40B4-BE49-F238E27FC236}">
                <a16:creationId xmlns:a16="http://schemas.microsoft.com/office/drawing/2014/main" id="{7189BDCF-0E67-D715-0B70-D4D3BFC29E98}"/>
              </a:ext>
            </a:extLst>
          </p:cNvPr>
          <p:cNvSpPr txBox="1">
            <a:spLocks/>
          </p:cNvSpPr>
          <p:nvPr/>
        </p:nvSpPr>
        <p:spPr>
          <a:xfrm>
            <a:off x="8566076" y="5880226"/>
            <a:ext cx="856508" cy="349112"/>
          </a:xfrm>
          <a:prstGeom prst="rect">
            <a:avLst/>
          </a:prstGeom>
        </p:spPr>
        <p:txBody>
          <a:bodyPr vert="horz" lIns="0" tIns="45720" rIns="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gn="ctr">
              <a:lnSpc>
                <a:spcPct val="100000"/>
              </a:lnSpc>
              <a:spcAft>
                <a:spcPts val="600"/>
              </a:spcAft>
              <a:defRPr/>
            </a:pPr>
            <a:r>
              <a:rPr lang="en-GB" sz="1800">
                <a:solidFill>
                  <a:srgbClr val="2D9F88"/>
                </a:solidFill>
                <a:latin typeface="Arial" panose="020B0604020202020204" pitchFamily="34" charset="0"/>
                <a:cs typeface="Arial" panose="020B0604020202020204" pitchFamily="34" charset="0"/>
              </a:rPr>
              <a:t>500k+</a:t>
            </a:r>
          </a:p>
        </p:txBody>
      </p:sp>
      <p:sp>
        <p:nvSpPr>
          <p:cNvPr id="11" name="TextBox 10">
            <a:extLst>
              <a:ext uri="{FF2B5EF4-FFF2-40B4-BE49-F238E27FC236}">
                <a16:creationId xmlns:a16="http://schemas.microsoft.com/office/drawing/2014/main" id="{FAB3EDB9-1FCB-6DDB-21D6-2CE2FDDE515B}"/>
              </a:ext>
            </a:extLst>
          </p:cNvPr>
          <p:cNvSpPr txBox="1"/>
          <p:nvPr/>
        </p:nvSpPr>
        <p:spPr>
          <a:xfrm>
            <a:off x="7964008" y="6156141"/>
            <a:ext cx="2060642" cy="276999"/>
          </a:xfrm>
          <a:prstGeom prst="rect">
            <a:avLst/>
          </a:prstGeom>
          <a:noFill/>
        </p:spPr>
        <p:txBody>
          <a:bodyPr wrap="square" lIns="0" rIns="0">
            <a:spAutoFit/>
          </a:bodyPr>
          <a:lstStyle/>
          <a:p>
            <a:pPr algn="ctr">
              <a:spcBef>
                <a:spcPct val="0"/>
              </a:spcBef>
              <a:spcAft>
                <a:spcPts val="600"/>
              </a:spcAft>
              <a:defRPr/>
            </a:pPr>
            <a:r>
              <a:rPr lang="en-GB" sz="1200">
                <a:solidFill>
                  <a:srgbClr val="FFFFFF"/>
                </a:solidFill>
                <a:latin typeface="Arial" panose="020B0604020202020204" pitchFamily="34" charset="0"/>
                <a:cs typeface="Arial" panose="020B0604020202020204" pitchFamily="34" charset="0"/>
              </a:rPr>
              <a:t>end customer clients</a:t>
            </a:r>
          </a:p>
        </p:txBody>
      </p:sp>
      <p:grpSp>
        <p:nvGrpSpPr>
          <p:cNvPr id="12" name="Group 11">
            <a:extLst>
              <a:ext uri="{FF2B5EF4-FFF2-40B4-BE49-F238E27FC236}">
                <a16:creationId xmlns:a16="http://schemas.microsoft.com/office/drawing/2014/main" id="{4A78B8A3-4653-9D4C-DDAE-4898E26E11E7}"/>
              </a:ext>
            </a:extLst>
          </p:cNvPr>
          <p:cNvGrpSpPr/>
          <p:nvPr/>
        </p:nvGrpSpPr>
        <p:grpSpPr>
          <a:xfrm>
            <a:off x="5882270" y="7079565"/>
            <a:ext cx="4716622" cy="106845"/>
            <a:chOff x="4969650" y="830687"/>
            <a:chExt cx="6181249" cy="6355724"/>
          </a:xfrm>
        </p:grpSpPr>
        <p:cxnSp>
          <p:nvCxnSpPr>
            <p:cNvPr id="13" name="Straight Connector 12">
              <a:extLst>
                <a:ext uri="{FF2B5EF4-FFF2-40B4-BE49-F238E27FC236}">
                  <a16:creationId xmlns:a16="http://schemas.microsoft.com/office/drawing/2014/main" id="{187CB821-26B5-F369-A024-919AA03E3ED5}"/>
                </a:ext>
              </a:extLst>
            </p:cNvPr>
            <p:cNvCxnSpPr/>
            <p:nvPr/>
          </p:nvCxnSpPr>
          <p:spPr>
            <a:xfrm>
              <a:off x="4969650" y="830687"/>
              <a:ext cx="0" cy="6355724"/>
            </a:xfrm>
            <a:prstGeom prst="line">
              <a:avLst/>
            </a:prstGeom>
            <a:noFill/>
            <a:ln w="9525" cap="flat" cmpd="sng" algn="ctr">
              <a:solidFill>
                <a:srgbClr val="005758"/>
              </a:solidFill>
              <a:prstDash val="solid"/>
            </a:ln>
            <a:effectLst/>
          </p:spPr>
        </p:cxnSp>
        <p:cxnSp>
          <p:nvCxnSpPr>
            <p:cNvPr id="14" name="Straight Connector 13">
              <a:extLst>
                <a:ext uri="{FF2B5EF4-FFF2-40B4-BE49-F238E27FC236}">
                  <a16:creationId xmlns:a16="http://schemas.microsoft.com/office/drawing/2014/main" id="{04211667-5567-E171-56CD-9D58E7A9033D}"/>
                </a:ext>
              </a:extLst>
            </p:cNvPr>
            <p:cNvCxnSpPr/>
            <p:nvPr/>
          </p:nvCxnSpPr>
          <p:spPr>
            <a:xfrm>
              <a:off x="11150899" y="830687"/>
              <a:ext cx="0" cy="6355724"/>
            </a:xfrm>
            <a:prstGeom prst="line">
              <a:avLst/>
            </a:prstGeom>
            <a:noFill/>
            <a:ln w="9525" cap="flat" cmpd="sng" algn="ctr">
              <a:solidFill>
                <a:srgbClr val="005758"/>
              </a:solidFill>
              <a:prstDash val="solid"/>
            </a:ln>
            <a:effectLst/>
          </p:spPr>
        </p:cxnSp>
      </p:grpSp>
      <p:sp>
        <p:nvSpPr>
          <p:cNvPr id="15" name="Title 1">
            <a:extLst>
              <a:ext uri="{FF2B5EF4-FFF2-40B4-BE49-F238E27FC236}">
                <a16:creationId xmlns:a16="http://schemas.microsoft.com/office/drawing/2014/main" id="{07F8A129-866D-3854-E0D4-F7976A0DFB0A}"/>
              </a:ext>
            </a:extLst>
          </p:cNvPr>
          <p:cNvSpPr txBox="1">
            <a:spLocks/>
          </p:cNvSpPr>
          <p:nvPr/>
        </p:nvSpPr>
        <p:spPr>
          <a:xfrm>
            <a:off x="7719358" y="5191151"/>
            <a:ext cx="856508" cy="349112"/>
          </a:xfrm>
          <a:prstGeom prst="rect">
            <a:avLst/>
          </a:prstGeom>
        </p:spPr>
        <p:txBody>
          <a:bodyPr vert="horz" lIns="0" tIns="45720" rIns="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gn="ctr">
              <a:lnSpc>
                <a:spcPct val="100000"/>
              </a:lnSpc>
              <a:spcAft>
                <a:spcPts val="600"/>
              </a:spcAft>
              <a:defRPr/>
            </a:pPr>
            <a:r>
              <a:rPr lang="en-GB" sz="1800">
                <a:solidFill>
                  <a:srgbClr val="2D9F88"/>
                </a:solidFill>
                <a:latin typeface="Arial" panose="020B0604020202020204" pitchFamily="34" charset="0"/>
                <a:cs typeface="Arial" panose="020B0604020202020204" pitchFamily="34" charset="0"/>
              </a:rPr>
              <a:t>22</a:t>
            </a:r>
          </a:p>
        </p:txBody>
      </p:sp>
      <p:sp>
        <p:nvSpPr>
          <p:cNvPr id="16" name="TextBox 15">
            <a:extLst>
              <a:ext uri="{FF2B5EF4-FFF2-40B4-BE49-F238E27FC236}">
                <a16:creationId xmlns:a16="http://schemas.microsoft.com/office/drawing/2014/main" id="{07C79F7A-DE71-EE42-900B-8EE5986C7EB8}"/>
              </a:ext>
            </a:extLst>
          </p:cNvPr>
          <p:cNvSpPr txBox="1"/>
          <p:nvPr/>
        </p:nvSpPr>
        <p:spPr>
          <a:xfrm>
            <a:off x="7612427" y="5467066"/>
            <a:ext cx="1070368" cy="276999"/>
          </a:xfrm>
          <a:prstGeom prst="rect">
            <a:avLst/>
          </a:prstGeom>
          <a:noFill/>
        </p:spPr>
        <p:txBody>
          <a:bodyPr wrap="square" lIns="0" rIns="0">
            <a:spAutoFit/>
          </a:bodyPr>
          <a:lstStyle/>
          <a:p>
            <a:pPr algn="ctr">
              <a:spcBef>
                <a:spcPct val="0"/>
              </a:spcBef>
              <a:spcAft>
                <a:spcPts val="600"/>
              </a:spcAft>
              <a:defRPr/>
            </a:pPr>
            <a:r>
              <a:rPr lang="en-GB" sz="1200">
                <a:solidFill>
                  <a:srgbClr val="FFFFFF"/>
                </a:solidFill>
                <a:latin typeface="Arial" panose="020B0604020202020204" pitchFamily="34" charset="0"/>
                <a:cs typeface="Arial" panose="020B0604020202020204" pitchFamily="34" charset="0"/>
              </a:rPr>
              <a:t>currencies</a:t>
            </a:r>
          </a:p>
        </p:txBody>
      </p:sp>
      <p:sp>
        <p:nvSpPr>
          <p:cNvPr id="17" name="Title 1">
            <a:extLst>
              <a:ext uri="{FF2B5EF4-FFF2-40B4-BE49-F238E27FC236}">
                <a16:creationId xmlns:a16="http://schemas.microsoft.com/office/drawing/2014/main" id="{CC00DD07-E11D-D3E7-FF56-DB4AB30568D9}"/>
              </a:ext>
            </a:extLst>
          </p:cNvPr>
          <p:cNvSpPr txBox="1">
            <a:spLocks/>
          </p:cNvSpPr>
          <p:nvPr/>
        </p:nvSpPr>
        <p:spPr>
          <a:xfrm>
            <a:off x="8747950" y="5191151"/>
            <a:ext cx="856508" cy="349112"/>
          </a:xfrm>
          <a:prstGeom prst="rect">
            <a:avLst/>
          </a:prstGeom>
        </p:spPr>
        <p:txBody>
          <a:bodyPr vert="horz" lIns="0" tIns="45720" rIns="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gn="ctr">
              <a:lnSpc>
                <a:spcPct val="100000"/>
              </a:lnSpc>
              <a:spcAft>
                <a:spcPts val="600"/>
              </a:spcAft>
              <a:defRPr/>
            </a:pPr>
            <a:r>
              <a:rPr lang="en-GB" sz="1800">
                <a:solidFill>
                  <a:srgbClr val="2D9F88"/>
                </a:solidFill>
                <a:latin typeface="Arial" panose="020B0604020202020204" pitchFamily="34" charset="0"/>
                <a:cs typeface="Arial" panose="020B0604020202020204" pitchFamily="34" charset="0"/>
              </a:rPr>
              <a:t>16</a:t>
            </a:r>
          </a:p>
        </p:txBody>
      </p:sp>
      <p:sp>
        <p:nvSpPr>
          <p:cNvPr id="18" name="TextBox 17">
            <a:extLst>
              <a:ext uri="{FF2B5EF4-FFF2-40B4-BE49-F238E27FC236}">
                <a16:creationId xmlns:a16="http://schemas.microsoft.com/office/drawing/2014/main" id="{6B737BCE-A8B4-DC0F-81F6-CB70899EDB17}"/>
              </a:ext>
            </a:extLst>
          </p:cNvPr>
          <p:cNvSpPr txBox="1"/>
          <p:nvPr/>
        </p:nvSpPr>
        <p:spPr>
          <a:xfrm>
            <a:off x="8641019" y="5467066"/>
            <a:ext cx="1070368" cy="276999"/>
          </a:xfrm>
          <a:prstGeom prst="rect">
            <a:avLst/>
          </a:prstGeom>
          <a:noFill/>
        </p:spPr>
        <p:txBody>
          <a:bodyPr wrap="square" lIns="0" rIns="0">
            <a:spAutoFit/>
          </a:bodyPr>
          <a:lstStyle/>
          <a:p>
            <a:pPr algn="ctr">
              <a:spcBef>
                <a:spcPct val="0"/>
              </a:spcBef>
              <a:spcAft>
                <a:spcPts val="600"/>
              </a:spcAft>
              <a:defRPr/>
            </a:pPr>
            <a:r>
              <a:rPr lang="en-GB" sz="1200">
                <a:solidFill>
                  <a:srgbClr val="FFFFFF"/>
                </a:solidFill>
                <a:latin typeface="Arial" panose="020B0604020202020204" pitchFamily="34" charset="0"/>
                <a:cs typeface="Arial" panose="020B0604020202020204" pitchFamily="34" charset="0"/>
              </a:rPr>
              <a:t>languages</a:t>
            </a:r>
          </a:p>
        </p:txBody>
      </p:sp>
      <p:cxnSp>
        <p:nvCxnSpPr>
          <p:cNvPr id="19" name="Straight Connector 18">
            <a:extLst>
              <a:ext uri="{FF2B5EF4-FFF2-40B4-BE49-F238E27FC236}">
                <a16:creationId xmlns:a16="http://schemas.microsoft.com/office/drawing/2014/main" id="{1074D7B5-3757-F52A-B1E8-09E0C1B4F1DD}"/>
              </a:ext>
            </a:extLst>
          </p:cNvPr>
          <p:cNvCxnSpPr>
            <a:cxnSpLocks/>
          </p:cNvCxnSpPr>
          <p:nvPr/>
        </p:nvCxnSpPr>
        <p:spPr>
          <a:xfrm>
            <a:off x="6261733" y="5797405"/>
            <a:ext cx="3809476" cy="0"/>
          </a:xfrm>
          <a:prstGeom prst="line">
            <a:avLst/>
          </a:prstGeom>
          <a:noFill/>
          <a:ln w="9525" cap="flat" cmpd="sng" algn="ctr">
            <a:solidFill>
              <a:srgbClr val="2D9F88"/>
            </a:solidFill>
            <a:prstDash val="solid"/>
          </a:ln>
          <a:effectLst/>
        </p:spPr>
      </p:cxnSp>
      <p:sp>
        <p:nvSpPr>
          <p:cNvPr id="372" name="Title 1">
            <a:extLst>
              <a:ext uri="{FF2B5EF4-FFF2-40B4-BE49-F238E27FC236}">
                <a16:creationId xmlns:a16="http://schemas.microsoft.com/office/drawing/2014/main" id="{BA4151D0-A91C-C1E4-9180-43931A3FD709}"/>
              </a:ext>
            </a:extLst>
          </p:cNvPr>
          <p:cNvSpPr txBox="1">
            <a:spLocks/>
          </p:cNvSpPr>
          <p:nvPr/>
        </p:nvSpPr>
        <p:spPr>
          <a:xfrm>
            <a:off x="571500" y="2337023"/>
            <a:ext cx="2770018" cy="593725"/>
          </a:xfrm>
          <a:prstGeom prst="rect">
            <a:avLst/>
          </a:prstGeom>
        </p:spPr>
        <p:txBody>
          <a:bodyPr vert="horz" lIns="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defRPr/>
            </a:pPr>
            <a:r>
              <a:rPr lang="en-GB" sz="2800">
                <a:solidFill>
                  <a:schemeClr val="accent3">
                    <a:lumMod val="50000"/>
                  </a:schemeClr>
                </a:solidFill>
                <a:latin typeface="+mn-lt"/>
                <a:cs typeface="Arial" panose="020B0604020202020204" pitchFamily="34" charset="0"/>
              </a:rPr>
              <a:t>Where all clouds meet </a:t>
            </a:r>
            <a:endParaRPr lang="en-US" sz="1800">
              <a:solidFill>
                <a:schemeClr val="accent3">
                  <a:lumMod val="50000"/>
                </a:schemeClr>
              </a:solidFill>
              <a:latin typeface="+mn-lt"/>
              <a:cs typeface="Arial" panose="020B0604020202020204" pitchFamily="34" charset="0"/>
            </a:endParaRPr>
          </a:p>
        </p:txBody>
      </p:sp>
      <p:sp>
        <p:nvSpPr>
          <p:cNvPr id="373" name="Title 1">
            <a:extLst>
              <a:ext uri="{FF2B5EF4-FFF2-40B4-BE49-F238E27FC236}">
                <a16:creationId xmlns:a16="http://schemas.microsoft.com/office/drawing/2014/main" id="{C2C1E0A8-F746-8B1E-DA4E-E947B898CAA1}"/>
              </a:ext>
            </a:extLst>
          </p:cNvPr>
          <p:cNvSpPr txBox="1">
            <a:spLocks/>
          </p:cNvSpPr>
          <p:nvPr/>
        </p:nvSpPr>
        <p:spPr>
          <a:xfrm>
            <a:off x="522765" y="3883818"/>
            <a:ext cx="3318525" cy="593725"/>
          </a:xfrm>
          <a:prstGeom prst="rect">
            <a:avLst/>
          </a:prstGeom>
        </p:spPr>
        <p:txBody>
          <a:bodyPr vert="horz" lIns="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defRPr/>
            </a:pPr>
            <a:r>
              <a:rPr lang="en-GB" sz="1600" b="0">
                <a:solidFill>
                  <a:schemeClr val="accent3">
                    <a:lumMod val="50000"/>
                  </a:schemeClr>
                </a:solidFill>
                <a:latin typeface="+mn-lt"/>
                <a:cs typeface="Arial" panose="020B0604020202020204" pitchFamily="34" charset="0"/>
              </a:rPr>
              <a:t>StreamOne</a:t>
            </a:r>
            <a:r>
              <a:rPr lang="en-GB" sz="1600" b="0" baseline="30000">
                <a:solidFill>
                  <a:schemeClr val="accent3">
                    <a:lumMod val="50000"/>
                  </a:schemeClr>
                </a:solidFill>
                <a:latin typeface="+mn-lt"/>
                <a:cs typeface="Arial" panose="020B0604020202020204" pitchFamily="34" charset="0"/>
              </a:rPr>
              <a:t>®</a:t>
            </a:r>
            <a:r>
              <a:rPr lang="en-GB" sz="1600" b="0">
                <a:solidFill>
                  <a:schemeClr val="accent3">
                    <a:lumMod val="50000"/>
                  </a:schemeClr>
                </a:solidFill>
                <a:latin typeface="+mn-lt"/>
                <a:cs typeface="Arial" panose="020B0604020202020204" pitchFamily="34" charset="0"/>
              </a:rPr>
              <a:t> is the largest global platform with unmatched coverage and reach.</a:t>
            </a:r>
          </a:p>
        </p:txBody>
      </p:sp>
      <p:grpSp>
        <p:nvGrpSpPr>
          <p:cNvPr id="374" name="Group 373">
            <a:extLst>
              <a:ext uri="{FF2B5EF4-FFF2-40B4-BE49-F238E27FC236}">
                <a16:creationId xmlns:a16="http://schemas.microsoft.com/office/drawing/2014/main" id="{0EEB9FE5-239F-D1A3-C532-04B419B304C6}"/>
              </a:ext>
            </a:extLst>
          </p:cNvPr>
          <p:cNvGrpSpPr/>
          <p:nvPr/>
        </p:nvGrpSpPr>
        <p:grpSpPr>
          <a:xfrm>
            <a:off x="573378" y="4759790"/>
            <a:ext cx="2111394" cy="520509"/>
            <a:chOff x="573377" y="4231755"/>
            <a:chExt cx="3067721" cy="678018"/>
          </a:xfrm>
        </p:grpSpPr>
        <p:pic>
          <p:nvPicPr>
            <p:cNvPr id="375" name="Picture 12" descr="File:Amazon Web Services Logo.svg - Wikimedia Commons">
              <a:extLst>
                <a:ext uri="{FF2B5EF4-FFF2-40B4-BE49-F238E27FC236}">
                  <a16:creationId xmlns:a16="http://schemas.microsoft.com/office/drawing/2014/main" id="{692E7F20-F09A-28E7-8181-7D96AB6C8B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377" y="4379683"/>
              <a:ext cx="760123" cy="455039"/>
            </a:xfrm>
            <a:prstGeom prst="rect">
              <a:avLst/>
            </a:prstGeom>
            <a:noFill/>
            <a:extLst>
              <a:ext uri="{909E8E84-426E-40DD-AFC4-6F175D3DCCD1}">
                <a14:hiddenFill xmlns:a14="http://schemas.microsoft.com/office/drawing/2010/main">
                  <a:solidFill>
                    <a:srgbClr val="FFFFFF"/>
                  </a:solidFill>
                </a14:hiddenFill>
              </a:ext>
            </a:extLst>
          </p:spPr>
        </p:pic>
        <p:pic>
          <p:nvPicPr>
            <p:cNvPr id="376" name="Picture 375">
              <a:extLst>
                <a:ext uri="{FF2B5EF4-FFF2-40B4-BE49-F238E27FC236}">
                  <a16:creationId xmlns:a16="http://schemas.microsoft.com/office/drawing/2014/main" id="{F013C682-11D4-B754-87C8-D62B68B2CED6}"/>
                </a:ext>
              </a:extLst>
            </p:cNvPr>
            <p:cNvPicPr>
              <a:picLocks noChangeAspect="1"/>
            </p:cNvPicPr>
            <p:nvPr/>
          </p:nvPicPr>
          <p:blipFill>
            <a:blip r:embed="rId5"/>
            <a:stretch>
              <a:fillRect/>
            </a:stretch>
          </p:blipFill>
          <p:spPr>
            <a:xfrm>
              <a:off x="1597610" y="4379298"/>
              <a:ext cx="887900" cy="277985"/>
            </a:xfrm>
            <a:prstGeom prst="rect">
              <a:avLst/>
            </a:prstGeom>
          </p:spPr>
        </p:pic>
        <p:pic>
          <p:nvPicPr>
            <p:cNvPr id="377" name="Picture 376" descr="Icon&#10;&#10;Description automatically generated">
              <a:extLst>
                <a:ext uri="{FF2B5EF4-FFF2-40B4-BE49-F238E27FC236}">
                  <a16:creationId xmlns:a16="http://schemas.microsoft.com/office/drawing/2014/main" id="{94B4251E-4C99-5152-2C18-708C3EB32BC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43702" y="4231755"/>
              <a:ext cx="1097396" cy="678018"/>
            </a:xfrm>
            <a:prstGeom prst="rect">
              <a:avLst/>
            </a:prstGeom>
          </p:spPr>
        </p:pic>
      </p:grpSp>
      <p:grpSp>
        <p:nvGrpSpPr>
          <p:cNvPr id="378" name="Group 377">
            <a:extLst>
              <a:ext uri="{FF2B5EF4-FFF2-40B4-BE49-F238E27FC236}">
                <a16:creationId xmlns:a16="http://schemas.microsoft.com/office/drawing/2014/main" id="{C3C2D004-3541-8636-1BFF-145D4E4C57BB}"/>
              </a:ext>
            </a:extLst>
          </p:cNvPr>
          <p:cNvGrpSpPr/>
          <p:nvPr/>
        </p:nvGrpSpPr>
        <p:grpSpPr>
          <a:xfrm>
            <a:off x="577764" y="1722319"/>
            <a:ext cx="2279735" cy="332843"/>
            <a:chOff x="597721" y="2465226"/>
            <a:chExt cx="3690911" cy="538876"/>
          </a:xfrm>
          <a:solidFill>
            <a:srgbClr val="003030"/>
          </a:solidFill>
        </p:grpSpPr>
        <p:sp>
          <p:nvSpPr>
            <p:cNvPr id="379" name="[T2O] Title 1">
              <a:extLst>
                <a:ext uri="{FF2B5EF4-FFF2-40B4-BE49-F238E27FC236}">
                  <a16:creationId xmlns:a16="http://schemas.microsoft.com/office/drawing/2014/main" id="{30BF3009-66CC-108D-31A3-3D8F88497E17}"/>
                </a:ext>
              </a:extLst>
            </p:cNvPr>
            <p:cNvSpPr/>
            <p:nvPr/>
          </p:nvSpPr>
          <p:spPr>
            <a:xfrm>
              <a:off x="4138613" y="2465226"/>
              <a:ext cx="150019" cy="150019"/>
            </a:xfrm>
            <a:custGeom>
              <a:avLst/>
              <a:gdLst/>
              <a:ahLst/>
              <a:cxnLst/>
              <a:rect l="l" t="t" r="r" b="b"/>
              <a:pathLst>
                <a:path w="563642" h="563642">
                  <a:moveTo>
                    <a:pt x="192624" y="126788"/>
                  </a:moveTo>
                  <a:lnTo>
                    <a:pt x="192624" y="282550"/>
                  </a:lnTo>
                  <a:lnTo>
                    <a:pt x="291423" y="282550"/>
                  </a:lnTo>
                  <a:cubicBezTo>
                    <a:pt x="319682" y="282478"/>
                    <a:pt x="342409" y="275931"/>
                    <a:pt x="359604" y="262908"/>
                  </a:cubicBezTo>
                  <a:cubicBezTo>
                    <a:pt x="376800" y="249885"/>
                    <a:pt x="385634" y="230815"/>
                    <a:pt x="386105" y="205698"/>
                  </a:cubicBezTo>
                  <a:cubicBezTo>
                    <a:pt x="385634" y="180495"/>
                    <a:pt x="376800" y="161082"/>
                    <a:pt x="359604" y="147459"/>
                  </a:cubicBezTo>
                  <a:cubicBezTo>
                    <a:pt x="342409" y="133835"/>
                    <a:pt x="319682" y="126945"/>
                    <a:pt x="291423" y="126788"/>
                  </a:cubicBezTo>
                  <a:close/>
                  <a:moveTo>
                    <a:pt x="175565" y="111100"/>
                  </a:moveTo>
                  <a:lnTo>
                    <a:pt x="291423" y="111100"/>
                  </a:lnTo>
                  <a:cubicBezTo>
                    <a:pt x="325252" y="111268"/>
                    <a:pt x="352424" y="119486"/>
                    <a:pt x="372936" y="135755"/>
                  </a:cubicBezTo>
                  <a:cubicBezTo>
                    <a:pt x="393449" y="152024"/>
                    <a:pt x="403983" y="175339"/>
                    <a:pt x="404536" y="205698"/>
                  </a:cubicBezTo>
                  <a:cubicBezTo>
                    <a:pt x="404197" y="232144"/>
                    <a:pt x="396151" y="253006"/>
                    <a:pt x="380398" y="268285"/>
                  </a:cubicBezTo>
                  <a:cubicBezTo>
                    <a:pt x="364645" y="283563"/>
                    <a:pt x="343220" y="293090"/>
                    <a:pt x="316122" y="296866"/>
                  </a:cubicBezTo>
                  <a:lnTo>
                    <a:pt x="418947" y="452595"/>
                  </a:lnTo>
                  <a:lnTo>
                    <a:pt x="398393" y="452595"/>
                  </a:lnTo>
                  <a:lnTo>
                    <a:pt x="297598" y="298238"/>
                  </a:lnTo>
                  <a:lnTo>
                    <a:pt x="291423" y="298238"/>
                  </a:lnTo>
                  <a:lnTo>
                    <a:pt x="192624" y="298238"/>
                  </a:lnTo>
                  <a:lnTo>
                    <a:pt x="192624" y="452595"/>
                  </a:lnTo>
                  <a:lnTo>
                    <a:pt x="175565" y="452595"/>
                  </a:lnTo>
                  <a:close/>
                  <a:moveTo>
                    <a:pt x="281817" y="17060"/>
                  </a:moveTo>
                  <a:cubicBezTo>
                    <a:pt x="232354" y="17609"/>
                    <a:pt x="187734" y="29617"/>
                    <a:pt x="147960" y="53081"/>
                  </a:cubicBezTo>
                  <a:cubicBezTo>
                    <a:pt x="108185" y="76545"/>
                    <a:pt x="76562" y="108168"/>
                    <a:pt x="53092" y="147948"/>
                  </a:cubicBezTo>
                  <a:cubicBezTo>
                    <a:pt x="29621" y="187728"/>
                    <a:pt x="17610" y="232367"/>
                    <a:pt x="17059" y="281864"/>
                  </a:cubicBezTo>
                  <a:cubicBezTo>
                    <a:pt x="17610" y="331322"/>
                    <a:pt x="29621" y="375935"/>
                    <a:pt x="53092" y="415704"/>
                  </a:cubicBezTo>
                  <a:cubicBezTo>
                    <a:pt x="76562" y="455472"/>
                    <a:pt x="108185" y="487090"/>
                    <a:pt x="147960" y="510556"/>
                  </a:cubicBezTo>
                  <a:cubicBezTo>
                    <a:pt x="187734" y="534023"/>
                    <a:pt x="232354" y="546032"/>
                    <a:pt x="281817" y="546583"/>
                  </a:cubicBezTo>
                  <a:cubicBezTo>
                    <a:pt x="331272" y="546032"/>
                    <a:pt x="375833" y="534023"/>
                    <a:pt x="415499" y="510556"/>
                  </a:cubicBezTo>
                  <a:cubicBezTo>
                    <a:pt x="455164" y="487090"/>
                    <a:pt x="486678" y="455472"/>
                    <a:pt x="510040" y="415704"/>
                  </a:cubicBezTo>
                  <a:cubicBezTo>
                    <a:pt x="533401" y="375935"/>
                    <a:pt x="545354" y="331322"/>
                    <a:pt x="545897" y="281864"/>
                  </a:cubicBezTo>
                  <a:cubicBezTo>
                    <a:pt x="545354" y="232367"/>
                    <a:pt x="533401" y="187728"/>
                    <a:pt x="510040" y="147948"/>
                  </a:cubicBezTo>
                  <a:cubicBezTo>
                    <a:pt x="486678" y="108168"/>
                    <a:pt x="455164" y="76545"/>
                    <a:pt x="415499" y="53081"/>
                  </a:cubicBezTo>
                  <a:cubicBezTo>
                    <a:pt x="375833" y="29617"/>
                    <a:pt x="331272" y="17609"/>
                    <a:pt x="281817" y="17060"/>
                  </a:cubicBezTo>
                  <a:close/>
                  <a:moveTo>
                    <a:pt x="281817" y="0"/>
                  </a:moveTo>
                  <a:cubicBezTo>
                    <a:pt x="334300" y="583"/>
                    <a:pt x="381715" y="13353"/>
                    <a:pt x="424064" y="38312"/>
                  </a:cubicBezTo>
                  <a:cubicBezTo>
                    <a:pt x="466412" y="63270"/>
                    <a:pt x="500113" y="96919"/>
                    <a:pt x="525167" y="139259"/>
                  </a:cubicBezTo>
                  <a:cubicBezTo>
                    <a:pt x="550220" y="181599"/>
                    <a:pt x="563045" y="229134"/>
                    <a:pt x="563642" y="281864"/>
                  </a:cubicBezTo>
                  <a:cubicBezTo>
                    <a:pt x="563045" y="334556"/>
                    <a:pt x="550220" y="382066"/>
                    <a:pt x="525167" y="424395"/>
                  </a:cubicBezTo>
                  <a:cubicBezTo>
                    <a:pt x="500113" y="466724"/>
                    <a:pt x="466412" y="500368"/>
                    <a:pt x="424064" y="525327"/>
                  </a:cubicBezTo>
                  <a:cubicBezTo>
                    <a:pt x="381715" y="550287"/>
                    <a:pt x="334300" y="563058"/>
                    <a:pt x="281817" y="563642"/>
                  </a:cubicBezTo>
                  <a:cubicBezTo>
                    <a:pt x="229335" y="563058"/>
                    <a:pt x="181920" y="550287"/>
                    <a:pt x="139572" y="525327"/>
                  </a:cubicBezTo>
                  <a:cubicBezTo>
                    <a:pt x="97225" y="500368"/>
                    <a:pt x="63525" y="466724"/>
                    <a:pt x="38473" y="424395"/>
                  </a:cubicBezTo>
                  <a:cubicBezTo>
                    <a:pt x="13421" y="382066"/>
                    <a:pt x="597" y="334556"/>
                    <a:pt x="0" y="281864"/>
                  </a:cubicBezTo>
                  <a:cubicBezTo>
                    <a:pt x="596" y="229134"/>
                    <a:pt x="13421" y="181599"/>
                    <a:pt x="38473" y="139259"/>
                  </a:cubicBezTo>
                  <a:cubicBezTo>
                    <a:pt x="63525" y="96919"/>
                    <a:pt x="97225" y="63270"/>
                    <a:pt x="139572" y="38312"/>
                  </a:cubicBezTo>
                  <a:cubicBezTo>
                    <a:pt x="181920" y="13353"/>
                    <a:pt x="229335" y="583"/>
                    <a:pt x="281817" y="0"/>
                  </a:cubicBezTo>
                  <a:close/>
                </a:path>
              </a:pathLst>
            </a:custGeom>
            <a:grpFill/>
            <a:ln w="15875" cap="flat" cmpd="sng" algn="ctr">
              <a:noFill/>
              <a:prstDash val="solid"/>
            </a:ln>
            <a:effectLst/>
            <a:extLst>
              <a:ext uri="{91240B29-F687-4F45-9708-019B960494DF}">
                <a14:hiddenLine xmlns:a14="http://schemas.microsoft.com/office/drawing/2010/main" w="15875" cap="flat" cmpd="sng" algn="ctr">
                  <a:solidFill>
                    <a:schemeClr val="accent1">
                      <a:shade val="15000"/>
                    </a:schemeClr>
                  </a:solidFill>
                  <a:prstDash val="solid"/>
                </a14:hiddenLine>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chemeClr val="accent3">
                    <a:lumMod val="50000"/>
                  </a:schemeClr>
                </a:solidFill>
                <a:effectLst/>
                <a:uLnTx/>
                <a:uFillTx/>
                <a:latin typeface="Arial" panose="020B0604020202020204" pitchFamily="34" charset="0"/>
                <a:ea typeface="+mn-ea"/>
                <a:cs typeface="Arial" panose="020B0604020202020204" pitchFamily="34" charset="0"/>
              </a:endParaRPr>
            </a:p>
          </p:txBody>
        </p:sp>
        <p:grpSp>
          <p:nvGrpSpPr>
            <p:cNvPr id="380" name="Group 379">
              <a:extLst>
                <a:ext uri="{FF2B5EF4-FFF2-40B4-BE49-F238E27FC236}">
                  <a16:creationId xmlns:a16="http://schemas.microsoft.com/office/drawing/2014/main" id="{228A7360-4682-CD83-7673-36CF6ED74264}"/>
                </a:ext>
              </a:extLst>
            </p:cNvPr>
            <p:cNvGrpSpPr/>
            <p:nvPr/>
          </p:nvGrpSpPr>
          <p:grpSpPr>
            <a:xfrm>
              <a:off x="597721" y="2466521"/>
              <a:ext cx="3565271" cy="537581"/>
              <a:chOff x="799142" y="6071789"/>
              <a:chExt cx="3565271" cy="537581"/>
            </a:xfrm>
            <a:grpFill/>
          </p:grpSpPr>
          <p:sp>
            <p:nvSpPr>
              <p:cNvPr id="381" name="[T2O] Title 1">
                <a:extLst>
                  <a:ext uri="{FF2B5EF4-FFF2-40B4-BE49-F238E27FC236}">
                    <a16:creationId xmlns:a16="http://schemas.microsoft.com/office/drawing/2014/main" id="{0C28ECD2-91C8-04C1-B411-4FEA6FE5D2EB}"/>
                  </a:ext>
                </a:extLst>
              </p:cNvPr>
              <p:cNvSpPr/>
              <p:nvPr/>
            </p:nvSpPr>
            <p:spPr>
              <a:xfrm>
                <a:off x="799142" y="6073160"/>
                <a:ext cx="2125437" cy="536210"/>
              </a:xfrm>
              <a:custGeom>
                <a:avLst/>
                <a:gdLst/>
                <a:ahLst/>
                <a:cxnLst/>
                <a:rect l="l" t="t" r="r" b="b"/>
                <a:pathLst>
                  <a:path w="2125437" h="536210">
                    <a:moveTo>
                      <a:pt x="1511199" y="323650"/>
                    </a:moveTo>
                    <a:lnTo>
                      <a:pt x="1422700" y="334625"/>
                    </a:lnTo>
                    <a:cubicBezTo>
                      <a:pt x="1394411" y="337725"/>
                      <a:pt x="1368435" y="342044"/>
                      <a:pt x="1344771" y="347582"/>
                    </a:cubicBezTo>
                    <a:cubicBezTo>
                      <a:pt x="1321107" y="353121"/>
                      <a:pt x="1302092" y="361861"/>
                      <a:pt x="1287727" y="373802"/>
                    </a:cubicBezTo>
                    <a:cubicBezTo>
                      <a:pt x="1273363" y="385743"/>
                      <a:pt x="1265986" y="402866"/>
                      <a:pt x="1265596" y="425173"/>
                    </a:cubicBezTo>
                    <a:cubicBezTo>
                      <a:pt x="1266440" y="455256"/>
                      <a:pt x="1277102" y="478607"/>
                      <a:pt x="1297583" y="495227"/>
                    </a:cubicBezTo>
                    <a:cubicBezTo>
                      <a:pt x="1318064" y="511848"/>
                      <a:pt x="1343305" y="520280"/>
                      <a:pt x="1373305" y="520522"/>
                    </a:cubicBezTo>
                    <a:cubicBezTo>
                      <a:pt x="1418669" y="519536"/>
                      <a:pt x="1452971" y="505388"/>
                      <a:pt x="1476211" y="478078"/>
                    </a:cubicBezTo>
                    <a:cubicBezTo>
                      <a:pt x="1499450" y="450768"/>
                      <a:pt x="1511113" y="416213"/>
                      <a:pt x="1511199" y="374411"/>
                    </a:cubicBezTo>
                    <a:close/>
                    <a:moveTo>
                      <a:pt x="1024543" y="176165"/>
                    </a:moveTo>
                    <a:cubicBezTo>
                      <a:pt x="982854" y="176951"/>
                      <a:pt x="949268" y="191675"/>
                      <a:pt x="923786" y="220337"/>
                    </a:cubicBezTo>
                    <a:cubicBezTo>
                      <a:pt x="898303" y="248999"/>
                      <a:pt x="884097" y="286882"/>
                      <a:pt x="881167" y="333985"/>
                    </a:cubicBezTo>
                    <a:lnTo>
                      <a:pt x="1168603" y="333985"/>
                    </a:lnTo>
                    <a:lnTo>
                      <a:pt x="1168603" y="333299"/>
                    </a:lnTo>
                    <a:cubicBezTo>
                      <a:pt x="1166589" y="288025"/>
                      <a:pt x="1152612" y="250772"/>
                      <a:pt x="1126673" y="221538"/>
                    </a:cubicBezTo>
                    <a:cubicBezTo>
                      <a:pt x="1100733" y="192304"/>
                      <a:pt x="1066690" y="177180"/>
                      <a:pt x="1024543" y="176165"/>
                    </a:cubicBezTo>
                    <a:close/>
                    <a:moveTo>
                      <a:pt x="1761322" y="159792"/>
                    </a:moveTo>
                    <a:cubicBezTo>
                      <a:pt x="1793626" y="160531"/>
                      <a:pt x="1819923" y="170004"/>
                      <a:pt x="1840212" y="188210"/>
                    </a:cubicBezTo>
                    <a:cubicBezTo>
                      <a:pt x="1860501" y="206415"/>
                      <a:pt x="1874431" y="228918"/>
                      <a:pt x="1882003" y="255718"/>
                    </a:cubicBezTo>
                    <a:cubicBezTo>
                      <a:pt x="1888579" y="231018"/>
                      <a:pt x="1901807" y="209116"/>
                      <a:pt x="1921686" y="190010"/>
                    </a:cubicBezTo>
                    <a:cubicBezTo>
                      <a:pt x="1941565" y="170904"/>
                      <a:pt x="1967663" y="160831"/>
                      <a:pt x="1999980" y="159792"/>
                    </a:cubicBezTo>
                    <a:cubicBezTo>
                      <a:pt x="2034923" y="160074"/>
                      <a:pt x="2064323" y="172518"/>
                      <a:pt x="2088179" y="197125"/>
                    </a:cubicBezTo>
                    <a:cubicBezTo>
                      <a:pt x="2112036" y="221732"/>
                      <a:pt x="2124455" y="256807"/>
                      <a:pt x="2125437" y="302352"/>
                    </a:cubicBezTo>
                    <a:lnTo>
                      <a:pt x="2125437" y="303724"/>
                    </a:lnTo>
                    <a:lnTo>
                      <a:pt x="2125437" y="528666"/>
                    </a:lnTo>
                    <a:lnTo>
                      <a:pt x="2106320" y="528666"/>
                    </a:lnTo>
                    <a:lnTo>
                      <a:pt x="2106320" y="307839"/>
                    </a:lnTo>
                    <a:lnTo>
                      <a:pt x="2106320" y="306467"/>
                    </a:lnTo>
                    <a:cubicBezTo>
                      <a:pt x="2105649" y="265934"/>
                      <a:pt x="2095158" y="234187"/>
                      <a:pt x="2074847" y="211227"/>
                    </a:cubicBezTo>
                    <a:cubicBezTo>
                      <a:pt x="2054537" y="188267"/>
                      <a:pt x="2028438" y="176580"/>
                      <a:pt x="1996550" y="176165"/>
                    </a:cubicBezTo>
                    <a:cubicBezTo>
                      <a:pt x="1964691" y="176579"/>
                      <a:pt x="1938706" y="188267"/>
                      <a:pt x="1918595" y="211227"/>
                    </a:cubicBezTo>
                    <a:cubicBezTo>
                      <a:pt x="1898485" y="234187"/>
                      <a:pt x="1888108" y="265934"/>
                      <a:pt x="1887464" y="306467"/>
                    </a:cubicBezTo>
                    <a:lnTo>
                      <a:pt x="1887464" y="528666"/>
                    </a:lnTo>
                    <a:lnTo>
                      <a:pt x="1868348" y="528666"/>
                    </a:lnTo>
                    <a:lnTo>
                      <a:pt x="1868348" y="307839"/>
                    </a:lnTo>
                    <a:lnTo>
                      <a:pt x="1868348" y="306467"/>
                    </a:lnTo>
                    <a:cubicBezTo>
                      <a:pt x="1867648" y="265934"/>
                      <a:pt x="1857042" y="234187"/>
                      <a:pt x="1836532" y="211227"/>
                    </a:cubicBezTo>
                    <a:cubicBezTo>
                      <a:pt x="1816022" y="188267"/>
                      <a:pt x="1789808" y="176580"/>
                      <a:pt x="1757892" y="176165"/>
                    </a:cubicBezTo>
                    <a:cubicBezTo>
                      <a:pt x="1726032" y="176578"/>
                      <a:pt x="1700047" y="188268"/>
                      <a:pt x="1679937" y="211233"/>
                    </a:cubicBezTo>
                    <a:cubicBezTo>
                      <a:pt x="1659826" y="234199"/>
                      <a:pt x="1649449" y="265962"/>
                      <a:pt x="1648806" y="306521"/>
                    </a:cubicBezTo>
                    <a:lnTo>
                      <a:pt x="1648806" y="528666"/>
                    </a:lnTo>
                    <a:lnTo>
                      <a:pt x="1629689" y="528666"/>
                    </a:lnTo>
                    <a:lnTo>
                      <a:pt x="1629689" y="167336"/>
                    </a:lnTo>
                    <a:lnTo>
                      <a:pt x="1648806" y="167336"/>
                    </a:lnTo>
                    <a:lnTo>
                      <a:pt x="1648806" y="244745"/>
                    </a:lnTo>
                    <a:cubicBezTo>
                      <a:pt x="1658168" y="218403"/>
                      <a:pt x="1672890" y="197729"/>
                      <a:pt x="1692972" y="182723"/>
                    </a:cubicBezTo>
                    <a:cubicBezTo>
                      <a:pt x="1713054" y="167718"/>
                      <a:pt x="1735837" y="160074"/>
                      <a:pt x="1761322" y="159792"/>
                    </a:cubicBezTo>
                    <a:close/>
                    <a:moveTo>
                      <a:pt x="1393886" y="159792"/>
                    </a:moveTo>
                    <a:cubicBezTo>
                      <a:pt x="1426455" y="160273"/>
                      <a:pt x="1452779" y="166998"/>
                      <a:pt x="1472858" y="179966"/>
                    </a:cubicBezTo>
                    <a:cubicBezTo>
                      <a:pt x="1492937" y="192933"/>
                      <a:pt x="1507567" y="209253"/>
                      <a:pt x="1516745" y="228924"/>
                    </a:cubicBezTo>
                    <a:cubicBezTo>
                      <a:pt x="1525924" y="248596"/>
                      <a:pt x="1530448" y="268728"/>
                      <a:pt x="1530315" y="289322"/>
                    </a:cubicBezTo>
                    <a:lnTo>
                      <a:pt x="1530315" y="290694"/>
                    </a:lnTo>
                    <a:lnTo>
                      <a:pt x="1530315" y="528666"/>
                    </a:lnTo>
                    <a:lnTo>
                      <a:pt x="1511199" y="528666"/>
                    </a:lnTo>
                    <a:lnTo>
                      <a:pt x="1511199" y="442322"/>
                    </a:lnTo>
                    <a:cubicBezTo>
                      <a:pt x="1501523" y="468442"/>
                      <a:pt x="1485372" y="490436"/>
                      <a:pt x="1462747" y="508302"/>
                    </a:cubicBezTo>
                    <a:cubicBezTo>
                      <a:pt x="1440122" y="526168"/>
                      <a:pt x="1409393" y="535471"/>
                      <a:pt x="1370561" y="536210"/>
                    </a:cubicBezTo>
                    <a:cubicBezTo>
                      <a:pt x="1333547" y="535571"/>
                      <a:pt x="1303662" y="525039"/>
                      <a:pt x="1280907" y="504615"/>
                    </a:cubicBezTo>
                    <a:cubicBezTo>
                      <a:pt x="1258152" y="484190"/>
                      <a:pt x="1246447" y="457710"/>
                      <a:pt x="1245794" y="425173"/>
                    </a:cubicBezTo>
                    <a:cubicBezTo>
                      <a:pt x="1246419" y="398776"/>
                      <a:pt x="1254839" y="378476"/>
                      <a:pt x="1271052" y="364274"/>
                    </a:cubicBezTo>
                    <a:cubicBezTo>
                      <a:pt x="1287265" y="350072"/>
                      <a:pt x="1307518" y="339834"/>
                      <a:pt x="1331811" y="333558"/>
                    </a:cubicBezTo>
                    <a:cubicBezTo>
                      <a:pt x="1356104" y="327283"/>
                      <a:pt x="1380683" y="322837"/>
                      <a:pt x="1405549" y="320220"/>
                    </a:cubicBezTo>
                    <a:lnTo>
                      <a:pt x="1511199" y="307187"/>
                    </a:lnTo>
                    <a:lnTo>
                      <a:pt x="1511199" y="298955"/>
                    </a:lnTo>
                    <a:lnTo>
                      <a:pt x="1511199" y="297583"/>
                    </a:lnTo>
                    <a:cubicBezTo>
                      <a:pt x="1511338" y="277512"/>
                      <a:pt x="1507553" y="258279"/>
                      <a:pt x="1499841" y="239885"/>
                    </a:cubicBezTo>
                    <a:cubicBezTo>
                      <a:pt x="1492129" y="221491"/>
                      <a:pt x="1479654" y="206374"/>
                      <a:pt x="1462414" y="194534"/>
                    </a:cubicBezTo>
                    <a:cubicBezTo>
                      <a:pt x="1445174" y="182695"/>
                      <a:pt x="1422331" y="176572"/>
                      <a:pt x="1393886" y="176165"/>
                    </a:cubicBezTo>
                    <a:cubicBezTo>
                      <a:pt x="1355339" y="177037"/>
                      <a:pt x="1326611" y="186269"/>
                      <a:pt x="1307702" y="203862"/>
                    </a:cubicBezTo>
                    <a:cubicBezTo>
                      <a:pt x="1288793" y="221455"/>
                      <a:pt x="1278417" y="242177"/>
                      <a:pt x="1276573" y="266029"/>
                    </a:cubicBezTo>
                    <a:lnTo>
                      <a:pt x="1256037" y="266029"/>
                    </a:lnTo>
                    <a:cubicBezTo>
                      <a:pt x="1259152" y="235793"/>
                      <a:pt x="1272262" y="210712"/>
                      <a:pt x="1295365" y="190788"/>
                    </a:cubicBezTo>
                    <a:cubicBezTo>
                      <a:pt x="1318468" y="170863"/>
                      <a:pt x="1351309" y="160531"/>
                      <a:pt x="1393886" y="159792"/>
                    </a:cubicBezTo>
                    <a:close/>
                    <a:moveTo>
                      <a:pt x="1024543" y="159792"/>
                    </a:moveTo>
                    <a:cubicBezTo>
                      <a:pt x="1054858" y="159956"/>
                      <a:pt x="1082333" y="167317"/>
                      <a:pt x="1106967" y="181876"/>
                    </a:cubicBezTo>
                    <a:cubicBezTo>
                      <a:pt x="1131602" y="196434"/>
                      <a:pt x="1151244" y="217204"/>
                      <a:pt x="1165893" y="244185"/>
                    </a:cubicBezTo>
                    <a:cubicBezTo>
                      <a:pt x="1180543" y="271166"/>
                      <a:pt x="1188047" y="303374"/>
                      <a:pt x="1188406" y="340807"/>
                    </a:cubicBezTo>
                    <a:cubicBezTo>
                      <a:pt x="1188420" y="342868"/>
                      <a:pt x="1188392" y="344204"/>
                      <a:pt x="1188320" y="344815"/>
                    </a:cubicBezTo>
                    <a:cubicBezTo>
                      <a:pt x="1188249" y="345426"/>
                      <a:pt x="1188050" y="347274"/>
                      <a:pt x="1187723" y="350358"/>
                    </a:cubicBezTo>
                    <a:lnTo>
                      <a:pt x="880482" y="350358"/>
                    </a:lnTo>
                    <a:cubicBezTo>
                      <a:pt x="881939" y="403349"/>
                      <a:pt x="896174" y="444718"/>
                      <a:pt x="923186" y="474465"/>
                    </a:cubicBezTo>
                    <a:cubicBezTo>
                      <a:pt x="950197" y="504213"/>
                      <a:pt x="985355" y="519336"/>
                      <a:pt x="1028659" y="519837"/>
                    </a:cubicBezTo>
                    <a:cubicBezTo>
                      <a:pt x="1063617" y="519579"/>
                      <a:pt x="1092144" y="511003"/>
                      <a:pt x="1114239" y="494106"/>
                    </a:cubicBezTo>
                    <a:cubicBezTo>
                      <a:pt x="1136334" y="477210"/>
                      <a:pt x="1152170" y="453538"/>
                      <a:pt x="1161745" y="423090"/>
                    </a:cubicBezTo>
                    <a:lnTo>
                      <a:pt x="1181577" y="423090"/>
                    </a:lnTo>
                    <a:cubicBezTo>
                      <a:pt x="1170560" y="461124"/>
                      <a:pt x="1151684" y="489498"/>
                      <a:pt x="1124950" y="508211"/>
                    </a:cubicBezTo>
                    <a:cubicBezTo>
                      <a:pt x="1098217" y="526924"/>
                      <a:pt x="1066120" y="536257"/>
                      <a:pt x="1028659" y="536210"/>
                    </a:cubicBezTo>
                    <a:cubicBezTo>
                      <a:pt x="980242" y="535771"/>
                      <a:pt x="940412" y="519176"/>
                      <a:pt x="909168" y="486428"/>
                    </a:cubicBezTo>
                    <a:cubicBezTo>
                      <a:pt x="877924" y="453679"/>
                      <a:pt x="861761" y="407413"/>
                      <a:pt x="860679" y="347629"/>
                    </a:cubicBezTo>
                    <a:cubicBezTo>
                      <a:pt x="861761" y="289704"/>
                      <a:pt x="877581" y="244083"/>
                      <a:pt x="908139" y="210768"/>
                    </a:cubicBezTo>
                    <a:cubicBezTo>
                      <a:pt x="938697" y="177453"/>
                      <a:pt x="977498" y="160461"/>
                      <a:pt x="1024543" y="159792"/>
                    </a:cubicBezTo>
                    <a:close/>
                    <a:moveTo>
                      <a:pt x="829351" y="159792"/>
                    </a:moveTo>
                    <a:lnTo>
                      <a:pt x="829351" y="178223"/>
                    </a:lnTo>
                    <a:lnTo>
                      <a:pt x="825236" y="178223"/>
                    </a:lnTo>
                    <a:cubicBezTo>
                      <a:pt x="785360" y="178393"/>
                      <a:pt x="754013" y="189368"/>
                      <a:pt x="731196" y="211148"/>
                    </a:cubicBezTo>
                    <a:cubicBezTo>
                      <a:pt x="708379" y="232928"/>
                      <a:pt x="696749" y="264490"/>
                      <a:pt x="696306" y="305836"/>
                    </a:cubicBezTo>
                    <a:lnTo>
                      <a:pt x="696306" y="528666"/>
                    </a:lnTo>
                    <a:lnTo>
                      <a:pt x="677189" y="528666"/>
                    </a:lnTo>
                    <a:lnTo>
                      <a:pt x="677189" y="167336"/>
                    </a:lnTo>
                    <a:lnTo>
                      <a:pt x="696306" y="167336"/>
                    </a:lnTo>
                    <a:lnTo>
                      <a:pt x="696306" y="244745"/>
                    </a:lnTo>
                    <a:cubicBezTo>
                      <a:pt x="705836" y="218703"/>
                      <a:pt x="721066" y="198114"/>
                      <a:pt x="741998" y="182980"/>
                    </a:cubicBezTo>
                    <a:cubicBezTo>
                      <a:pt x="762929" y="167846"/>
                      <a:pt x="792047" y="160117"/>
                      <a:pt x="829351" y="159792"/>
                    </a:cubicBezTo>
                    <a:close/>
                    <a:moveTo>
                      <a:pt x="497815" y="81611"/>
                    </a:moveTo>
                    <a:lnTo>
                      <a:pt x="516931" y="81611"/>
                    </a:lnTo>
                    <a:lnTo>
                      <a:pt x="516931" y="167336"/>
                    </a:lnTo>
                    <a:lnTo>
                      <a:pt x="625974" y="167336"/>
                    </a:lnTo>
                    <a:lnTo>
                      <a:pt x="625974" y="183709"/>
                    </a:lnTo>
                    <a:lnTo>
                      <a:pt x="516931" y="183709"/>
                    </a:lnTo>
                    <a:lnTo>
                      <a:pt x="516931" y="444381"/>
                    </a:lnTo>
                    <a:lnTo>
                      <a:pt x="516931" y="445753"/>
                    </a:lnTo>
                    <a:cubicBezTo>
                      <a:pt x="516960" y="468933"/>
                      <a:pt x="522561" y="485854"/>
                      <a:pt x="533733" y="496515"/>
                    </a:cubicBezTo>
                    <a:cubicBezTo>
                      <a:pt x="544906" y="507177"/>
                      <a:pt x="561480" y="512436"/>
                      <a:pt x="583454" y="512293"/>
                    </a:cubicBezTo>
                    <a:lnTo>
                      <a:pt x="625974" y="512293"/>
                    </a:lnTo>
                    <a:lnTo>
                      <a:pt x="625974" y="528666"/>
                    </a:lnTo>
                    <a:lnTo>
                      <a:pt x="582768" y="528666"/>
                    </a:lnTo>
                    <a:cubicBezTo>
                      <a:pt x="555525" y="528599"/>
                      <a:pt x="534594" y="521554"/>
                      <a:pt x="519975" y="507532"/>
                    </a:cubicBezTo>
                    <a:cubicBezTo>
                      <a:pt x="505355" y="493510"/>
                      <a:pt x="497968" y="472917"/>
                      <a:pt x="497815" y="445753"/>
                    </a:cubicBezTo>
                    <a:lnTo>
                      <a:pt x="497815" y="444381"/>
                    </a:lnTo>
                    <a:lnTo>
                      <a:pt x="497815" y="183709"/>
                    </a:lnTo>
                    <a:lnTo>
                      <a:pt x="410718" y="183709"/>
                    </a:lnTo>
                    <a:lnTo>
                      <a:pt x="410718" y="167336"/>
                    </a:lnTo>
                    <a:lnTo>
                      <a:pt x="497815" y="167336"/>
                    </a:lnTo>
                    <a:close/>
                    <a:moveTo>
                      <a:pt x="190606" y="0"/>
                    </a:moveTo>
                    <a:cubicBezTo>
                      <a:pt x="239898" y="282"/>
                      <a:pt x="281426" y="12386"/>
                      <a:pt x="315191" y="36310"/>
                    </a:cubicBezTo>
                    <a:cubicBezTo>
                      <a:pt x="348956" y="60235"/>
                      <a:pt x="369379" y="94288"/>
                      <a:pt x="376460" y="138468"/>
                    </a:cubicBezTo>
                    <a:lnTo>
                      <a:pt x="355241" y="138468"/>
                    </a:lnTo>
                    <a:cubicBezTo>
                      <a:pt x="348338" y="100457"/>
                      <a:pt x="330074" y="71020"/>
                      <a:pt x="300448" y="50156"/>
                    </a:cubicBezTo>
                    <a:cubicBezTo>
                      <a:pt x="270823" y="29292"/>
                      <a:pt x="234209" y="18717"/>
                      <a:pt x="190606" y="18431"/>
                    </a:cubicBezTo>
                    <a:cubicBezTo>
                      <a:pt x="144345" y="19046"/>
                      <a:pt x="107560" y="29478"/>
                      <a:pt x="80250" y="49727"/>
                    </a:cubicBezTo>
                    <a:cubicBezTo>
                      <a:pt x="52939" y="69976"/>
                      <a:pt x="38962" y="96356"/>
                      <a:pt x="38319" y="128865"/>
                    </a:cubicBezTo>
                    <a:cubicBezTo>
                      <a:pt x="38376" y="160603"/>
                      <a:pt x="50095" y="184239"/>
                      <a:pt x="73475" y="199772"/>
                    </a:cubicBezTo>
                    <a:cubicBezTo>
                      <a:pt x="96856" y="215305"/>
                      <a:pt x="131555" y="227794"/>
                      <a:pt x="177573" y="237240"/>
                    </a:cubicBezTo>
                    <a:lnTo>
                      <a:pt x="231765" y="248901"/>
                    </a:lnTo>
                    <a:cubicBezTo>
                      <a:pt x="287140" y="260904"/>
                      <a:pt x="326940" y="277195"/>
                      <a:pt x="351166" y="297772"/>
                    </a:cubicBezTo>
                    <a:cubicBezTo>
                      <a:pt x="375391" y="318349"/>
                      <a:pt x="387238" y="345272"/>
                      <a:pt x="386705" y="378539"/>
                    </a:cubicBezTo>
                    <a:cubicBezTo>
                      <a:pt x="386152" y="425020"/>
                      <a:pt x="368932" y="462702"/>
                      <a:pt x="335045" y="491584"/>
                    </a:cubicBezTo>
                    <a:cubicBezTo>
                      <a:pt x="301158" y="520467"/>
                      <a:pt x="253927" y="535342"/>
                      <a:pt x="193350" y="536210"/>
                    </a:cubicBezTo>
                    <a:cubicBezTo>
                      <a:pt x="141134" y="535528"/>
                      <a:pt x="97761" y="520967"/>
                      <a:pt x="63232" y="492527"/>
                    </a:cubicBezTo>
                    <a:cubicBezTo>
                      <a:pt x="28704" y="464088"/>
                      <a:pt x="7626" y="425863"/>
                      <a:pt x="0" y="377853"/>
                    </a:cubicBezTo>
                    <a:lnTo>
                      <a:pt x="21926" y="377853"/>
                    </a:lnTo>
                    <a:cubicBezTo>
                      <a:pt x="28704" y="421194"/>
                      <a:pt x="47836" y="455232"/>
                      <a:pt x="79323" y="479968"/>
                    </a:cubicBezTo>
                    <a:cubicBezTo>
                      <a:pt x="110809" y="504704"/>
                      <a:pt x="148819" y="517308"/>
                      <a:pt x="193350" y="517779"/>
                    </a:cubicBezTo>
                    <a:cubicBezTo>
                      <a:pt x="247342" y="517108"/>
                      <a:pt x="289416" y="504218"/>
                      <a:pt x="319571" y="479111"/>
                    </a:cubicBezTo>
                    <a:cubicBezTo>
                      <a:pt x="349725" y="454003"/>
                      <a:pt x="365046" y="420708"/>
                      <a:pt x="365531" y="379224"/>
                    </a:cubicBezTo>
                    <a:cubicBezTo>
                      <a:pt x="365860" y="348344"/>
                      <a:pt x="353712" y="324366"/>
                      <a:pt x="329088" y="307289"/>
                    </a:cubicBezTo>
                    <a:cubicBezTo>
                      <a:pt x="304464" y="290213"/>
                      <a:pt x="265392" y="276008"/>
                      <a:pt x="211871" y="264677"/>
                    </a:cubicBezTo>
                    <a:lnTo>
                      <a:pt x="156993" y="253016"/>
                    </a:lnTo>
                    <a:cubicBezTo>
                      <a:pt x="132591" y="247999"/>
                      <a:pt x="109835" y="240886"/>
                      <a:pt x="88724" y="231676"/>
                    </a:cubicBezTo>
                    <a:cubicBezTo>
                      <a:pt x="67613" y="222467"/>
                      <a:pt x="50504" y="209714"/>
                      <a:pt x="37396" y="193418"/>
                    </a:cubicBezTo>
                    <a:cubicBezTo>
                      <a:pt x="24288" y="177121"/>
                      <a:pt x="17538" y="155832"/>
                      <a:pt x="17145" y="129551"/>
                    </a:cubicBezTo>
                    <a:cubicBezTo>
                      <a:pt x="17942" y="93244"/>
                      <a:pt x="33990" y="62821"/>
                      <a:pt x="65289" y="38282"/>
                    </a:cubicBezTo>
                    <a:cubicBezTo>
                      <a:pt x="96589" y="13743"/>
                      <a:pt x="138361" y="983"/>
                      <a:pt x="190606" y="0"/>
                    </a:cubicBezTo>
                    <a:close/>
                  </a:path>
                </a:pathLst>
              </a:custGeom>
              <a:grpFill/>
              <a:ln w="15875" cap="flat" cmpd="sng" algn="ctr">
                <a:noFill/>
                <a:prstDash val="solid"/>
              </a:ln>
              <a:effectLst/>
              <a:extLst>
                <a:ext uri="{91240B29-F687-4F45-9708-019B960494DF}">
                  <a14:hiddenLine xmlns:a14="http://schemas.microsoft.com/office/drawing/2010/main" w="15875" cap="flat" cmpd="sng" algn="ctr">
                    <a:solidFill>
                      <a:schemeClr val="accent1">
                        <a:shade val="15000"/>
                      </a:schemeClr>
                    </a:solidFill>
                    <a:prstDash val="solid"/>
                  </a14:hiddenLine>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chemeClr val="accent3">
                      <a:lumMod val="50000"/>
                    </a:schemeClr>
                  </a:solidFill>
                  <a:effectLst/>
                  <a:uLnTx/>
                  <a:uFillTx/>
                  <a:latin typeface="Arial" panose="020B0604020202020204" pitchFamily="34" charset="0"/>
                  <a:ea typeface="+mn-ea"/>
                  <a:cs typeface="Arial" panose="020B0604020202020204" pitchFamily="34" charset="0"/>
                </a:endParaRPr>
              </a:p>
            </p:txBody>
          </p:sp>
          <p:sp>
            <p:nvSpPr>
              <p:cNvPr id="382" name="[T2O] Title 1">
                <a:extLst>
                  <a:ext uri="{FF2B5EF4-FFF2-40B4-BE49-F238E27FC236}">
                    <a16:creationId xmlns:a16="http://schemas.microsoft.com/office/drawing/2014/main" id="{5157DCE6-AE08-BAF5-C6B9-4B2712D7978B}"/>
                  </a:ext>
                </a:extLst>
              </p:cNvPr>
              <p:cNvSpPr/>
              <p:nvPr/>
            </p:nvSpPr>
            <p:spPr>
              <a:xfrm>
                <a:off x="3028713" y="6071789"/>
                <a:ext cx="1335700" cy="537581"/>
              </a:xfrm>
              <a:custGeom>
                <a:avLst/>
                <a:gdLst/>
                <a:ahLst/>
                <a:cxnLst/>
                <a:rect l="l" t="t" r="r" b="b"/>
                <a:pathLst>
                  <a:path w="1335700" h="537581">
                    <a:moveTo>
                      <a:pt x="1147834" y="220056"/>
                    </a:moveTo>
                    <a:cubicBezTo>
                      <a:pt x="1126677" y="219927"/>
                      <a:pt x="1108951" y="226706"/>
                      <a:pt x="1094657" y="240393"/>
                    </a:cubicBezTo>
                    <a:cubicBezTo>
                      <a:pt x="1080362" y="254080"/>
                      <a:pt x="1070870" y="275447"/>
                      <a:pt x="1066181" y="304495"/>
                    </a:cubicBezTo>
                    <a:lnTo>
                      <a:pt x="1228801" y="304495"/>
                    </a:lnTo>
                    <a:cubicBezTo>
                      <a:pt x="1225770" y="277850"/>
                      <a:pt x="1217079" y="257169"/>
                      <a:pt x="1202726" y="242452"/>
                    </a:cubicBezTo>
                    <a:cubicBezTo>
                      <a:pt x="1188374" y="227736"/>
                      <a:pt x="1170077" y="220270"/>
                      <a:pt x="1147834" y="220056"/>
                    </a:cubicBezTo>
                    <a:close/>
                    <a:moveTo>
                      <a:pt x="1147834" y="148818"/>
                    </a:moveTo>
                    <a:cubicBezTo>
                      <a:pt x="1206075" y="149657"/>
                      <a:pt x="1251789" y="167676"/>
                      <a:pt x="1284978" y="202875"/>
                    </a:cubicBezTo>
                    <a:cubicBezTo>
                      <a:pt x="1318167" y="238074"/>
                      <a:pt x="1335075" y="285418"/>
                      <a:pt x="1335700" y="344907"/>
                    </a:cubicBezTo>
                    <a:cubicBezTo>
                      <a:pt x="1335700" y="349388"/>
                      <a:pt x="1335529" y="354126"/>
                      <a:pt x="1335186" y="359120"/>
                    </a:cubicBezTo>
                    <a:cubicBezTo>
                      <a:pt x="1334843" y="364115"/>
                      <a:pt x="1334329" y="369195"/>
                      <a:pt x="1333644" y="374361"/>
                    </a:cubicBezTo>
                    <a:lnTo>
                      <a:pt x="1065495" y="374361"/>
                    </a:lnTo>
                    <a:cubicBezTo>
                      <a:pt x="1069555" y="405522"/>
                      <a:pt x="1078932" y="428661"/>
                      <a:pt x="1093628" y="443777"/>
                    </a:cubicBezTo>
                    <a:cubicBezTo>
                      <a:pt x="1108323" y="458893"/>
                      <a:pt x="1126620" y="466415"/>
                      <a:pt x="1148520" y="466343"/>
                    </a:cubicBezTo>
                    <a:cubicBezTo>
                      <a:pt x="1168476" y="466258"/>
                      <a:pt x="1184143" y="462139"/>
                      <a:pt x="1195522" y="453988"/>
                    </a:cubicBezTo>
                    <a:cubicBezTo>
                      <a:pt x="1206900" y="445836"/>
                      <a:pt x="1215706" y="434167"/>
                      <a:pt x="1221939" y="418979"/>
                    </a:cubicBezTo>
                    <a:lnTo>
                      <a:pt x="1327477" y="418979"/>
                    </a:lnTo>
                    <a:cubicBezTo>
                      <a:pt x="1314773" y="458428"/>
                      <a:pt x="1292898" y="488054"/>
                      <a:pt x="1261851" y="507858"/>
                    </a:cubicBezTo>
                    <a:cubicBezTo>
                      <a:pt x="1230804" y="527661"/>
                      <a:pt x="1192798" y="537569"/>
                      <a:pt x="1147834" y="537581"/>
                    </a:cubicBezTo>
                    <a:cubicBezTo>
                      <a:pt x="1089235" y="536628"/>
                      <a:pt x="1043206" y="518494"/>
                      <a:pt x="1009746" y="483179"/>
                    </a:cubicBezTo>
                    <a:cubicBezTo>
                      <a:pt x="976286" y="447865"/>
                      <a:pt x="959236" y="401089"/>
                      <a:pt x="958596" y="342852"/>
                    </a:cubicBezTo>
                    <a:cubicBezTo>
                      <a:pt x="959407" y="284648"/>
                      <a:pt x="976800" y="237989"/>
                      <a:pt x="1010774" y="202875"/>
                    </a:cubicBezTo>
                    <a:cubicBezTo>
                      <a:pt x="1044748" y="167762"/>
                      <a:pt x="1090435" y="149743"/>
                      <a:pt x="1147834" y="148818"/>
                    </a:cubicBezTo>
                    <a:close/>
                    <a:moveTo>
                      <a:pt x="791782" y="148818"/>
                    </a:moveTo>
                    <a:cubicBezTo>
                      <a:pt x="835037" y="149701"/>
                      <a:pt x="866594" y="163519"/>
                      <a:pt x="886455" y="190271"/>
                    </a:cubicBezTo>
                    <a:cubicBezTo>
                      <a:pt x="906316" y="217023"/>
                      <a:pt x="916110" y="251412"/>
                      <a:pt x="915838" y="293436"/>
                    </a:cubicBezTo>
                    <a:lnTo>
                      <a:pt x="915838" y="294808"/>
                    </a:lnTo>
                    <a:lnTo>
                      <a:pt x="915838" y="529351"/>
                    </a:lnTo>
                    <a:lnTo>
                      <a:pt x="810997" y="529351"/>
                    </a:lnTo>
                    <a:lnTo>
                      <a:pt x="810997" y="317439"/>
                    </a:lnTo>
                    <a:lnTo>
                      <a:pt x="810997" y="316068"/>
                    </a:lnTo>
                    <a:cubicBezTo>
                      <a:pt x="810882" y="283949"/>
                      <a:pt x="804935" y="260232"/>
                      <a:pt x="793155" y="244916"/>
                    </a:cubicBezTo>
                    <a:cubicBezTo>
                      <a:pt x="781374" y="229600"/>
                      <a:pt x="764448" y="221999"/>
                      <a:pt x="742374" y="222113"/>
                    </a:cubicBezTo>
                    <a:cubicBezTo>
                      <a:pt x="720600" y="221970"/>
                      <a:pt x="703759" y="229628"/>
                      <a:pt x="691850" y="245087"/>
                    </a:cubicBezTo>
                    <a:cubicBezTo>
                      <a:pt x="679941" y="260546"/>
                      <a:pt x="673908" y="284664"/>
                      <a:pt x="673751" y="317439"/>
                    </a:cubicBezTo>
                    <a:lnTo>
                      <a:pt x="673751" y="529351"/>
                    </a:lnTo>
                    <a:lnTo>
                      <a:pt x="568909" y="529351"/>
                    </a:lnTo>
                    <a:lnTo>
                      <a:pt x="568909" y="157048"/>
                    </a:lnTo>
                    <a:lnTo>
                      <a:pt x="673065" y="157048"/>
                    </a:lnTo>
                    <a:lnTo>
                      <a:pt x="673065" y="233086"/>
                    </a:lnTo>
                    <a:cubicBezTo>
                      <a:pt x="681443" y="209190"/>
                      <a:pt x="695225" y="189322"/>
                      <a:pt x="714410" y="173480"/>
                    </a:cubicBezTo>
                    <a:cubicBezTo>
                      <a:pt x="733596" y="157638"/>
                      <a:pt x="759387" y="149417"/>
                      <a:pt x="791782" y="148818"/>
                    </a:cubicBezTo>
                    <a:close/>
                    <a:moveTo>
                      <a:pt x="260561" y="85639"/>
                    </a:moveTo>
                    <a:cubicBezTo>
                      <a:pt x="215043" y="86325"/>
                      <a:pt x="178999" y="102960"/>
                      <a:pt x="152431" y="135543"/>
                    </a:cubicBezTo>
                    <a:cubicBezTo>
                      <a:pt x="125863" y="168127"/>
                      <a:pt x="112286" y="212543"/>
                      <a:pt x="111700" y="268791"/>
                    </a:cubicBezTo>
                    <a:cubicBezTo>
                      <a:pt x="112286" y="325040"/>
                      <a:pt x="125863" y="369455"/>
                      <a:pt x="152431" y="402038"/>
                    </a:cubicBezTo>
                    <a:cubicBezTo>
                      <a:pt x="178999" y="434621"/>
                      <a:pt x="215043" y="451256"/>
                      <a:pt x="260561" y="451942"/>
                    </a:cubicBezTo>
                    <a:cubicBezTo>
                      <a:pt x="306080" y="451256"/>
                      <a:pt x="342124" y="434621"/>
                      <a:pt x="368692" y="402038"/>
                    </a:cubicBezTo>
                    <a:cubicBezTo>
                      <a:pt x="395260" y="369455"/>
                      <a:pt x="408837" y="325040"/>
                      <a:pt x="409423" y="268791"/>
                    </a:cubicBezTo>
                    <a:cubicBezTo>
                      <a:pt x="408837" y="212543"/>
                      <a:pt x="395260" y="168127"/>
                      <a:pt x="368692" y="135543"/>
                    </a:cubicBezTo>
                    <a:cubicBezTo>
                      <a:pt x="342124" y="102960"/>
                      <a:pt x="306080" y="86325"/>
                      <a:pt x="260561" y="85639"/>
                    </a:cubicBezTo>
                    <a:close/>
                    <a:moveTo>
                      <a:pt x="260561" y="0"/>
                    </a:moveTo>
                    <a:cubicBezTo>
                      <a:pt x="312152" y="282"/>
                      <a:pt x="357434" y="11367"/>
                      <a:pt x="396407" y="33254"/>
                    </a:cubicBezTo>
                    <a:cubicBezTo>
                      <a:pt x="435380" y="55142"/>
                      <a:pt x="465816" y="86137"/>
                      <a:pt x="487716" y="126241"/>
                    </a:cubicBezTo>
                    <a:cubicBezTo>
                      <a:pt x="509616" y="166344"/>
                      <a:pt x="520751" y="213861"/>
                      <a:pt x="521122" y="268791"/>
                    </a:cubicBezTo>
                    <a:cubicBezTo>
                      <a:pt x="520751" y="323722"/>
                      <a:pt x="509616" y="371238"/>
                      <a:pt x="487716" y="411341"/>
                    </a:cubicBezTo>
                    <a:cubicBezTo>
                      <a:pt x="465816" y="451444"/>
                      <a:pt x="435380" y="482440"/>
                      <a:pt x="396407" y="504327"/>
                    </a:cubicBezTo>
                    <a:cubicBezTo>
                      <a:pt x="357434" y="526214"/>
                      <a:pt x="312152" y="537299"/>
                      <a:pt x="260561" y="537581"/>
                    </a:cubicBezTo>
                    <a:cubicBezTo>
                      <a:pt x="208971" y="537299"/>
                      <a:pt x="163689" y="526214"/>
                      <a:pt x="124716" y="504327"/>
                    </a:cubicBezTo>
                    <a:cubicBezTo>
                      <a:pt x="85743" y="482440"/>
                      <a:pt x="55306" y="451444"/>
                      <a:pt x="33407" y="411341"/>
                    </a:cubicBezTo>
                    <a:cubicBezTo>
                      <a:pt x="11507" y="371238"/>
                      <a:pt x="371" y="323722"/>
                      <a:pt x="0" y="268791"/>
                    </a:cubicBezTo>
                    <a:cubicBezTo>
                      <a:pt x="371" y="213861"/>
                      <a:pt x="11507" y="166344"/>
                      <a:pt x="33407" y="126241"/>
                    </a:cubicBezTo>
                    <a:cubicBezTo>
                      <a:pt x="55306" y="86137"/>
                      <a:pt x="85743" y="55142"/>
                      <a:pt x="124716" y="33254"/>
                    </a:cubicBezTo>
                    <a:cubicBezTo>
                      <a:pt x="163689" y="11367"/>
                      <a:pt x="208971" y="282"/>
                      <a:pt x="260561" y="0"/>
                    </a:cubicBezTo>
                    <a:close/>
                  </a:path>
                </a:pathLst>
              </a:custGeom>
              <a:grpFill/>
              <a:ln w="15875" cap="flat" cmpd="sng" algn="ctr">
                <a:noFill/>
                <a:prstDash val="solid"/>
              </a:ln>
              <a:effectLst/>
              <a:extLst>
                <a:ext uri="{91240B29-F687-4F45-9708-019B960494DF}">
                  <a14:hiddenLine xmlns:a14="http://schemas.microsoft.com/office/drawing/2010/main" w="15875" cap="flat" cmpd="sng" algn="ctr">
                    <a:solidFill>
                      <a:schemeClr val="accent1">
                        <a:shade val="15000"/>
                      </a:schemeClr>
                    </a:solidFill>
                    <a:prstDash val="solid"/>
                  </a14:hiddenLine>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chemeClr val="accent3">
                      <a:lumMod val="50000"/>
                    </a:schemeClr>
                  </a:solidFill>
                  <a:effectLst/>
                  <a:uLnTx/>
                  <a:uFillTx/>
                  <a:latin typeface="Arial" panose="020B0604020202020204" pitchFamily="34" charset="0"/>
                  <a:ea typeface="+mn-ea"/>
                  <a:cs typeface="Arial" panose="020B0604020202020204" pitchFamily="34" charset="0"/>
                </a:endParaRPr>
              </a:p>
            </p:txBody>
          </p:sp>
        </p:grpSp>
      </p:grpSp>
      <p:sp>
        <p:nvSpPr>
          <p:cNvPr id="397" name="TextBox 396">
            <a:extLst>
              <a:ext uri="{FF2B5EF4-FFF2-40B4-BE49-F238E27FC236}">
                <a16:creationId xmlns:a16="http://schemas.microsoft.com/office/drawing/2014/main" id="{37B9EABB-EF67-403F-E542-4673BE7CA9A3}"/>
              </a:ext>
            </a:extLst>
          </p:cNvPr>
          <p:cNvSpPr txBox="1"/>
          <p:nvPr/>
        </p:nvSpPr>
        <p:spPr>
          <a:xfrm>
            <a:off x="332476" y="6147876"/>
            <a:ext cx="3794191" cy="261610"/>
          </a:xfrm>
          <a:prstGeom prst="rect">
            <a:avLst/>
          </a:prstGeom>
          <a:noFill/>
        </p:spPr>
        <p:txBody>
          <a:bodyPr wrap="square">
            <a:spAutoFit/>
          </a:bodyPr>
          <a:lstStyle/>
          <a:p>
            <a:r>
              <a:rPr lang="en-US" sz="1100">
                <a:hlinkClick r:id="rId7"/>
              </a:rPr>
              <a:t>Discover StreamOne: More Than Just a Marketplace</a:t>
            </a:r>
            <a:endParaRPr lang="en-US" sz="1100"/>
          </a:p>
        </p:txBody>
      </p:sp>
      <p:grpSp>
        <p:nvGrpSpPr>
          <p:cNvPr id="632" name="Group 631">
            <a:extLst>
              <a:ext uri="{FF2B5EF4-FFF2-40B4-BE49-F238E27FC236}">
                <a16:creationId xmlns:a16="http://schemas.microsoft.com/office/drawing/2014/main" id="{2481833B-F7D8-0D21-ED3D-8A1844991FBC}"/>
              </a:ext>
            </a:extLst>
          </p:cNvPr>
          <p:cNvGrpSpPr/>
          <p:nvPr/>
        </p:nvGrpSpPr>
        <p:grpSpPr>
          <a:xfrm>
            <a:off x="4831880" y="1889140"/>
            <a:ext cx="6782356" cy="2789669"/>
            <a:chOff x="714308" y="1927191"/>
            <a:chExt cx="10827297" cy="4453402"/>
          </a:xfrm>
        </p:grpSpPr>
        <p:sp>
          <p:nvSpPr>
            <p:cNvPr id="633" name="Oval 632">
              <a:extLst>
                <a:ext uri="{FF2B5EF4-FFF2-40B4-BE49-F238E27FC236}">
                  <a16:creationId xmlns:a16="http://schemas.microsoft.com/office/drawing/2014/main" id="{6B8369D3-4397-DC24-593B-03EF21BDE402}"/>
                </a:ext>
              </a:extLst>
            </p:cNvPr>
            <p:cNvSpPr>
              <a:spLocks noChangeAspect="1"/>
            </p:cNvSpPr>
            <p:nvPr/>
          </p:nvSpPr>
          <p:spPr>
            <a:xfrm>
              <a:off x="4422000" y="2114787"/>
              <a:ext cx="3348000" cy="3348000"/>
            </a:xfrm>
            <a:prstGeom prst="ellipse">
              <a:avLst/>
            </a:prstGeom>
            <a:noFill/>
            <a:ln w="12700" cap="flat" cmpd="sng" algn="ctr">
              <a:solidFill>
                <a:srgbClr val="FFFFFF"/>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ndParaRPr>
            </a:p>
          </p:txBody>
        </p:sp>
        <p:sp>
          <p:nvSpPr>
            <p:cNvPr id="634" name="gradient">
              <a:extLst>
                <a:ext uri="{FF2B5EF4-FFF2-40B4-BE49-F238E27FC236}">
                  <a16:creationId xmlns:a16="http://schemas.microsoft.com/office/drawing/2014/main" id="{59CAC488-48DC-6AF3-CE6E-53E3C7C95F7D}"/>
                </a:ext>
              </a:extLst>
            </p:cNvPr>
            <p:cNvSpPr/>
            <p:nvPr/>
          </p:nvSpPr>
          <p:spPr>
            <a:xfrm>
              <a:off x="4662152" y="2349107"/>
              <a:ext cx="2879342" cy="2879360"/>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gradFill>
              <a:gsLst>
                <a:gs pos="0">
                  <a:srgbClr val="CCD814"/>
                </a:gs>
                <a:gs pos="100000">
                  <a:srgbClr val="00C1D3"/>
                </a:gs>
              </a:gsLst>
              <a:lin ang="7800000" scaled="0"/>
            </a:gradFill>
            <a:ln w="5808"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cs typeface="Arial"/>
                <a:sym typeface="Arial"/>
              </a:endParaRPr>
            </a:p>
          </p:txBody>
        </p:sp>
        <p:sp>
          <p:nvSpPr>
            <p:cNvPr id="635" name="Gradient circle inner">
              <a:extLst>
                <a:ext uri="{FF2B5EF4-FFF2-40B4-BE49-F238E27FC236}">
                  <a16:creationId xmlns:a16="http://schemas.microsoft.com/office/drawing/2014/main" id="{8D3713CC-C72A-478E-F146-A791A02B60B2}"/>
                </a:ext>
              </a:extLst>
            </p:cNvPr>
            <p:cNvSpPr/>
            <p:nvPr/>
          </p:nvSpPr>
          <p:spPr>
            <a:xfrm>
              <a:off x="4734590" y="2421451"/>
              <a:ext cx="2734678" cy="2734672"/>
            </a:xfrm>
            <a:prstGeom prst="donut">
              <a:avLst>
                <a:gd name="adj" fmla="val 8738"/>
              </a:avLst>
            </a:prstGeom>
            <a:gradFill>
              <a:gsLst>
                <a:gs pos="0">
                  <a:srgbClr val="FFFFFF">
                    <a:alpha val="53000"/>
                  </a:srgbClr>
                </a:gs>
                <a:gs pos="100000">
                  <a:srgbClr val="FFFFFF">
                    <a:lumMod val="95000"/>
                    <a:alpha val="0"/>
                  </a:srgb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sym typeface="Arial"/>
              </a:endParaRPr>
            </a:p>
          </p:txBody>
        </p:sp>
        <p:sp>
          <p:nvSpPr>
            <p:cNvPr id="636" name="Dark inner circle">
              <a:extLst>
                <a:ext uri="{FF2B5EF4-FFF2-40B4-BE49-F238E27FC236}">
                  <a16:creationId xmlns:a16="http://schemas.microsoft.com/office/drawing/2014/main" id="{2BFDF0C2-E626-B6F1-6353-603049FF368C}"/>
                </a:ext>
              </a:extLst>
            </p:cNvPr>
            <p:cNvSpPr/>
            <p:nvPr/>
          </p:nvSpPr>
          <p:spPr>
            <a:xfrm>
              <a:off x="4773319" y="2466097"/>
              <a:ext cx="2645362" cy="2645380"/>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rgbClr val="FFFFFF"/>
            </a:solidFill>
            <a:ln w="5808" cap="flat">
              <a:noFill/>
              <a:prstDash val="solid"/>
              <a:miter/>
            </a:ln>
            <a:effectLst>
              <a:outerShdw blurRad="50800" dist="38100" dir="2700000" algn="tl" rotWithShape="0">
                <a:prstClr val="black">
                  <a:alpha val="1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cs typeface="Arial"/>
                <a:sym typeface="Arial"/>
              </a:endParaRPr>
            </a:p>
          </p:txBody>
        </p:sp>
        <p:sp>
          <p:nvSpPr>
            <p:cNvPr id="637" name="Gradient circle inner">
              <a:extLst>
                <a:ext uri="{FF2B5EF4-FFF2-40B4-BE49-F238E27FC236}">
                  <a16:creationId xmlns:a16="http://schemas.microsoft.com/office/drawing/2014/main" id="{3A375251-C204-BAD1-1CDB-1E2CDA08B1E8}"/>
                </a:ext>
              </a:extLst>
            </p:cNvPr>
            <p:cNvSpPr/>
            <p:nvPr/>
          </p:nvSpPr>
          <p:spPr>
            <a:xfrm>
              <a:off x="4820681" y="2513470"/>
              <a:ext cx="2550638" cy="2550634"/>
            </a:xfrm>
            <a:prstGeom prst="donut">
              <a:avLst>
                <a:gd name="adj" fmla="val 5642"/>
              </a:avLst>
            </a:prstGeom>
            <a:gradFill>
              <a:gsLst>
                <a:gs pos="0">
                  <a:srgbClr val="005758">
                    <a:alpha val="53000"/>
                  </a:srgbClr>
                </a:gs>
                <a:gs pos="100000">
                  <a:srgbClr val="005758">
                    <a:alpha val="0"/>
                  </a:srgb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sym typeface="Arial"/>
              </a:endParaRPr>
            </a:p>
          </p:txBody>
        </p:sp>
        <p:pic>
          <p:nvPicPr>
            <p:cNvPr id="638" name="Picture 637">
              <a:extLst>
                <a:ext uri="{FF2B5EF4-FFF2-40B4-BE49-F238E27FC236}">
                  <a16:creationId xmlns:a16="http://schemas.microsoft.com/office/drawing/2014/main" id="{59E7C6CD-2398-C572-62A6-7C883333D802}"/>
                </a:ext>
              </a:extLst>
            </p:cNvPr>
            <p:cNvPicPr>
              <a:picLocks noChangeAspect="1"/>
            </p:cNvPicPr>
            <p:nvPr/>
          </p:nvPicPr>
          <p:blipFill rotWithShape="1">
            <a:blip r:embed="rId8"/>
            <a:srcRect r="21652" b="-9421"/>
            <a:stretch/>
          </p:blipFill>
          <p:spPr>
            <a:xfrm>
              <a:off x="5391880" y="3366574"/>
              <a:ext cx="1412775" cy="225312"/>
            </a:xfrm>
            <a:prstGeom prst="rect">
              <a:avLst/>
            </a:prstGeom>
          </p:spPr>
        </p:pic>
        <p:sp>
          <p:nvSpPr>
            <p:cNvPr id="639" name="TextBox 638">
              <a:extLst>
                <a:ext uri="{FF2B5EF4-FFF2-40B4-BE49-F238E27FC236}">
                  <a16:creationId xmlns:a16="http://schemas.microsoft.com/office/drawing/2014/main" id="{0C83CAF8-E2B5-C6EF-CEB8-35D0A7004CDE}"/>
                </a:ext>
              </a:extLst>
            </p:cNvPr>
            <p:cNvSpPr txBox="1">
              <a:spLocks/>
            </p:cNvSpPr>
            <p:nvPr/>
          </p:nvSpPr>
          <p:spPr>
            <a:xfrm>
              <a:off x="4969355" y="3722842"/>
              <a:ext cx="2198207" cy="1031797"/>
            </a:xfrm>
            <a:prstGeom prst="rect">
              <a:avLst/>
            </a:prstGeom>
            <a:noFill/>
          </p:spPr>
          <p:txBody>
            <a:bodyPr wrap="square" lIns="0" rIns="0" rtlCol="0">
              <a:spAutoFit/>
            </a:bodyPr>
            <a:lstStyle/>
            <a:p>
              <a:pPr marL="0" marR="0" lvl="0" indent="0" algn="ctr" defTabSz="914400" eaLnBrk="1" fontAlgn="auto" latinLnBrk="0" hangingPunct="1">
                <a:lnSpc>
                  <a:spcPct val="100000"/>
                </a:lnSpc>
                <a:spcBef>
                  <a:spcPts val="0"/>
                </a:spcBef>
                <a:spcAft>
                  <a:spcPts val="0"/>
                </a:spcAft>
                <a:buClr>
                  <a:srgbClr val="000000"/>
                </a:buClr>
                <a:buSzTx/>
                <a:buFontTx/>
                <a:buNone/>
                <a:tabLst/>
                <a:defRPr/>
              </a:pPr>
              <a:r>
                <a:rPr kumimoji="0" lang="en-US" sz="900" b="0" i="0" u="none" strike="noStrike" kern="0" cap="none" spc="0" normalizeH="0" baseline="0" noProof="0">
                  <a:ln>
                    <a:noFill/>
                  </a:ln>
                  <a:solidFill>
                    <a:srgbClr val="005758"/>
                  </a:solidFill>
                  <a:effectLst/>
                  <a:uLnTx/>
                  <a:uFillTx/>
                  <a:latin typeface="Arial" panose="020B0604020202020204"/>
                </a:rPr>
                <a:t>We deliver business outcomes and unlock growth </a:t>
              </a:r>
            </a:p>
            <a:p>
              <a:pPr marL="0" marR="0" lvl="0" indent="0" algn="ctr" defTabSz="914400" eaLnBrk="1" fontAlgn="auto" latinLnBrk="0" hangingPunct="1">
                <a:lnSpc>
                  <a:spcPct val="100000"/>
                </a:lnSpc>
                <a:spcBef>
                  <a:spcPts val="0"/>
                </a:spcBef>
                <a:spcAft>
                  <a:spcPts val="600"/>
                </a:spcAft>
                <a:buClr>
                  <a:srgbClr val="000000"/>
                </a:buClr>
                <a:buSzTx/>
                <a:buFontTx/>
                <a:buNone/>
                <a:tabLst/>
                <a:defRPr/>
              </a:pPr>
              <a:r>
                <a:rPr kumimoji="0" lang="en-US" sz="900" b="0" i="0" u="none" strike="noStrike" kern="0" cap="none" spc="0" normalizeH="0" baseline="0" noProof="0">
                  <a:ln>
                    <a:noFill/>
                  </a:ln>
                  <a:solidFill>
                    <a:srgbClr val="005758"/>
                  </a:solidFill>
                  <a:effectLst/>
                  <a:uLnTx/>
                  <a:uFillTx/>
                  <a:latin typeface="Arial" panose="020B0604020202020204"/>
                </a:rPr>
                <a:t>for the future.</a:t>
              </a:r>
            </a:p>
          </p:txBody>
        </p:sp>
        <p:sp>
          <p:nvSpPr>
            <p:cNvPr id="640" name="TextBox 639">
              <a:extLst>
                <a:ext uri="{FF2B5EF4-FFF2-40B4-BE49-F238E27FC236}">
                  <a16:creationId xmlns:a16="http://schemas.microsoft.com/office/drawing/2014/main" id="{76F76D89-F12B-208F-5197-E2776B282570}"/>
                </a:ext>
              </a:extLst>
            </p:cNvPr>
            <p:cNvSpPr txBox="1"/>
            <p:nvPr/>
          </p:nvSpPr>
          <p:spPr>
            <a:xfrm>
              <a:off x="1131950" y="5439441"/>
              <a:ext cx="772647" cy="400110"/>
            </a:xfrm>
            <a:prstGeom prst="rect">
              <a:avLst/>
            </a:prstGeom>
            <a:noFill/>
          </p:spPr>
          <p:txBody>
            <a:bodyPr wrap="none" lIns="0" rIns="0" rtlCol="0">
              <a:spAutoFit/>
            </a:bodyPr>
            <a:lstStyle/>
            <a:p>
              <a:pPr marL="0" marR="0" lvl="0" indent="0" algn="ctr" defTabSz="914423" eaLnBrk="1" fontAlgn="base" latinLnBrk="0" hangingPunct="1">
                <a:lnSpc>
                  <a:spcPts val="1240"/>
                </a:lnSpc>
                <a:spcBef>
                  <a:spcPct val="0"/>
                </a:spcBef>
                <a:spcAft>
                  <a:spcPct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panose="020B0604020202020204"/>
                  <a:cs typeface="Arial" charset="0"/>
                </a:rPr>
                <a:t>Anchor Cloud</a:t>
              </a:r>
              <a:br>
                <a:rPr kumimoji="0" lang="en-US" sz="1000" b="0" i="0" u="none" strike="noStrike" kern="0" cap="none" spc="0" normalizeH="0" baseline="0" noProof="0">
                  <a:ln>
                    <a:noFill/>
                  </a:ln>
                  <a:solidFill>
                    <a:srgbClr val="FFFFFF"/>
                  </a:solidFill>
                  <a:effectLst/>
                  <a:uLnTx/>
                  <a:uFillTx/>
                  <a:latin typeface="Arial" panose="020B0604020202020204"/>
                  <a:cs typeface="Arial" charset="0"/>
                </a:rPr>
              </a:br>
              <a:r>
                <a:rPr kumimoji="0" lang="en-US" sz="1000" b="0" i="0" u="none" strike="noStrike" kern="0" cap="none" spc="0" normalizeH="0" baseline="0" noProof="0">
                  <a:ln>
                    <a:noFill/>
                  </a:ln>
                  <a:solidFill>
                    <a:srgbClr val="FFFFFF"/>
                  </a:solidFill>
                  <a:effectLst/>
                  <a:uLnTx/>
                  <a:uFillTx/>
                  <a:latin typeface="Arial" panose="020B0604020202020204"/>
                  <a:cs typeface="Arial" charset="0"/>
                </a:rPr>
                <a:t>Providers</a:t>
              </a:r>
            </a:p>
          </p:txBody>
        </p:sp>
        <p:sp>
          <p:nvSpPr>
            <p:cNvPr id="641" name="TextBox 640">
              <a:extLst>
                <a:ext uri="{FF2B5EF4-FFF2-40B4-BE49-F238E27FC236}">
                  <a16:creationId xmlns:a16="http://schemas.microsoft.com/office/drawing/2014/main" id="{77076FCC-9BBA-EF4A-3D3F-E335A4585B53}"/>
                </a:ext>
              </a:extLst>
            </p:cNvPr>
            <p:cNvSpPr txBox="1"/>
            <p:nvPr/>
          </p:nvSpPr>
          <p:spPr>
            <a:xfrm>
              <a:off x="3598366" y="5930298"/>
              <a:ext cx="625171" cy="400110"/>
            </a:xfrm>
            <a:prstGeom prst="rect">
              <a:avLst/>
            </a:prstGeom>
            <a:noFill/>
          </p:spPr>
          <p:txBody>
            <a:bodyPr wrap="none" lIns="0" rIns="0" rtlCol="0">
              <a:spAutoFit/>
            </a:bodyPr>
            <a:lstStyle/>
            <a:p>
              <a:pPr marL="0" marR="0" lvl="0" indent="0" algn="ctr" defTabSz="914423" eaLnBrk="1" fontAlgn="base" latinLnBrk="0" hangingPunct="1">
                <a:lnSpc>
                  <a:spcPts val="1240"/>
                </a:lnSpc>
                <a:spcBef>
                  <a:spcPct val="0"/>
                </a:spcBef>
                <a:spcAft>
                  <a:spcPct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panose="020B0604020202020204"/>
                  <a:cs typeface="Arial" charset="0"/>
                </a:rPr>
                <a:t>Ecosystem</a:t>
              </a:r>
              <a:br>
                <a:rPr kumimoji="0" lang="en-US" sz="1000" b="0" i="0" u="none" strike="noStrike" kern="0" cap="none" spc="0" normalizeH="0" baseline="0" noProof="0">
                  <a:ln>
                    <a:noFill/>
                  </a:ln>
                  <a:solidFill>
                    <a:srgbClr val="FFFFFF"/>
                  </a:solidFill>
                  <a:effectLst/>
                  <a:uLnTx/>
                  <a:uFillTx/>
                  <a:latin typeface="Arial" panose="020B0604020202020204"/>
                  <a:cs typeface="Arial" charset="0"/>
                </a:rPr>
              </a:br>
              <a:r>
                <a:rPr kumimoji="0" lang="en-US" sz="1000" b="0" i="0" u="none" strike="noStrike" kern="0" cap="none" spc="0" normalizeH="0" baseline="0" noProof="0">
                  <a:ln>
                    <a:noFill/>
                  </a:ln>
                  <a:solidFill>
                    <a:srgbClr val="FFFFFF"/>
                  </a:solidFill>
                  <a:effectLst/>
                  <a:uLnTx/>
                  <a:uFillTx/>
                  <a:latin typeface="Arial" panose="020B0604020202020204"/>
                  <a:cs typeface="Arial" charset="0"/>
                </a:rPr>
                <a:t>Suppliers</a:t>
              </a:r>
            </a:p>
          </p:txBody>
        </p:sp>
        <p:sp>
          <p:nvSpPr>
            <p:cNvPr id="642" name="TextBox 641">
              <a:extLst>
                <a:ext uri="{FF2B5EF4-FFF2-40B4-BE49-F238E27FC236}">
                  <a16:creationId xmlns:a16="http://schemas.microsoft.com/office/drawing/2014/main" id="{7E9331E9-F064-A1D8-EAC9-A6F2694B7402}"/>
                </a:ext>
              </a:extLst>
            </p:cNvPr>
            <p:cNvSpPr txBox="1"/>
            <p:nvPr/>
          </p:nvSpPr>
          <p:spPr>
            <a:xfrm>
              <a:off x="7529725" y="5980483"/>
              <a:ext cx="658835" cy="400110"/>
            </a:xfrm>
            <a:prstGeom prst="rect">
              <a:avLst/>
            </a:prstGeom>
            <a:noFill/>
          </p:spPr>
          <p:txBody>
            <a:bodyPr wrap="none" lIns="0" rIns="0" rtlCol="0">
              <a:spAutoFit/>
            </a:bodyPr>
            <a:lstStyle/>
            <a:p>
              <a:pPr marL="0" marR="0" lvl="0" indent="0" algn="ctr" defTabSz="914423" eaLnBrk="1" fontAlgn="base" latinLnBrk="0" hangingPunct="1">
                <a:lnSpc>
                  <a:spcPts val="1240"/>
                </a:lnSpc>
                <a:spcBef>
                  <a:spcPct val="0"/>
                </a:spcBef>
                <a:spcAft>
                  <a:spcPct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panose="020B0604020202020204"/>
                  <a:cs typeface="Arial" charset="0"/>
                </a:rPr>
                <a:t>Technology</a:t>
              </a:r>
              <a:br>
                <a:rPr kumimoji="0" lang="en-US" sz="1000" b="0" i="0" u="none" strike="noStrike" kern="0" cap="none" spc="0" normalizeH="0" baseline="0" noProof="0">
                  <a:ln>
                    <a:noFill/>
                  </a:ln>
                  <a:solidFill>
                    <a:srgbClr val="FFFFFF"/>
                  </a:solidFill>
                  <a:effectLst/>
                  <a:uLnTx/>
                  <a:uFillTx/>
                  <a:latin typeface="Arial" panose="020B0604020202020204"/>
                  <a:cs typeface="Arial" charset="0"/>
                </a:rPr>
              </a:br>
              <a:r>
                <a:rPr kumimoji="0" lang="en-US" sz="1000" b="0" i="0" u="none" strike="noStrike" kern="0" cap="none" spc="0" normalizeH="0" baseline="0" noProof="0">
                  <a:ln>
                    <a:noFill/>
                  </a:ln>
                  <a:solidFill>
                    <a:srgbClr val="FFFFFF"/>
                  </a:solidFill>
                  <a:effectLst/>
                  <a:uLnTx/>
                  <a:uFillTx/>
                  <a:latin typeface="Arial" panose="020B0604020202020204"/>
                  <a:cs typeface="Arial" charset="0"/>
                </a:rPr>
                <a:t>Partners</a:t>
              </a:r>
            </a:p>
          </p:txBody>
        </p:sp>
        <p:sp>
          <p:nvSpPr>
            <p:cNvPr id="643" name="TextBox 642">
              <a:extLst>
                <a:ext uri="{FF2B5EF4-FFF2-40B4-BE49-F238E27FC236}">
                  <a16:creationId xmlns:a16="http://schemas.microsoft.com/office/drawing/2014/main" id="{4952FB78-E38F-E4E3-DD6D-032CFC65568E}"/>
                </a:ext>
              </a:extLst>
            </p:cNvPr>
            <p:cNvSpPr txBox="1"/>
            <p:nvPr/>
          </p:nvSpPr>
          <p:spPr>
            <a:xfrm>
              <a:off x="8941715" y="4876579"/>
              <a:ext cx="665247" cy="400110"/>
            </a:xfrm>
            <a:prstGeom prst="rect">
              <a:avLst/>
            </a:prstGeom>
            <a:noFill/>
          </p:spPr>
          <p:txBody>
            <a:bodyPr wrap="none" lIns="0" rIns="0" rtlCol="0">
              <a:spAutoFit/>
            </a:bodyPr>
            <a:lstStyle/>
            <a:p>
              <a:pPr marL="0" marR="0" lvl="0" indent="0" algn="ctr" defTabSz="914423" eaLnBrk="1" fontAlgn="base" latinLnBrk="0" hangingPunct="1">
                <a:lnSpc>
                  <a:spcPts val="1240"/>
                </a:lnSpc>
                <a:spcBef>
                  <a:spcPct val="0"/>
                </a:spcBef>
                <a:spcAft>
                  <a:spcPct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panose="020B0604020202020204"/>
                  <a:cs typeface="Arial" charset="0"/>
                </a:rPr>
                <a:t>System</a:t>
              </a:r>
              <a:br>
                <a:rPr kumimoji="0" lang="en-US" sz="1000" b="0" i="0" u="none" strike="noStrike" kern="0" cap="none" spc="0" normalizeH="0" baseline="0" noProof="0">
                  <a:ln>
                    <a:noFill/>
                  </a:ln>
                  <a:solidFill>
                    <a:srgbClr val="FFFFFF"/>
                  </a:solidFill>
                  <a:effectLst/>
                  <a:uLnTx/>
                  <a:uFillTx/>
                  <a:latin typeface="Arial" panose="020B0604020202020204"/>
                  <a:cs typeface="Arial" charset="0"/>
                </a:rPr>
              </a:br>
              <a:r>
                <a:rPr kumimoji="0" lang="en-US" sz="1000" b="0" i="0" u="none" strike="noStrike" kern="0" cap="none" spc="0" normalizeH="0" baseline="0" noProof="0">
                  <a:ln>
                    <a:noFill/>
                  </a:ln>
                  <a:solidFill>
                    <a:srgbClr val="FFFFFF"/>
                  </a:solidFill>
                  <a:effectLst/>
                  <a:uLnTx/>
                  <a:uFillTx/>
                  <a:latin typeface="Arial" panose="020B0604020202020204"/>
                  <a:cs typeface="Arial" charset="0"/>
                </a:rPr>
                <a:t>Integrations</a:t>
              </a:r>
            </a:p>
          </p:txBody>
        </p:sp>
        <p:sp>
          <p:nvSpPr>
            <p:cNvPr id="644" name="TextBox 643">
              <a:extLst>
                <a:ext uri="{FF2B5EF4-FFF2-40B4-BE49-F238E27FC236}">
                  <a16:creationId xmlns:a16="http://schemas.microsoft.com/office/drawing/2014/main" id="{94212863-0A6B-4B8B-2947-CF85809C0B2D}"/>
                </a:ext>
              </a:extLst>
            </p:cNvPr>
            <p:cNvSpPr txBox="1"/>
            <p:nvPr/>
          </p:nvSpPr>
          <p:spPr>
            <a:xfrm>
              <a:off x="10807274" y="5909718"/>
              <a:ext cx="618759" cy="198452"/>
            </a:xfrm>
            <a:prstGeom prst="rect">
              <a:avLst/>
            </a:prstGeom>
            <a:noFill/>
          </p:spPr>
          <p:txBody>
            <a:bodyPr wrap="none" lIns="0" rIns="0" rtlCol="0">
              <a:spAutoFit/>
            </a:bodyPr>
            <a:lstStyle>
              <a:defPPr>
                <a:defRPr lang="en-US"/>
              </a:defPPr>
              <a:lvl1pPr algn="ctr">
                <a:lnSpc>
                  <a:spcPts val="1240"/>
                </a:lnSpc>
                <a:defRPr sz="1200" b="1">
                  <a:solidFill>
                    <a:schemeClr val="tx2"/>
                  </a:solidFill>
                  <a:latin typeface="Corbel" panose="020B0503020204020204" pitchFamily="34" charset="0"/>
                </a:defRPr>
              </a:lvl1pPr>
            </a:lstStyle>
            <a:p>
              <a:pPr marL="0" marR="0" lvl="0" indent="0" algn="ctr" defTabSz="914423" eaLnBrk="1" fontAlgn="base" latinLnBrk="0" hangingPunct="1">
                <a:lnSpc>
                  <a:spcPts val="827"/>
                </a:lnSpc>
                <a:spcBef>
                  <a:spcPct val="0"/>
                </a:spcBef>
                <a:spcAft>
                  <a:spcPct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panose="020B0604020202020204"/>
                  <a:cs typeface="Arial" charset="0"/>
                </a:rPr>
                <a:t>Customers</a:t>
              </a:r>
            </a:p>
          </p:txBody>
        </p:sp>
        <p:sp>
          <p:nvSpPr>
            <p:cNvPr id="645" name="TextBox 644">
              <a:extLst>
                <a:ext uri="{FF2B5EF4-FFF2-40B4-BE49-F238E27FC236}">
                  <a16:creationId xmlns:a16="http://schemas.microsoft.com/office/drawing/2014/main" id="{C3D2260C-2937-5480-4474-8A9EE8DFE1D4}"/>
                </a:ext>
              </a:extLst>
            </p:cNvPr>
            <p:cNvSpPr txBox="1"/>
            <p:nvPr/>
          </p:nvSpPr>
          <p:spPr>
            <a:xfrm>
              <a:off x="961326" y="3073606"/>
              <a:ext cx="355868" cy="246221"/>
            </a:xfrm>
            <a:prstGeom prst="rect">
              <a:avLst/>
            </a:prstGeom>
            <a:noFill/>
          </p:spPr>
          <p:txBody>
            <a:bodyPr wrap="none" lIns="0" rIns="0" rtlCol="0">
              <a:spAutoFit/>
            </a:bodyPr>
            <a:lstStyle/>
            <a:p>
              <a:pPr marL="0" marR="0" lvl="0" indent="0" algn="ctr" defTabSz="914423" eaLnBrk="1" fontAlgn="base" latinLnBrk="0" hangingPunct="1">
                <a:lnSpc>
                  <a:spcPts val="1240"/>
                </a:lnSpc>
                <a:spcBef>
                  <a:spcPct val="0"/>
                </a:spcBef>
                <a:spcAft>
                  <a:spcPct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panose="020B0604020202020204"/>
                  <a:cs typeface="Arial" charset="0"/>
                </a:rPr>
                <a:t>OEMs</a:t>
              </a:r>
            </a:p>
          </p:txBody>
        </p:sp>
        <p:sp>
          <p:nvSpPr>
            <p:cNvPr id="646" name="TextBox 645">
              <a:extLst>
                <a:ext uri="{FF2B5EF4-FFF2-40B4-BE49-F238E27FC236}">
                  <a16:creationId xmlns:a16="http://schemas.microsoft.com/office/drawing/2014/main" id="{ABE50183-ABEB-ACC2-0465-9918704F62A1}"/>
                </a:ext>
              </a:extLst>
            </p:cNvPr>
            <p:cNvSpPr txBox="1"/>
            <p:nvPr/>
          </p:nvSpPr>
          <p:spPr>
            <a:xfrm>
              <a:off x="2763856" y="3503532"/>
              <a:ext cx="654025" cy="400110"/>
            </a:xfrm>
            <a:prstGeom prst="rect">
              <a:avLst/>
            </a:prstGeom>
            <a:noFill/>
          </p:spPr>
          <p:txBody>
            <a:bodyPr wrap="none" lIns="0" rIns="0" rtlCol="0">
              <a:spAutoFit/>
            </a:bodyPr>
            <a:lstStyle/>
            <a:p>
              <a:pPr marL="0" marR="0" lvl="0" indent="0" algn="ctr" defTabSz="914423" eaLnBrk="1" fontAlgn="base" latinLnBrk="0" hangingPunct="1">
                <a:lnSpc>
                  <a:spcPts val="1240"/>
                </a:lnSpc>
                <a:spcBef>
                  <a:spcPct val="0"/>
                </a:spcBef>
                <a:spcAft>
                  <a:spcPct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panose="020B0604020202020204"/>
                  <a:cs typeface="Arial" charset="0"/>
                </a:rPr>
                <a:t>Cloud</a:t>
              </a:r>
              <a:br>
                <a:rPr kumimoji="0" lang="en-US" sz="1000" b="0" i="0" u="none" strike="noStrike" kern="0" cap="none" spc="0" normalizeH="0" baseline="0" noProof="0">
                  <a:ln>
                    <a:noFill/>
                  </a:ln>
                  <a:solidFill>
                    <a:srgbClr val="FFFFFF"/>
                  </a:solidFill>
                  <a:effectLst/>
                  <a:uLnTx/>
                  <a:uFillTx/>
                  <a:latin typeface="Arial" panose="020B0604020202020204"/>
                  <a:cs typeface="Arial" charset="0"/>
                </a:rPr>
              </a:br>
              <a:r>
                <a:rPr kumimoji="0" lang="en-US" sz="1000" b="0" i="0" u="none" strike="noStrike" kern="0" cap="none" spc="0" normalizeH="0" baseline="0" noProof="0">
                  <a:ln>
                    <a:noFill/>
                  </a:ln>
                  <a:solidFill>
                    <a:srgbClr val="FFFFFF"/>
                  </a:solidFill>
                  <a:effectLst/>
                  <a:uLnTx/>
                  <a:uFillTx/>
                  <a:latin typeface="Arial" panose="020B0604020202020204"/>
                  <a:cs typeface="Arial" charset="0"/>
                </a:rPr>
                <a:t>Consumers</a:t>
              </a:r>
            </a:p>
          </p:txBody>
        </p:sp>
        <p:sp>
          <p:nvSpPr>
            <p:cNvPr id="647" name="TextBox 646">
              <a:extLst>
                <a:ext uri="{FF2B5EF4-FFF2-40B4-BE49-F238E27FC236}">
                  <a16:creationId xmlns:a16="http://schemas.microsoft.com/office/drawing/2014/main" id="{4AB67B8F-1F7D-DB05-B385-3A67DAF0E60B}"/>
                </a:ext>
              </a:extLst>
            </p:cNvPr>
            <p:cNvSpPr txBox="1"/>
            <p:nvPr/>
          </p:nvSpPr>
          <p:spPr>
            <a:xfrm>
              <a:off x="10315945" y="3583236"/>
              <a:ext cx="1049967" cy="246221"/>
            </a:xfrm>
            <a:prstGeom prst="rect">
              <a:avLst/>
            </a:prstGeom>
            <a:noFill/>
          </p:spPr>
          <p:txBody>
            <a:bodyPr wrap="none" lIns="0" rIns="0" rtlCol="0">
              <a:spAutoFit/>
            </a:bodyPr>
            <a:lstStyle/>
            <a:p>
              <a:pPr marL="0" marR="0" lvl="0" indent="0" algn="ctr" defTabSz="914423" eaLnBrk="1" fontAlgn="base" latinLnBrk="0" hangingPunct="1">
                <a:lnSpc>
                  <a:spcPts val="1240"/>
                </a:lnSpc>
                <a:spcBef>
                  <a:spcPct val="0"/>
                </a:spcBef>
                <a:spcAft>
                  <a:spcPct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panose="020B0604020202020204"/>
                  <a:cs typeface="Arial" charset="0"/>
                </a:rPr>
                <a:t>MSPs and MSSPs</a:t>
              </a:r>
            </a:p>
          </p:txBody>
        </p:sp>
        <p:sp>
          <p:nvSpPr>
            <p:cNvPr id="648" name="TextBox 647">
              <a:extLst>
                <a:ext uri="{FF2B5EF4-FFF2-40B4-BE49-F238E27FC236}">
                  <a16:creationId xmlns:a16="http://schemas.microsoft.com/office/drawing/2014/main" id="{E13D4994-63FF-0B69-C6ED-B45AB3FFE5BF}"/>
                </a:ext>
              </a:extLst>
            </p:cNvPr>
            <p:cNvSpPr txBox="1"/>
            <p:nvPr/>
          </p:nvSpPr>
          <p:spPr>
            <a:xfrm>
              <a:off x="8442701" y="2361568"/>
              <a:ext cx="1003991" cy="589598"/>
            </a:xfrm>
            <a:prstGeom prst="rect">
              <a:avLst/>
            </a:prstGeom>
            <a:noFill/>
          </p:spPr>
          <p:txBody>
            <a:bodyPr wrap="square" lIns="0" tIns="45720" rIns="0" bIns="45720" rtlCol="0" anchor="t">
              <a:spAutoFit/>
            </a:bodyPr>
            <a:lstStyle>
              <a:defPPr>
                <a:defRPr lang="en-US"/>
              </a:defPPr>
              <a:lvl1pPr algn="ctr">
                <a:lnSpc>
                  <a:spcPts val="1240"/>
                </a:lnSpc>
                <a:defRPr sz="1200" b="1">
                  <a:solidFill>
                    <a:schemeClr val="tx2"/>
                  </a:solidFill>
                  <a:latin typeface="Corbel" panose="020B0503020204020204" pitchFamily="34" charset="0"/>
                </a:defRPr>
              </a:lvl1pPr>
            </a:lstStyle>
            <a:p>
              <a:pPr marL="0" marR="0" lvl="0" indent="0" algn="ctr" defTabSz="914423" eaLnBrk="1" fontAlgn="base" latinLnBrk="0" hangingPunct="1">
                <a:lnSpc>
                  <a:spcPct val="90000"/>
                </a:lnSpc>
                <a:spcBef>
                  <a:spcPct val="0"/>
                </a:spcBef>
                <a:spcAft>
                  <a:spcPct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panose="020B0604020202020204"/>
                </a:rPr>
                <a:t>Solution</a:t>
              </a:r>
              <a:br>
                <a:rPr kumimoji="0" lang="en-US" sz="1000" b="0" i="0" u="none" strike="noStrike" kern="0" cap="none" spc="0" normalizeH="0" baseline="0" noProof="0">
                  <a:ln>
                    <a:noFill/>
                  </a:ln>
                  <a:solidFill>
                    <a:srgbClr val="FFFFFF"/>
                  </a:solidFill>
                  <a:effectLst/>
                  <a:uLnTx/>
                  <a:uFillTx/>
                  <a:latin typeface="Arial" panose="020B0604020202020204"/>
                  <a:cs typeface="Arial" charset="0"/>
                </a:rPr>
              </a:br>
              <a:r>
                <a:rPr kumimoji="0" lang="en-US" sz="1000" b="0" i="0" u="none" strike="noStrike" kern="0" cap="none" spc="0" normalizeH="0" baseline="0" noProof="0">
                  <a:ln>
                    <a:noFill/>
                  </a:ln>
                  <a:solidFill>
                    <a:srgbClr val="FFFFFF"/>
                  </a:solidFill>
                  <a:effectLst/>
                  <a:uLnTx/>
                  <a:uFillTx/>
                  <a:latin typeface="Arial" panose="020B0604020202020204"/>
                </a:rPr>
                <a:t>Providers</a:t>
              </a:r>
              <a:endParaRPr kumimoji="0" lang="en-US" sz="1000" b="0" i="0" u="none" strike="noStrike" kern="0" cap="none" spc="0" normalizeH="0" baseline="0" noProof="0">
                <a:ln>
                  <a:noFill/>
                </a:ln>
                <a:solidFill>
                  <a:srgbClr val="FFFFFF"/>
                </a:solidFill>
                <a:effectLst/>
                <a:uLnTx/>
                <a:uFillTx/>
                <a:latin typeface="Arial" panose="020B0604020202020204"/>
                <a:cs typeface="Arial" charset="0"/>
              </a:endParaRPr>
            </a:p>
          </p:txBody>
        </p:sp>
        <p:cxnSp>
          <p:nvCxnSpPr>
            <p:cNvPr id="649" name="Straight Connector 648">
              <a:extLst>
                <a:ext uri="{FF2B5EF4-FFF2-40B4-BE49-F238E27FC236}">
                  <a16:creationId xmlns:a16="http://schemas.microsoft.com/office/drawing/2014/main" id="{ACA8F2AC-A3D6-0C1D-7608-253F7CE0D613}"/>
                </a:ext>
              </a:extLst>
            </p:cNvPr>
            <p:cNvCxnSpPr>
              <a:cxnSpLocks/>
              <a:stCxn id="863" idx="4"/>
              <a:endCxn id="730" idx="19"/>
            </p:cNvCxnSpPr>
            <p:nvPr/>
          </p:nvCxnSpPr>
          <p:spPr>
            <a:xfrm>
              <a:off x="1189924" y="2544987"/>
              <a:ext cx="1900825" cy="485866"/>
            </a:xfrm>
            <a:prstGeom prst="line">
              <a:avLst/>
            </a:prstGeom>
            <a:noFill/>
            <a:ln w="12700" cap="flat" cmpd="sng" algn="ctr">
              <a:solidFill>
                <a:srgbClr val="FFFFFF"/>
              </a:solidFill>
              <a:prstDash val="dash"/>
              <a:miter lim="800000"/>
            </a:ln>
            <a:effectLst/>
          </p:spPr>
        </p:cxnSp>
        <p:cxnSp>
          <p:nvCxnSpPr>
            <p:cNvPr id="650" name="Straight Connector 649">
              <a:extLst>
                <a:ext uri="{FF2B5EF4-FFF2-40B4-BE49-F238E27FC236}">
                  <a16:creationId xmlns:a16="http://schemas.microsoft.com/office/drawing/2014/main" id="{03D4841C-3266-39EA-2B92-EC06CC2E23F9}"/>
                </a:ext>
              </a:extLst>
            </p:cNvPr>
            <p:cNvCxnSpPr>
              <a:cxnSpLocks/>
              <a:endCxn id="707" idx="5"/>
            </p:cNvCxnSpPr>
            <p:nvPr/>
          </p:nvCxnSpPr>
          <p:spPr>
            <a:xfrm>
              <a:off x="1171411" y="2572439"/>
              <a:ext cx="2664106" cy="2865487"/>
            </a:xfrm>
            <a:prstGeom prst="line">
              <a:avLst/>
            </a:prstGeom>
            <a:noFill/>
            <a:ln w="12700" cap="flat" cmpd="sng" algn="ctr">
              <a:solidFill>
                <a:srgbClr val="FFFFFF"/>
              </a:solidFill>
              <a:prstDash val="dash"/>
              <a:miter lim="800000"/>
            </a:ln>
            <a:effectLst/>
          </p:spPr>
        </p:cxnSp>
        <p:cxnSp>
          <p:nvCxnSpPr>
            <p:cNvPr id="651" name="Straight Connector 650">
              <a:extLst>
                <a:ext uri="{FF2B5EF4-FFF2-40B4-BE49-F238E27FC236}">
                  <a16:creationId xmlns:a16="http://schemas.microsoft.com/office/drawing/2014/main" id="{E6309F9F-6AE2-C612-889E-D71971E3C9EF}"/>
                </a:ext>
              </a:extLst>
            </p:cNvPr>
            <p:cNvCxnSpPr>
              <a:cxnSpLocks/>
            </p:cNvCxnSpPr>
            <p:nvPr/>
          </p:nvCxnSpPr>
          <p:spPr>
            <a:xfrm flipV="1">
              <a:off x="1656664" y="3191935"/>
              <a:ext cx="1216535" cy="1556512"/>
            </a:xfrm>
            <a:prstGeom prst="line">
              <a:avLst/>
            </a:prstGeom>
            <a:noFill/>
            <a:ln w="12700" cap="flat" cmpd="sng" algn="ctr">
              <a:solidFill>
                <a:srgbClr val="FFFFFF"/>
              </a:solidFill>
              <a:prstDash val="dash"/>
              <a:miter lim="800000"/>
            </a:ln>
            <a:effectLst/>
          </p:spPr>
        </p:cxnSp>
        <p:cxnSp>
          <p:nvCxnSpPr>
            <p:cNvPr id="652" name="Straight Connector 651">
              <a:extLst>
                <a:ext uri="{FF2B5EF4-FFF2-40B4-BE49-F238E27FC236}">
                  <a16:creationId xmlns:a16="http://schemas.microsoft.com/office/drawing/2014/main" id="{A137BE65-C47A-1B79-BBE8-09C1F12E34B2}"/>
                </a:ext>
              </a:extLst>
            </p:cNvPr>
            <p:cNvCxnSpPr>
              <a:cxnSpLocks/>
              <a:endCxn id="708" idx="10"/>
            </p:cNvCxnSpPr>
            <p:nvPr/>
          </p:nvCxnSpPr>
          <p:spPr>
            <a:xfrm>
              <a:off x="1751633" y="5047154"/>
              <a:ext cx="2022507" cy="372986"/>
            </a:xfrm>
            <a:prstGeom prst="line">
              <a:avLst/>
            </a:prstGeom>
            <a:noFill/>
            <a:ln w="12700" cap="flat" cmpd="sng" algn="ctr">
              <a:solidFill>
                <a:srgbClr val="FFFFFF"/>
              </a:solidFill>
              <a:prstDash val="dash"/>
              <a:miter lim="800000"/>
            </a:ln>
            <a:effectLst/>
          </p:spPr>
        </p:cxnSp>
        <p:cxnSp>
          <p:nvCxnSpPr>
            <p:cNvPr id="653" name="Straight Connector 652">
              <a:extLst>
                <a:ext uri="{FF2B5EF4-FFF2-40B4-BE49-F238E27FC236}">
                  <a16:creationId xmlns:a16="http://schemas.microsoft.com/office/drawing/2014/main" id="{BE0AE0AE-D6A6-877C-D315-494BA71BDD5F}"/>
                </a:ext>
              </a:extLst>
            </p:cNvPr>
            <p:cNvCxnSpPr>
              <a:cxnSpLocks/>
            </p:cNvCxnSpPr>
            <p:nvPr/>
          </p:nvCxnSpPr>
          <p:spPr>
            <a:xfrm flipV="1">
              <a:off x="1779717" y="3797073"/>
              <a:ext cx="2588791" cy="1071221"/>
            </a:xfrm>
            <a:prstGeom prst="line">
              <a:avLst/>
            </a:prstGeom>
            <a:noFill/>
            <a:ln w="12700" cap="flat" cmpd="sng" algn="ctr">
              <a:solidFill>
                <a:srgbClr val="FFFFFF"/>
              </a:solidFill>
              <a:prstDash val="dash"/>
              <a:miter lim="800000"/>
            </a:ln>
            <a:effectLst/>
          </p:spPr>
        </p:cxnSp>
        <p:grpSp>
          <p:nvGrpSpPr>
            <p:cNvPr id="654" name="Group 653">
              <a:extLst>
                <a:ext uri="{FF2B5EF4-FFF2-40B4-BE49-F238E27FC236}">
                  <a16:creationId xmlns:a16="http://schemas.microsoft.com/office/drawing/2014/main" id="{B8C687F3-8B4E-5135-7EC9-9DCDACC5719C}"/>
                </a:ext>
              </a:extLst>
            </p:cNvPr>
            <p:cNvGrpSpPr/>
            <p:nvPr/>
          </p:nvGrpSpPr>
          <p:grpSpPr>
            <a:xfrm>
              <a:off x="3319289" y="2396564"/>
              <a:ext cx="1793566" cy="3177477"/>
              <a:chOff x="3319289" y="2052190"/>
              <a:chExt cx="1793566" cy="3177477"/>
            </a:xfrm>
          </p:grpSpPr>
          <p:cxnSp>
            <p:nvCxnSpPr>
              <p:cNvPr id="879" name="Straight Connector 878">
                <a:extLst>
                  <a:ext uri="{FF2B5EF4-FFF2-40B4-BE49-F238E27FC236}">
                    <a16:creationId xmlns:a16="http://schemas.microsoft.com/office/drawing/2014/main" id="{D79972AA-3349-8BD0-67AE-FAD14D1BC674}"/>
                  </a:ext>
                </a:extLst>
              </p:cNvPr>
              <p:cNvCxnSpPr>
                <a:cxnSpLocks/>
              </p:cNvCxnSpPr>
              <p:nvPr/>
            </p:nvCxnSpPr>
            <p:spPr>
              <a:xfrm flipV="1">
                <a:off x="4205792" y="4849870"/>
                <a:ext cx="907063" cy="379797"/>
              </a:xfrm>
              <a:prstGeom prst="line">
                <a:avLst/>
              </a:prstGeom>
              <a:noFill/>
              <a:ln w="12700" cap="flat" cmpd="sng" algn="ctr">
                <a:solidFill>
                  <a:srgbClr val="FFFFFF"/>
                </a:solidFill>
                <a:prstDash val="dash"/>
                <a:miter lim="800000"/>
              </a:ln>
              <a:effectLst/>
            </p:spPr>
          </p:cxnSp>
          <p:cxnSp>
            <p:nvCxnSpPr>
              <p:cNvPr id="880" name="Straight Connector 879">
                <a:extLst>
                  <a:ext uri="{FF2B5EF4-FFF2-40B4-BE49-F238E27FC236}">
                    <a16:creationId xmlns:a16="http://schemas.microsoft.com/office/drawing/2014/main" id="{F2704282-9B4F-4526-A16F-433FAB62A98A}"/>
                  </a:ext>
                </a:extLst>
              </p:cNvPr>
              <p:cNvCxnSpPr>
                <a:cxnSpLocks/>
              </p:cNvCxnSpPr>
              <p:nvPr/>
            </p:nvCxnSpPr>
            <p:spPr>
              <a:xfrm flipV="1">
                <a:off x="3375381" y="2052190"/>
                <a:ext cx="1724600" cy="497872"/>
              </a:xfrm>
              <a:prstGeom prst="line">
                <a:avLst/>
              </a:prstGeom>
              <a:noFill/>
              <a:ln w="12700" cap="flat" cmpd="sng" algn="ctr">
                <a:solidFill>
                  <a:srgbClr val="FFFFFF"/>
                </a:solidFill>
                <a:prstDash val="dash"/>
                <a:miter lim="800000"/>
              </a:ln>
              <a:effectLst/>
            </p:spPr>
          </p:cxnSp>
          <p:cxnSp>
            <p:nvCxnSpPr>
              <p:cNvPr id="881" name="Straight Connector 880">
                <a:extLst>
                  <a:ext uri="{FF2B5EF4-FFF2-40B4-BE49-F238E27FC236}">
                    <a16:creationId xmlns:a16="http://schemas.microsoft.com/office/drawing/2014/main" id="{FAE74191-9421-F8C4-8E79-40408413882D}"/>
                  </a:ext>
                </a:extLst>
              </p:cNvPr>
              <p:cNvCxnSpPr>
                <a:cxnSpLocks/>
              </p:cNvCxnSpPr>
              <p:nvPr/>
            </p:nvCxnSpPr>
            <p:spPr>
              <a:xfrm>
                <a:off x="3319289" y="2804817"/>
                <a:ext cx="1063583" cy="618492"/>
              </a:xfrm>
              <a:prstGeom prst="line">
                <a:avLst/>
              </a:prstGeom>
              <a:noFill/>
              <a:ln w="12700" cap="flat" cmpd="sng" algn="ctr">
                <a:solidFill>
                  <a:srgbClr val="FFFFFF"/>
                </a:solidFill>
                <a:prstDash val="dash"/>
                <a:miter lim="800000"/>
              </a:ln>
              <a:effectLst/>
            </p:spPr>
          </p:cxnSp>
        </p:grpSp>
        <p:cxnSp>
          <p:nvCxnSpPr>
            <p:cNvPr id="655" name="Straight Connector 654">
              <a:extLst>
                <a:ext uri="{FF2B5EF4-FFF2-40B4-BE49-F238E27FC236}">
                  <a16:creationId xmlns:a16="http://schemas.microsoft.com/office/drawing/2014/main" id="{1894931D-57A0-DDE5-83E7-5BAA7D140B06}"/>
                </a:ext>
              </a:extLst>
            </p:cNvPr>
            <p:cNvCxnSpPr>
              <a:cxnSpLocks/>
            </p:cNvCxnSpPr>
            <p:nvPr/>
          </p:nvCxnSpPr>
          <p:spPr>
            <a:xfrm>
              <a:off x="7067549" y="5193237"/>
              <a:ext cx="730280" cy="308254"/>
            </a:xfrm>
            <a:prstGeom prst="line">
              <a:avLst/>
            </a:prstGeom>
            <a:noFill/>
            <a:ln w="12700" cap="flat" cmpd="sng" algn="ctr">
              <a:solidFill>
                <a:srgbClr val="FFFFFF"/>
              </a:solidFill>
              <a:prstDash val="dash"/>
              <a:miter lim="800000"/>
            </a:ln>
            <a:effectLst/>
          </p:spPr>
        </p:cxnSp>
        <p:cxnSp>
          <p:nvCxnSpPr>
            <p:cNvPr id="656" name="Straight Connector 655">
              <a:extLst>
                <a:ext uri="{FF2B5EF4-FFF2-40B4-BE49-F238E27FC236}">
                  <a16:creationId xmlns:a16="http://schemas.microsoft.com/office/drawing/2014/main" id="{02FDA1CA-8278-BCAB-9CA6-1D949245E9A9}"/>
                </a:ext>
              </a:extLst>
            </p:cNvPr>
            <p:cNvCxnSpPr>
              <a:cxnSpLocks/>
              <a:stCxn id="754" idx="6"/>
              <a:endCxn id="772" idx="13"/>
            </p:cNvCxnSpPr>
            <p:nvPr/>
          </p:nvCxnSpPr>
          <p:spPr>
            <a:xfrm flipH="1" flipV="1">
              <a:off x="9280752" y="4459657"/>
              <a:ext cx="1798611" cy="969057"/>
            </a:xfrm>
            <a:prstGeom prst="line">
              <a:avLst/>
            </a:prstGeom>
            <a:noFill/>
            <a:ln w="12700" cap="flat" cmpd="sng" algn="ctr">
              <a:solidFill>
                <a:srgbClr val="FFFFFF"/>
              </a:solidFill>
              <a:prstDash val="dash"/>
              <a:miter lim="800000"/>
            </a:ln>
            <a:effectLst/>
          </p:spPr>
        </p:cxnSp>
        <p:cxnSp>
          <p:nvCxnSpPr>
            <p:cNvPr id="657" name="Straight Connector 656">
              <a:extLst>
                <a:ext uri="{FF2B5EF4-FFF2-40B4-BE49-F238E27FC236}">
                  <a16:creationId xmlns:a16="http://schemas.microsoft.com/office/drawing/2014/main" id="{CADB6E79-DCBB-3D27-8332-D95D3FD47E9A}"/>
                </a:ext>
              </a:extLst>
            </p:cNvPr>
            <p:cNvCxnSpPr>
              <a:cxnSpLocks/>
            </p:cNvCxnSpPr>
            <p:nvPr/>
          </p:nvCxnSpPr>
          <p:spPr>
            <a:xfrm flipH="1">
              <a:off x="7912488" y="4479964"/>
              <a:ext cx="1307477" cy="1030470"/>
            </a:xfrm>
            <a:prstGeom prst="line">
              <a:avLst/>
            </a:prstGeom>
            <a:noFill/>
            <a:ln w="12700" cap="flat" cmpd="sng" algn="ctr">
              <a:solidFill>
                <a:srgbClr val="FFFFFF"/>
              </a:solidFill>
              <a:prstDash val="dash"/>
              <a:miter lim="800000"/>
            </a:ln>
            <a:effectLst/>
          </p:spPr>
        </p:cxnSp>
        <p:cxnSp>
          <p:nvCxnSpPr>
            <p:cNvPr id="658" name="Straight Connector 657">
              <a:extLst>
                <a:ext uri="{FF2B5EF4-FFF2-40B4-BE49-F238E27FC236}">
                  <a16:creationId xmlns:a16="http://schemas.microsoft.com/office/drawing/2014/main" id="{2C506351-822E-7DF1-D74B-095699869FA0}"/>
                </a:ext>
              </a:extLst>
            </p:cNvPr>
            <p:cNvCxnSpPr>
              <a:cxnSpLocks/>
            </p:cNvCxnSpPr>
            <p:nvPr/>
          </p:nvCxnSpPr>
          <p:spPr>
            <a:xfrm flipH="1" flipV="1">
              <a:off x="7768300" y="3768287"/>
              <a:ext cx="1242892" cy="585582"/>
            </a:xfrm>
            <a:prstGeom prst="line">
              <a:avLst/>
            </a:prstGeom>
            <a:noFill/>
            <a:ln w="12700" cap="flat" cmpd="sng" algn="ctr">
              <a:solidFill>
                <a:srgbClr val="FFFFFF"/>
              </a:solidFill>
              <a:prstDash val="dash"/>
              <a:miter lim="800000"/>
            </a:ln>
            <a:effectLst/>
          </p:spPr>
        </p:cxnSp>
        <p:cxnSp>
          <p:nvCxnSpPr>
            <p:cNvPr id="659" name="Straight Connector 658">
              <a:extLst>
                <a:ext uri="{FF2B5EF4-FFF2-40B4-BE49-F238E27FC236}">
                  <a16:creationId xmlns:a16="http://schemas.microsoft.com/office/drawing/2014/main" id="{DF9C581A-971E-7F78-0ACC-AAB929851764}"/>
                </a:ext>
              </a:extLst>
            </p:cNvPr>
            <p:cNvCxnSpPr>
              <a:cxnSpLocks/>
              <a:stCxn id="752" idx="4"/>
            </p:cNvCxnSpPr>
            <p:nvPr/>
          </p:nvCxnSpPr>
          <p:spPr>
            <a:xfrm flipH="1">
              <a:off x="7896407" y="5450944"/>
              <a:ext cx="3129126" cy="54033"/>
            </a:xfrm>
            <a:prstGeom prst="line">
              <a:avLst/>
            </a:prstGeom>
            <a:noFill/>
            <a:ln w="12700" cap="flat" cmpd="sng" algn="ctr">
              <a:solidFill>
                <a:srgbClr val="FFFFFF"/>
              </a:solidFill>
              <a:prstDash val="dash"/>
              <a:miter lim="800000"/>
            </a:ln>
            <a:effectLst/>
          </p:spPr>
        </p:cxnSp>
        <p:cxnSp>
          <p:nvCxnSpPr>
            <p:cNvPr id="660" name="Straight Connector 659">
              <a:extLst>
                <a:ext uri="{FF2B5EF4-FFF2-40B4-BE49-F238E27FC236}">
                  <a16:creationId xmlns:a16="http://schemas.microsoft.com/office/drawing/2014/main" id="{2A23FE60-1215-3FD4-3C8F-B96EF70E1441}"/>
                </a:ext>
              </a:extLst>
            </p:cNvPr>
            <p:cNvCxnSpPr>
              <a:cxnSpLocks/>
            </p:cNvCxnSpPr>
            <p:nvPr/>
          </p:nvCxnSpPr>
          <p:spPr>
            <a:xfrm flipV="1">
              <a:off x="7078527" y="1940142"/>
              <a:ext cx="1702548" cy="413594"/>
            </a:xfrm>
            <a:prstGeom prst="line">
              <a:avLst/>
            </a:prstGeom>
            <a:noFill/>
            <a:ln w="12700" cap="flat" cmpd="sng" algn="ctr">
              <a:solidFill>
                <a:srgbClr val="FFFFFF"/>
              </a:solidFill>
              <a:prstDash val="dash"/>
              <a:miter lim="800000"/>
            </a:ln>
            <a:effectLst/>
          </p:spPr>
        </p:cxnSp>
        <p:cxnSp>
          <p:nvCxnSpPr>
            <p:cNvPr id="661" name="Straight Connector 660">
              <a:extLst>
                <a:ext uri="{FF2B5EF4-FFF2-40B4-BE49-F238E27FC236}">
                  <a16:creationId xmlns:a16="http://schemas.microsoft.com/office/drawing/2014/main" id="{56568E33-7582-777E-C13E-B4E6B7EDF1A6}"/>
                </a:ext>
              </a:extLst>
            </p:cNvPr>
            <p:cNvCxnSpPr>
              <a:cxnSpLocks/>
              <a:endCxn id="773" idx="4"/>
            </p:cNvCxnSpPr>
            <p:nvPr/>
          </p:nvCxnSpPr>
          <p:spPr>
            <a:xfrm flipH="1">
              <a:off x="9446694" y="3123215"/>
              <a:ext cx="1393173" cy="1146692"/>
            </a:xfrm>
            <a:prstGeom prst="line">
              <a:avLst/>
            </a:prstGeom>
            <a:noFill/>
            <a:ln w="12700" cap="flat" cmpd="sng" algn="ctr">
              <a:solidFill>
                <a:srgbClr val="FFFFFF"/>
              </a:solidFill>
              <a:prstDash val="dash"/>
              <a:miter lim="800000"/>
            </a:ln>
            <a:effectLst/>
          </p:spPr>
        </p:cxnSp>
        <p:cxnSp>
          <p:nvCxnSpPr>
            <p:cNvPr id="662" name="Straight Connector 661">
              <a:extLst>
                <a:ext uri="{FF2B5EF4-FFF2-40B4-BE49-F238E27FC236}">
                  <a16:creationId xmlns:a16="http://schemas.microsoft.com/office/drawing/2014/main" id="{3686D5B2-F268-BBB1-09E9-70E851694666}"/>
                </a:ext>
              </a:extLst>
            </p:cNvPr>
            <p:cNvCxnSpPr>
              <a:cxnSpLocks/>
            </p:cNvCxnSpPr>
            <p:nvPr/>
          </p:nvCxnSpPr>
          <p:spPr>
            <a:xfrm>
              <a:off x="8813521" y="1927191"/>
              <a:ext cx="2026347" cy="1168352"/>
            </a:xfrm>
            <a:prstGeom prst="line">
              <a:avLst/>
            </a:prstGeom>
            <a:noFill/>
            <a:ln w="12700" cap="flat" cmpd="sng" algn="ctr">
              <a:solidFill>
                <a:srgbClr val="FFFFFF"/>
              </a:solidFill>
              <a:prstDash val="dash"/>
              <a:miter lim="800000"/>
            </a:ln>
            <a:effectLst/>
          </p:spPr>
        </p:cxnSp>
        <p:cxnSp>
          <p:nvCxnSpPr>
            <p:cNvPr id="663" name="Straight Connector 662">
              <a:extLst>
                <a:ext uri="{FF2B5EF4-FFF2-40B4-BE49-F238E27FC236}">
                  <a16:creationId xmlns:a16="http://schemas.microsoft.com/office/drawing/2014/main" id="{949FCA0C-06D8-3812-5021-8AFFB8063FA9}"/>
                </a:ext>
              </a:extLst>
            </p:cNvPr>
            <p:cNvCxnSpPr>
              <a:cxnSpLocks/>
              <a:endCxn id="704" idx="3"/>
            </p:cNvCxnSpPr>
            <p:nvPr/>
          </p:nvCxnSpPr>
          <p:spPr>
            <a:xfrm flipH="1">
              <a:off x="7871969" y="3117654"/>
              <a:ext cx="2947765" cy="627068"/>
            </a:xfrm>
            <a:prstGeom prst="line">
              <a:avLst/>
            </a:prstGeom>
            <a:noFill/>
            <a:ln w="12700" cap="flat" cmpd="sng" algn="ctr">
              <a:solidFill>
                <a:srgbClr val="FFFFFF"/>
              </a:solidFill>
              <a:prstDash val="dash"/>
              <a:miter lim="800000"/>
            </a:ln>
            <a:effectLst/>
          </p:spPr>
        </p:cxnSp>
        <p:grpSp>
          <p:nvGrpSpPr>
            <p:cNvPr id="664" name="Group 663">
              <a:extLst>
                <a:ext uri="{FF2B5EF4-FFF2-40B4-BE49-F238E27FC236}">
                  <a16:creationId xmlns:a16="http://schemas.microsoft.com/office/drawing/2014/main" id="{05668E4B-31B6-2026-468C-1AE8311DB98A}"/>
                </a:ext>
              </a:extLst>
            </p:cNvPr>
            <p:cNvGrpSpPr/>
            <p:nvPr/>
          </p:nvGrpSpPr>
          <p:grpSpPr>
            <a:xfrm rot="4500000">
              <a:off x="4282139" y="3633517"/>
              <a:ext cx="279720" cy="279716"/>
              <a:chOff x="1128419" y="4567277"/>
              <a:chExt cx="124877" cy="124876"/>
            </a:xfrm>
          </p:grpSpPr>
          <p:sp>
            <p:nvSpPr>
              <p:cNvPr id="877" name="Oval 876">
                <a:extLst>
                  <a:ext uri="{FF2B5EF4-FFF2-40B4-BE49-F238E27FC236}">
                    <a16:creationId xmlns:a16="http://schemas.microsoft.com/office/drawing/2014/main" id="{099BD504-32B7-FBEC-6C6C-5F8E6DBE9E66}"/>
                  </a:ext>
                </a:extLst>
              </p:cNvPr>
              <p:cNvSpPr/>
              <p:nvPr/>
            </p:nvSpPr>
            <p:spPr>
              <a:xfrm rot="16200000">
                <a:off x="1128420" y="4567276"/>
                <a:ext cx="124876" cy="124877"/>
              </a:xfrm>
              <a:prstGeom prst="ellipse">
                <a:avLst/>
              </a:prstGeom>
              <a:solidFill>
                <a:srgbClr val="FFFFFF">
                  <a:lumMod val="95000"/>
                </a:srgbClr>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a typeface="+mn-ea"/>
                  <a:cs typeface="+mn-cs"/>
                  <a:sym typeface="Arial"/>
                </a:endParaRPr>
              </a:p>
            </p:txBody>
          </p:sp>
          <p:sp>
            <p:nvSpPr>
              <p:cNvPr id="878" name="Freeform: Shape 1085">
                <a:extLst>
                  <a:ext uri="{FF2B5EF4-FFF2-40B4-BE49-F238E27FC236}">
                    <a16:creationId xmlns:a16="http://schemas.microsoft.com/office/drawing/2014/main" id="{AA16434F-1C9D-EC1E-66EB-7C0C309AC6AF}"/>
                  </a:ext>
                </a:extLst>
              </p:cNvPr>
              <p:cNvSpPr/>
              <p:nvPr/>
            </p:nvSpPr>
            <p:spPr>
              <a:xfrm rot="16200000">
                <a:off x="1141750" y="4580606"/>
                <a:ext cx="98217" cy="98217"/>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rgbClr val="57CBC4"/>
              </a:solidFill>
              <a:ln w="5808" cap="flat">
                <a:noFill/>
                <a:prstDash val="solid"/>
                <a:miter/>
              </a:ln>
              <a:effectLst>
                <a:innerShdw blurRad="12700" dist="12700" dir="13500000">
                  <a:prstClr val="black">
                    <a:alpha val="15000"/>
                  </a:prstClr>
                </a:inn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cs typeface="Arial"/>
                  <a:sym typeface="Arial"/>
                </a:endParaRPr>
              </a:p>
            </p:txBody>
          </p:sp>
        </p:grpSp>
        <p:grpSp>
          <p:nvGrpSpPr>
            <p:cNvPr id="665" name="Group 664">
              <a:extLst>
                <a:ext uri="{FF2B5EF4-FFF2-40B4-BE49-F238E27FC236}">
                  <a16:creationId xmlns:a16="http://schemas.microsoft.com/office/drawing/2014/main" id="{26539DA9-6DEB-7F9D-2828-1089AFB025D5}"/>
                </a:ext>
              </a:extLst>
            </p:cNvPr>
            <p:cNvGrpSpPr/>
            <p:nvPr/>
          </p:nvGrpSpPr>
          <p:grpSpPr>
            <a:xfrm rot="4500000">
              <a:off x="5012702" y="5031829"/>
              <a:ext cx="279720" cy="279716"/>
              <a:chOff x="1128419" y="4567277"/>
              <a:chExt cx="124877" cy="124876"/>
            </a:xfrm>
          </p:grpSpPr>
          <p:sp>
            <p:nvSpPr>
              <p:cNvPr id="875" name="Oval 874">
                <a:extLst>
                  <a:ext uri="{FF2B5EF4-FFF2-40B4-BE49-F238E27FC236}">
                    <a16:creationId xmlns:a16="http://schemas.microsoft.com/office/drawing/2014/main" id="{5BAEEEB0-F215-2E85-8C07-5675BB0EA09A}"/>
                  </a:ext>
                </a:extLst>
              </p:cNvPr>
              <p:cNvSpPr/>
              <p:nvPr/>
            </p:nvSpPr>
            <p:spPr>
              <a:xfrm rot="16200000">
                <a:off x="1128420" y="4567276"/>
                <a:ext cx="124876" cy="124877"/>
              </a:xfrm>
              <a:prstGeom prst="ellipse">
                <a:avLst/>
              </a:prstGeom>
              <a:solidFill>
                <a:srgbClr val="FFFFFF">
                  <a:lumMod val="95000"/>
                </a:srgbClr>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a typeface="+mn-ea"/>
                  <a:cs typeface="+mn-cs"/>
                  <a:sym typeface="Arial"/>
                </a:endParaRPr>
              </a:p>
            </p:txBody>
          </p:sp>
          <p:sp>
            <p:nvSpPr>
              <p:cNvPr id="876" name="Freeform: Shape 1085">
                <a:extLst>
                  <a:ext uri="{FF2B5EF4-FFF2-40B4-BE49-F238E27FC236}">
                    <a16:creationId xmlns:a16="http://schemas.microsoft.com/office/drawing/2014/main" id="{E5ECCD2F-C4EA-2333-F444-5A80C304332E}"/>
                  </a:ext>
                </a:extLst>
              </p:cNvPr>
              <p:cNvSpPr/>
              <p:nvPr/>
            </p:nvSpPr>
            <p:spPr>
              <a:xfrm rot="16200000">
                <a:off x="1141750" y="4580606"/>
                <a:ext cx="98217" cy="98217"/>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rgbClr val="50CBCC"/>
              </a:solidFill>
              <a:ln w="5808" cap="flat">
                <a:noFill/>
                <a:prstDash val="solid"/>
                <a:miter/>
              </a:ln>
              <a:effectLst>
                <a:innerShdw blurRad="12700" dist="12700" dir="13500000">
                  <a:prstClr val="black">
                    <a:alpha val="15000"/>
                  </a:prstClr>
                </a:inn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cs typeface="Arial"/>
                  <a:sym typeface="Arial"/>
                </a:endParaRPr>
              </a:p>
            </p:txBody>
          </p:sp>
        </p:grpSp>
        <p:grpSp>
          <p:nvGrpSpPr>
            <p:cNvPr id="666" name="Group 665">
              <a:extLst>
                <a:ext uri="{FF2B5EF4-FFF2-40B4-BE49-F238E27FC236}">
                  <a16:creationId xmlns:a16="http://schemas.microsoft.com/office/drawing/2014/main" id="{9CE853C8-CAD8-553E-EB88-8E2E34C28695}"/>
                </a:ext>
              </a:extLst>
            </p:cNvPr>
            <p:cNvGrpSpPr/>
            <p:nvPr/>
          </p:nvGrpSpPr>
          <p:grpSpPr>
            <a:xfrm rot="4500000">
              <a:off x="6890441" y="5031829"/>
              <a:ext cx="279720" cy="279716"/>
              <a:chOff x="1128419" y="4567277"/>
              <a:chExt cx="124877" cy="124876"/>
            </a:xfrm>
          </p:grpSpPr>
          <p:sp>
            <p:nvSpPr>
              <p:cNvPr id="873" name="Oval 872">
                <a:extLst>
                  <a:ext uri="{FF2B5EF4-FFF2-40B4-BE49-F238E27FC236}">
                    <a16:creationId xmlns:a16="http://schemas.microsoft.com/office/drawing/2014/main" id="{357FA6E3-FB45-7B3A-0BAE-2D56B50DC597}"/>
                  </a:ext>
                </a:extLst>
              </p:cNvPr>
              <p:cNvSpPr/>
              <p:nvPr/>
            </p:nvSpPr>
            <p:spPr>
              <a:xfrm rot="16200000">
                <a:off x="1128420" y="4567276"/>
                <a:ext cx="124876" cy="124877"/>
              </a:xfrm>
              <a:prstGeom prst="ellipse">
                <a:avLst/>
              </a:prstGeom>
              <a:solidFill>
                <a:srgbClr val="FFFFFF">
                  <a:lumMod val="95000"/>
                </a:srgbClr>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a typeface="+mn-ea"/>
                  <a:cs typeface="+mn-cs"/>
                  <a:sym typeface="Arial"/>
                </a:endParaRPr>
              </a:p>
            </p:txBody>
          </p:sp>
          <p:sp>
            <p:nvSpPr>
              <p:cNvPr id="874" name="Freeform: Shape 1085">
                <a:extLst>
                  <a:ext uri="{FF2B5EF4-FFF2-40B4-BE49-F238E27FC236}">
                    <a16:creationId xmlns:a16="http://schemas.microsoft.com/office/drawing/2014/main" id="{FF5E5D41-C5A8-4978-9C77-4D36FA5EE25C}"/>
                  </a:ext>
                </a:extLst>
              </p:cNvPr>
              <p:cNvSpPr/>
              <p:nvPr/>
            </p:nvSpPr>
            <p:spPr>
              <a:xfrm rot="16200000">
                <a:off x="1141750" y="4580606"/>
                <a:ext cx="98217" cy="98217"/>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rgbClr val="84D1B5"/>
              </a:solidFill>
              <a:ln w="5808" cap="flat">
                <a:noFill/>
                <a:prstDash val="solid"/>
                <a:miter/>
              </a:ln>
              <a:effectLst>
                <a:innerShdw blurRad="12700" dist="12700" dir="13500000">
                  <a:prstClr val="black">
                    <a:alpha val="15000"/>
                  </a:prstClr>
                </a:inn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cs typeface="Arial"/>
                  <a:sym typeface="Arial"/>
                </a:endParaRPr>
              </a:p>
            </p:txBody>
          </p:sp>
        </p:grpSp>
        <p:grpSp>
          <p:nvGrpSpPr>
            <p:cNvPr id="667" name="Group 666">
              <a:extLst>
                <a:ext uri="{FF2B5EF4-FFF2-40B4-BE49-F238E27FC236}">
                  <a16:creationId xmlns:a16="http://schemas.microsoft.com/office/drawing/2014/main" id="{46FA6AC7-FF1F-A73E-09BE-CB60296E6EE5}"/>
                </a:ext>
              </a:extLst>
            </p:cNvPr>
            <p:cNvGrpSpPr/>
            <p:nvPr/>
          </p:nvGrpSpPr>
          <p:grpSpPr>
            <a:xfrm rot="4500000">
              <a:off x="5012702" y="2261287"/>
              <a:ext cx="279720" cy="279716"/>
              <a:chOff x="1128419" y="4567277"/>
              <a:chExt cx="124877" cy="124876"/>
            </a:xfrm>
          </p:grpSpPr>
          <p:sp>
            <p:nvSpPr>
              <p:cNvPr id="871" name="Oval 870">
                <a:extLst>
                  <a:ext uri="{FF2B5EF4-FFF2-40B4-BE49-F238E27FC236}">
                    <a16:creationId xmlns:a16="http://schemas.microsoft.com/office/drawing/2014/main" id="{12D0DD52-75B7-C524-FFF4-BFA5C6382430}"/>
                  </a:ext>
                </a:extLst>
              </p:cNvPr>
              <p:cNvSpPr/>
              <p:nvPr/>
            </p:nvSpPr>
            <p:spPr>
              <a:xfrm rot="16200000">
                <a:off x="1128420" y="4567276"/>
                <a:ext cx="124876" cy="124877"/>
              </a:xfrm>
              <a:prstGeom prst="ellipse">
                <a:avLst/>
              </a:prstGeom>
              <a:solidFill>
                <a:srgbClr val="FFFFFF">
                  <a:lumMod val="95000"/>
                </a:srgbClr>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a typeface="+mn-ea"/>
                  <a:cs typeface="+mn-cs"/>
                  <a:sym typeface="Arial"/>
                </a:endParaRPr>
              </a:p>
            </p:txBody>
          </p:sp>
          <p:sp>
            <p:nvSpPr>
              <p:cNvPr id="872" name="Freeform: Shape 1085">
                <a:extLst>
                  <a:ext uri="{FF2B5EF4-FFF2-40B4-BE49-F238E27FC236}">
                    <a16:creationId xmlns:a16="http://schemas.microsoft.com/office/drawing/2014/main" id="{72450B12-ED30-7CE8-B9E5-5F6C241F2971}"/>
                  </a:ext>
                </a:extLst>
              </p:cNvPr>
              <p:cNvSpPr/>
              <p:nvPr/>
            </p:nvSpPr>
            <p:spPr>
              <a:xfrm rot="16200000">
                <a:off x="1141750" y="4580606"/>
                <a:ext cx="98217" cy="98217"/>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rgbClr val="B0D57D"/>
              </a:solidFill>
              <a:ln w="5808" cap="flat">
                <a:noFill/>
                <a:prstDash val="solid"/>
                <a:miter/>
              </a:ln>
              <a:effectLst>
                <a:innerShdw blurRad="12700" dist="12700" dir="13500000">
                  <a:prstClr val="black">
                    <a:alpha val="15000"/>
                  </a:prstClr>
                </a:inn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cs typeface="Arial"/>
                  <a:sym typeface="Arial"/>
                </a:endParaRPr>
              </a:p>
            </p:txBody>
          </p:sp>
        </p:grpSp>
        <p:grpSp>
          <p:nvGrpSpPr>
            <p:cNvPr id="668" name="Group 667">
              <a:extLst>
                <a:ext uri="{FF2B5EF4-FFF2-40B4-BE49-F238E27FC236}">
                  <a16:creationId xmlns:a16="http://schemas.microsoft.com/office/drawing/2014/main" id="{741546BA-D234-45DE-6B6A-5964C9815522}"/>
                </a:ext>
              </a:extLst>
            </p:cNvPr>
            <p:cNvGrpSpPr/>
            <p:nvPr/>
          </p:nvGrpSpPr>
          <p:grpSpPr>
            <a:xfrm rot="4500000">
              <a:off x="6890441" y="2261287"/>
              <a:ext cx="279720" cy="279716"/>
              <a:chOff x="1128419" y="4567277"/>
              <a:chExt cx="124877" cy="124876"/>
            </a:xfrm>
          </p:grpSpPr>
          <p:sp>
            <p:nvSpPr>
              <p:cNvPr id="869" name="Oval 868">
                <a:extLst>
                  <a:ext uri="{FF2B5EF4-FFF2-40B4-BE49-F238E27FC236}">
                    <a16:creationId xmlns:a16="http://schemas.microsoft.com/office/drawing/2014/main" id="{49462CA7-4223-0A69-6C03-D724B4377E6F}"/>
                  </a:ext>
                </a:extLst>
              </p:cNvPr>
              <p:cNvSpPr/>
              <p:nvPr/>
            </p:nvSpPr>
            <p:spPr>
              <a:xfrm rot="16200000">
                <a:off x="1128420" y="4567276"/>
                <a:ext cx="124876" cy="124877"/>
              </a:xfrm>
              <a:prstGeom prst="ellipse">
                <a:avLst/>
              </a:prstGeom>
              <a:solidFill>
                <a:srgbClr val="FFFFFF">
                  <a:lumMod val="95000"/>
                </a:srgbClr>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a typeface="+mn-ea"/>
                  <a:cs typeface="+mn-cs"/>
                  <a:sym typeface="Arial"/>
                </a:endParaRPr>
              </a:p>
            </p:txBody>
          </p:sp>
          <p:sp>
            <p:nvSpPr>
              <p:cNvPr id="870" name="Freeform: Shape 1085">
                <a:extLst>
                  <a:ext uri="{FF2B5EF4-FFF2-40B4-BE49-F238E27FC236}">
                    <a16:creationId xmlns:a16="http://schemas.microsoft.com/office/drawing/2014/main" id="{5E4F4AEB-0215-F938-9E86-F48D1A2CB5EC}"/>
                  </a:ext>
                </a:extLst>
              </p:cNvPr>
              <p:cNvSpPr/>
              <p:nvPr/>
            </p:nvSpPr>
            <p:spPr>
              <a:xfrm rot="16200000">
                <a:off x="1141750" y="4580606"/>
                <a:ext cx="98217" cy="98217"/>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rgbClr val="C0D247"/>
              </a:solidFill>
              <a:ln w="5808" cap="flat">
                <a:noFill/>
                <a:prstDash val="solid"/>
                <a:miter/>
              </a:ln>
              <a:effectLst>
                <a:innerShdw blurRad="12700" dist="12700" dir="13500000">
                  <a:prstClr val="black">
                    <a:alpha val="15000"/>
                  </a:prstClr>
                </a:inn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cs typeface="Arial"/>
                  <a:sym typeface="Arial"/>
                </a:endParaRPr>
              </a:p>
            </p:txBody>
          </p:sp>
        </p:grpSp>
        <p:grpSp>
          <p:nvGrpSpPr>
            <p:cNvPr id="669" name="Group 668">
              <a:extLst>
                <a:ext uri="{FF2B5EF4-FFF2-40B4-BE49-F238E27FC236}">
                  <a16:creationId xmlns:a16="http://schemas.microsoft.com/office/drawing/2014/main" id="{BE52DD6E-F23B-1BC7-A0F9-FF1B8AD3FE96}"/>
                </a:ext>
              </a:extLst>
            </p:cNvPr>
            <p:cNvGrpSpPr/>
            <p:nvPr/>
          </p:nvGrpSpPr>
          <p:grpSpPr>
            <a:xfrm>
              <a:off x="714308" y="2119905"/>
              <a:ext cx="849904" cy="848220"/>
              <a:chOff x="714309" y="1776440"/>
              <a:chExt cx="849904" cy="848220"/>
            </a:xfrm>
          </p:grpSpPr>
          <p:grpSp>
            <p:nvGrpSpPr>
              <p:cNvPr id="833" name="Group 832">
                <a:extLst>
                  <a:ext uri="{FF2B5EF4-FFF2-40B4-BE49-F238E27FC236}">
                    <a16:creationId xmlns:a16="http://schemas.microsoft.com/office/drawing/2014/main" id="{7DE0E224-8F65-EED0-5347-E2F825652048}"/>
                  </a:ext>
                </a:extLst>
              </p:cNvPr>
              <p:cNvGrpSpPr/>
              <p:nvPr/>
            </p:nvGrpSpPr>
            <p:grpSpPr>
              <a:xfrm>
                <a:off x="714309" y="1776440"/>
                <a:ext cx="849904" cy="848220"/>
                <a:chOff x="7670218" y="1134788"/>
                <a:chExt cx="702841" cy="701448"/>
              </a:xfrm>
            </p:grpSpPr>
            <p:grpSp>
              <p:nvGrpSpPr>
                <p:cNvPr id="865" name="Group 864">
                  <a:extLst>
                    <a:ext uri="{FF2B5EF4-FFF2-40B4-BE49-F238E27FC236}">
                      <a16:creationId xmlns:a16="http://schemas.microsoft.com/office/drawing/2014/main" id="{1735FF2C-883B-23CC-E1C7-D3767642A0A4}"/>
                    </a:ext>
                  </a:extLst>
                </p:cNvPr>
                <p:cNvGrpSpPr/>
                <p:nvPr/>
              </p:nvGrpSpPr>
              <p:grpSpPr>
                <a:xfrm>
                  <a:off x="7670218" y="1134788"/>
                  <a:ext cx="702841" cy="701448"/>
                  <a:chOff x="587408" y="1107646"/>
                  <a:chExt cx="1128633" cy="1126396"/>
                </a:xfrm>
              </p:grpSpPr>
              <p:sp>
                <p:nvSpPr>
                  <p:cNvPr id="867" name="Oval 866">
                    <a:extLst>
                      <a:ext uri="{FF2B5EF4-FFF2-40B4-BE49-F238E27FC236}">
                        <a16:creationId xmlns:a16="http://schemas.microsoft.com/office/drawing/2014/main" id="{2092F4D7-9B76-D877-5BA3-540BD98023BD}"/>
                      </a:ext>
                    </a:extLst>
                  </p:cNvPr>
                  <p:cNvSpPr/>
                  <p:nvPr/>
                </p:nvSpPr>
                <p:spPr>
                  <a:xfrm>
                    <a:off x="589645" y="1107646"/>
                    <a:ext cx="1126396" cy="1126396"/>
                  </a:xfrm>
                  <a:prstGeom prst="ellipse">
                    <a:avLst/>
                  </a:prstGeom>
                  <a:solidFill>
                    <a:srgbClr val="005758"/>
                  </a:solidFill>
                  <a:ln w="12700" cap="flat" cmpd="sng" algn="ctr">
                    <a:noFill/>
                    <a:prstDash val="solid"/>
                    <a:miter lim="800000"/>
                  </a:ln>
                  <a:effectLst>
                    <a:outerShdw blurRad="25400" dist="25400" dir="13500000" algn="br" rotWithShape="0">
                      <a:srgbClr val="FFFF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ndParaRPr>
                  </a:p>
                </p:txBody>
              </p:sp>
              <p:sp>
                <p:nvSpPr>
                  <p:cNvPr id="868" name="Oval 867">
                    <a:extLst>
                      <a:ext uri="{FF2B5EF4-FFF2-40B4-BE49-F238E27FC236}">
                        <a16:creationId xmlns:a16="http://schemas.microsoft.com/office/drawing/2014/main" id="{3E36C2F6-7D48-FB99-1324-75BF52F1A62F}"/>
                      </a:ext>
                    </a:extLst>
                  </p:cNvPr>
                  <p:cNvSpPr/>
                  <p:nvPr/>
                </p:nvSpPr>
                <p:spPr>
                  <a:xfrm>
                    <a:off x="587408" y="1107646"/>
                    <a:ext cx="1126396" cy="1126396"/>
                  </a:xfrm>
                  <a:prstGeom prst="ellipse">
                    <a:avLst/>
                  </a:prstGeom>
                  <a:solidFill>
                    <a:srgbClr val="005758"/>
                  </a:solidFill>
                  <a:ln w="12700" cap="flat" cmpd="sng" algn="ctr">
                    <a:noFill/>
                    <a:prstDash val="solid"/>
                    <a:miter lim="800000"/>
                  </a:ln>
                  <a:effectLst>
                    <a:outerShdw blurRad="50800" dist="38100" dir="2700000" algn="tl" rotWithShape="0">
                      <a:prstClr val="black">
                        <a:alpha val="9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ndParaRPr>
                  </a:p>
                </p:txBody>
              </p:sp>
            </p:grpSp>
            <p:sp>
              <p:nvSpPr>
                <p:cNvPr id="866" name="Oval 865">
                  <a:extLst>
                    <a:ext uri="{FF2B5EF4-FFF2-40B4-BE49-F238E27FC236}">
                      <a16:creationId xmlns:a16="http://schemas.microsoft.com/office/drawing/2014/main" id="{BB962182-048C-9BCB-112B-1D92DAB07458}"/>
                    </a:ext>
                  </a:extLst>
                </p:cNvPr>
                <p:cNvSpPr/>
                <p:nvPr/>
              </p:nvSpPr>
              <p:spPr>
                <a:xfrm>
                  <a:off x="7721847" y="1185721"/>
                  <a:ext cx="599582" cy="599582"/>
                </a:xfrm>
                <a:prstGeom prst="ellipse">
                  <a:avLst/>
                </a:prstGeom>
                <a:solidFill>
                  <a:srgbClr val="003030">
                    <a:alpha val="50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ea typeface="+mn-ea"/>
                    <a:cs typeface="+mn-cs"/>
                  </a:endParaRPr>
                </a:p>
              </p:txBody>
            </p:sp>
          </p:grpSp>
          <p:grpSp>
            <p:nvGrpSpPr>
              <p:cNvPr id="834" name="Group 833">
                <a:extLst>
                  <a:ext uri="{FF2B5EF4-FFF2-40B4-BE49-F238E27FC236}">
                    <a16:creationId xmlns:a16="http://schemas.microsoft.com/office/drawing/2014/main" id="{CE339E64-8F40-D6D9-B0A6-49478346DED3}"/>
                  </a:ext>
                </a:extLst>
              </p:cNvPr>
              <p:cNvGrpSpPr/>
              <p:nvPr/>
            </p:nvGrpSpPr>
            <p:grpSpPr>
              <a:xfrm>
                <a:off x="910957" y="1973220"/>
                <a:ext cx="456608" cy="454662"/>
                <a:chOff x="5972175" y="2827338"/>
                <a:chExt cx="373063" cy="371475"/>
              </a:xfrm>
              <a:solidFill>
                <a:srgbClr val="FFFFFF"/>
              </a:solidFill>
            </p:grpSpPr>
            <p:sp>
              <p:nvSpPr>
                <p:cNvPr id="835" name="Freeform 22">
                  <a:extLst>
                    <a:ext uri="{FF2B5EF4-FFF2-40B4-BE49-F238E27FC236}">
                      <a16:creationId xmlns:a16="http://schemas.microsoft.com/office/drawing/2014/main" id="{C758F5F8-3272-1C18-C6E9-9D793F5014B1}"/>
                    </a:ext>
                  </a:extLst>
                </p:cNvPr>
                <p:cNvSpPr>
                  <a:spLocks/>
                </p:cNvSpPr>
                <p:nvPr/>
              </p:nvSpPr>
              <p:spPr bwMode="auto">
                <a:xfrm>
                  <a:off x="6013450" y="3006725"/>
                  <a:ext cx="41275" cy="12700"/>
                </a:xfrm>
                <a:custGeom>
                  <a:avLst/>
                  <a:gdLst>
                    <a:gd name="T0" fmla="*/ 187 w 187"/>
                    <a:gd name="T1" fmla="*/ 54 h 54"/>
                    <a:gd name="T2" fmla="*/ 187 w 187"/>
                    <a:gd name="T3" fmla="*/ 54 h 54"/>
                    <a:gd name="T4" fmla="*/ 0 w 187"/>
                    <a:gd name="T5" fmla="*/ 54 h 54"/>
                    <a:gd name="T6" fmla="*/ 0 w 187"/>
                    <a:gd name="T7" fmla="*/ 0 h 54"/>
                    <a:gd name="T8" fmla="*/ 187 w 187"/>
                    <a:gd name="T9" fmla="*/ 0 h 54"/>
                    <a:gd name="T10" fmla="*/ 187 w 187"/>
                    <a:gd name="T11" fmla="*/ 54 h 54"/>
                  </a:gdLst>
                  <a:ahLst/>
                  <a:cxnLst>
                    <a:cxn ang="0">
                      <a:pos x="T0" y="T1"/>
                    </a:cxn>
                    <a:cxn ang="0">
                      <a:pos x="T2" y="T3"/>
                    </a:cxn>
                    <a:cxn ang="0">
                      <a:pos x="T4" y="T5"/>
                    </a:cxn>
                    <a:cxn ang="0">
                      <a:pos x="T6" y="T7"/>
                    </a:cxn>
                    <a:cxn ang="0">
                      <a:pos x="T8" y="T9"/>
                    </a:cxn>
                    <a:cxn ang="0">
                      <a:pos x="T10" y="T11"/>
                    </a:cxn>
                  </a:cxnLst>
                  <a:rect l="0" t="0" r="r" b="b"/>
                  <a:pathLst>
                    <a:path w="187" h="54">
                      <a:moveTo>
                        <a:pt x="187" y="54"/>
                      </a:moveTo>
                      <a:lnTo>
                        <a:pt x="187" y="54"/>
                      </a:lnTo>
                      <a:lnTo>
                        <a:pt x="0" y="54"/>
                      </a:lnTo>
                      <a:lnTo>
                        <a:pt x="0" y="0"/>
                      </a:lnTo>
                      <a:lnTo>
                        <a:pt x="187" y="0"/>
                      </a:lnTo>
                      <a:lnTo>
                        <a:pt x="187" y="5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36" name="Freeform 23">
                  <a:extLst>
                    <a:ext uri="{FF2B5EF4-FFF2-40B4-BE49-F238E27FC236}">
                      <a16:creationId xmlns:a16="http://schemas.microsoft.com/office/drawing/2014/main" id="{8BD7489F-4789-F6D6-BC8D-133507C1CF39}"/>
                    </a:ext>
                  </a:extLst>
                </p:cNvPr>
                <p:cNvSpPr>
                  <a:spLocks noEditPoints="1"/>
                </p:cNvSpPr>
                <p:nvPr/>
              </p:nvSpPr>
              <p:spPr bwMode="auto">
                <a:xfrm>
                  <a:off x="5972175" y="2989263"/>
                  <a:ext cx="47625" cy="47625"/>
                </a:xfrm>
                <a:custGeom>
                  <a:avLst/>
                  <a:gdLst>
                    <a:gd name="T0" fmla="*/ 107 w 214"/>
                    <a:gd name="T1" fmla="*/ 54 h 214"/>
                    <a:gd name="T2" fmla="*/ 107 w 214"/>
                    <a:gd name="T3" fmla="*/ 54 h 214"/>
                    <a:gd name="T4" fmla="*/ 54 w 214"/>
                    <a:gd name="T5" fmla="*/ 107 h 214"/>
                    <a:gd name="T6" fmla="*/ 107 w 214"/>
                    <a:gd name="T7" fmla="*/ 160 h 214"/>
                    <a:gd name="T8" fmla="*/ 160 w 214"/>
                    <a:gd name="T9" fmla="*/ 107 h 214"/>
                    <a:gd name="T10" fmla="*/ 107 w 214"/>
                    <a:gd name="T11" fmla="*/ 54 h 214"/>
                    <a:gd name="T12" fmla="*/ 107 w 214"/>
                    <a:gd name="T13" fmla="*/ 214 h 214"/>
                    <a:gd name="T14" fmla="*/ 107 w 214"/>
                    <a:gd name="T15" fmla="*/ 214 h 214"/>
                    <a:gd name="T16" fmla="*/ 0 w 214"/>
                    <a:gd name="T17" fmla="*/ 107 h 214"/>
                    <a:gd name="T18" fmla="*/ 107 w 214"/>
                    <a:gd name="T19" fmla="*/ 0 h 214"/>
                    <a:gd name="T20" fmla="*/ 214 w 214"/>
                    <a:gd name="T21" fmla="*/ 107 h 214"/>
                    <a:gd name="T22" fmla="*/ 107 w 214"/>
                    <a:gd name="T23"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14">
                      <a:moveTo>
                        <a:pt x="107" y="54"/>
                      </a:moveTo>
                      <a:lnTo>
                        <a:pt x="107" y="54"/>
                      </a:lnTo>
                      <a:cubicBezTo>
                        <a:pt x="78" y="54"/>
                        <a:pt x="54" y="77"/>
                        <a:pt x="54" y="107"/>
                      </a:cubicBezTo>
                      <a:cubicBezTo>
                        <a:pt x="54" y="136"/>
                        <a:pt x="78" y="160"/>
                        <a:pt x="107" y="160"/>
                      </a:cubicBezTo>
                      <a:cubicBezTo>
                        <a:pt x="136" y="160"/>
                        <a:pt x="160" y="136"/>
                        <a:pt x="160" y="107"/>
                      </a:cubicBezTo>
                      <a:cubicBezTo>
                        <a:pt x="160" y="77"/>
                        <a:pt x="136" y="54"/>
                        <a:pt x="107" y="54"/>
                      </a:cubicBezTo>
                      <a:close/>
                      <a:moveTo>
                        <a:pt x="107" y="214"/>
                      </a:moveTo>
                      <a:lnTo>
                        <a:pt x="107" y="214"/>
                      </a:lnTo>
                      <a:cubicBezTo>
                        <a:pt x="48" y="214"/>
                        <a:pt x="0" y="166"/>
                        <a:pt x="0" y="107"/>
                      </a:cubicBezTo>
                      <a:cubicBezTo>
                        <a:pt x="0" y="48"/>
                        <a:pt x="48" y="0"/>
                        <a:pt x="107" y="0"/>
                      </a:cubicBezTo>
                      <a:cubicBezTo>
                        <a:pt x="166" y="0"/>
                        <a:pt x="214" y="48"/>
                        <a:pt x="214" y="107"/>
                      </a:cubicBezTo>
                      <a:cubicBezTo>
                        <a:pt x="214" y="166"/>
                        <a:pt x="166" y="214"/>
                        <a:pt x="107" y="21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37" name="Freeform 24">
                  <a:extLst>
                    <a:ext uri="{FF2B5EF4-FFF2-40B4-BE49-F238E27FC236}">
                      <a16:creationId xmlns:a16="http://schemas.microsoft.com/office/drawing/2014/main" id="{7ED65E79-ADE5-85D8-CC04-B3E79CA4AB3E}"/>
                    </a:ext>
                  </a:extLst>
                </p:cNvPr>
                <p:cNvSpPr>
                  <a:spLocks/>
                </p:cNvSpPr>
                <p:nvPr/>
              </p:nvSpPr>
              <p:spPr bwMode="auto">
                <a:xfrm>
                  <a:off x="6027738" y="2933700"/>
                  <a:ext cx="41275" cy="31750"/>
                </a:xfrm>
                <a:custGeom>
                  <a:avLst/>
                  <a:gdLst>
                    <a:gd name="T0" fmla="*/ 160 w 190"/>
                    <a:gd name="T1" fmla="*/ 151 h 151"/>
                    <a:gd name="T2" fmla="*/ 160 w 190"/>
                    <a:gd name="T3" fmla="*/ 151 h 151"/>
                    <a:gd name="T4" fmla="*/ 0 w 190"/>
                    <a:gd name="T5" fmla="*/ 44 h 151"/>
                    <a:gd name="T6" fmla="*/ 30 w 190"/>
                    <a:gd name="T7" fmla="*/ 0 h 151"/>
                    <a:gd name="T8" fmla="*/ 190 w 190"/>
                    <a:gd name="T9" fmla="*/ 107 h 151"/>
                    <a:gd name="T10" fmla="*/ 160 w 190"/>
                    <a:gd name="T11" fmla="*/ 151 h 151"/>
                  </a:gdLst>
                  <a:ahLst/>
                  <a:cxnLst>
                    <a:cxn ang="0">
                      <a:pos x="T0" y="T1"/>
                    </a:cxn>
                    <a:cxn ang="0">
                      <a:pos x="T2" y="T3"/>
                    </a:cxn>
                    <a:cxn ang="0">
                      <a:pos x="T4" y="T5"/>
                    </a:cxn>
                    <a:cxn ang="0">
                      <a:pos x="T6" y="T7"/>
                    </a:cxn>
                    <a:cxn ang="0">
                      <a:pos x="T8" y="T9"/>
                    </a:cxn>
                    <a:cxn ang="0">
                      <a:pos x="T10" y="T11"/>
                    </a:cxn>
                  </a:cxnLst>
                  <a:rect l="0" t="0" r="r" b="b"/>
                  <a:pathLst>
                    <a:path w="190" h="151">
                      <a:moveTo>
                        <a:pt x="160" y="151"/>
                      </a:moveTo>
                      <a:lnTo>
                        <a:pt x="160" y="151"/>
                      </a:lnTo>
                      <a:lnTo>
                        <a:pt x="0" y="44"/>
                      </a:lnTo>
                      <a:lnTo>
                        <a:pt x="30" y="0"/>
                      </a:lnTo>
                      <a:lnTo>
                        <a:pt x="190" y="107"/>
                      </a:lnTo>
                      <a:lnTo>
                        <a:pt x="160" y="15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38" name="Freeform 25">
                  <a:extLst>
                    <a:ext uri="{FF2B5EF4-FFF2-40B4-BE49-F238E27FC236}">
                      <a16:creationId xmlns:a16="http://schemas.microsoft.com/office/drawing/2014/main" id="{EFF7FE58-C486-C3AC-BF35-858B61BDBB5F}"/>
                    </a:ext>
                  </a:extLst>
                </p:cNvPr>
                <p:cNvSpPr>
                  <a:spLocks noEditPoints="1"/>
                </p:cNvSpPr>
                <p:nvPr/>
              </p:nvSpPr>
              <p:spPr bwMode="auto">
                <a:xfrm>
                  <a:off x="5995988" y="2908300"/>
                  <a:ext cx="46038" cy="47625"/>
                </a:xfrm>
                <a:custGeom>
                  <a:avLst/>
                  <a:gdLst>
                    <a:gd name="T0" fmla="*/ 107 w 213"/>
                    <a:gd name="T1" fmla="*/ 53 h 213"/>
                    <a:gd name="T2" fmla="*/ 107 w 213"/>
                    <a:gd name="T3" fmla="*/ 53 h 213"/>
                    <a:gd name="T4" fmla="*/ 53 w 213"/>
                    <a:gd name="T5" fmla="*/ 107 h 213"/>
                    <a:gd name="T6" fmla="*/ 107 w 213"/>
                    <a:gd name="T7" fmla="*/ 160 h 213"/>
                    <a:gd name="T8" fmla="*/ 160 w 213"/>
                    <a:gd name="T9" fmla="*/ 107 h 213"/>
                    <a:gd name="T10" fmla="*/ 107 w 213"/>
                    <a:gd name="T11" fmla="*/ 53 h 213"/>
                    <a:gd name="T12" fmla="*/ 107 w 213"/>
                    <a:gd name="T13" fmla="*/ 213 h 213"/>
                    <a:gd name="T14" fmla="*/ 107 w 213"/>
                    <a:gd name="T15" fmla="*/ 213 h 213"/>
                    <a:gd name="T16" fmla="*/ 0 w 213"/>
                    <a:gd name="T17" fmla="*/ 107 h 213"/>
                    <a:gd name="T18" fmla="*/ 107 w 213"/>
                    <a:gd name="T19" fmla="*/ 0 h 213"/>
                    <a:gd name="T20" fmla="*/ 213 w 213"/>
                    <a:gd name="T21" fmla="*/ 107 h 213"/>
                    <a:gd name="T22" fmla="*/ 107 w 213"/>
                    <a:gd name="T23"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3">
                      <a:moveTo>
                        <a:pt x="107" y="53"/>
                      </a:moveTo>
                      <a:lnTo>
                        <a:pt x="107" y="53"/>
                      </a:lnTo>
                      <a:cubicBezTo>
                        <a:pt x="77" y="53"/>
                        <a:pt x="53" y="77"/>
                        <a:pt x="53" y="107"/>
                      </a:cubicBezTo>
                      <a:cubicBezTo>
                        <a:pt x="53" y="136"/>
                        <a:pt x="77" y="160"/>
                        <a:pt x="107" y="160"/>
                      </a:cubicBezTo>
                      <a:cubicBezTo>
                        <a:pt x="136" y="160"/>
                        <a:pt x="160" y="136"/>
                        <a:pt x="160" y="107"/>
                      </a:cubicBezTo>
                      <a:cubicBezTo>
                        <a:pt x="160" y="77"/>
                        <a:pt x="136" y="53"/>
                        <a:pt x="107" y="53"/>
                      </a:cubicBezTo>
                      <a:close/>
                      <a:moveTo>
                        <a:pt x="107" y="213"/>
                      </a:moveTo>
                      <a:lnTo>
                        <a:pt x="107" y="213"/>
                      </a:lnTo>
                      <a:cubicBezTo>
                        <a:pt x="48" y="213"/>
                        <a:pt x="0" y="165"/>
                        <a:pt x="0" y="107"/>
                      </a:cubicBezTo>
                      <a:cubicBezTo>
                        <a:pt x="0" y="48"/>
                        <a:pt x="48" y="0"/>
                        <a:pt x="107" y="0"/>
                      </a:cubicBezTo>
                      <a:cubicBezTo>
                        <a:pt x="165" y="0"/>
                        <a:pt x="213" y="48"/>
                        <a:pt x="213" y="107"/>
                      </a:cubicBezTo>
                      <a:cubicBezTo>
                        <a:pt x="213" y="165"/>
                        <a:pt x="165" y="213"/>
                        <a:pt x="107"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39" name="Freeform 26">
                  <a:extLst>
                    <a:ext uri="{FF2B5EF4-FFF2-40B4-BE49-F238E27FC236}">
                      <a16:creationId xmlns:a16="http://schemas.microsoft.com/office/drawing/2014/main" id="{4E589C93-8570-147A-6A9A-158BB764B8B5}"/>
                    </a:ext>
                  </a:extLst>
                </p:cNvPr>
                <p:cNvSpPr>
                  <a:spLocks noEditPoints="1"/>
                </p:cNvSpPr>
                <p:nvPr/>
              </p:nvSpPr>
              <p:spPr bwMode="auto">
                <a:xfrm>
                  <a:off x="6054725" y="2851150"/>
                  <a:ext cx="46038" cy="46038"/>
                </a:xfrm>
                <a:custGeom>
                  <a:avLst/>
                  <a:gdLst>
                    <a:gd name="T0" fmla="*/ 106 w 213"/>
                    <a:gd name="T1" fmla="*/ 54 h 214"/>
                    <a:gd name="T2" fmla="*/ 106 w 213"/>
                    <a:gd name="T3" fmla="*/ 54 h 214"/>
                    <a:gd name="T4" fmla="*/ 53 w 213"/>
                    <a:gd name="T5" fmla="*/ 107 h 214"/>
                    <a:gd name="T6" fmla="*/ 106 w 213"/>
                    <a:gd name="T7" fmla="*/ 160 h 214"/>
                    <a:gd name="T8" fmla="*/ 160 w 213"/>
                    <a:gd name="T9" fmla="*/ 107 h 214"/>
                    <a:gd name="T10" fmla="*/ 106 w 213"/>
                    <a:gd name="T11" fmla="*/ 54 h 214"/>
                    <a:gd name="T12" fmla="*/ 106 w 213"/>
                    <a:gd name="T13" fmla="*/ 214 h 214"/>
                    <a:gd name="T14" fmla="*/ 106 w 213"/>
                    <a:gd name="T15" fmla="*/ 214 h 214"/>
                    <a:gd name="T16" fmla="*/ 0 w 213"/>
                    <a:gd name="T17" fmla="*/ 107 h 214"/>
                    <a:gd name="T18" fmla="*/ 106 w 213"/>
                    <a:gd name="T19" fmla="*/ 0 h 214"/>
                    <a:gd name="T20" fmla="*/ 213 w 213"/>
                    <a:gd name="T21" fmla="*/ 107 h 214"/>
                    <a:gd name="T22" fmla="*/ 106 w 213"/>
                    <a:gd name="T23"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4">
                      <a:moveTo>
                        <a:pt x="106" y="54"/>
                      </a:moveTo>
                      <a:lnTo>
                        <a:pt x="106" y="54"/>
                      </a:lnTo>
                      <a:cubicBezTo>
                        <a:pt x="77" y="54"/>
                        <a:pt x="53" y="77"/>
                        <a:pt x="53" y="107"/>
                      </a:cubicBezTo>
                      <a:cubicBezTo>
                        <a:pt x="53" y="136"/>
                        <a:pt x="77" y="160"/>
                        <a:pt x="106" y="160"/>
                      </a:cubicBezTo>
                      <a:cubicBezTo>
                        <a:pt x="136" y="160"/>
                        <a:pt x="160" y="136"/>
                        <a:pt x="160" y="107"/>
                      </a:cubicBezTo>
                      <a:cubicBezTo>
                        <a:pt x="160" y="77"/>
                        <a:pt x="136" y="54"/>
                        <a:pt x="106" y="54"/>
                      </a:cubicBezTo>
                      <a:close/>
                      <a:moveTo>
                        <a:pt x="106" y="214"/>
                      </a:moveTo>
                      <a:lnTo>
                        <a:pt x="106" y="214"/>
                      </a:lnTo>
                      <a:cubicBezTo>
                        <a:pt x="48" y="214"/>
                        <a:pt x="0" y="166"/>
                        <a:pt x="0" y="107"/>
                      </a:cubicBezTo>
                      <a:cubicBezTo>
                        <a:pt x="0" y="48"/>
                        <a:pt x="48" y="0"/>
                        <a:pt x="106" y="0"/>
                      </a:cubicBezTo>
                      <a:cubicBezTo>
                        <a:pt x="165" y="0"/>
                        <a:pt x="213" y="48"/>
                        <a:pt x="213" y="107"/>
                      </a:cubicBezTo>
                      <a:cubicBezTo>
                        <a:pt x="213" y="166"/>
                        <a:pt x="165" y="214"/>
                        <a:pt x="106" y="21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40" name="Freeform 27">
                  <a:extLst>
                    <a:ext uri="{FF2B5EF4-FFF2-40B4-BE49-F238E27FC236}">
                      <a16:creationId xmlns:a16="http://schemas.microsoft.com/office/drawing/2014/main" id="{1EB36354-FC6D-03EA-926E-76DED21E23E8}"/>
                    </a:ext>
                  </a:extLst>
                </p:cNvPr>
                <p:cNvSpPr>
                  <a:spLocks/>
                </p:cNvSpPr>
                <p:nvPr/>
              </p:nvSpPr>
              <p:spPr bwMode="auto">
                <a:xfrm>
                  <a:off x="6078538" y="2882900"/>
                  <a:ext cx="33338" cy="41275"/>
                </a:xfrm>
                <a:custGeom>
                  <a:avLst/>
                  <a:gdLst>
                    <a:gd name="T0" fmla="*/ 106 w 151"/>
                    <a:gd name="T1" fmla="*/ 190 h 190"/>
                    <a:gd name="T2" fmla="*/ 106 w 151"/>
                    <a:gd name="T3" fmla="*/ 190 h 190"/>
                    <a:gd name="T4" fmla="*/ 0 w 151"/>
                    <a:gd name="T5" fmla="*/ 30 h 190"/>
                    <a:gd name="T6" fmla="*/ 44 w 151"/>
                    <a:gd name="T7" fmla="*/ 0 h 190"/>
                    <a:gd name="T8" fmla="*/ 151 w 151"/>
                    <a:gd name="T9" fmla="*/ 160 h 190"/>
                    <a:gd name="T10" fmla="*/ 106 w 151"/>
                    <a:gd name="T11" fmla="*/ 190 h 190"/>
                  </a:gdLst>
                  <a:ahLst/>
                  <a:cxnLst>
                    <a:cxn ang="0">
                      <a:pos x="T0" y="T1"/>
                    </a:cxn>
                    <a:cxn ang="0">
                      <a:pos x="T2" y="T3"/>
                    </a:cxn>
                    <a:cxn ang="0">
                      <a:pos x="T4" y="T5"/>
                    </a:cxn>
                    <a:cxn ang="0">
                      <a:pos x="T6" y="T7"/>
                    </a:cxn>
                    <a:cxn ang="0">
                      <a:pos x="T8" y="T9"/>
                    </a:cxn>
                    <a:cxn ang="0">
                      <a:pos x="T10" y="T11"/>
                    </a:cxn>
                  </a:cxnLst>
                  <a:rect l="0" t="0" r="r" b="b"/>
                  <a:pathLst>
                    <a:path w="151" h="190">
                      <a:moveTo>
                        <a:pt x="106" y="190"/>
                      </a:moveTo>
                      <a:lnTo>
                        <a:pt x="106" y="190"/>
                      </a:lnTo>
                      <a:lnTo>
                        <a:pt x="0" y="30"/>
                      </a:lnTo>
                      <a:lnTo>
                        <a:pt x="44" y="0"/>
                      </a:lnTo>
                      <a:lnTo>
                        <a:pt x="151" y="160"/>
                      </a:lnTo>
                      <a:lnTo>
                        <a:pt x="106" y="19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41" name="Freeform 28">
                  <a:extLst>
                    <a:ext uri="{FF2B5EF4-FFF2-40B4-BE49-F238E27FC236}">
                      <a16:creationId xmlns:a16="http://schemas.microsoft.com/office/drawing/2014/main" id="{ABB6BF66-B4DB-67ED-D15C-FBD19D2EB6FF}"/>
                    </a:ext>
                  </a:extLst>
                </p:cNvPr>
                <p:cNvSpPr>
                  <a:spLocks/>
                </p:cNvSpPr>
                <p:nvPr/>
              </p:nvSpPr>
              <p:spPr bwMode="auto">
                <a:xfrm>
                  <a:off x="6264275" y="3006725"/>
                  <a:ext cx="41275" cy="12700"/>
                </a:xfrm>
                <a:custGeom>
                  <a:avLst/>
                  <a:gdLst>
                    <a:gd name="T0" fmla="*/ 186 w 186"/>
                    <a:gd name="T1" fmla="*/ 54 h 54"/>
                    <a:gd name="T2" fmla="*/ 186 w 186"/>
                    <a:gd name="T3" fmla="*/ 54 h 54"/>
                    <a:gd name="T4" fmla="*/ 0 w 186"/>
                    <a:gd name="T5" fmla="*/ 54 h 54"/>
                    <a:gd name="T6" fmla="*/ 0 w 186"/>
                    <a:gd name="T7" fmla="*/ 0 h 54"/>
                    <a:gd name="T8" fmla="*/ 186 w 186"/>
                    <a:gd name="T9" fmla="*/ 0 h 54"/>
                    <a:gd name="T10" fmla="*/ 186 w 186"/>
                    <a:gd name="T11" fmla="*/ 54 h 54"/>
                  </a:gdLst>
                  <a:ahLst/>
                  <a:cxnLst>
                    <a:cxn ang="0">
                      <a:pos x="T0" y="T1"/>
                    </a:cxn>
                    <a:cxn ang="0">
                      <a:pos x="T2" y="T3"/>
                    </a:cxn>
                    <a:cxn ang="0">
                      <a:pos x="T4" y="T5"/>
                    </a:cxn>
                    <a:cxn ang="0">
                      <a:pos x="T6" y="T7"/>
                    </a:cxn>
                    <a:cxn ang="0">
                      <a:pos x="T8" y="T9"/>
                    </a:cxn>
                    <a:cxn ang="0">
                      <a:pos x="T10" y="T11"/>
                    </a:cxn>
                  </a:cxnLst>
                  <a:rect l="0" t="0" r="r" b="b"/>
                  <a:pathLst>
                    <a:path w="186" h="54">
                      <a:moveTo>
                        <a:pt x="186" y="54"/>
                      </a:moveTo>
                      <a:lnTo>
                        <a:pt x="186" y="54"/>
                      </a:lnTo>
                      <a:lnTo>
                        <a:pt x="0" y="54"/>
                      </a:lnTo>
                      <a:lnTo>
                        <a:pt x="0" y="0"/>
                      </a:lnTo>
                      <a:lnTo>
                        <a:pt x="186" y="0"/>
                      </a:lnTo>
                      <a:lnTo>
                        <a:pt x="186" y="5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42" name="Freeform 29">
                  <a:extLst>
                    <a:ext uri="{FF2B5EF4-FFF2-40B4-BE49-F238E27FC236}">
                      <a16:creationId xmlns:a16="http://schemas.microsoft.com/office/drawing/2014/main" id="{4295CDB7-B8E6-887B-DFF9-61D69C0DCF7F}"/>
                    </a:ext>
                  </a:extLst>
                </p:cNvPr>
                <p:cNvSpPr>
                  <a:spLocks noEditPoints="1"/>
                </p:cNvSpPr>
                <p:nvPr/>
              </p:nvSpPr>
              <p:spPr bwMode="auto">
                <a:xfrm>
                  <a:off x="6299200" y="2989263"/>
                  <a:ext cx="46038" cy="47625"/>
                </a:xfrm>
                <a:custGeom>
                  <a:avLst/>
                  <a:gdLst>
                    <a:gd name="T0" fmla="*/ 106 w 213"/>
                    <a:gd name="T1" fmla="*/ 54 h 214"/>
                    <a:gd name="T2" fmla="*/ 106 w 213"/>
                    <a:gd name="T3" fmla="*/ 54 h 214"/>
                    <a:gd name="T4" fmla="*/ 53 w 213"/>
                    <a:gd name="T5" fmla="*/ 107 h 214"/>
                    <a:gd name="T6" fmla="*/ 106 w 213"/>
                    <a:gd name="T7" fmla="*/ 160 h 214"/>
                    <a:gd name="T8" fmla="*/ 160 w 213"/>
                    <a:gd name="T9" fmla="*/ 107 h 214"/>
                    <a:gd name="T10" fmla="*/ 106 w 213"/>
                    <a:gd name="T11" fmla="*/ 54 h 214"/>
                    <a:gd name="T12" fmla="*/ 106 w 213"/>
                    <a:gd name="T13" fmla="*/ 214 h 214"/>
                    <a:gd name="T14" fmla="*/ 106 w 213"/>
                    <a:gd name="T15" fmla="*/ 214 h 214"/>
                    <a:gd name="T16" fmla="*/ 0 w 213"/>
                    <a:gd name="T17" fmla="*/ 107 h 214"/>
                    <a:gd name="T18" fmla="*/ 106 w 213"/>
                    <a:gd name="T19" fmla="*/ 0 h 214"/>
                    <a:gd name="T20" fmla="*/ 213 w 213"/>
                    <a:gd name="T21" fmla="*/ 107 h 214"/>
                    <a:gd name="T22" fmla="*/ 106 w 213"/>
                    <a:gd name="T23"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4">
                      <a:moveTo>
                        <a:pt x="106" y="54"/>
                      </a:moveTo>
                      <a:lnTo>
                        <a:pt x="106" y="54"/>
                      </a:lnTo>
                      <a:cubicBezTo>
                        <a:pt x="77" y="54"/>
                        <a:pt x="53" y="77"/>
                        <a:pt x="53" y="107"/>
                      </a:cubicBezTo>
                      <a:cubicBezTo>
                        <a:pt x="53" y="136"/>
                        <a:pt x="77" y="160"/>
                        <a:pt x="106" y="160"/>
                      </a:cubicBezTo>
                      <a:cubicBezTo>
                        <a:pt x="136" y="160"/>
                        <a:pt x="160" y="136"/>
                        <a:pt x="160" y="107"/>
                      </a:cubicBezTo>
                      <a:cubicBezTo>
                        <a:pt x="160" y="77"/>
                        <a:pt x="136" y="54"/>
                        <a:pt x="106" y="54"/>
                      </a:cubicBezTo>
                      <a:close/>
                      <a:moveTo>
                        <a:pt x="106" y="214"/>
                      </a:moveTo>
                      <a:lnTo>
                        <a:pt x="106" y="214"/>
                      </a:lnTo>
                      <a:cubicBezTo>
                        <a:pt x="48" y="214"/>
                        <a:pt x="0" y="166"/>
                        <a:pt x="0" y="107"/>
                      </a:cubicBezTo>
                      <a:cubicBezTo>
                        <a:pt x="0" y="48"/>
                        <a:pt x="48" y="0"/>
                        <a:pt x="106" y="0"/>
                      </a:cubicBezTo>
                      <a:cubicBezTo>
                        <a:pt x="165" y="0"/>
                        <a:pt x="213" y="48"/>
                        <a:pt x="213" y="107"/>
                      </a:cubicBezTo>
                      <a:cubicBezTo>
                        <a:pt x="213" y="166"/>
                        <a:pt x="165" y="214"/>
                        <a:pt x="106" y="21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43" name="Freeform 30">
                  <a:extLst>
                    <a:ext uri="{FF2B5EF4-FFF2-40B4-BE49-F238E27FC236}">
                      <a16:creationId xmlns:a16="http://schemas.microsoft.com/office/drawing/2014/main" id="{32525BC3-CD18-E629-ADD9-C5F9BB7D99C5}"/>
                    </a:ext>
                  </a:extLst>
                </p:cNvPr>
                <p:cNvSpPr>
                  <a:spLocks/>
                </p:cNvSpPr>
                <p:nvPr/>
              </p:nvSpPr>
              <p:spPr bwMode="auto">
                <a:xfrm>
                  <a:off x="6249988" y="2933700"/>
                  <a:ext cx="41275" cy="31750"/>
                </a:xfrm>
                <a:custGeom>
                  <a:avLst/>
                  <a:gdLst>
                    <a:gd name="T0" fmla="*/ 29 w 189"/>
                    <a:gd name="T1" fmla="*/ 151 h 151"/>
                    <a:gd name="T2" fmla="*/ 29 w 189"/>
                    <a:gd name="T3" fmla="*/ 151 h 151"/>
                    <a:gd name="T4" fmla="*/ 0 w 189"/>
                    <a:gd name="T5" fmla="*/ 107 h 151"/>
                    <a:gd name="T6" fmla="*/ 160 w 189"/>
                    <a:gd name="T7" fmla="*/ 0 h 151"/>
                    <a:gd name="T8" fmla="*/ 189 w 189"/>
                    <a:gd name="T9" fmla="*/ 44 h 151"/>
                    <a:gd name="T10" fmla="*/ 29 w 189"/>
                    <a:gd name="T11" fmla="*/ 151 h 151"/>
                  </a:gdLst>
                  <a:ahLst/>
                  <a:cxnLst>
                    <a:cxn ang="0">
                      <a:pos x="T0" y="T1"/>
                    </a:cxn>
                    <a:cxn ang="0">
                      <a:pos x="T2" y="T3"/>
                    </a:cxn>
                    <a:cxn ang="0">
                      <a:pos x="T4" y="T5"/>
                    </a:cxn>
                    <a:cxn ang="0">
                      <a:pos x="T6" y="T7"/>
                    </a:cxn>
                    <a:cxn ang="0">
                      <a:pos x="T8" y="T9"/>
                    </a:cxn>
                    <a:cxn ang="0">
                      <a:pos x="T10" y="T11"/>
                    </a:cxn>
                  </a:cxnLst>
                  <a:rect l="0" t="0" r="r" b="b"/>
                  <a:pathLst>
                    <a:path w="189" h="151">
                      <a:moveTo>
                        <a:pt x="29" y="151"/>
                      </a:moveTo>
                      <a:lnTo>
                        <a:pt x="29" y="151"/>
                      </a:lnTo>
                      <a:lnTo>
                        <a:pt x="0" y="107"/>
                      </a:lnTo>
                      <a:lnTo>
                        <a:pt x="160" y="0"/>
                      </a:lnTo>
                      <a:lnTo>
                        <a:pt x="189" y="44"/>
                      </a:lnTo>
                      <a:lnTo>
                        <a:pt x="29" y="15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44" name="Freeform 31">
                  <a:extLst>
                    <a:ext uri="{FF2B5EF4-FFF2-40B4-BE49-F238E27FC236}">
                      <a16:creationId xmlns:a16="http://schemas.microsoft.com/office/drawing/2014/main" id="{D6D8E3DD-6BA8-D309-D3CC-876432FC95E0}"/>
                    </a:ext>
                  </a:extLst>
                </p:cNvPr>
                <p:cNvSpPr>
                  <a:spLocks noEditPoints="1"/>
                </p:cNvSpPr>
                <p:nvPr/>
              </p:nvSpPr>
              <p:spPr bwMode="auto">
                <a:xfrm>
                  <a:off x="6275388" y="2908300"/>
                  <a:ext cx="47625" cy="47625"/>
                </a:xfrm>
                <a:custGeom>
                  <a:avLst/>
                  <a:gdLst>
                    <a:gd name="T0" fmla="*/ 107 w 213"/>
                    <a:gd name="T1" fmla="*/ 53 h 213"/>
                    <a:gd name="T2" fmla="*/ 107 w 213"/>
                    <a:gd name="T3" fmla="*/ 53 h 213"/>
                    <a:gd name="T4" fmla="*/ 53 w 213"/>
                    <a:gd name="T5" fmla="*/ 107 h 213"/>
                    <a:gd name="T6" fmla="*/ 107 w 213"/>
                    <a:gd name="T7" fmla="*/ 160 h 213"/>
                    <a:gd name="T8" fmla="*/ 160 w 213"/>
                    <a:gd name="T9" fmla="*/ 107 h 213"/>
                    <a:gd name="T10" fmla="*/ 107 w 213"/>
                    <a:gd name="T11" fmla="*/ 53 h 213"/>
                    <a:gd name="T12" fmla="*/ 107 w 213"/>
                    <a:gd name="T13" fmla="*/ 213 h 213"/>
                    <a:gd name="T14" fmla="*/ 107 w 213"/>
                    <a:gd name="T15" fmla="*/ 213 h 213"/>
                    <a:gd name="T16" fmla="*/ 0 w 213"/>
                    <a:gd name="T17" fmla="*/ 107 h 213"/>
                    <a:gd name="T18" fmla="*/ 107 w 213"/>
                    <a:gd name="T19" fmla="*/ 0 h 213"/>
                    <a:gd name="T20" fmla="*/ 213 w 213"/>
                    <a:gd name="T21" fmla="*/ 107 h 213"/>
                    <a:gd name="T22" fmla="*/ 107 w 213"/>
                    <a:gd name="T23"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3">
                      <a:moveTo>
                        <a:pt x="107" y="53"/>
                      </a:moveTo>
                      <a:lnTo>
                        <a:pt x="107" y="53"/>
                      </a:lnTo>
                      <a:cubicBezTo>
                        <a:pt x="77" y="53"/>
                        <a:pt x="53" y="77"/>
                        <a:pt x="53" y="107"/>
                      </a:cubicBezTo>
                      <a:cubicBezTo>
                        <a:pt x="53" y="136"/>
                        <a:pt x="77" y="160"/>
                        <a:pt x="107" y="160"/>
                      </a:cubicBezTo>
                      <a:cubicBezTo>
                        <a:pt x="136" y="160"/>
                        <a:pt x="160" y="136"/>
                        <a:pt x="160" y="107"/>
                      </a:cubicBezTo>
                      <a:cubicBezTo>
                        <a:pt x="160" y="77"/>
                        <a:pt x="136" y="53"/>
                        <a:pt x="107" y="53"/>
                      </a:cubicBezTo>
                      <a:close/>
                      <a:moveTo>
                        <a:pt x="107" y="213"/>
                      </a:moveTo>
                      <a:lnTo>
                        <a:pt x="107" y="213"/>
                      </a:lnTo>
                      <a:cubicBezTo>
                        <a:pt x="48" y="213"/>
                        <a:pt x="0" y="165"/>
                        <a:pt x="0" y="107"/>
                      </a:cubicBezTo>
                      <a:cubicBezTo>
                        <a:pt x="0" y="48"/>
                        <a:pt x="48" y="0"/>
                        <a:pt x="107" y="0"/>
                      </a:cubicBezTo>
                      <a:cubicBezTo>
                        <a:pt x="165" y="0"/>
                        <a:pt x="213" y="48"/>
                        <a:pt x="213" y="107"/>
                      </a:cubicBezTo>
                      <a:cubicBezTo>
                        <a:pt x="213" y="165"/>
                        <a:pt x="165" y="213"/>
                        <a:pt x="107"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45" name="Freeform 32">
                  <a:extLst>
                    <a:ext uri="{FF2B5EF4-FFF2-40B4-BE49-F238E27FC236}">
                      <a16:creationId xmlns:a16="http://schemas.microsoft.com/office/drawing/2014/main" id="{018B4663-DB02-CD61-03AB-38312AAAA2D0}"/>
                    </a:ext>
                  </a:extLst>
                </p:cNvPr>
                <p:cNvSpPr>
                  <a:spLocks noEditPoints="1"/>
                </p:cNvSpPr>
                <p:nvPr/>
              </p:nvSpPr>
              <p:spPr bwMode="auto">
                <a:xfrm>
                  <a:off x="6218238" y="2851150"/>
                  <a:ext cx="46038" cy="46038"/>
                </a:xfrm>
                <a:custGeom>
                  <a:avLst/>
                  <a:gdLst>
                    <a:gd name="T0" fmla="*/ 107 w 214"/>
                    <a:gd name="T1" fmla="*/ 54 h 214"/>
                    <a:gd name="T2" fmla="*/ 107 w 214"/>
                    <a:gd name="T3" fmla="*/ 54 h 214"/>
                    <a:gd name="T4" fmla="*/ 54 w 214"/>
                    <a:gd name="T5" fmla="*/ 107 h 214"/>
                    <a:gd name="T6" fmla="*/ 107 w 214"/>
                    <a:gd name="T7" fmla="*/ 160 h 214"/>
                    <a:gd name="T8" fmla="*/ 160 w 214"/>
                    <a:gd name="T9" fmla="*/ 107 h 214"/>
                    <a:gd name="T10" fmla="*/ 107 w 214"/>
                    <a:gd name="T11" fmla="*/ 54 h 214"/>
                    <a:gd name="T12" fmla="*/ 107 w 214"/>
                    <a:gd name="T13" fmla="*/ 214 h 214"/>
                    <a:gd name="T14" fmla="*/ 107 w 214"/>
                    <a:gd name="T15" fmla="*/ 214 h 214"/>
                    <a:gd name="T16" fmla="*/ 0 w 214"/>
                    <a:gd name="T17" fmla="*/ 107 h 214"/>
                    <a:gd name="T18" fmla="*/ 107 w 214"/>
                    <a:gd name="T19" fmla="*/ 0 h 214"/>
                    <a:gd name="T20" fmla="*/ 214 w 214"/>
                    <a:gd name="T21" fmla="*/ 107 h 214"/>
                    <a:gd name="T22" fmla="*/ 107 w 214"/>
                    <a:gd name="T23"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14">
                      <a:moveTo>
                        <a:pt x="107" y="54"/>
                      </a:moveTo>
                      <a:lnTo>
                        <a:pt x="107" y="54"/>
                      </a:lnTo>
                      <a:cubicBezTo>
                        <a:pt x="78" y="54"/>
                        <a:pt x="54" y="77"/>
                        <a:pt x="54" y="107"/>
                      </a:cubicBezTo>
                      <a:cubicBezTo>
                        <a:pt x="54" y="136"/>
                        <a:pt x="78" y="160"/>
                        <a:pt x="107" y="160"/>
                      </a:cubicBezTo>
                      <a:cubicBezTo>
                        <a:pt x="136" y="160"/>
                        <a:pt x="160" y="136"/>
                        <a:pt x="160" y="107"/>
                      </a:cubicBezTo>
                      <a:cubicBezTo>
                        <a:pt x="160" y="77"/>
                        <a:pt x="136" y="54"/>
                        <a:pt x="107" y="54"/>
                      </a:cubicBezTo>
                      <a:close/>
                      <a:moveTo>
                        <a:pt x="107" y="214"/>
                      </a:moveTo>
                      <a:lnTo>
                        <a:pt x="107" y="214"/>
                      </a:lnTo>
                      <a:cubicBezTo>
                        <a:pt x="48" y="214"/>
                        <a:pt x="0" y="166"/>
                        <a:pt x="0" y="107"/>
                      </a:cubicBezTo>
                      <a:cubicBezTo>
                        <a:pt x="0" y="48"/>
                        <a:pt x="48" y="0"/>
                        <a:pt x="107" y="0"/>
                      </a:cubicBezTo>
                      <a:cubicBezTo>
                        <a:pt x="166" y="0"/>
                        <a:pt x="214" y="48"/>
                        <a:pt x="214" y="107"/>
                      </a:cubicBezTo>
                      <a:cubicBezTo>
                        <a:pt x="214" y="166"/>
                        <a:pt x="166" y="214"/>
                        <a:pt x="107" y="21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46" name="Freeform 33">
                  <a:extLst>
                    <a:ext uri="{FF2B5EF4-FFF2-40B4-BE49-F238E27FC236}">
                      <a16:creationId xmlns:a16="http://schemas.microsoft.com/office/drawing/2014/main" id="{F91926F5-8C82-B09A-6911-103E4AB13E85}"/>
                    </a:ext>
                  </a:extLst>
                </p:cNvPr>
                <p:cNvSpPr>
                  <a:spLocks/>
                </p:cNvSpPr>
                <p:nvPr/>
              </p:nvSpPr>
              <p:spPr bwMode="auto">
                <a:xfrm>
                  <a:off x="6153150" y="2868613"/>
                  <a:ext cx="12700" cy="39688"/>
                </a:xfrm>
                <a:custGeom>
                  <a:avLst/>
                  <a:gdLst>
                    <a:gd name="T0" fmla="*/ 53 w 53"/>
                    <a:gd name="T1" fmla="*/ 187 h 187"/>
                    <a:gd name="T2" fmla="*/ 53 w 53"/>
                    <a:gd name="T3" fmla="*/ 187 h 187"/>
                    <a:gd name="T4" fmla="*/ 0 w 53"/>
                    <a:gd name="T5" fmla="*/ 187 h 187"/>
                    <a:gd name="T6" fmla="*/ 0 w 53"/>
                    <a:gd name="T7" fmla="*/ 0 h 187"/>
                    <a:gd name="T8" fmla="*/ 53 w 53"/>
                    <a:gd name="T9" fmla="*/ 0 h 187"/>
                    <a:gd name="T10" fmla="*/ 53 w 53"/>
                    <a:gd name="T11" fmla="*/ 187 h 187"/>
                  </a:gdLst>
                  <a:ahLst/>
                  <a:cxnLst>
                    <a:cxn ang="0">
                      <a:pos x="T0" y="T1"/>
                    </a:cxn>
                    <a:cxn ang="0">
                      <a:pos x="T2" y="T3"/>
                    </a:cxn>
                    <a:cxn ang="0">
                      <a:pos x="T4" y="T5"/>
                    </a:cxn>
                    <a:cxn ang="0">
                      <a:pos x="T6" y="T7"/>
                    </a:cxn>
                    <a:cxn ang="0">
                      <a:pos x="T8" y="T9"/>
                    </a:cxn>
                    <a:cxn ang="0">
                      <a:pos x="T10" y="T11"/>
                    </a:cxn>
                  </a:cxnLst>
                  <a:rect l="0" t="0" r="r" b="b"/>
                  <a:pathLst>
                    <a:path w="53" h="187">
                      <a:moveTo>
                        <a:pt x="53" y="187"/>
                      </a:moveTo>
                      <a:lnTo>
                        <a:pt x="53" y="187"/>
                      </a:lnTo>
                      <a:lnTo>
                        <a:pt x="0" y="187"/>
                      </a:lnTo>
                      <a:lnTo>
                        <a:pt x="0" y="0"/>
                      </a:lnTo>
                      <a:lnTo>
                        <a:pt x="53" y="0"/>
                      </a:lnTo>
                      <a:lnTo>
                        <a:pt x="53" y="1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47" name="Freeform 34">
                  <a:extLst>
                    <a:ext uri="{FF2B5EF4-FFF2-40B4-BE49-F238E27FC236}">
                      <a16:creationId xmlns:a16="http://schemas.microsoft.com/office/drawing/2014/main" id="{D171A706-3B4C-7EEC-884A-3EDAA098BCAF}"/>
                    </a:ext>
                  </a:extLst>
                </p:cNvPr>
                <p:cNvSpPr>
                  <a:spLocks/>
                </p:cNvSpPr>
                <p:nvPr/>
              </p:nvSpPr>
              <p:spPr bwMode="auto">
                <a:xfrm>
                  <a:off x="6207125" y="2882900"/>
                  <a:ext cx="33338" cy="41275"/>
                </a:xfrm>
                <a:custGeom>
                  <a:avLst/>
                  <a:gdLst>
                    <a:gd name="T0" fmla="*/ 45 w 152"/>
                    <a:gd name="T1" fmla="*/ 190 h 190"/>
                    <a:gd name="T2" fmla="*/ 45 w 152"/>
                    <a:gd name="T3" fmla="*/ 190 h 190"/>
                    <a:gd name="T4" fmla="*/ 0 w 152"/>
                    <a:gd name="T5" fmla="*/ 160 h 190"/>
                    <a:gd name="T6" fmla="*/ 107 w 152"/>
                    <a:gd name="T7" fmla="*/ 0 h 190"/>
                    <a:gd name="T8" fmla="*/ 152 w 152"/>
                    <a:gd name="T9" fmla="*/ 30 h 190"/>
                    <a:gd name="T10" fmla="*/ 45 w 152"/>
                    <a:gd name="T11" fmla="*/ 190 h 190"/>
                  </a:gdLst>
                  <a:ahLst/>
                  <a:cxnLst>
                    <a:cxn ang="0">
                      <a:pos x="T0" y="T1"/>
                    </a:cxn>
                    <a:cxn ang="0">
                      <a:pos x="T2" y="T3"/>
                    </a:cxn>
                    <a:cxn ang="0">
                      <a:pos x="T4" y="T5"/>
                    </a:cxn>
                    <a:cxn ang="0">
                      <a:pos x="T6" y="T7"/>
                    </a:cxn>
                    <a:cxn ang="0">
                      <a:pos x="T8" y="T9"/>
                    </a:cxn>
                    <a:cxn ang="0">
                      <a:pos x="T10" y="T11"/>
                    </a:cxn>
                  </a:cxnLst>
                  <a:rect l="0" t="0" r="r" b="b"/>
                  <a:pathLst>
                    <a:path w="152" h="190">
                      <a:moveTo>
                        <a:pt x="45" y="190"/>
                      </a:moveTo>
                      <a:lnTo>
                        <a:pt x="45" y="190"/>
                      </a:lnTo>
                      <a:lnTo>
                        <a:pt x="0" y="160"/>
                      </a:lnTo>
                      <a:lnTo>
                        <a:pt x="107" y="0"/>
                      </a:lnTo>
                      <a:lnTo>
                        <a:pt x="152" y="30"/>
                      </a:lnTo>
                      <a:lnTo>
                        <a:pt x="45" y="19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48" name="Freeform 35">
                  <a:extLst>
                    <a:ext uri="{FF2B5EF4-FFF2-40B4-BE49-F238E27FC236}">
                      <a16:creationId xmlns:a16="http://schemas.microsoft.com/office/drawing/2014/main" id="{9C7DED13-3844-8185-B71B-4929D6D53CA4}"/>
                    </a:ext>
                  </a:extLst>
                </p:cNvPr>
                <p:cNvSpPr>
                  <a:spLocks noEditPoints="1"/>
                </p:cNvSpPr>
                <p:nvPr/>
              </p:nvSpPr>
              <p:spPr bwMode="auto">
                <a:xfrm>
                  <a:off x="6135688" y="2827338"/>
                  <a:ext cx="47625" cy="46038"/>
                </a:xfrm>
                <a:custGeom>
                  <a:avLst/>
                  <a:gdLst>
                    <a:gd name="T0" fmla="*/ 107 w 213"/>
                    <a:gd name="T1" fmla="*/ 52 h 212"/>
                    <a:gd name="T2" fmla="*/ 107 w 213"/>
                    <a:gd name="T3" fmla="*/ 52 h 212"/>
                    <a:gd name="T4" fmla="*/ 53 w 213"/>
                    <a:gd name="T5" fmla="*/ 105 h 212"/>
                    <a:gd name="T6" fmla="*/ 107 w 213"/>
                    <a:gd name="T7" fmla="*/ 159 h 212"/>
                    <a:gd name="T8" fmla="*/ 160 w 213"/>
                    <a:gd name="T9" fmla="*/ 105 h 212"/>
                    <a:gd name="T10" fmla="*/ 107 w 213"/>
                    <a:gd name="T11" fmla="*/ 52 h 212"/>
                    <a:gd name="T12" fmla="*/ 107 w 213"/>
                    <a:gd name="T13" fmla="*/ 212 h 212"/>
                    <a:gd name="T14" fmla="*/ 107 w 213"/>
                    <a:gd name="T15" fmla="*/ 212 h 212"/>
                    <a:gd name="T16" fmla="*/ 0 w 213"/>
                    <a:gd name="T17" fmla="*/ 105 h 212"/>
                    <a:gd name="T18" fmla="*/ 107 w 213"/>
                    <a:gd name="T19" fmla="*/ 0 h 212"/>
                    <a:gd name="T20" fmla="*/ 213 w 213"/>
                    <a:gd name="T21" fmla="*/ 105 h 212"/>
                    <a:gd name="T22" fmla="*/ 107 w 213"/>
                    <a:gd name="T23"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2">
                      <a:moveTo>
                        <a:pt x="107" y="52"/>
                      </a:moveTo>
                      <a:lnTo>
                        <a:pt x="107" y="52"/>
                      </a:lnTo>
                      <a:cubicBezTo>
                        <a:pt x="77" y="52"/>
                        <a:pt x="53" y="76"/>
                        <a:pt x="53" y="105"/>
                      </a:cubicBezTo>
                      <a:cubicBezTo>
                        <a:pt x="53" y="135"/>
                        <a:pt x="77" y="159"/>
                        <a:pt x="107" y="159"/>
                      </a:cubicBezTo>
                      <a:cubicBezTo>
                        <a:pt x="136" y="159"/>
                        <a:pt x="160" y="135"/>
                        <a:pt x="160" y="105"/>
                      </a:cubicBezTo>
                      <a:cubicBezTo>
                        <a:pt x="160" y="76"/>
                        <a:pt x="136" y="52"/>
                        <a:pt x="107" y="52"/>
                      </a:cubicBezTo>
                      <a:close/>
                      <a:moveTo>
                        <a:pt x="107" y="212"/>
                      </a:moveTo>
                      <a:lnTo>
                        <a:pt x="107" y="212"/>
                      </a:lnTo>
                      <a:cubicBezTo>
                        <a:pt x="48" y="212"/>
                        <a:pt x="0" y="164"/>
                        <a:pt x="0" y="105"/>
                      </a:cubicBezTo>
                      <a:cubicBezTo>
                        <a:pt x="0" y="46"/>
                        <a:pt x="48" y="0"/>
                        <a:pt x="107" y="0"/>
                      </a:cubicBezTo>
                      <a:cubicBezTo>
                        <a:pt x="165" y="0"/>
                        <a:pt x="213" y="46"/>
                        <a:pt x="213" y="105"/>
                      </a:cubicBezTo>
                      <a:cubicBezTo>
                        <a:pt x="213" y="164"/>
                        <a:pt x="165" y="212"/>
                        <a:pt x="107" y="21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49" name="Freeform 36">
                  <a:extLst>
                    <a:ext uri="{FF2B5EF4-FFF2-40B4-BE49-F238E27FC236}">
                      <a16:creationId xmlns:a16="http://schemas.microsoft.com/office/drawing/2014/main" id="{4087609B-13A0-3F7C-7B2F-52675740FFA1}"/>
                    </a:ext>
                  </a:extLst>
                </p:cNvPr>
                <p:cNvSpPr>
                  <a:spLocks/>
                </p:cNvSpPr>
                <p:nvPr/>
              </p:nvSpPr>
              <p:spPr bwMode="auto">
                <a:xfrm>
                  <a:off x="6249988" y="3060700"/>
                  <a:ext cx="41275" cy="33338"/>
                </a:xfrm>
                <a:custGeom>
                  <a:avLst/>
                  <a:gdLst>
                    <a:gd name="T0" fmla="*/ 160 w 189"/>
                    <a:gd name="T1" fmla="*/ 151 h 151"/>
                    <a:gd name="T2" fmla="*/ 160 w 189"/>
                    <a:gd name="T3" fmla="*/ 151 h 151"/>
                    <a:gd name="T4" fmla="*/ 0 w 189"/>
                    <a:gd name="T5" fmla="*/ 44 h 151"/>
                    <a:gd name="T6" fmla="*/ 29 w 189"/>
                    <a:gd name="T7" fmla="*/ 0 h 151"/>
                    <a:gd name="T8" fmla="*/ 189 w 189"/>
                    <a:gd name="T9" fmla="*/ 106 h 151"/>
                    <a:gd name="T10" fmla="*/ 160 w 189"/>
                    <a:gd name="T11" fmla="*/ 151 h 151"/>
                  </a:gdLst>
                  <a:ahLst/>
                  <a:cxnLst>
                    <a:cxn ang="0">
                      <a:pos x="T0" y="T1"/>
                    </a:cxn>
                    <a:cxn ang="0">
                      <a:pos x="T2" y="T3"/>
                    </a:cxn>
                    <a:cxn ang="0">
                      <a:pos x="T4" y="T5"/>
                    </a:cxn>
                    <a:cxn ang="0">
                      <a:pos x="T6" y="T7"/>
                    </a:cxn>
                    <a:cxn ang="0">
                      <a:pos x="T8" y="T9"/>
                    </a:cxn>
                    <a:cxn ang="0">
                      <a:pos x="T10" y="T11"/>
                    </a:cxn>
                  </a:cxnLst>
                  <a:rect l="0" t="0" r="r" b="b"/>
                  <a:pathLst>
                    <a:path w="189" h="151">
                      <a:moveTo>
                        <a:pt x="160" y="151"/>
                      </a:moveTo>
                      <a:lnTo>
                        <a:pt x="160" y="151"/>
                      </a:lnTo>
                      <a:lnTo>
                        <a:pt x="0" y="44"/>
                      </a:lnTo>
                      <a:lnTo>
                        <a:pt x="29" y="0"/>
                      </a:lnTo>
                      <a:lnTo>
                        <a:pt x="189" y="106"/>
                      </a:lnTo>
                      <a:lnTo>
                        <a:pt x="160" y="15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50" name="Freeform 37">
                  <a:extLst>
                    <a:ext uri="{FF2B5EF4-FFF2-40B4-BE49-F238E27FC236}">
                      <a16:creationId xmlns:a16="http://schemas.microsoft.com/office/drawing/2014/main" id="{C7169DBB-CAF0-20F6-6842-18583685B610}"/>
                    </a:ext>
                  </a:extLst>
                </p:cNvPr>
                <p:cNvSpPr>
                  <a:spLocks noEditPoints="1"/>
                </p:cNvSpPr>
                <p:nvPr/>
              </p:nvSpPr>
              <p:spPr bwMode="auto">
                <a:xfrm>
                  <a:off x="6275388" y="3071813"/>
                  <a:ext cx="47625" cy="46038"/>
                </a:xfrm>
                <a:custGeom>
                  <a:avLst/>
                  <a:gdLst>
                    <a:gd name="T0" fmla="*/ 107 w 213"/>
                    <a:gd name="T1" fmla="*/ 53 h 213"/>
                    <a:gd name="T2" fmla="*/ 107 w 213"/>
                    <a:gd name="T3" fmla="*/ 53 h 213"/>
                    <a:gd name="T4" fmla="*/ 53 w 213"/>
                    <a:gd name="T5" fmla="*/ 106 h 213"/>
                    <a:gd name="T6" fmla="*/ 107 w 213"/>
                    <a:gd name="T7" fmla="*/ 160 h 213"/>
                    <a:gd name="T8" fmla="*/ 160 w 213"/>
                    <a:gd name="T9" fmla="*/ 106 h 213"/>
                    <a:gd name="T10" fmla="*/ 107 w 213"/>
                    <a:gd name="T11" fmla="*/ 53 h 213"/>
                    <a:gd name="T12" fmla="*/ 107 w 213"/>
                    <a:gd name="T13" fmla="*/ 213 h 213"/>
                    <a:gd name="T14" fmla="*/ 107 w 213"/>
                    <a:gd name="T15" fmla="*/ 213 h 213"/>
                    <a:gd name="T16" fmla="*/ 0 w 213"/>
                    <a:gd name="T17" fmla="*/ 106 h 213"/>
                    <a:gd name="T18" fmla="*/ 107 w 213"/>
                    <a:gd name="T19" fmla="*/ 0 h 213"/>
                    <a:gd name="T20" fmla="*/ 213 w 213"/>
                    <a:gd name="T21" fmla="*/ 106 h 213"/>
                    <a:gd name="T22" fmla="*/ 107 w 213"/>
                    <a:gd name="T23"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3">
                      <a:moveTo>
                        <a:pt x="107" y="53"/>
                      </a:moveTo>
                      <a:lnTo>
                        <a:pt x="107" y="53"/>
                      </a:lnTo>
                      <a:cubicBezTo>
                        <a:pt x="77" y="53"/>
                        <a:pt x="53" y="77"/>
                        <a:pt x="53" y="106"/>
                      </a:cubicBezTo>
                      <a:cubicBezTo>
                        <a:pt x="53" y="136"/>
                        <a:pt x="77" y="160"/>
                        <a:pt x="107" y="160"/>
                      </a:cubicBezTo>
                      <a:cubicBezTo>
                        <a:pt x="136" y="160"/>
                        <a:pt x="160" y="136"/>
                        <a:pt x="160" y="106"/>
                      </a:cubicBezTo>
                      <a:cubicBezTo>
                        <a:pt x="160" y="77"/>
                        <a:pt x="136" y="53"/>
                        <a:pt x="107" y="53"/>
                      </a:cubicBezTo>
                      <a:close/>
                      <a:moveTo>
                        <a:pt x="107" y="213"/>
                      </a:moveTo>
                      <a:lnTo>
                        <a:pt x="107" y="213"/>
                      </a:lnTo>
                      <a:cubicBezTo>
                        <a:pt x="48" y="213"/>
                        <a:pt x="0" y="165"/>
                        <a:pt x="0" y="106"/>
                      </a:cubicBezTo>
                      <a:cubicBezTo>
                        <a:pt x="0" y="47"/>
                        <a:pt x="48" y="0"/>
                        <a:pt x="107" y="0"/>
                      </a:cubicBezTo>
                      <a:cubicBezTo>
                        <a:pt x="165" y="0"/>
                        <a:pt x="213" y="47"/>
                        <a:pt x="213" y="106"/>
                      </a:cubicBezTo>
                      <a:cubicBezTo>
                        <a:pt x="213" y="165"/>
                        <a:pt x="165" y="213"/>
                        <a:pt x="107"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51" name="Freeform 38">
                  <a:extLst>
                    <a:ext uri="{FF2B5EF4-FFF2-40B4-BE49-F238E27FC236}">
                      <a16:creationId xmlns:a16="http://schemas.microsoft.com/office/drawing/2014/main" id="{2F4927F3-338F-ACBB-609E-898D5CD1938F}"/>
                    </a:ext>
                  </a:extLst>
                </p:cNvPr>
                <p:cNvSpPr>
                  <a:spLocks noEditPoints="1"/>
                </p:cNvSpPr>
                <p:nvPr/>
              </p:nvSpPr>
              <p:spPr bwMode="auto">
                <a:xfrm>
                  <a:off x="6218238" y="3128963"/>
                  <a:ext cx="46038" cy="47625"/>
                </a:xfrm>
                <a:custGeom>
                  <a:avLst/>
                  <a:gdLst>
                    <a:gd name="T0" fmla="*/ 107 w 214"/>
                    <a:gd name="T1" fmla="*/ 54 h 214"/>
                    <a:gd name="T2" fmla="*/ 107 w 214"/>
                    <a:gd name="T3" fmla="*/ 54 h 214"/>
                    <a:gd name="T4" fmla="*/ 54 w 214"/>
                    <a:gd name="T5" fmla="*/ 107 h 214"/>
                    <a:gd name="T6" fmla="*/ 107 w 214"/>
                    <a:gd name="T7" fmla="*/ 160 h 214"/>
                    <a:gd name="T8" fmla="*/ 160 w 214"/>
                    <a:gd name="T9" fmla="*/ 107 h 214"/>
                    <a:gd name="T10" fmla="*/ 107 w 214"/>
                    <a:gd name="T11" fmla="*/ 54 h 214"/>
                    <a:gd name="T12" fmla="*/ 107 w 214"/>
                    <a:gd name="T13" fmla="*/ 214 h 214"/>
                    <a:gd name="T14" fmla="*/ 107 w 214"/>
                    <a:gd name="T15" fmla="*/ 214 h 214"/>
                    <a:gd name="T16" fmla="*/ 0 w 214"/>
                    <a:gd name="T17" fmla="*/ 107 h 214"/>
                    <a:gd name="T18" fmla="*/ 107 w 214"/>
                    <a:gd name="T19" fmla="*/ 0 h 214"/>
                    <a:gd name="T20" fmla="*/ 214 w 214"/>
                    <a:gd name="T21" fmla="*/ 107 h 214"/>
                    <a:gd name="T22" fmla="*/ 107 w 214"/>
                    <a:gd name="T23"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14">
                      <a:moveTo>
                        <a:pt x="107" y="54"/>
                      </a:moveTo>
                      <a:lnTo>
                        <a:pt x="107" y="54"/>
                      </a:lnTo>
                      <a:cubicBezTo>
                        <a:pt x="78" y="54"/>
                        <a:pt x="54" y="77"/>
                        <a:pt x="54" y="107"/>
                      </a:cubicBezTo>
                      <a:cubicBezTo>
                        <a:pt x="54" y="136"/>
                        <a:pt x="78" y="160"/>
                        <a:pt x="107" y="160"/>
                      </a:cubicBezTo>
                      <a:cubicBezTo>
                        <a:pt x="136" y="160"/>
                        <a:pt x="160" y="136"/>
                        <a:pt x="160" y="107"/>
                      </a:cubicBezTo>
                      <a:cubicBezTo>
                        <a:pt x="160" y="77"/>
                        <a:pt x="136" y="54"/>
                        <a:pt x="107" y="54"/>
                      </a:cubicBezTo>
                      <a:close/>
                      <a:moveTo>
                        <a:pt x="107" y="214"/>
                      </a:moveTo>
                      <a:lnTo>
                        <a:pt x="107" y="214"/>
                      </a:lnTo>
                      <a:cubicBezTo>
                        <a:pt x="48" y="214"/>
                        <a:pt x="0" y="166"/>
                        <a:pt x="0" y="107"/>
                      </a:cubicBezTo>
                      <a:cubicBezTo>
                        <a:pt x="0" y="48"/>
                        <a:pt x="48" y="0"/>
                        <a:pt x="107" y="0"/>
                      </a:cubicBezTo>
                      <a:cubicBezTo>
                        <a:pt x="166" y="0"/>
                        <a:pt x="214" y="48"/>
                        <a:pt x="214" y="107"/>
                      </a:cubicBezTo>
                      <a:cubicBezTo>
                        <a:pt x="214" y="166"/>
                        <a:pt x="166" y="214"/>
                        <a:pt x="107" y="21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52" name="Freeform 39">
                  <a:extLst>
                    <a:ext uri="{FF2B5EF4-FFF2-40B4-BE49-F238E27FC236}">
                      <a16:creationId xmlns:a16="http://schemas.microsoft.com/office/drawing/2014/main" id="{9B5B8DB1-BCD8-5A1B-EDB7-598287FEC524}"/>
                    </a:ext>
                  </a:extLst>
                </p:cNvPr>
                <p:cNvSpPr>
                  <a:spLocks/>
                </p:cNvSpPr>
                <p:nvPr/>
              </p:nvSpPr>
              <p:spPr bwMode="auto">
                <a:xfrm>
                  <a:off x="6207125" y="3103563"/>
                  <a:ext cx="33338" cy="41275"/>
                </a:xfrm>
                <a:custGeom>
                  <a:avLst/>
                  <a:gdLst>
                    <a:gd name="T0" fmla="*/ 107 w 152"/>
                    <a:gd name="T1" fmla="*/ 189 h 189"/>
                    <a:gd name="T2" fmla="*/ 107 w 152"/>
                    <a:gd name="T3" fmla="*/ 189 h 189"/>
                    <a:gd name="T4" fmla="*/ 0 w 152"/>
                    <a:gd name="T5" fmla="*/ 29 h 189"/>
                    <a:gd name="T6" fmla="*/ 45 w 152"/>
                    <a:gd name="T7" fmla="*/ 0 h 189"/>
                    <a:gd name="T8" fmla="*/ 152 w 152"/>
                    <a:gd name="T9" fmla="*/ 160 h 189"/>
                    <a:gd name="T10" fmla="*/ 107 w 152"/>
                    <a:gd name="T11" fmla="*/ 189 h 189"/>
                  </a:gdLst>
                  <a:ahLst/>
                  <a:cxnLst>
                    <a:cxn ang="0">
                      <a:pos x="T0" y="T1"/>
                    </a:cxn>
                    <a:cxn ang="0">
                      <a:pos x="T2" y="T3"/>
                    </a:cxn>
                    <a:cxn ang="0">
                      <a:pos x="T4" y="T5"/>
                    </a:cxn>
                    <a:cxn ang="0">
                      <a:pos x="T6" y="T7"/>
                    </a:cxn>
                    <a:cxn ang="0">
                      <a:pos x="T8" y="T9"/>
                    </a:cxn>
                    <a:cxn ang="0">
                      <a:pos x="T10" y="T11"/>
                    </a:cxn>
                  </a:cxnLst>
                  <a:rect l="0" t="0" r="r" b="b"/>
                  <a:pathLst>
                    <a:path w="152" h="189">
                      <a:moveTo>
                        <a:pt x="107" y="189"/>
                      </a:moveTo>
                      <a:lnTo>
                        <a:pt x="107" y="189"/>
                      </a:lnTo>
                      <a:lnTo>
                        <a:pt x="0" y="29"/>
                      </a:lnTo>
                      <a:lnTo>
                        <a:pt x="45" y="0"/>
                      </a:lnTo>
                      <a:lnTo>
                        <a:pt x="152" y="160"/>
                      </a:lnTo>
                      <a:lnTo>
                        <a:pt x="107" y="18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53" name="Freeform 40">
                  <a:extLst>
                    <a:ext uri="{FF2B5EF4-FFF2-40B4-BE49-F238E27FC236}">
                      <a16:creationId xmlns:a16="http://schemas.microsoft.com/office/drawing/2014/main" id="{252ADB23-8B05-A26F-ED12-976CCF154097}"/>
                    </a:ext>
                  </a:extLst>
                </p:cNvPr>
                <p:cNvSpPr>
                  <a:spLocks/>
                </p:cNvSpPr>
                <p:nvPr/>
              </p:nvSpPr>
              <p:spPr bwMode="auto">
                <a:xfrm>
                  <a:off x="6027738" y="3060700"/>
                  <a:ext cx="41275" cy="33338"/>
                </a:xfrm>
                <a:custGeom>
                  <a:avLst/>
                  <a:gdLst>
                    <a:gd name="T0" fmla="*/ 30 w 190"/>
                    <a:gd name="T1" fmla="*/ 151 h 151"/>
                    <a:gd name="T2" fmla="*/ 30 w 190"/>
                    <a:gd name="T3" fmla="*/ 151 h 151"/>
                    <a:gd name="T4" fmla="*/ 0 w 190"/>
                    <a:gd name="T5" fmla="*/ 106 h 151"/>
                    <a:gd name="T6" fmla="*/ 160 w 190"/>
                    <a:gd name="T7" fmla="*/ 0 h 151"/>
                    <a:gd name="T8" fmla="*/ 190 w 190"/>
                    <a:gd name="T9" fmla="*/ 44 h 151"/>
                    <a:gd name="T10" fmla="*/ 30 w 190"/>
                    <a:gd name="T11" fmla="*/ 151 h 151"/>
                  </a:gdLst>
                  <a:ahLst/>
                  <a:cxnLst>
                    <a:cxn ang="0">
                      <a:pos x="T0" y="T1"/>
                    </a:cxn>
                    <a:cxn ang="0">
                      <a:pos x="T2" y="T3"/>
                    </a:cxn>
                    <a:cxn ang="0">
                      <a:pos x="T4" y="T5"/>
                    </a:cxn>
                    <a:cxn ang="0">
                      <a:pos x="T6" y="T7"/>
                    </a:cxn>
                    <a:cxn ang="0">
                      <a:pos x="T8" y="T9"/>
                    </a:cxn>
                    <a:cxn ang="0">
                      <a:pos x="T10" y="T11"/>
                    </a:cxn>
                  </a:cxnLst>
                  <a:rect l="0" t="0" r="r" b="b"/>
                  <a:pathLst>
                    <a:path w="190" h="151">
                      <a:moveTo>
                        <a:pt x="30" y="151"/>
                      </a:moveTo>
                      <a:lnTo>
                        <a:pt x="30" y="151"/>
                      </a:lnTo>
                      <a:lnTo>
                        <a:pt x="0" y="106"/>
                      </a:lnTo>
                      <a:lnTo>
                        <a:pt x="160" y="0"/>
                      </a:lnTo>
                      <a:lnTo>
                        <a:pt x="190" y="44"/>
                      </a:lnTo>
                      <a:lnTo>
                        <a:pt x="30" y="15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54" name="Freeform 41">
                  <a:extLst>
                    <a:ext uri="{FF2B5EF4-FFF2-40B4-BE49-F238E27FC236}">
                      <a16:creationId xmlns:a16="http://schemas.microsoft.com/office/drawing/2014/main" id="{8A9D8E76-540C-A263-DF0D-7F70A916B651}"/>
                    </a:ext>
                  </a:extLst>
                </p:cNvPr>
                <p:cNvSpPr>
                  <a:spLocks noEditPoints="1"/>
                </p:cNvSpPr>
                <p:nvPr/>
              </p:nvSpPr>
              <p:spPr bwMode="auto">
                <a:xfrm>
                  <a:off x="5995988" y="3071813"/>
                  <a:ext cx="46038" cy="46038"/>
                </a:xfrm>
                <a:custGeom>
                  <a:avLst/>
                  <a:gdLst>
                    <a:gd name="T0" fmla="*/ 107 w 213"/>
                    <a:gd name="T1" fmla="*/ 53 h 213"/>
                    <a:gd name="T2" fmla="*/ 107 w 213"/>
                    <a:gd name="T3" fmla="*/ 53 h 213"/>
                    <a:gd name="T4" fmla="*/ 53 w 213"/>
                    <a:gd name="T5" fmla="*/ 106 h 213"/>
                    <a:gd name="T6" fmla="*/ 107 w 213"/>
                    <a:gd name="T7" fmla="*/ 160 h 213"/>
                    <a:gd name="T8" fmla="*/ 160 w 213"/>
                    <a:gd name="T9" fmla="*/ 106 h 213"/>
                    <a:gd name="T10" fmla="*/ 107 w 213"/>
                    <a:gd name="T11" fmla="*/ 53 h 213"/>
                    <a:gd name="T12" fmla="*/ 107 w 213"/>
                    <a:gd name="T13" fmla="*/ 213 h 213"/>
                    <a:gd name="T14" fmla="*/ 107 w 213"/>
                    <a:gd name="T15" fmla="*/ 213 h 213"/>
                    <a:gd name="T16" fmla="*/ 0 w 213"/>
                    <a:gd name="T17" fmla="*/ 106 h 213"/>
                    <a:gd name="T18" fmla="*/ 107 w 213"/>
                    <a:gd name="T19" fmla="*/ 0 h 213"/>
                    <a:gd name="T20" fmla="*/ 213 w 213"/>
                    <a:gd name="T21" fmla="*/ 106 h 213"/>
                    <a:gd name="T22" fmla="*/ 107 w 213"/>
                    <a:gd name="T23"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3">
                      <a:moveTo>
                        <a:pt x="107" y="53"/>
                      </a:moveTo>
                      <a:lnTo>
                        <a:pt x="107" y="53"/>
                      </a:lnTo>
                      <a:cubicBezTo>
                        <a:pt x="77" y="53"/>
                        <a:pt x="53" y="77"/>
                        <a:pt x="53" y="106"/>
                      </a:cubicBezTo>
                      <a:cubicBezTo>
                        <a:pt x="53" y="136"/>
                        <a:pt x="77" y="160"/>
                        <a:pt x="107" y="160"/>
                      </a:cubicBezTo>
                      <a:cubicBezTo>
                        <a:pt x="136" y="160"/>
                        <a:pt x="160" y="136"/>
                        <a:pt x="160" y="106"/>
                      </a:cubicBezTo>
                      <a:cubicBezTo>
                        <a:pt x="160" y="77"/>
                        <a:pt x="136" y="53"/>
                        <a:pt x="107" y="53"/>
                      </a:cubicBezTo>
                      <a:close/>
                      <a:moveTo>
                        <a:pt x="107" y="213"/>
                      </a:moveTo>
                      <a:lnTo>
                        <a:pt x="107" y="213"/>
                      </a:lnTo>
                      <a:cubicBezTo>
                        <a:pt x="48" y="213"/>
                        <a:pt x="0" y="165"/>
                        <a:pt x="0" y="106"/>
                      </a:cubicBezTo>
                      <a:cubicBezTo>
                        <a:pt x="0" y="47"/>
                        <a:pt x="48" y="0"/>
                        <a:pt x="107" y="0"/>
                      </a:cubicBezTo>
                      <a:cubicBezTo>
                        <a:pt x="165" y="0"/>
                        <a:pt x="213" y="47"/>
                        <a:pt x="213" y="106"/>
                      </a:cubicBezTo>
                      <a:cubicBezTo>
                        <a:pt x="213" y="165"/>
                        <a:pt x="165" y="213"/>
                        <a:pt x="107"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55" name="Freeform 42">
                  <a:extLst>
                    <a:ext uri="{FF2B5EF4-FFF2-40B4-BE49-F238E27FC236}">
                      <a16:creationId xmlns:a16="http://schemas.microsoft.com/office/drawing/2014/main" id="{69650530-E6ED-09D9-E1D4-6CB696CF506C}"/>
                    </a:ext>
                  </a:extLst>
                </p:cNvPr>
                <p:cNvSpPr>
                  <a:spLocks noEditPoints="1"/>
                </p:cNvSpPr>
                <p:nvPr/>
              </p:nvSpPr>
              <p:spPr bwMode="auto">
                <a:xfrm>
                  <a:off x="6054725" y="3128963"/>
                  <a:ext cx="46038" cy="47625"/>
                </a:xfrm>
                <a:custGeom>
                  <a:avLst/>
                  <a:gdLst>
                    <a:gd name="T0" fmla="*/ 106 w 213"/>
                    <a:gd name="T1" fmla="*/ 54 h 214"/>
                    <a:gd name="T2" fmla="*/ 106 w 213"/>
                    <a:gd name="T3" fmla="*/ 54 h 214"/>
                    <a:gd name="T4" fmla="*/ 53 w 213"/>
                    <a:gd name="T5" fmla="*/ 107 h 214"/>
                    <a:gd name="T6" fmla="*/ 106 w 213"/>
                    <a:gd name="T7" fmla="*/ 160 h 214"/>
                    <a:gd name="T8" fmla="*/ 160 w 213"/>
                    <a:gd name="T9" fmla="*/ 107 h 214"/>
                    <a:gd name="T10" fmla="*/ 106 w 213"/>
                    <a:gd name="T11" fmla="*/ 54 h 214"/>
                    <a:gd name="T12" fmla="*/ 106 w 213"/>
                    <a:gd name="T13" fmla="*/ 214 h 214"/>
                    <a:gd name="T14" fmla="*/ 106 w 213"/>
                    <a:gd name="T15" fmla="*/ 214 h 214"/>
                    <a:gd name="T16" fmla="*/ 0 w 213"/>
                    <a:gd name="T17" fmla="*/ 107 h 214"/>
                    <a:gd name="T18" fmla="*/ 106 w 213"/>
                    <a:gd name="T19" fmla="*/ 0 h 214"/>
                    <a:gd name="T20" fmla="*/ 213 w 213"/>
                    <a:gd name="T21" fmla="*/ 107 h 214"/>
                    <a:gd name="T22" fmla="*/ 106 w 213"/>
                    <a:gd name="T23"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4">
                      <a:moveTo>
                        <a:pt x="106" y="54"/>
                      </a:moveTo>
                      <a:lnTo>
                        <a:pt x="106" y="54"/>
                      </a:lnTo>
                      <a:cubicBezTo>
                        <a:pt x="77" y="54"/>
                        <a:pt x="53" y="77"/>
                        <a:pt x="53" y="107"/>
                      </a:cubicBezTo>
                      <a:cubicBezTo>
                        <a:pt x="53" y="136"/>
                        <a:pt x="77" y="160"/>
                        <a:pt x="106" y="160"/>
                      </a:cubicBezTo>
                      <a:cubicBezTo>
                        <a:pt x="136" y="160"/>
                        <a:pt x="160" y="136"/>
                        <a:pt x="160" y="107"/>
                      </a:cubicBezTo>
                      <a:cubicBezTo>
                        <a:pt x="160" y="77"/>
                        <a:pt x="136" y="54"/>
                        <a:pt x="106" y="54"/>
                      </a:cubicBezTo>
                      <a:close/>
                      <a:moveTo>
                        <a:pt x="106" y="214"/>
                      </a:moveTo>
                      <a:lnTo>
                        <a:pt x="106" y="214"/>
                      </a:lnTo>
                      <a:cubicBezTo>
                        <a:pt x="48" y="214"/>
                        <a:pt x="0" y="166"/>
                        <a:pt x="0" y="107"/>
                      </a:cubicBezTo>
                      <a:cubicBezTo>
                        <a:pt x="0" y="48"/>
                        <a:pt x="48" y="0"/>
                        <a:pt x="106" y="0"/>
                      </a:cubicBezTo>
                      <a:cubicBezTo>
                        <a:pt x="165" y="0"/>
                        <a:pt x="213" y="48"/>
                        <a:pt x="213" y="107"/>
                      </a:cubicBezTo>
                      <a:cubicBezTo>
                        <a:pt x="213" y="166"/>
                        <a:pt x="165" y="214"/>
                        <a:pt x="106" y="21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56" name="Freeform 43">
                  <a:extLst>
                    <a:ext uri="{FF2B5EF4-FFF2-40B4-BE49-F238E27FC236}">
                      <a16:creationId xmlns:a16="http://schemas.microsoft.com/office/drawing/2014/main" id="{2E1992B4-6E0B-5B64-420E-DED09339B138}"/>
                    </a:ext>
                  </a:extLst>
                </p:cNvPr>
                <p:cNvSpPr>
                  <a:spLocks/>
                </p:cNvSpPr>
                <p:nvPr/>
              </p:nvSpPr>
              <p:spPr bwMode="auto">
                <a:xfrm>
                  <a:off x="6153150" y="3117850"/>
                  <a:ext cx="12700" cy="41275"/>
                </a:xfrm>
                <a:custGeom>
                  <a:avLst/>
                  <a:gdLst>
                    <a:gd name="T0" fmla="*/ 53 w 53"/>
                    <a:gd name="T1" fmla="*/ 187 h 187"/>
                    <a:gd name="T2" fmla="*/ 53 w 53"/>
                    <a:gd name="T3" fmla="*/ 187 h 187"/>
                    <a:gd name="T4" fmla="*/ 0 w 53"/>
                    <a:gd name="T5" fmla="*/ 187 h 187"/>
                    <a:gd name="T6" fmla="*/ 0 w 53"/>
                    <a:gd name="T7" fmla="*/ 0 h 187"/>
                    <a:gd name="T8" fmla="*/ 53 w 53"/>
                    <a:gd name="T9" fmla="*/ 0 h 187"/>
                    <a:gd name="T10" fmla="*/ 53 w 53"/>
                    <a:gd name="T11" fmla="*/ 187 h 187"/>
                  </a:gdLst>
                  <a:ahLst/>
                  <a:cxnLst>
                    <a:cxn ang="0">
                      <a:pos x="T0" y="T1"/>
                    </a:cxn>
                    <a:cxn ang="0">
                      <a:pos x="T2" y="T3"/>
                    </a:cxn>
                    <a:cxn ang="0">
                      <a:pos x="T4" y="T5"/>
                    </a:cxn>
                    <a:cxn ang="0">
                      <a:pos x="T6" y="T7"/>
                    </a:cxn>
                    <a:cxn ang="0">
                      <a:pos x="T8" y="T9"/>
                    </a:cxn>
                    <a:cxn ang="0">
                      <a:pos x="T10" y="T11"/>
                    </a:cxn>
                  </a:cxnLst>
                  <a:rect l="0" t="0" r="r" b="b"/>
                  <a:pathLst>
                    <a:path w="53" h="187">
                      <a:moveTo>
                        <a:pt x="53" y="187"/>
                      </a:moveTo>
                      <a:lnTo>
                        <a:pt x="53" y="187"/>
                      </a:lnTo>
                      <a:lnTo>
                        <a:pt x="0" y="187"/>
                      </a:lnTo>
                      <a:lnTo>
                        <a:pt x="0" y="0"/>
                      </a:lnTo>
                      <a:lnTo>
                        <a:pt x="53" y="0"/>
                      </a:lnTo>
                      <a:lnTo>
                        <a:pt x="53" y="1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57" name="Freeform 44">
                  <a:extLst>
                    <a:ext uri="{FF2B5EF4-FFF2-40B4-BE49-F238E27FC236}">
                      <a16:creationId xmlns:a16="http://schemas.microsoft.com/office/drawing/2014/main" id="{4F265F7D-2D57-9A4E-9F93-B0BB00D3D1C0}"/>
                    </a:ext>
                  </a:extLst>
                </p:cNvPr>
                <p:cNvSpPr>
                  <a:spLocks/>
                </p:cNvSpPr>
                <p:nvPr/>
              </p:nvSpPr>
              <p:spPr bwMode="auto">
                <a:xfrm>
                  <a:off x="6078538" y="3103563"/>
                  <a:ext cx="33338" cy="41275"/>
                </a:xfrm>
                <a:custGeom>
                  <a:avLst/>
                  <a:gdLst>
                    <a:gd name="T0" fmla="*/ 44 w 151"/>
                    <a:gd name="T1" fmla="*/ 189 h 189"/>
                    <a:gd name="T2" fmla="*/ 44 w 151"/>
                    <a:gd name="T3" fmla="*/ 189 h 189"/>
                    <a:gd name="T4" fmla="*/ 0 w 151"/>
                    <a:gd name="T5" fmla="*/ 160 h 189"/>
                    <a:gd name="T6" fmla="*/ 106 w 151"/>
                    <a:gd name="T7" fmla="*/ 0 h 189"/>
                    <a:gd name="T8" fmla="*/ 151 w 151"/>
                    <a:gd name="T9" fmla="*/ 29 h 189"/>
                    <a:gd name="T10" fmla="*/ 44 w 151"/>
                    <a:gd name="T11" fmla="*/ 189 h 189"/>
                  </a:gdLst>
                  <a:ahLst/>
                  <a:cxnLst>
                    <a:cxn ang="0">
                      <a:pos x="T0" y="T1"/>
                    </a:cxn>
                    <a:cxn ang="0">
                      <a:pos x="T2" y="T3"/>
                    </a:cxn>
                    <a:cxn ang="0">
                      <a:pos x="T4" y="T5"/>
                    </a:cxn>
                    <a:cxn ang="0">
                      <a:pos x="T6" y="T7"/>
                    </a:cxn>
                    <a:cxn ang="0">
                      <a:pos x="T8" y="T9"/>
                    </a:cxn>
                    <a:cxn ang="0">
                      <a:pos x="T10" y="T11"/>
                    </a:cxn>
                  </a:cxnLst>
                  <a:rect l="0" t="0" r="r" b="b"/>
                  <a:pathLst>
                    <a:path w="151" h="189">
                      <a:moveTo>
                        <a:pt x="44" y="189"/>
                      </a:moveTo>
                      <a:lnTo>
                        <a:pt x="44" y="189"/>
                      </a:lnTo>
                      <a:lnTo>
                        <a:pt x="0" y="160"/>
                      </a:lnTo>
                      <a:lnTo>
                        <a:pt x="106" y="0"/>
                      </a:lnTo>
                      <a:lnTo>
                        <a:pt x="151" y="29"/>
                      </a:lnTo>
                      <a:lnTo>
                        <a:pt x="44" y="18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58" name="Freeform 45">
                  <a:extLst>
                    <a:ext uri="{FF2B5EF4-FFF2-40B4-BE49-F238E27FC236}">
                      <a16:creationId xmlns:a16="http://schemas.microsoft.com/office/drawing/2014/main" id="{3388C1F6-C1A0-C581-6D2A-75B49B3C94B3}"/>
                    </a:ext>
                  </a:extLst>
                </p:cNvPr>
                <p:cNvSpPr>
                  <a:spLocks noEditPoints="1"/>
                </p:cNvSpPr>
                <p:nvPr/>
              </p:nvSpPr>
              <p:spPr bwMode="auto">
                <a:xfrm>
                  <a:off x="6135688" y="3152775"/>
                  <a:ext cx="47625" cy="46038"/>
                </a:xfrm>
                <a:custGeom>
                  <a:avLst/>
                  <a:gdLst>
                    <a:gd name="T0" fmla="*/ 107 w 213"/>
                    <a:gd name="T1" fmla="*/ 53 h 213"/>
                    <a:gd name="T2" fmla="*/ 107 w 213"/>
                    <a:gd name="T3" fmla="*/ 53 h 213"/>
                    <a:gd name="T4" fmla="*/ 53 w 213"/>
                    <a:gd name="T5" fmla="*/ 107 h 213"/>
                    <a:gd name="T6" fmla="*/ 107 w 213"/>
                    <a:gd name="T7" fmla="*/ 160 h 213"/>
                    <a:gd name="T8" fmla="*/ 160 w 213"/>
                    <a:gd name="T9" fmla="*/ 107 h 213"/>
                    <a:gd name="T10" fmla="*/ 107 w 213"/>
                    <a:gd name="T11" fmla="*/ 53 h 213"/>
                    <a:gd name="T12" fmla="*/ 107 w 213"/>
                    <a:gd name="T13" fmla="*/ 213 h 213"/>
                    <a:gd name="T14" fmla="*/ 107 w 213"/>
                    <a:gd name="T15" fmla="*/ 213 h 213"/>
                    <a:gd name="T16" fmla="*/ 0 w 213"/>
                    <a:gd name="T17" fmla="*/ 107 h 213"/>
                    <a:gd name="T18" fmla="*/ 107 w 213"/>
                    <a:gd name="T19" fmla="*/ 0 h 213"/>
                    <a:gd name="T20" fmla="*/ 213 w 213"/>
                    <a:gd name="T21" fmla="*/ 107 h 213"/>
                    <a:gd name="T22" fmla="*/ 107 w 213"/>
                    <a:gd name="T23"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3">
                      <a:moveTo>
                        <a:pt x="107" y="53"/>
                      </a:moveTo>
                      <a:lnTo>
                        <a:pt x="107" y="53"/>
                      </a:lnTo>
                      <a:cubicBezTo>
                        <a:pt x="77" y="53"/>
                        <a:pt x="53" y="77"/>
                        <a:pt x="53" y="107"/>
                      </a:cubicBezTo>
                      <a:cubicBezTo>
                        <a:pt x="53" y="136"/>
                        <a:pt x="77" y="160"/>
                        <a:pt x="107" y="160"/>
                      </a:cubicBezTo>
                      <a:cubicBezTo>
                        <a:pt x="136" y="160"/>
                        <a:pt x="160" y="136"/>
                        <a:pt x="160" y="107"/>
                      </a:cubicBezTo>
                      <a:cubicBezTo>
                        <a:pt x="160" y="77"/>
                        <a:pt x="136" y="53"/>
                        <a:pt x="107" y="53"/>
                      </a:cubicBezTo>
                      <a:close/>
                      <a:moveTo>
                        <a:pt x="107" y="213"/>
                      </a:moveTo>
                      <a:lnTo>
                        <a:pt x="107" y="213"/>
                      </a:lnTo>
                      <a:cubicBezTo>
                        <a:pt x="48" y="213"/>
                        <a:pt x="0" y="165"/>
                        <a:pt x="0" y="107"/>
                      </a:cubicBezTo>
                      <a:cubicBezTo>
                        <a:pt x="0" y="48"/>
                        <a:pt x="48" y="0"/>
                        <a:pt x="107" y="0"/>
                      </a:cubicBezTo>
                      <a:cubicBezTo>
                        <a:pt x="165" y="0"/>
                        <a:pt x="213" y="48"/>
                        <a:pt x="213" y="107"/>
                      </a:cubicBezTo>
                      <a:cubicBezTo>
                        <a:pt x="213" y="165"/>
                        <a:pt x="165" y="213"/>
                        <a:pt x="107"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59" name="Freeform 46">
                  <a:extLst>
                    <a:ext uri="{FF2B5EF4-FFF2-40B4-BE49-F238E27FC236}">
                      <a16:creationId xmlns:a16="http://schemas.microsoft.com/office/drawing/2014/main" id="{701BAEF4-9063-DF61-A390-3110223083B2}"/>
                    </a:ext>
                  </a:extLst>
                </p:cNvPr>
                <p:cNvSpPr>
                  <a:spLocks noEditPoints="1"/>
                </p:cNvSpPr>
                <p:nvPr/>
              </p:nvSpPr>
              <p:spPr bwMode="auto">
                <a:xfrm>
                  <a:off x="6065838" y="2921000"/>
                  <a:ext cx="187325" cy="185738"/>
                </a:xfrm>
                <a:custGeom>
                  <a:avLst/>
                  <a:gdLst>
                    <a:gd name="T0" fmla="*/ 427 w 853"/>
                    <a:gd name="T1" fmla="*/ 54 h 854"/>
                    <a:gd name="T2" fmla="*/ 427 w 853"/>
                    <a:gd name="T3" fmla="*/ 54 h 854"/>
                    <a:gd name="T4" fmla="*/ 53 w 853"/>
                    <a:gd name="T5" fmla="*/ 427 h 854"/>
                    <a:gd name="T6" fmla="*/ 427 w 853"/>
                    <a:gd name="T7" fmla="*/ 800 h 854"/>
                    <a:gd name="T8" fmla="*/ 800 w 853"/>
                    <a:gd name="T9" fmla="*/ 427 h 854"/>
                    <a:gd name="T10" fmla="*/ 427 w 853"/>
                    <a:gd name="T11" fmla="*/ 54 h 854"/>
                    <a:gd name="T12" fmla="*/ 427 w 853"/>
                    <a:gd name="T13" fmla="*/ 854 h 854"/>
                    <a:gd name="T14" fmla="*/ 427 w 853"/>
                    <a:gd name="T15" fmla="*/ 854 h 854"/>
                    <a:gd name="T16" fmla="*/ 0 w 853"/>
                    <a:gd name="T17" fmla="*/ 427 h 854"/>
                    <a:gd name="T18" fmla="*/ 427 w 853"/>
                    <a:gd name="T19" fmla="*/ 0 h 854"/>
                    <a:gd name="T20" fmla="*/ 853 w 853"/>
                    <a:gd name="T21" fmla="*/ 427 h 854"/>
                    <a:gd name="T22" fmla="*/ 427 w 853"/>
                    <a:gd name="T23" fmla="*/ 854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3" h="854">
                      <a:moveTo>
                        <a:pt x="427" y="54"/>
                      </a:moveTo>
                      <a:lnTo>
                        <a:pt x="427" y="54"/>
                      </a:lnTo>
                      <a:cubicBezTo>
                        <a:pt x="221" y="54"/>
                        <a:pt x="53" y="221"/>
                        <a:pt x="53" y="427"/>
                      </a:cubicBezTo>
                      <a:cubicBezTo>
                        <a:pt x="53" y="633"/>
                        <a:pt x="221" y="800"/>
                        <a:pt x="427" y="800"/>
                      </a:cubicBezTo>
                      <a:cubicBezTo>
                        <a:pt x="633" y="800"/>
                        <a:pt x="800" y="633"/>
                        <a:pt x="800" y="427"/>
                      </a:cubicBezTo>
                      <a:cubicBezTo>
                        <a:pt x="800" y="221"/>
                        <a:pt x="633" y="54"/>
                        <a:pt x="427" y="54"/>
                      </a:cubicBezTo>
                      <a:close/>
                      <a:moveTo>
                        <a:pt x="427" y="854"/>
                      </a:moveTo>
                      <a:lnTo>
                        <a:pt x="427" y="854"/>
                      </a:lnTo>
                      <a:cubicBezTo>
                        <a:pt x="191" y="854"/>
                        <a:pt x="0" y="662"/>
                        <a:pt x="0" y="427"/>
                      </a:cubicBezTo>
                      <a:cubicBezTo>
                        <a:pt x="0" y="192"/>
                        <a:pt x="191" y="0"/>
                        <a:pt x="427" y="0"/>
                      </a:cubicBezTo>
                      <a:cubicBezTo>
                        <a:pt x="662" y="0"/>
                        <a:pt x="853" y="192"/>
                        <a:pt x="853" y="427"/>
                      </a:cubicBezTo>
                      <a:cubicBezTo>
                        <a:pt x="853" y="662"/>
                        <a:pt x="662" y="854"/>
                        <a:pt x="427" y="85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60" name="Freeform 47">
                  <a:extLst>
                    <a:ext uri="{FF2B5EF4-FFF2-40B4-BE49-F238E27FC236}">
                      <a16:creationId xmlns:a16="http://schemas.microsoft.com/office/drawing/2014/main" id="{812C2FAA-32FF-5D9B-E966-3C944A2E152D}"/>
                    </a:ext>
                  </a:extLst>
                </p:cNvPr>
                <p:cNvSpPr>
                  <a:spLocks/>
                </p:cNvSpPr>
                <p:nvPr/>
              </p:nvSpPr>
              <p:spPr bwMode="auto">
                <a:xfrm>
                  <a:off x="6072188" y="3006725"/>
                  <a:ext cx="174625" cy="12700"/>
                </a:xfrm>
                <a:custGeom>
                  <a:avLst/>
                  <a:gdLst>
                    <a:gd name="T0" fmla="*/ 800 w 800"/>
                    <a:gd name="T1" fmla="*/ 54 h 54"/>
                    <a:gd name="T2" fmla="*/ 800 w 800"/>
                    <a:gd name="T3" fmla="*/ 54 h 54"/>
                    <a:gd name="T4" fmla="*/ 0 w 800"/>
                    <a:gd name="T5" fmla="*/ 54 h 54"/>
                    <a:gd name="T6" fmla="*/ 0 w 800"/>
                    <a:gd name="T7" fmla="*/ 0 h 54"/>
                    <a:gd name="T8" fmla="*/ 800 w 800"/>
                    <a:gd name="T9" fmla="*/ 0 h 54"/>
                    <a:gd name="T10" fmla="*/ 800 w 800"/>
                    <a:gd name="T11" fmla="*/ 54 h 54"/>
                  </a:gdLst>
                  <a:ahLst/>
                  <a:cxnLst>
                    <a:cxn ang="0">
                      <a:pos x="T0" y="T1"/>
                    </a:cxn>
                    <a:cxn ang="0">
                      <a:pos x="T2" y="T3"/>
                    </a:cxn>
                    <a:cxn ang="0">
                      <a:pos x="T4" y="T5"/>
                    </a:cxn>
                    <a:cxn ang="0">
                      <a:pos x="T6" y="T7"/>
                    </a:cxn>
                    <a:cxn ang="0">
                      <a:pos x="T8" y="T9"/>
                    </a:cxn>
                    <a:cxn ang="0">
                      <a:pos x="T10" y="T11"/>
                    </a:cxn>
                  </a:cxnLst>
                  <a:rect l="0" t="0" r="r" b="b"/>
                  <a:pathLst>
                    <a:path w="800" h="54">
                      <a:moveTo>
                        <a:pt x="800" y="54"/>
                      </a:moveTo>
                      <a:lnTo>
                        <a:pt x="800" y="54"/>
                      </a:lnTo>
                      <a:lnTo>
                        <a:pt x="0" y="54"/>
                      </a:lnTo>
                      <a:lnTo>
                        <a:pt x="0" y="0"/>
                      </a:lnTo>
                      <a:lnTo>
                        <a:pt x="800" y="0"/>
                      </a:lnTo>
                      <a:lnTo>
                        <a:pt x="800" y="5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61" name="Freeform 48">
                  <a:extLst>
                    <a:ext uri="{FF2B5EF4-FFF2-40B4-BE49-F238E27FC236}">
                      <a16:creationId xmlns:a16="http://schemas.microsoft.com/office/drawing/2014/main" id="{1BA8D701-4B36-B923-309D-17E55298EB4D}"/>
                    </a:ext>
                  </a:extLst>
                </p:cNvPr>
                <p:cNvSpPr>
                  <a:spLocks/>
                </p:cNvSpPr>
                <p:nvPr/>
              </p:nvSpPr>
              <p:spPr bwMode="auto">
                <a:xfrm>
                  <a:off x="6089650" y="2955925"/>
                  <a:ext cx="139700" cy="11113"/>
                </a:xfrm>
                <a:custGeom>
                  <a:avLst/>
                  <a:gdLst>
                    <a:gd name="T0" fmla="*/ 640 w 640"/>
                    <a:gd name="T1" fmla="*/ 54 h 54"/>
                    <a:gd name="T2" fmla="*/ 640 w 640"/>
                    <a:gd name="T3" fmla="*/ 54 h 54"/>
                    <a:gd name="T4" fmla="*/ 0 w 640"/>
                    <a:gd name="T5" fmla="*/ 54 h 54"/>
                    <a:gd name="T6" fmla="*/ 0 w 640"/>
                    <a:gd name="T7" fmla="*/ 0 h 54"/>
                    <a:gd name="T8" fmla="*/ 640 w 640"/>
                    <a:gd name="T9" fmla="*/ 0 h 54"/>
                    <a:gd name="T10" fmla="*/ 640 w 640"/>
                    <a:gd name="T11" fmla="*/ 54 h 54"/>
                  </a:gdLst>
                  <a:ahLst/>
                  <a:cxnLst>
                    <a:cxn ang="0">
                      <a:pos x="T0" y="T1"/>
                    </a:cxn>
                    <a:cxn ang="0">
                      <a:pos x="T2" y="T3"/>
                    </a:cxn>
                    <a:cxn ang="0">
                      <a:pos x="T4" y="T5"/>
                    </a:cxn>
                    <a:cxn ang="0">
                      <a:pos x="T6" y="T7"/>
                    </a:cxn>
                    <a:cxn ang="0">
                      <a:pos x="T8" y="T9"/>
                    </a:cxn>
                    <a:cxn ang="0">
                      <a:pos x="T10" y="T11"/>
                    </a:cxn>
                  </a:cxnLst>
                  <a:rect l="0" t="0" r="r" b="b"/>
                  <a:pathLst>
                    <a:path w="640" h="54">
                      <a:moveTo>
                        <a:pt x="640" y="54"/>
                      </a:moveTo>
                      <a:lnTo>
                        <a:pt x="640" y="54"/>
                      </a:lnTo>
                      <a:lnTo>
                        <a:pt x="0" y="54"/>
                      </a:lnTo>
                      <a:lnTo>
                        <a:pt x="0" y="0"/>
                      </a:lnTo>
                      <a:lnTo>
                        <a:pt x="640" y="0"/>
                      </a:lnTo>
                      <a:lnTo>
                        <a:pt x="640" y="5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62" name="Freeform 49">
                  <a:extLst>
                    <a:ext uri="{FF2B5EF4-FFF2-40B4-BE49-F238E27FC236}">
                      <a16:creationId xmlns:a16="http://schemas.microsoft.com/office/drawing/2014/main" id="{EEAD388F-8798-237F-7E8B-B67F72C4B214}"/>
                    </a:ext>
                  </a:extLst>
                </p:cNvPr>
                <p:cNvSpPr>
                  <a:spLocks/>
                </p:cNvSpPr>
                <p:nvPr/>
              </p:nvSpPr>
              <p:spPr bwMode="auto">
                <a:xfrm>
                  <a:off x="6089650" y="3059113"/>
                  <a:ext cx="139700" cy="12700"/>
                </a:xfrm>
                <a:custGeom>
                  <a:avLst/>
                  <a:gdLst>
                    <a:gd name="T0" fmla="*/ 640 w 640"/>
                    <a:gd name="T1" fmla="*/ 54 h 54"/>
                    <a:gd name="T2" fmla="*/ 640 w 640"/>
                    <a:gd name="T3" fmla="*/ 54 h 54"/>
                    <a:gd name="T4" fmla="*/ 0 w 640"/>
                    <a:gd name="T5" fmla="*/ 54 h 54"/>
                    <a:gd name="T6" fmla="*/ 0 w 640"/>
                    <a:gd name="T7" fmla="*/ 0 h 54"/>
                    <a:gd name="T8" fmla="*/ 640 w 640"/>
                    <a:gd name="T9" fmla="*/ 0 h 54"/>
                    <a:gd name="T10" fmla="*/ 640 w 640"/>
                    <a:gd name="T11" fmla="*/ 54 h 54"/>
                  </a:gdLst>
                  <a:ahLst/>
                  <a:cxnLst>
                    <a:cxn ang="0">
                      <a:pos x="T0" y="T1"/>
                    </a:cxn>
                    <a:cxn ang="0">
                      <a:pos x="T2" y="T3"/>
                    </a:cxn>
                    <a:cxn ang="0">
                      <a:pos x="T4" y="T5"/>
                    </a:cxn>
                    <a:cxn ang="0">
                      <a:pos x="T6" y="T7"/>
                    </a:cxn>
                    <a:cxn ang="0">
                      <a:pos x="T8" y="T9"/>
                    </a:cxn>
                    <a:cxn ang="0">
                      <a:pos x="T10" y="T11"/>
                    </a:cxn>
                  </a:cxnLst>
                  <a:rect l="0" t="0" r="r" b="b"/>
                  <a:pathLst>
                    <a:path w="640" h="54">
                      <a:moveTo>
                        <a:pt x="640" y="54"/>
                      </a:moveTo>
                      <a:lnTo>
                        <a:pt x="640" y="54"/>
                      </a:lnTo>
                      <a:lnTo>
                        <a:pt x="0" y="54"/>
                      </a:lnTo>
                      <a:lnTo>
                        <a:pt x="0" y="0"/>
                      </a:lnTo>
                      <a:lnTo>
                        <a:pt x="640" y="0"/>
                      </a:lnTo>
                      <a:lnTo>
                        <a:pt x="640" y="5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63" name="Freeform 50">
                  <a:extLst>
                    <a:ext uri="{FF2B5EF4-FFF2-40B4-BE49-F238E27FC236}">
                      <a16:creationId xmlns:a16="http://schemas.microsoft.com/office/drawing/2014/main" id="{E0D6B781-3489-C114-7430-15749CB16FCC}"/>
                    </a:ext>
                  </a:extLst>
                </p:cNvPr>
                <p:cNvSpPr>
                  <a:spLocks noEditPoints="1"/>
                </p:cNvSpPr>
                <p:nvPr/>
              </p:nvSpPr>
              <p:spPr bwMode="auto">
                <a:xfrm>
                  <a:off x="6107113" y="2921000"/>
                  <a:ext cx="104775" cy="185738"/>
                </a:xfrm>
                <a:custGeom>
                  <a:avLst/>
                  <a:gdLst>
                    <a:gd name="T0" fmla="*/ 240 w 480"/>
                    <a:gd name="T1" fmla="*/ 54 h 854"/>
                    <a:gd name="T2" fmla="*/ 240 w 480"/>
                    <a:gd name="T3" fmla="*/ 54 h 854"/>
                    <a:gd name="T4" fmla="*/ 53 w 480"/>
                    <a:gd name="T5" fmla="*/ 427 h 854"/>
                    <a:gd name="T6" fmla="*/ 240 w 480"/>
                    <a:gd name="T7" fmla="*/ 800 h 854"/>
                    <a:gd name="T8" fmla="*/ 426 w 480"/>
                    <a:gd name="T9" fmla="*/ 427 h 854"/>
                    <a:gd name="T10" fmla="*/ 240 w 480"/>
                    <a:gd name="T11" fmla="*/ 54 h 854"/>
                    <a:gd name="T12" fmla="*/ 240 w 480"/>
                    <a:gd name="T13" fmla="*/ 854 h 854"/>
                    <a:gd name="T14" fmla="*/ 240 w 480"/>
                    <a:gd name="T15" fmla="*/ 854 h 854"/>
                    <a:gd name="T16" fmla="*/ 0 w 480"/>
                    <a:gd name="T17" fmla="*/ 427 h 854"/>
                    <a:gd name="T18" fmla="*/ 240 w 480"/>
                    <a:gd name="T19" fmla="*/ 0 h 854"/>
                    <a:gd name="T20" fmla="*/ 480 w 480"/>
                    <a:gd name="T21" fmla="*/ 427 h 854"/>
                    <a:gd name="T22" fmla="*/ 240 w 480"/>
                    <a:gd name="T23" fmla="*/ 854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0" h="854">
                      <a:moveTo>
                        <a:pt x="240" y="54"/>
                      </a:moveTo>
                      <a:lnTo>
                        <a:pt x="240" y="54"/>
                      </a:lnTo>
                      <a:cubicBezTo>
                        <a:pt x="138" y="54"/>
                        <a:pt x="53" y="224"/>
                        <a:pt x="53" y="427"/>
                      </a:cubicBezTo>
                      <a:cubicBezTo>
                        <a:pt x="53" y="629"/>
                        <a:pt x="138" y="800"/>
                        <a:pt x="240" y="800"/>
                      </a:cubicBezTo>
                      <a:cubicBezTo>
                        <a:pt x="341" y="800"/>
                        <a:pt x="426" y="629"/>
                        <a:pt x="426" y="427"/>
                      </a:cubicBezTo>
                      <a:cubicBezTo>
                        <a:pt x="426" y="224"/>
                        <a:pt x="341" y="54"/>
                        <a:pt x="240" y="54"/>
                      </a:cubicBezTo>
                      <a:close/>
                      <a:moveTo>
                        <a:pt x="240" y="854"/>
                      </a:moveTo>
                      <a:lnTo>
                        <a:pt x="240" y="854"/>
                      </a:lnTo>
                      <a:cubicBezTo>
                        <a:pt x="105" y="854"/>
                        <a:pt x="0" y="666"/>
                        <a:pt x="0" y="427"/>
                      </a:cubicBezTo>
                      <a:cubicBezTo>
                        <a:pt x="0" y="188"/>
                        <a:pt x="105" y="0"/>
                        <a:pt x="240" y="0"/>
                      </a:cubicBezTo>
                      <a:cubicBezTo>
                        <a:pt x="374" y="0"/>
                        <a:pt x="480" y="188"/>
                        <a:pt x="480" y="427"/>
                      </a:cubicBezTo>
                      <a:cubicBezTo>
                        <a:pt x="480" y="666"/>
                        <a:pt x="374" y="854"/>
                        <a:pt x="240" y="85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64" name="Freeform 51">
                  <a:extLst>
                    <a:ext uri="{FF2B5EF4-FFF2-40B4-BE49-F238E27FC236}">
                      <a16:creationId xmlns:a16="http://schemas.microsoft.com/office/drawing/2014/main" id="{FD60CEC2-7C0F-DB07-3BE6-97BD1174B6B6}"/>
                    </a:ext>
                  </a:extLst>
                </p:cNvPr>
                <p:cNvSpPr>
                  <a:spLocks/>
                </p:cNvSpPr>
                <p:nvPr/>
              </p:nvSpPr>
              <p:spPr bwMode="auto">
                <a:xfrm>
                  <a:off x="6153150" y="2925763"/>
                  <a:ext cx="12700" cy="174625"/>
                </a:xfrm>
                <a:custGeom>
                  <a:avLst/>
                  <a:gdLst>
                    <a:gd name="T0" fmla="*/ 53 w 53"/>
                    <a:gd name="T1" fmla="*/ 800 h 800"/>
                    <a:gd name="T2" fmla="*/ 53 w 53"/>
                    <a:gd name="T3" fmla="*/ 800 h 800"/>
                    <a:gd name="T4" fmla="*/ 0 w 53"/>
                    <a:gd name="T5" fmla="*/ 800 h 800"/>
                    <a:gd name="T6" fmla="*/ 0 w 53"/>
                    <a:gd name="T7" fmla="*/ 0 h 800"/>
                    <a:gd name="T8" fmla="*/ 53 w 53"/>
                    <a:gd name="T9" fmla="*/ 0 h 800"/>
                    <a:gd name="T10" fmla="*/ 53 w 53"/>
                    <a:gd name="T11" fmla="*/ 800 h 800"/>
                  </a:gdLst>
                  <a:ahLst/>
                  <a:cxnLst>
                    <a:cxn ang="0">
                      <a:pos x="T0" y="T1"/>
                    </a:cxn>
                    <a:cxn ang="0">
                      <a:pos x="T2" y="T3"/>
                    </a:cxn>
                    <a:cxn ang="0">
                      <a:pos x="T4" y="T5"/>
                    </a:cxn>
                    <a:cxn ang="0">
                      <a:pos x="T6" y="T7"/>
                    </a:cxn>
                    <a:cxn ang="0">
                      <a:pos x="T8" y="T9"/>
                    </a:cxn>
                    <a:cxn ang="0">
                      <a:pos x="T10" y="T11"/>
                    </a:cxn>
                  </a:cxnLst>
                  <a:rect l="0" t="0" r="r" b="b"/>
                  <a:pathLst>
                    <a:path w="53" h="800">
                      <a:moveTo>
                        <a:pt x="53" y="800"/>
                      </a:moveTo>
                      <a:lnTo>
                        <a:pt x="53" y="800"/>
                      </a:lnTo>
                      <a:lnTo>
                        <a:pt x="0" y="800"/>
                      </a:lnTo>
                      <a:lnTo>
                        <a:pt x="0" y="0"/>
                      </a:lnTo>
                      <a:lnTo>
                        <a:pt x="53" y="0"/>
                      </a:lnTo>
                      <a:lnTo>
                        <a:pt x="53" y="8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grpSp>
        </p:grpSp>
        <p:grpSp>
          <p:nvGrpSpPr>
            <p:cNvPr id="670" name="Group 669">
              <a:extLst>
                <a:ext uri="{FF2B5EF4-FFF2-40B4-BE49-F238E27FC236}">
                  <a16:creationId xmlns:a16="http://schemas.microsoft.com/office/drawing/2014/main" id="{9BDECBB9-83CD-408F-3A4B-7D6F86F2B166}"/>
                </a:ext>
              </a:extLst>
            </p:cNvPr>
            <p:cNvGrpSpPr/>
            <p:nvPr/>
          </p:nvGrpSpPr>
          <p:grpSpPr>
            <a:xfrm>
              <a:off x="7434190" y="5070673"/>
              <a:ext cx="849904" cy="848220"/>
              <a:chOff x="7310406" y="5603096"/>
              <a:chExt cx="849904" cy="848220"/>
            </a:xfrm>
          </p:grpSpPr>
          <p:grpSp>
            <p:nvGrpSpPr>
              <p:cNvPr id="790" name="Group 789">
                <a:extLst>
                  <a:ext uri="{FF2B5EF4-FFF2-40B4-BE49-F238E27FC236}">
                    <a16:creationId xmlns:a16="http://schemas.microsoft.com/office/drawing/2014/main" id="{7E56F7A2-8676-3E17-6A9F-80BA172D9F32}"/>
                  </a:ext>
                </a:extLst>
              </p:cNvPr>
              <p:cNvGrpSpPr/>
              <p:nvPr/>
            </p:nvGrpSpPr>
            <p:grpSpPr>
              <a:xfrm>
                <a:off x="7310406" y="5603096"/>
                <a:ext cx="849904" cy="848220"/>
                <a:chOff x="7670218" y="1134788"/>
                <a:chExt cx="702841" cy="701448"/>
              </a:xfrm>
            </p:grpSpPr>
            <p:grpSp>
              <p:nvGrpSpPr>
                <p:cNvPr id="829" name="Group 828">
                  <a:extLst>
                    <a:ext uri="{FF2B5EF4-FFF2-40B4-BE49-F238E27FC236}">
                      <a16:creationId xmlns:a16="http://schemas.microsoft.com/office/drawing/2014/main" id="{EEBCCA46-DD28-C439-CD48-F29AB2FC3CD2}"/>
                    </a:ext>
                  </a:extLst>
                </p:cNvPr>
                <p:cNvGrpSpPr/>
                <p:nvPr/>
              </p:nvGrpSpPr>
              <p:grpSpPr>
                <a:xfrm>
                  <a:off x="7670218" y="1134788"/>
                  <a:ext cx="702841" cy="701448"/>
                  <a:chOff x="587408" y="1107646"/>
                  <a:chExt cx="1128633" cy="1126396"/>
                </a:xfrm>
              </p:grpSpPr>
              <p:sp>
                <p:nvSpPr>
                  <p:cNvPr id="831" name="Oval 830">
                    <a:extLst>
                      <a:ext uri="{FF2B5EF4-FFF2-40B4-BE49-F238E27FC236}">
                        <a16:creationId xmlns:a16="http://schemas.microsoft.com/office/drawing/2014/main" id="{2C05AD95-6233-C847-6E7B-D2BC03280435}"/>
                      </a:ext>
                    </a:extLst>
                  </p:cNvPr>
                  <p:cNvSpPr/>
                  <p:nvPr/>
                </p:nvSpPr>
                <p:spPr>
                  <a:xfrm>
                    <a:off x="589645" y="1107646"/>
                    <a:ext cx="1126396" cy="1126396"/>
                  </a:xfrm>
                  <a:prstGeom prst="ellipse">
                    <a:avLst/>
                  </a:prstGeom>
                  <a:solidFill>
                    <a:srgbClr val="005758"/>
                  </a:solidFill>
                  <a:ln w="12700" cap="flat" cmpd="sng" algn="ctr">
                    <a:noFill/>
                    <a:prstDash val="solid"/>
                    <a:miter lim="800000"/>
                  </a:ln>
                  <a:effectLst>
                    <a:outerShdw blurRad="25400" dist="25400" dir="13500000" algn="br" rotWithShape="0">
                      <a:srgbClr val="FFFF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ndParaRPr>
                  </a:p>
                </p:txBody>
              </p:sp>
              <p:sp>
                <p:nvSpPr>
                  <p:cNvPr id="832" name="Oval 831">
                    <a:extLst>
                      <a:ext uri="{FF2B5EF4-FFF2-40B4-BE49-F238E27FC236}">
                        <a16:creationId xmlns:a16="http://schemas.microsoft.com/office/drawing/2014/main" id="{E761E3C2-D2AF-76C8-B6DA-BB79B6E8B7E6}"/>
                      </a:ext>
                    </a:extLst>
                  </p:cNvPr>
                  <p:cNvSpPr/>
                  <p:nvPr/>
                </p:nvSpPr>
                <p:spPr>
                  <a:xfrm>
                    <a:off x="587408" y="1107646"/>
                    <a:ext cx="1126396" cy="1126396"/>
                  </a:xfrm>
                  <a:prstGeom prst="ellipse">
                    <a:avLst/>
                  </a:prstGeom>
                  <a:solidFill>
                    <a:srgbClr val="005758"/>
                  </a:solidFill>
                  <a:ln w="12700" cap="flat" cmpd="sng" algn="ctr">
                    <a:noFill/>
                    <a:prstDash val="solid"/>
                    <a:miter lim="800000"/>
                  </a:ln>
                  <a:effectLst>
                    <a:outerShdw blurRad="50800" dist="38100" dir="2700000" algn="tl" rotWithShape="0">
                      <a:prstClr val="black">
                        <a:alpha val="9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ndParaRPr>
                  </a:p>
                </p:txBody>
              </p:sp>
            </p:grpSp>
            <p:sp>
              <p:nvSpPr>
                <p:cNvPr id="830" name="Oval 829">
                  <a:extLst>
                    <a:ext uri="{FF2B5EF4-FFF2-40B4-BE49-F238E27FC236}">
                      <a16:creationId xmlns:a16="http://schemas.microsoft.com/office/drawing/2014/main" id="{B365583A-B62B-FF0C-34DD-A4EE21613FC5}"/>
                    </a:ext>
                  </a:extLst>
                </p:cNvPr>
                <p:cNvSpPr/>
                <p:nvPr/>
              </p:nvSpPr>
              <p:spPr>
                <a:xfrm>
                  <a:off x="7721847" y="1185721"/>
                  <a:ext cx="599582" cy="599582"/>
                </a:xfrm>
                <a:prstGeom prst="ellipse">
                  <a:avLst/>
                </a:prstGeom>
                <a:solidFill>
                  <a:srgbClr val="003030">
                    <a:alpha val="50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ea typeface="+mn-ea"/>
                    <a:cs typeface="+mn-cs"/>
                  </a:endParaRPr>
                </a:p>
              </p:txBody>
            </p:sp>
          </p:grpSp>
          <p:grpSp>
            <p:nvGrpSpPr>
              <p:cNvPr id="791" name="Group 790">
                <a:extLst>
                  <a:ext uri="{FF2B5EF4-FFF2-40B4-BE49-F238E27FC236}">
                    <a16:creationId xmlns:a16="http://schemas.microsoft.com/office/drawing/2014/main" id="{CB7A93C7-76C3-71A3-DBBB-34E3E3D4F32C}"/>
                  </a:ext>
                </a:extLst>
              </p:cNvPr>
              <p:cNvGrpSpPr/>
              <p:nvPr/>
            </p:nvGrpSpPr>
            <p:grpSpPr>
              <a:xfrm>
                <a:off x="7537127" y="5829699"/>
                <a:ext cx="396506" cy="395014"/>
                <a:chOff x="8632825" y="5359400"/>
                <a:chExt cx="422275" cy="420688"/>
              </a:xfrm>
              <a:solidFill>
                <a:srgbClr val="FFFFFF"/>
              </a:solidFill>
            </p:grpSpPr>
            <p:sp>
              <p:nvSpPr>
                <p:cNvPr id="792" name="Freeform 63">
                  <a:extLst>
                    <a:ext uri="{FF2B5EF4-FFF2-40B4-BE49-F238E27FC236}">
                      <a16:creationId xmlns:a16="http://schemas.microsoft.com/office/drawing/2014/main" id="{11DD399A-4097-040D-028B-5D68ACDDE920}"/>
                    </a:ext>
                  </a:extLst>
                </p:cNvPr>
                <p:cNvSpPr>
                  <a:spLocks/>
                </p:cNvSpPr>
                <p:nvPr/>
              </p:nvSpPr>
              <p:spPr bwMode="auto">
                <a:xfrm>
                  <a:off x="8697913" y="5562600"/>
                  <a:ext cx="14287" cy="14288"/>
                </a:xfrm>
                <a:custGeom>
                  <a:avLst/>
                  <a:gdLst>
                    <a:gd name="T0" fmla="*/ 49 w 49"/>
                    <a:gd name="T1" fmla="*/ 48 h 48"/>
                    <a:gd name="T2" fmla="*/ 49 w 49"/>
                    <a:gd name="T3" fmla="*/ 48 h 48"/>
                    <a:gd name="T4" fmla="*/ 0 w 49"/>
                    <a:gd name="T5" fmla="*/ 48 h 48"/>
                    <a:gd name="T6" fmla="*/ 0 w 49"/>
                    <a:gd name="T7" fmla="*/ 0 h 48"/>
                    <a:gd name="T8" fmla="*/ 49 w 49"/>
                    <a:gd name="T9" fmla="*/ 0 h 48"/>
                    <a:gd name="T10" fmla="*/ 49 w 49"/>
                    <a:gd name="T11" fmla="*/ 48 h 48"/>
                  </a:gdLst>
                  <a:ahLst/>
                  <a:cxnLst>
                    <a:cxn ang="0">
                      <a:pos x="T0" y="T1"/>
                    </a:cxn>
                    <a:cxn ang="0">
                      <a:pos x="T2" y="T3"/>
                    </a:cxn>
                    <a:cxn ang="0">
                      <a:pos x="T4" y="T5"/>
                    </a:cxn>
                    <a:cxn ang="0">
                      <a:pos x="T6" y="T7"/>
                    </a:cxn>
                    <a:cxn ang="0">
                      <a:pos x="T8" y="T9"/>
                    </a:cxn>
                    <a:cxn ang="0">
                      <a:pos x="T10" y="T11"/>
                    </a:cxn>
                  </a:cxnLst>
                  <a:rect l="0" t="0" r="r" b="b"/>
                  <a:pathLst>
                    <a:path w="49" h="48">
                      <a:moveTo>
                        <a:pt x="49" y="48"/>
                      </a:moveTo>
                      <a:lnTo>
                        <a:pt x="49" y="48"/>
                      </a:lnTo>
                      <a:lnTo>
                        <a:pt x="0" y="48"/>
                      </a:lnTo>
                      <a:lnTo>
                        <a:pt x="0" y="0"/>
                      </a:lnTo>
                      <a:lnTo>
                        <a:pt x="49" y="0"/>
                      </a:lnTo>
                      <a:lnTo>
                        <a:pt x="49" y="4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93" name="Freeform 64">
                  <a:extLst>
                    <a:ext uri="{FF2B5EF4-FFF2-40B4-BE49-F238E27FC236}">
                      <a16:creationId xmlns:a16="http://schemas.microsoft.com/office/drawing/2014/main" id="{2F475CC0-556C-B4D6-9803-5FB1E1B168E5}"/>
                    </a:ext>
                  </a:extLst>
                </p:cNvPr>
                <p:cNvSpPr>
                  <a:spLocks/>
                </p:cNvSpPr>
                <p:nvPr/>
              </p:nvSpPr>
              <p:spPr bwMode="auto">
                <a:xfrm>
                  <a:off x="8672513" y="5359400"/>
                  <a:ext cx="12700" cy="31750"/>
                </a:xfrm>
                <a:custGeom>
                  <a:avLst/>
                  <a:gdLst>
                    <a:gd name="T0" fmla="*/ 0 w 48"/>
                    <a:gd name="T1" fmla="*/ 120 h 120"/>
                    <a:gd name="T2" fmla="*/ 0 w 48"/>
                    <a:gd name="T3" fmla="*/ 120 h 120"/>
                    <a:gd name="T4" fmla="*/ 48 w 48"/>
                    <a:gd name="T5" fmla="*/ 120 h 120"/>
                    <a:gd name="T6" fmla="*/ 48 w 48"/>
                    <a:gd name="T7" fmla="*/ 0 h 120"/>
                    <a:gd name="T8" fmla="*/ 0 w 48"/>
                    <a:gd name="T9" fmla="*/ 0 h 120"/>
                    <a:gd name="T10" fmla="*/ 0 w 48"/>
                    <a:gd name="T11" fmla="*/ 120 h 120"/>
                  </a:gdLst>
                  <a:ahLst/>
                  <a:cxnLst>
                    <a:cxn ang="0">
                      <a:pos x="T0" y="T1"/>
                    </a:cxn>
                    <a:cxn ang="0">
                      <a:pos x="T2" y="T3"/>
                    </a:cxn>
                    <a:cxn ang="0">
                      <a:pos x="T4" y="T5"/>
                    </a:cxn>
                    <a:cxn ang="0">
                      <a:pos x="T6" y="T7"/>
                    </a:cxn>
                    <a:cxn ang="0">
                      <a:pos x="T8" y="T9"/>
                    </a:cxn>
                    <a:cxn ang="0">
                      <a:pos x="T10" y="T11"/>
                    </a:cxn>
                  </a:cxnLst>
                  <a:rect l="0" t="0" r="r" b="b"/>
                  <a:pathLst>
                    <a:path w="48" h="120">
                      <a:moveTo>
                        <a:pt x="0" y="120"/>
                      </a:moveTo>
                      <a:lnTo>
                        <a:pt x="0" y="120"/>
                      </a:lnTo>
                      <a:lnTo>
                        <a:pt x="48" y="120"/>
                      </a:lnTo>
                      <a:lnTo>
                        <a:pt x="48" y="0"/>
                      </a:lnTo>
                      <a:lnTo>
                        <a:pt x="0" y="0"/>
                      </a:lnTo>
                      <a:lnTo>
                        <a:pt x="0" y="12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94" name="Freeform 65">
                  <a:extLst>
                    <a:ext uri="{FF2B5EF4-FFF2-40B4-BE49-F238E27FC236}">
                      <a16:creationId xmlns:a16="http://schemas.microsoft.com/office/drawing/2014/main" id="{C942201B-12B9-40E6-0F1B-C285C4F3AA6D}"/>
                    </a:ext>
                  </a:extLst>
                </p:cNvPr>
                <p:cNvSpPr>
                  <a:spLocks/>
                </p:cNvSpPr>
                <p:nvPr/>
              </p:nvSpPr>
              <p:spPr bwMode="auto">
                <a:xfrm>
                  <a:off x="8672513" y="5497513"/>
                  <a:ext cx="104775" cy="104775"/>
                </a:xfrm>
                <a:custGeom>
                  <a:avLst/>
                  <a:gdLst>
                    <a:gd name="T0" fmla="*/ 338 w 386"/>
                    <a:gd name="T1" fmla="*/ 387 h 387"/>
                    <a:gd name="T2" fmla="*/ 338 w 386"/>
                    <a:gd name="T3" fmla="*/ 387 h 387"/>
                    <a:gd name="T4" fmla="*/ 48 w 386"/>
                    <a:gd name="T5" fmla="*/ 387 h 387"/>
                    <a:gd name="T6" fmla="*/ 0 w 386"/>
                    <a:gd name="T7" fmla="*/ 338 h 387"/>
                    <a:gd name="T8" fmla="*/ 0 w 386"/>
                    <a:gd name="T9" fmla="*/ 0 h 387"/>
                    <a:gd name="T10" fmla="*/ 48 w 386"/>
                    <a:gd name="T11" fmla="*/ 0 h 387"/>
                    <a:gd name="T12" fmla="*/ 48 w 386"/>
                    <a:gd name="T13" fmla="*/ 338 h 387"/>
                    <a:gd name="T14" fmla="*/ 338 w 386"/>
                    <a:gd name="T15" fmla="*/ 338 h 387"/>
                    <a:gd name="T16" fmla="*/ 338 w 386"/>
                    <a:gd name="T17" fmla="*/ 24 h 387"/>
                    <a:gd name="T18" fmla="*/ 386 w 386"/>
                    <a:gd name="T19" fmla="*/ 24 h 387"/>
                    <a:gd name="T20" fmla="*/ 386 w 386"/>
                    <a:gd name="T21" fmla="*/ 338 h 387"/>
                    <a:gd name="T22" fmla="*/ 338 w 386"/>
                    <a:gd name="T23" fmla="*/ 38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6" h="387">
                      <a:moveTo>
                        <a:pt x="338" y="387"/>
                      </a:moveTo>
                      <a:lnTo>
                        <a:pt x="338" y="387"/>
                      </a:lnTo>
                      <a:lnTo>
                        <a:pt x="48" y="387"/>
                      </a:lnTo>
                      <a:cubicBezTo>
                        <a:pt x="22" y="387"/>
                        <a:pt x="0" y="365"/>
                        <a:pt x="0" y="338"/>
                      </a:cubicBezTo>
                      <a:lnTo>
                        <a:pt x="0" y="0"/>
                      </a:lnTo>
                      <a:lnTo>
                        <a:pt x="48" y="0"/>
                      </a:lnTo>
                      <a:lnTo>
                        <a:pt x="48" y="338"/>
                      </a:lnTo>
                      <a:lnTo>
                        <a:pt x="338" y="338"/>
                      </a:lnTo>
                      <a:lnTo>
                        <a:pt x="338" y="24"/>
                      </a:lnTo>
                      <a:lnTo>
                        <a:pt x="386" y="24"/>
                      </a:lnTo>
                      <a:lnTo>
                        <a:pt x="386" y="338"/>
                      </a:lnTo>
                      <a:cubicBezTo>
                        <a:pt x="386" y="365"/>
                        <a:pt x="365" y="387"/>
                        <a:pt x="338" y="38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95" name="Freeform 66">
                  <a:extLst>
                    <a:ext uri="{FF2B5EF4-FFF2-40B4-BE49-F238E27FC236}">
                      <a16:creationId xmlns:a16="http://schemas.microsoft.com/office/drawing/2014/main" id="{10853D0E-D007-AB34-D3E3-72E2A3F38B11}"/>
                    </a:ext>
                  </a:extLst>
                </p:cNvPr>
                <p:cNvSpPr>
                  <a:spLocks/>
                </p:cNvSpPr>
                <p:nvPr/>
              </p:nvSpPr>
              <p:spPr bwMode="auto">
                <a:xfrm>
                  <a:off x="8764588" y="5359400"/>
                  <a:ext cx="12700" cy="38100"/>
                </a:xfrm>
                <a:custGeom>
                  <a:avLst/>
                  <a:gdLst>
                    <a:gd name="T0" fmla="*/ 48 w 48"/>
                    <a:gd name="T1" fmla="*/ 144 h 144"/>
                    <a:gd name="T2" fmla="*/ 48 w 48"/>
                    <a:gd name="T3" fmla="*/ 144 h 144"/>
                    <a:gd name="T4" fmla="*/ 0 w 48"/>
                    <a:gd name="T5" fmla="*/ 144 h 144"/>
                    <a:gd name="T6" fmla="*/ 0 w 48"/>
                    <a:gd name="T7" fmla="*/ 0 h 144"/>
                    <a:gd name="T8" fmla="*/ 48 w 48"/>
                    <a:gd name="T9" fmla="*/ 0 h 144"/>
                    <a:gd name="T10" fmla="*/ 48 w 48"/>
                    <a:gd name="T11" fmla="*/ 144 h 144"/>
                  </a:gdLst>
                  <a:ahLst/>
                  <a:cxnLst>
                    <a:cxn ang="0">
                      <a:pos x="T0" y="T1"/>
                    </a:cxn>
                    <a:cxn ang="0">
                      <a:pos x="T2" y="T3"/>
                    </a:cxn>
                    <a:cxn ang="0">
                      <a:pos x="T4" y="T5"/>
                    </a:cxn>
                    <a:cxn ang="0">
                      <a:pos x="T6" y="T7"/>
                    </a:cxn>
                    <a:cxn ang="0">
                      <a:pos x="T8" y="T9"/>
                    </a:cxn>
                    <a:cxn ang="0">
                      <a:pos x="T10" y="T11"/>
                    </a:cxn>
                  </a:cxnLst>
                  <a:rect l="0" t="0" r="r" b="b"/>
                  <a:pathLst>
                    <a:path w="48" h="144">
                      <a:moveTo>
                        <a:pt x="48" y="144"/>
                      </a:moveTo>
                      <a:lnTo>
                        <a:pt x="48" y="144"/>
                      </a:lnTo>
                      <a:lnTo>
                        <a:pt x="0" y="144"/>
                      </a:lnTo>
                      <a:lnTo>
                        <a:pt x="0" y="0"/>
                      </a:lnTo>
                      <a:lnTo>
                        <a:pt x="48" y="0"/>
                      </a:lnTo>
                      <a:lnTo>
                        <a:pt x="48" y="14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96" name="Freeform 67">
                  <a:extLst>
                    <a:ext uri="{FF2B5EF4-FFF2-40B4-BE49-F238E27FC236}">
                      <a16:creationId xmlns:a16="http://schemas.microsoft.com/office/drawing/2014/main" id="{031FBE65-99BE-CF77-1592-AB90FAA5E35E}"/>
                    </a:ext>
                  </a:extLst>
                </p:cNvPr>
                <p:cNvSpPr>
                  <a:spLocks/>
                </p:cNvSpPr>
                <p:nvPr/>
              </p:nvSpPr>
              <p:spPr bwMode="auto">
                <a:xfrm>
                  <a:off x="8632825" y="5384800"/>
                  <a:ext cx="184150" cy="119063"/>
                </a:xfrm>
                <a:custGeom>
                  <a:avLst/>
                  <a:gdLst>
                    <a:gd name="T0" fmla="*/ 338 w 676"/>
                    <a:gd name="T1" fmla="*/ 435 h 435"/>
                    <a:gd name="T2" fmla="*/ 338 w 676"/>
                    <a:gd name="T3" fmla="*/ 435 h 435"/>
                    <a:gd name="T4" fmla="*/ 121 w 676"/>
                    <a:gd name="T5" fmla="*/ 435 h 435"/>
                    <a:gd name="T6" fmla="*/ 48 w 676"/>
                    <a:gd name="T7" fmla="*/ 363 h 435"/>
                    <a:gd name="T8" fmla="*/ 53 w 676"/>
                    <a:gd name="T9" fmla="*/ 336 h 435"/>
                    <a:gd name="T10" fmla="*/ 0 w 676"/>
                    <a:gd name="T11" fmla="*/ 266 h 435"/>
                    <a:gd name="T12" fmla="*/ 53 w 676"/>
                    <a:gd name="T13" fmla="*/ 196 h 435"/>
                    <a:gd name="T14" fmla="*/ 48 w 676"/>
                    <a:gd name="T15" fmla="*/ 169 h 435"/>
                    <a:gd name="T16" fmla="*/ 102 w 676"/>
                    <a:gd name="T17" fmla="*/ 99 h 435"/>
                    <a:gd name="T18" fmla="*/ 96 w 676"/>
                    <a:gd name="T19" fmla="*/ 73 h 435"/>
                    <a:gd name="T20" fmla="*/ 169 w 676"/>
                    <a:gd name="T21" fmla="*/ 0 h 435"/>
                    <a:gd name="T22" fmla="*/ 393 w 676"/>
                    <a:gd name="T23" fmla="*/ 1 h 435"/>
                    <a:gd name="T24" fmla="*/ 632 w 676"/>
                    <a:gd name="T25" fmla="*/ 73 h 435"/>
                    <a:gd name="T26" fmla="*/ 676 w 676"/>
                    <a:gd name="T27" fmla="*/ 73 h 435"/>
                    <a:gd name="T28" fmla="*/ 676 w 676"/>
                    <a:gd name="T29" fmla="*/ 121 h 435"/>
                    <a:gd name="T30" fmla="*/ 621 w 676"/>
                    <a:gd name="T31" fmla="*/ 120 h 435"/>
                    <a:gd name="T32" fmla="*/ 383 w 676"/>
                    <a:gd name="T33" fmla="*/ 48 h 435"/>
                    <a:gd name="T34" fmla="*/ 169 w 676"/>
                    <a:gd name="T35" fmla="*/ 48 h 435"/>
                    <a:gd name="T36" fmla="*/ 145 w 676"/>
                    <a:gd name="T37" fmla="*/ 73 h 435"/>
                    <a:gd name="T38" fmla="*/ 169 w 676"/>
                    <a:gd name="T39" fmla="*/ 97 h 435"/>
                    <a:gd name="T40" fmla="*/ 169 w 676"/>
                    <a:gd name="T41" fmla="*/ 145 h 435"/>
                    <a:gd name="T42" fmla="*/ 121 w 676"/>
                    <a:gd name="T43" fmla="*/ 145 h 435"/>
                    <a:gd name="T44" fmla="*/ 96 w 676"/>
                    <a:gd name="T45" fmla="*/ 169 h 435"/>
                    <a:gd name="T46" fmla="*/ 121 w 676"/>
                    <a:gd name="T47" fmla="*/ 193 h 435"/>
                    <a:gd name="T48" fmla="*/ 121 w 676"/>
                    <a:gd name="T49" fmla="*/ 242 h 435"/>
                    <a:gd name="T50" fmla="*/ 72 w 676"/>
                    <a:gd name="T51" fmla="*/ 242 h 435"/>
                    <a:gd name="T52" fmla="*/ 48 w 676"/>
                    <a:gd name="T53" fmla="*/ 266 h 435"/>
                    <a:gd name="T54" fmla="*/ 72 w 676"/>
                    <a:gd name="T55" fmla="*/ 290 h 435"/>
                    <a:gd name="T56" fmla="*/ 121 w 676"/>
                    <a:gd name="T57" fmla="*/ 290 h 435"/>
                    <a:gd name="T58" fmla="*/ 121 w 676"/>
                    <a:gd name="T59" fmla="*/ 338 h 435"/>
                    <a:gd name="T60" fmla="*/ 96 w 676"/>
                    <a:gd name="T61" fmla="*/ 363 h 435"/>
                    <a:gd name="T62" fmla="*/ 121 w 676"/>
                    <a:gd name="T63" fmla="*/ 387 h 435"/>
                    <a:gd name="T64" fmla="*/ 338 w 676"/>
                    <a:gd name="T65" fmla="*/ 387 h 435"/>
                    <a:gd name="T66" fmla="*/ 338 w 676"/>
                    <a:gd name="T67" fmla="*/ 435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6" h="435">
                      <a:moveTo>
                        <a:pt x="338" y="435"/>
                      </a:moveTo>
                      <a:lnTo>
                        <a:pt x="338" y="435"/>
                      </a:lnTo>
                      <a:lnTo>
                        <a:pt x="121" y="435"/>
                      </a:lnTo>
                      <a:cubicBezTo>
                        <a:pt x="81" y="435"/>
                        <a:pt x="48" y="403"/>
                        <a:pt x="48" y="363"/>
                      </a:cubicBezTo>
                      <a:cubicBezTo>
                        <a:pt x="48" y="353"/>
                        <a:pt x="50" y="344"/>
                        <a:pt x="53" y="336"/>
                      </a:cubicBezTo>
                      <a:cubicBezTo>
                        <a:pt x="22" y="328"/>
                        <a:pt x="0" y="299"/>
                        <a:pt x="0" y="266"/>
                      </a:cubicBezTo>
                      <a:cubicBezTo>
                        <a:pt x="0" y="233"/>
                        <a:pt x="22" y="204"/>
                        <a:pt x="53" y="196"/>
                      </a:cubicBezTo>
                      <a:cubicBezTo>
                        <a:pt x="50" y="188"/>
                        <a:pt x="48" y="179"/>
                        <a:pt x="48" y="169"/>
                      </a:cubicBezTo>
                      <a:cubicBezTo>
                        <a:pt x="48" y="136"/>
                        <a:pt x="71" y="108"/>
                        <a:pt x="102" y="99"/>
                      </a:cubicBezTo>
                      <a:cubicBezTo>
                        <a:pt x="98" y="91"/>
                        <a:pt x="96" y="82"/>
                        <a:pt x="96" y="73"/>
                      </a:cubicBezTo>
                      <a:cubicBezTo>
                        <a:pt x="96" y="33"/>
                        <a:pt x="129" y="0"/>
                        <a:pt x="169" y="0"/>
                      </a:cubicBezTo>
                      <a:lnTo>
                        <a:pt x="393" y="1"/>
                      </a:lnTo>
                      <a:lnTo>
                        <a:pt x="632" y="73"/>
                      </a:lnTo>
                      <a:lnTo>
                        <a:pt x="676" y="73"/>
                      </a:lnTo>
                      <a:lnTo>
                        <a:pt x="676" y="121"/>
                      </a:lnTo>
                      <a:lnTo>
                        <a:pt x="621" y="120"/>
                      </a:lnTo>
                      <a:lnTo>
                        <a:pt x="383" y="48"/>
                      </a:lnTo>
                      <a:lnTo>
                        <a:pt x="169" y="48"/>
                      </a:lnTo>
                      <a:cubicBezTo>
                        <a:pt x="156" y="48"/>
                        <a:pt x="145" y="59"/>
                        <a:pt x="145" y="73"/>
                      </a:cubicBezTo>
                      <a:cubicBezTo>
                        <a:pt x="145" y="86"/>
                        <a:pt x="156" y="97"/>
                        <a:pt x="169" y="97"/>
                      </a:cubicBezTo>
                      <a:lnTo>
                        <a:pt x="169" y="145"/>
                      </a:lnTo>
                      <a:lnTo>
                        <a:pt x="121" y="145"/>
                      </a:lnTo>
                      <a:cubicBezTo>
                        <a:pt x="107" y="145"/>
                        <a:pt x="96" y="156"/>
                        <a:pt x="96" y="169"/>
                      </a:cubicBezTo>
                      <a:cubicBezTo>
                        <a:pt x="96" y="183"/>
                        <a:pt x="107" y="193"/>
                        <a:pt x="121" y="193"/>
                      </a:cubicBezTo>
                      <a:lnTo>
                        <a:pt x="121" y="242"/>
                      </a:lnTo>
                      <a:lnTo>
                        <a:pt x="72" y="242"/>
                      </a:lnTo>
                      <a:cubicBezTo>
                        <a:pt x="59" y="242"/>
                        <a:pt x="48" y="253"/>
                        <a:pt x="48" y="266"/>
                      </a:cubicBezTo>
                      <a:cubicBezTo>
                        <a:pt x="48" y="279"/>
                        <a:pt x="59" y="290"/>
                        <a:pt x="72" y="290"/>
                      </a:cubicBezTo>
                      <a:lnTo>
                        <a:pt x="121" y="290"/>
                      </a:lnTo>
                      <a:lnTo>
                        <a:pt x="121" y="338"/>
                      </a:lnTo>
                      <a:cubicBezTo>
                        <a:pt x="107" y="338"/>
                        <a:pt x="96" y="349"/>
                        <a:pt x="96" y="363"/>
                      </a:cubicBezTo>
                      <a:cubicBezTo>
                        <a:pt x="96" y="376"/>
                        <a:pt x="107" y="387"/>
                        <a:pt x="121" y="387"/>
                      </a:cubicBezTo>
                      <a:lnTo>
                        <a:pt x="338" y="387"/>
                      </a:lnTo>
                      <a:lnTo>
                        <a:pt x="338" y="43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97" name="Freeform 68">
                  <a:extLst>
                    <a:ext uri="{FF2B5EF4-FFF2-40B4-BE49-F238E27FC236}">
                      <a16:creationId xmlns:a16="http://schemas.microsoft.com/office/drawing/2014/main" id="{A1E0E270-D186-9B01-A90D-348A651D2416}"/>
                    </a:ext>
                  </a:extLst>
                </p:cNvPr>
                <p:cNvSpPr>
                  <a:spLocks/>
                </p:cNvSpPr>
                <p:nvPr/>
              </p:nvSpPr>
              <p:spPr bwMode="auto">
                <a:xfrm>
                  <a:off x="8664575" y="5464175"/>
                  <a:ext cx="39687" cy="12700"/>
                </a:xfrm>
                <a:custGeom>
                  <a:avLst/>
                  <a:gdLst>
                    <a:gd name="T0" fmla="*/ 145 w 145"/>
                    <a:gd name="T1" fmla="*/ 48 h 48"/>
                    <a:gd name="T2" fmla="*/ 145 w 145"/>
                    <a:gd name="T3" fmla="*/ 48 h 48"/>
                    <a:gd name="T4" fmla="*/ 0 w 145"/>
                    <a:gd name="T5" fmla="*/ 48 h 48"/>
                    <a:gd name="T6" fmla="*/ 0 w 145"/>
                    <a:gd name="T7" fmla="*/ 0 h 48"/>
                    <a:gd name="T8" fmla="*/ 145 w 145"/>
                    <a:gd name="T9" fmla="*/ 0 h 48"/>
                    <a:gd name="T10" fmla="*/ 145 w 145"/>
                    <a:gd name="T11" fmla="*/ 48 h 48"/>
                  </a:gdLst>
                  <a:ahLst/>
                  <a:cxnLst>
                    <a:cxn ang="0">
                      <a:pos x="T0" y="T1"/>
                    </a:cxn>
                    <a:cxn ang="0">
                      <a:pos x="T2" y="T3"/>
                    </a:cxn>
                    <a:cxn ang="0">
                      <a:pos x="T4" y="T5"/>
                    </a:cxn>
                    <a:cxn ang="0">
                      <a:pos x="T6" y="T7"/>
                    </a:cxn>
                    <a:cxn ang="0">
                      <a:pos x="T8" y="T9"/>
                    </a:cxn>
                    <a:cxn ang="0">
                      <a:pos x="T10" y="T11"/>
                    </a:cxn>
                  </a:cxnLst>
                  <a:rect l="0" t="0" r="r" b="b"/>
                  <a:pathLst>
                    <a:path w="145" h="48">
                      <a:moveTo>
                        <a:pt x="145" y="48"/>
                      </a:moveTo>
                      <a:lnTo>
                        <a:pt x="145" y="48"/>
                      </a:lnTo>
                      <a:lnTo>
                        <a:pt x="0" y="48"/>
                      </a:lnTo>
                      <a:lnTo>
                        <a:pt x="0" y="0"/>
                      </a:lnTo>
                      <a:lnTo>
                        <a:pt x="145" y="0"/>
                      </a:lnTo>
                      <a:lnTo>
                        <a:pt x="145" y="4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98" name="Freeform 69">
                  <a:extLst>
                    <a:ext uri="{FF2B5EF4-FFF2-40B4-BE49-F238E27FC236}">
                      <a16:creationId xmlns:a16="http://schemas.microsoft.com/office/drawing/2014/main" id="{DF1CA1EB-7494-3A85-5744-0B5A1412F216}"/>
                    </a:ext>
                  </a:extLst>
                </p:cNvPr>
                <p:cNvSpPr>
                  <a:spLocks/>
                </p:cNvSpPr>
                <p:nvPr/>
              </p:nvSpPr>
              <p:spPr bwMode="auto">
                <a:xfrm>
                  <a:off x="8664575" y="5437188"/>
                  <a:ext cx="39687" cy="14288"/>
                </a:xfrm>
                <a:custGeom>
                  <a:avLst/>
                  <a:gdLst>
                    <a:gd name="T0" fmla="*/ 145 w 145"/>
                    <a:gd name="T1" fmla="*/ 49 h 49"/>
                    <a:gd name="T2" fmla="*/ 145 w 145"/>
                    <a:gd name="T3" fmla="*/ 49 h 49"/>
                    <a:gd name="T4" fmla="*/ 0 w 145"/>
                    <a:gd name="T5" fmla="*/ 49 h 49"/>
                    <a:gd name="T6" fmla="*/ 0 w 145"/>
                    <a:gd name="T7" fmla="*/ 0 h 49"/>
                    <a:gd name="T8" fmla="*/ 145 w 145"/>
                    <a:gd name="T9" fmla="*/ 0 h 49"/>
                    <a:gd name="T10" fmla="*/ 145 w 145"/>
                    <a:gd name="T11" fmla="*/ 49 h 49"/>
                  </a:gdLst>
                  <a:ahLst/>
                  <a:cxnLst>
                    <a:cxn ang="0">
                      <a:pos x="T0" y="T1"/>
                    </a:cxn>
                    <a:cxn ang="0">
                      <a:pos x="T2" y="T3"/>
                    </a:cxn>
                    <a:cxn ang="0">
                      <a:pos x="T4" y="T5"/>
                    </a:cxn>
                    <a:cxn ang="0">
                      <a:pos x="T6" y="T7"/>
                    </a:cxn>
                    <a:cxn ang="0">
                      <a:pos x="T8" y="T9"/>
                    </a:cxn>
                    <a:cxn ang="0">
                      <a:pos x="T10" y="T11"/>
                    </a:cxn>
                  </a:cxnLst>
                  <a:rect l="0" t="0" r="r" b="b"/>
                  <a:pathLst>
                    <a:path w="145" h="49">
                      <a:moveTo>
                        <a:pt x="145" y="49"/>
                      </a:moveTo>
                      <a:lnTo>
                        <a:pt x="145" y="49"/>
                      </a:lnTo>
                      <a:lnTo>
                        <a:pt x="0" y="49"/>
                      </a:lnTo>
                      <a:lnTo>
                        <a:pt x="0" y="0"/>
                      </a:lnTo>
                      <a:lnTo>
                        <a:pt x="145" y="0"/>
                      </a:lnTo>
                      <a:lnTo>
                        <a:pt x="145"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99" name="Freeform 70">
                  <a:extLst>
                    <a:ext uri="{FF2B5EF4-FFF2-40B4-BE49-F238E27FC236}">
                      <a16:creationId xmlns:a16="http://schemas.microsoft.com/office/drawing/2014/main" id="{0CC8AE51-7657-3A10-6076-3298C5F203A3}"/>
                    </a:ext>
                  </a:extLst>
                </p:cNvPr>
                <p:cNvSpPr>
                  <a:spLocks/>
                </p:cNvSpPr>
                <p:nvPr/>
              </p:nvSpPr>
              <p:spPr bwMode="auto">
                <a:xfrm>
                  <a:off x="8678863" y="5411788"/>
                  <a:ext cx="25400" cy="12700"/>
                </a:xfrm>
                <a:custGeom>
                  <a:avLst/>
                  <a:gdLst>
                    <a:gd name="T0" fmla="*/ 97 w 97"/>
                    <a:gd name="T1" fmla="*/ 48 h 48"/>
                    <a:gd name="T2" fmla="*/ 97 w 97"/>
                    <a:gd name="T3" fmla="*/ 48 h 48"/>
                    <a:gd name="T4" fmla="*/ 0 w 97"/>
                    <a:gd name="T5" fmla="*/ 48 h 48"/>
                    <a:gd name="T6" fmla="*/ 0 w 97"/>
                    <a:gd name="T7" fmla="*/ 0 h 48"/>
                    <a:gd name="T8" fmla="*/ 97 w 97"/>
                    <a:gd name="T9" fmla="*/ 0 h 48"/>
                    <a:gd name="T10" fmla="*/ 97 w 97"/>
                    <a:gd name="T11" fmla="*/ 48 h 48"/>
                  </a:gdLst>
                  <a:ahLst/>
                  <a:cxnLst>
                    <a:cxn ang="0">
                      <a:pos x="T0" y="T1"/>
                    </a:cxn>
                    <a:cxn ang="0">
                      <a:pos x="T2" y="T3"/>
                    </a:cxn>
                    <a:cxn ang="0">
                      <a:pos x="T4" y="T5"/>
                    </a:cxn>
                    <a:cxn ang="0">
                      <a:pos x="T6" y="T7"/>
                    </a:cxn>
                    <a:cxn ang="0">
                      <a:pos x="T8" y="T9"/>
                    </a:cxn>
                    <a:cxn ang="0">
                      <a:pos x="T10" y="T11"/>
                    </a:cxn>
                  </a:cxnLst>
                  <a:rect l="0" t="0" r="r" b="b"/>
                  <a:pathLst>
                    <a:path w="97" h="48">
                      <a:moveTo>
                        <a:pt x="97" y="48"/>
                      </a:moveTo>
                      <a:lnTo>
                        <a:pt x="97" y="48"/>
                      </a:lnTo>
                      <a:lnTo>
                        <a:pt x="0" y="48"/>
                      </a:lnTo>
                      <a:lnTo>
                        <a:pt x="0" y="0"/>
                      </a:lnTo>
                      <a:lnTo>
                        <a:pt x="97" y="0"/>
                      </a:lnTo>
                      <a:lnTo>
                        <a:pt x="97" y="4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00" name="Freeform 71">
                  <a:extLst>
                    <a:ext uri="{FF2B5EF4-FFF2-40B4-BE49-F238E27FC236}">
                      <a16:creationId xmlns:a16="http://schemas.microsoft.com/office/drawing/2014/main" id="{0DEFD0D7-6E5B-0CF9-8813-DD7B745B7AED}"/>
                    </a:ext>
                  </a:extLst>
                </p:cNvPr>
                <p:cNvSpPr>
                  <a:spLocks/>
                </p:cNvSpPr>
                <p:nvPr/>
              </p:nvSpPr>
              <p:spPr bwMode="auto">
                <a:xfrm>
                  <a:off x="8691563" y="5484813"/>
                  <a:ext cx="125412" cy="46038"/>
                </a:xfrm>
                <a:custGeom>
                  <a:avLst/>
                  <a:gdLst>
                    <a:gd name="T0" fmla="*/ 175 w 459"/>
                    <a:gd name="T1" fmla="*/ 169 h 169"/>
                    <a:gd name="T2" fmla="*/ 175 w 459"/>
                    <a:gd name="T3" fmla="*/ 169 h 169"/>
                    <a:gd name="T4" fmla="*/ 73 w 459"/>
                    <a:gd name="T5" fmla="*/ 169 h 169"/>
                    <a:gd name="T6" fmla="*/ 0 w 459"/>
                    <a:gd name="T7" fmla="*/ 96 h 169"/>
                    <a:gd name="T8" fmla="*/ 0 w 459"/>
                    <a:gd name="T9" fmla="*/ 48 h 169"/>
                    <a:gd name="T10" fmla="*/ 49 w 459"/>
                    <a:gd name="T11" fmla="*/ 48 h 169"/>
                    <a:gd name="T12" fmla="*/ 49 w 459"/>
                    <a:gd name="T13" fmla="*/ 96 h 169"/>
                    <a:gd name="T14" fmla="*/ 73 w 459"/>
                    <a:gd name="T15" fmla="*/ 120 h 169"/>
                    <a:gd name="T16" fmla="*/ 164 w 459"/>
                    <a:gd name="T17" fmla="*/ 120 h 169"/>
                    <a:gd name="T18" fmla="*/ 253 w 459"/>
                    <a:gd name="T19" fmla="*/ 76 h 169"/>
                    <a:gd name="T20" fmla="*/ 355 w 459"/>
                    <a:gd name="T21" fmla="*/ 0 h 169"/>
                    <a:gd name="T22" fmla="*/ 459 w 459"/>
                    <a:gd name="T23" fmla="*/ 0 h 169"/>
                    <a:gd name="T24" fmla="*/ 459 w 459"/>
                    <a:gd name="T25" fmla="*/ 48 h 169"/>
                    <a:gd name="T26" fmla="*/ 371 w 459"/>
                    <a:gd name="T27" fmla="*/ 48 h 169"/>
                    <a:gd name="T28" fmla="*/ 277 w 459"/>
                    <a:gd name="T29" fmla="*/ 118 h 169"/>
                    <a:gd name="T30" fmla="*/ 175 w 459"/>
                    <a:gd name="T31"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9" h="169">
                      <a:moveTo>
                        <a:pt x="175" y="169"/>
                      </a:moveTo>
                      <a:lnTo>
                        <a:pt x="175" y="169"/>
                      </a:lnTo>
                      <a:lnTo>
                        <a:pt x="73" y="169"/>
                      </a:lnTo>
                      <a:cubicBezTo>
                        <a:pt x="33" y="169"/>
                        <a:pt x="0" y="136"/>
                        <a:pt x="0" y="96"/>
                      </a:cubicBezTo>
                      <a:lnTo>
                        <a:pt x="0" y="48"/>
                      </a:lnTo>
                      <a:lnTo>
                        <a:pt x="49" y="48"/>
                      </a:lnTo>
                      <a:lnTo>
                        <a:pt x="49" y="96"/>
                      </a:lnTo>
                      <a:cubicBezTo>
                        <a:pt x="49" y="110"/>
                        <a:pt x="59" y="120"/>
                        <a:pt x="73" y="120"/>
                      </a:cubicBezTo>
                      <a:lnTo>
                        <a:pt x="164" y="120"/>
                      </a:lnTo>
                      <a:lnTo>
                        <a:pt x="253" y="76"/>
                      </a:lnTo>
                      <a:lnTo>
                        <a:pt x="355" y="0"/>
                      </a:lnTo>
                      <a:lnTo>
                        <a:pt x="459" y="0"/>
                      </a:lnTo>
                      <a:lnTo>
                        <a:pt x="459" y="48"/>
                      </a:lnTo>
                      <a:lnTo>
                        <a:pt x="371" y="48"/>
                      </a:lnTo>
                      <a:lnTo>
                        <a:pt x="277" y="118"/>
                      </a:lnTo>
                      <a:lnTo>
                        <a:pt x="175" y="16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01" name="Freeform 72">
                  <a:extLst>
                    <a:ext uri="{FF2B5EF4-FFF2-40B4-BE49-F238E27FC236}">
                      <a16:creationId xmlns:a16="http://schemas.microsoft.com/office/drawing/2014/main" id="{943D5358-4DB2-374F-7BBE-FB9FD2662740}"/>
                    </a:ext>
                  </a:extLst>
                </p:cNvPr>
                <p:cNvSpPr>
                  <a:spLocks/>
                </p:cNvSpPr>
                <p:nvPr/>
              </p:nvSpPr>
              <p:spPr bwMode="auto">
                <a:xfrm>
                  <a:off x="8837613" y="5424488"/>
                  <a:ext cx="12700" cy="12700"/>
                </a:xfrm>
                <a:custGeom>
                  <a:avLst/>
                  <a:gdLst>
                    <a:gd name="T0" fmla="*/ 48 w 48"/>
                    <a:gd name="T1" fmla="*/ 48 h 48"/>
                    <a:gd name="T2" fmla="*/ 48 w 48"/>
                    <a:gd name="T3" fmla="*/ 48 h 48"/>
                    <a:gd name="T4" fmla="*/ 0 w 48"/>
                    <a:gd name="T5" fmla="*/ 48 h 48"/>
                    <a:gd name="T6" fmla="*/ 0 w 48"/>
                    <a:gd name="T7" fmla="*/ 0 h 48"/>
                    <a:gd name="T8" fmla="*/ 48 w 48"/>
                    <a:gd name="T9" fmla="*/ 0 h 48"/>
                    <a:gd name="T10" fmla="*/ 48 w 48"/>
                    <a:gd name="T11" fmla="*/ 48 h 48"/>
                  </a:gdLst>
                  <a:ahLst/>
                  <a:cxnLst>
                    <a:cxn ang="0">
                      <a:pos x="T0" y="T1"/>
                    </a:cxn>
                    <a:cxn ang="0">
                      <a:pos x="T2" y="T3"/>
                    </a:cxn>
                    <a:cxn ang="0">
                      <a:pos x="T4" y="T5"/>
                    </a:cxn>
                    <a:cxn ang="0">
                      <a:pos x="T6" y="T7"/>
                    </a:cxn>
                    <a:cxn ang="0">
                      <a:pos x="T8" y="T9"/>
                    </a:cxn>
                    <a:cxn ang="0">
                      <a:pos x="T10" y="T11"/>
                    </a:cxn>
                  </a:cxnLst>
                  <a:rect l="0" t="0" r="r" b="b"/>
                  <a:pathLst>
                    <a:path w="48" h="48">
                      <a:moveTo>
                        <a:pt x="48" y="48"/>
                      </a:moveTo>
                      <a:lnTo>
                        <a:pt x="48" y="48"/>
                      </a:lnTo>
                      <a:lnTo>
                        <a:pt x="0" y="48"/>
                      </a:lnTo>
                      <a:lnTo>
                        <a:pt x="0" y="0"/>
                      </a:lnTo>
                      <a:lnTo>
                        <a:pt x="48" y="0"/>
                      </a:lnTo>
                      <a:lnTo>
                        <a:pt x="48" y="4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02" name="Freeform 73">
                  <a:extLst>
                    <a:ext uri="{FF2B5EF4-FFF2-40B4-BE49-F238E27FC236}">
                      <a16:creationId xmlns:a16="http://schemas.microsoft.com/office/drawing/2014/main" id="{B8DEEF5D-09DD-42C4-EAC0-0740863B3265}"/>
                    </a:ext>
                  </a:extLst>
                </p:cNvPr>
                <p:cNvSpPr>
                  <a:spLocks/>
                </p:cNvSpPr>
                <p:nvPr/>
              </p:nvSpPr>
              <p:spPr bwMode="auto">
                <a:xfrm>
                  <a:off x="9023350" y="5397500"/>
                  <a:ext cx="31750" cy="14288"/>
                </a:xfrm>
                <a:custGeom>
                  <a:avLst/>
                  <a:gdLst>
                    <a:gd name="T0" fmla="*/ 120 w 120"/>
                    <a:gd name="T1" fmla="*/ 49 h 49"/>
                    <a:gd name="T2" fmla="*/ 120 w 120"/>
                    <a:gd name="T3" fmla="*/ 49 h 49"/>
                    <a:gd name="T4" fmla="*/ 0 w 120"/>
                    <a:gd name="T5" fmla="*/ 49 h 49"/>
                    <a:gd name="T6" fmla="*/ 0 w 120"/>
                    <a:gd name="T7" fmla="*/ 0 h 49"/>
                    <a:gd name="T8" fmla="*/ 120 w 120"/>
                    <a:gd name="T9" fmla="*/ 0 h 49"/>
                    <a:gd name="T10" fmla="*/ 120 w 120"/>
                    <a:gd name="T11" fmla="*/ 49 h 49"/>
                  </a:gdLst>
                  <a:ahLst/>
                  <a:cxnLst>
                    <a:cxn ang="0">
                      <a:pos x="T0" y="T1"/>
                    </a:cxn>
                    <a:cxn ang="0">
                      <a:pos x="T2" y="T3"/>
                    </a:cxn>
                    <a:cxn ang="0">
                      <a:pos x="T4" y="T5"/>
                    </a:cxn>
                    <a:cxn ang="0">
                      <a:pos x="T6" y="T7"/>
                    </a:cxn>
                    <a:cxn ang="0">
                      <a:pos x="T8" y="T9"/>
                    </a:cxn>
                    <a:cxn ang="0">
                      <a:pos x="T10" y="T11"/>
                    </a:cxn>
                  </a:cxnLst>
                  <a:rect l="0" t="0" r="r" b="b"/>
                  <a:pathLst>
                    <a:path w="120" h="49">
                      <a:moveTo>
                        <a:pt x="120" y="49"/>
                      </a:moveTo>
                      <a:lnTo>
                        <a:pt x="120" y="49"/>
                      </a:lnTo>
                      <a:lnTo>
                        <a:pt x="0" y="49"/>
                      </a:lnTo>
                      <a:lnTo>
                        <a:pt x="0" y="0"/>
                      </a:lnTo>
                      <a:lnTo>
                        <a:pt x="120" y="0"/>
                      </a:lnTo>
                      <a:lnTo>
                        <a:pt x="120"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03" name="Freeform 74">
                  <a:extLst>
                    <a:ext uri="{FF2B5EF4-FFF2-40B4-BE49-F238E27FC236}">
                      <a16:creationId xmlns:a16="http://schemas.microsoft.com/office/drawing/2014/main" id="{9A1AFA4A-87F3-9D0E-811F-9C24C9B43BE5}"/>
                    </a:ext>
                  </a:extLst>
                </p:cNvPr>
                <p:cNvSpPr>
                  <a:spLocks/>
                </p:cNvSpPr>
                <p:nvPr/>
              </p:nvSpPr>
              <p:spPr bwMode="auto">
                <a:xfrm>
                  <a:off x="8810625" y="5397500"/>
                  <a:ext cx="106362" cy="106363"/>
                </a:xfrm>
                <a:custGeom>
                  <a:avLst/>
                  <a:gdLst>
                    <a:gd name="T0" fmla="*/ 363 w 387"/>
                    <a:gd name="T1" fmla="*/ 387 h 387"/>
                    <a:gd name="T2" fmla="*/ 363 w 387"/>
                    <a:gd name="T3" fmla="*/ 387 h 387"/>
                    <a:gd name="T4" fmla="*/ 49 w 387"/>
                    <a:gd name="T5" fmla="*/ 387 h 387"/>
                    <a:gd name="T6" fmla="*/ 0 w 387"/>
                    <a:gd name="T7" fmla="*/ 339 h 387"/>
                    <a:gd name="T8" fmla="*/ 0 w 387"/>
                    <a:gd name="T9" fmla="*/ 49 h 387"/>
                    <a:gd name="T10" fmla="*/ 49 w 387"/>
                    <a:gd name="T11" fmla="*/ 0 h 387"/>
                    <a:gd name="T12" fmla="*/ 387 w 387"/>
                    <a:gd name="T13" fmla="*/ 0 h 387"/>
                    <a:gd name="T14" fmla="*/ 387 w 387"/>
                    <a:gd name="T15" fmla="*/ 49 h 387"/>
                    <a:gd name="T16" fmla="*/ 49 w 387"/>
                    <a:gd name="T17" fmla="*/ 49 h 387"/>
                    <a:gd name="T18" fmla="*/ 49 w 387"/>
                    <a:gd name="T19" fmla="*/ 339 h 387"/>
                    <a:gd name="T20" fmla="*/ 363 w 387"/>
                    <a:gd name="T21" fmla="*/ 339 h 387"/>
                    <a:gd name="T22" fmla="*/ 363 w 387"/>
                    <a:gd name="T23" fmla="*/ 38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7" h="387">
                      <a:moveTo>
                        <a:pt x="363" y="387"/>
                      </a:moveTo>
                      <a:lnTo>
                        <a:pt x="363" y="387"/>
                      </a:lnTo>
                      <a:lnTo>
                        <a:pt x="49" y="387"/>
                      </a:lnTo>
                      <a:cubicBezTo>
                        <a:pt x="22" y="387"/>
                        <a:pt x="0" y="365"/>
                        <a:pt x="0" y="339"/>
                      </a:cubicBezTo>
                      <a:lnTo>
                        <a:pt x="0" y="49"/>
                      </a:lnTo>
                      <a:cubicBezTo>
                        <a:pt x="0" y="22"/>
                        <a:pt x="22" y="0"/>
                        <a:pt x="49" y="0"/>
                      </a:cubicBezTo>
                      <a:lnTo>
                        <a:pt x="387" y="0"/>
                      </a:lnTo>
                      <a:lnTo>
                        <a:pt x="387" y="49"/>
                      </a:lnTo>
                      <a:lnTo>
                        <a:pt x="49" y="49"/>
                      </a:lnTo>
                      <a:lnTo>
                        <a:pt x="49" y="339"/>
                      </a:lnTo>
                      <a:lnTo>
                        <a:pt x="363" y="339"/>
                      </a:lnTo>
                      <a:lnTo>
                        <a:pt x="363" y="3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04" name="Freeform 75">
                  <a:extLst>
                    <a:ext uri="{FF2B5EF4-FFF2-40B4-BE49-F238E27FC236}">
                      <a16:creationId xmlns:a16="http://schemas.microsoft.com/office/drawing/2014/main" id="{CB057DFA-184C-D971-6B91-4AF69E8E0736}"/>
                    </a:ext>
                  </a:extLst>
                </p:cNvPr>
                <p:cNvSpPr>
                  <a:spLocks/>
                </p:cNvSpPr>
                <p:nvPr/>
              </p:nvSpPr>
              <p:spPr bwMode="auto">
                <a:xfrm>
                  <a:off x="9015413" y="5491163"/>
                  <a:ext cx="39687" cy="12700"/>
                </a:xfrm>
                <a:custGeom>
                  <a:avLst/>
                  <a:gdLst>
                    <a:gd name="T0" fmla="*/ 145 w 145"/>
                    <a:gd name="T1" fmla="*/ 48 h 48"/>
                    <a:gd name="T2" fmla="*/ 145 w 145"/>
                    <a:gd name="T3" fmla="*/ 48 h 48"/>
                    <a:gd name="T4" fmla="*/ 0 w 145"/>
                    <a:gd name="T5" fmla="*/ 48 h 48"/>
                    <a:gd name="T6" fmla="*/ 0 w 145"/>
                    <a:gd name="T7" fmla="*/ 0 h 48"/>
                    <a:gd name="T8" fmla="*/ 145 w 145"/>
                    <a:gd name="T9" fmla="*/ 0 h 48"/>
                    <a:gd name="T10" fmla="*/ 145 w 145"/>
                    <a:gd name="T11" fmla="*/ 48 h 48"/>
                  </a:gdLst>
                  <a:ahLst/>
                  <a:cxnLst>
                    <a:cxn ang="0">
                      <a:pos x="T0" y="T1"/>
                    </a:cxn>
                    <a:cxn ang="0">
                      <a:pos x="T2" y="T3"/>
                    </a:cxn>
                    <a:cxn ang="0">
                      <a:pos x="T4" y="T5"/>
                    </a:cxn>
                    <a:cxn ang="0">
                      <a:pos x="T6" y="T7"/>
                    </a:cxn>
                    <a:cxn ang="0">
                      <a:pos x="T8" y="T9"/>
                    </a:cxn>
                    <a:cxn ang="0">
                      <a:pos x="T10" y="T11"/>
                    </a:cxn>
                  </a:cxnLst>
                  <a:rect l="0" t="0" r="r" b="b"/>
                  <a:pathLst>
                    <a:path w="145" h="48">
                      <a:moveTo>
                        <a:pt x="145" y="48"/>
                      </a:moveTo>
                      <a:lnTo>
                        <a:pt x="145" y="48"/>
                      </a:lnTo>
                      <a:lnTo>
                        <a:pt x="0" y="48"/>
                      </a:lnTo>
                      <a:lnTo>
                        <a:pt x="0" y="0"/>
                      </a:lnTo>
                      <a:lnTo>
                        <a:pt x="145" y="0"/>
                      </a:lnTo>
                      <a:lnTo>
                        <a:pt x="145" y="4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05" name="Freeform 76">
                  <a:extLst>
                    <a:ext uri="{FF2B5EF4-FFF2-40B4-BE49-F238E27FC236}">
                      <a16:creationId xmlns:a16="http://schemas.microsoft.com/office/drawing/2014/main" id="{BBA15A3E-E541-80ED-4872-7F91B83B0B59}"/>
                    </a:ext>
                  </a:extLst>
                </p:cNvPr>
                <p:cNvSpPr>
                  <a:spLocks/>
                </p:cNvSpPr>
                <p:nvPr/>
              </p:nvSpPr>
              <p:spPr bwMode="auto">
                <a:xfrm>
                  <a:off x="8910638" y="5359400"/>
                  <a:ext cx="119062" cy="184150"/>
                </a:xfrm>
                <a:custGeom>
                  <a:avLst/>
                  <a:gdLst>
                    <a:gd name="T0" fmla="*/ 362 w 435"/>
                    <a:gd name="T1" fmla="*/ 676 h 676"/>
                    <a:gd name="T2" fmla="*/ 362 w 435"/>
                    <a:gd name="T3" fmla="*/ 676 h 676"/>
                    <a:gd name="T4" fmla="*/ 314 w 435"/>
                    <a:gd name="T5" fmla="*/ 676 h 676"/>
                    <a:gd name="T6" fmla="*/ 315 w 435"/>
                    <a:gd name="T7" fmla="*/ 621 h 676"/>
                    <a:gd name="T8" fmla="*/ 386 w 435"/>
                    <a:gd name="T9" fmla="*/ 383 h 676"/>
                    <a:gd name="T10" fmla="*/ 386 w 435"/>
                    <a:gd name="T11" fmla="*/ 169 h 676"/>
                    <a:gd name="T12" fmla="*/ 362 w 435"/>
                    <a:gd name="T13" fmla="*/ 144 h 676"/>
                    <a:gd name="T14" fmla="*/ 338 w 435"/>
                    <a:gd name="T15" fmla="*/ 169 h 676"/>
                    <a:gd name="T16" fmla="*/ 290 w 435"/>
                    <a:gd name="T17" fmla="*/ 169 h 676"/>
                    <a:gd name="T18" fmla="*/ 290 w 435"/>
                    <a:gd name="T19" fmla="*/ 120 h 676"/>
                    <a:gd name="T20" fmla="*/ 266 w 435"/>
                    <a:gd name="T21" fmla="*/ 96 h 676"/>
                    <a:gd name="T22" fmla="*/ 241 w 435"/>
                    <a:gd name="T23" fmla="*/ 120 h 676"/>
                    <a:gd name="T24" fmla="*/ 193 w 435"/>
                    <a:gd name="T25" fmla="*/ 120 h 676"/>
                    <a:gd name="T26" fmla="*/ 193 w 435"/>
                    <a:gd name="T27" fmla="*/ 72 h 676"/>
                    <a:gd name="T28" fmla="*/ 169 w 435"/>
                    <a:gd name="T29" fmla="*/ 48 h 676"/>
                    <a:gd name="T30" fmla="*/ 145 w 435"/>
                    <a:gd name="T31" fmla="*/ 72 h 676"/>
                    <a:gd name="T32" fmla="*/ 145 w 435"/>
                    <a:gd name="T33" fmla="*/ 120 h 676"/>
                    <a:gd name="T34" fmla="*/ 96 w 435"/>
                    <a:gd name="T35" fmla="*/ 120 h 676"/>
                    <a:gd name="T36" fmla="*/ 72 w 435"/>
                    <a:gd name="T37" fmla="*/ 96 h 676"/>
                    <a:gd name="T38" fmla="*/ 48 w 435"/>
                    <a:gd name="T39" fmla="*/ 120 h 676"/>
                    <a:gd name="T40" fmla="*/ 48 w 435"/>
                    <a:gd name="T41" fmla="*/ 338 h 676"/>
                    <a:gd name="T42" fmla="*/ 0 w 435"/>
                    <a:gd name="T43" fmla="*/ 338 h 676"/>
                    <a:gd name="T44" fmla="*/ 0 w 435"/>
                    <a:gd name="T45" fmla="*/ 120 h 676"/>
                    <a:gd name="T46" fmla="*/ 72 w 435"/>
                    <a:gd name="T47" fmla="*/ 48 h 676"/>
                    <a:gd name="T48" fmla="*/ 99 w 435"/>
                    <a:gd name="T49" fmla="*/ 53 h 676"/>
                    <a:gd name="T50" fmla="*/ 169 w 435"/>
                    <a:gd name="T51" fmla="*/ 0 h 676"/>
                    <a:gd name="T52" fmla="*/ 239 w 435"/>
                    <a:gd name="T53" fmla="*/ 53 h 676"/>
                    <a:gd name="T54" fmla="*/ 266 w 435"/>
                    <a:gd name="T55" fmla="*/ 48 h 676"/>
                    <a:gd name="T56" fmla="*/ 336 w 435"/>
                    <a:gd name="T57" fmla="*/ 101 h 676"/>
                    <a:gd name="T58" fmla="*/ 362 w 435"/>
                    <a:gd name="T59" fmla="*/ 96 h 676"/>
                    <a:gd name="T60" fmla="*/ 435 w 435"/>
                    <a:gd name="T61" fmla="*/ 169 h 676"/>
                    <a:gd name="T62" fmla="*/ 434 w 435"/>
                    <a:gd name="T63" fmla="*/ 393 h 676"/>
                    <a:gd name="T64" fmla="*/ 362 w 435"/>
                    <a:gd name="T65" fmla="*/ 631 h 676"/>
                    <a:gd name="T66" fmla="*/ 362 w 435"/>
                    <a:gd name="T67" fmla="*/ 676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5" h="676">
                      <a:moveTo>
                        <a:pt x="362" y="676"/>
                      </a:moveTo>
                      <a:lnTo>
                        <a:pt x="362" y="676"/>
                      </a:lnTo>
                      <a:lnTo>
                        <a:pt x="314" y="676"/>
                      </a:lnTo>
                      <a:lnTo>
                        <a:pt x="315" y="621"/>
                      </a:lnTo>
                      <a:lnTo>
                        <a:pt x="386" y="383"/>
                      </a:lnTo>
                      <a:lnTo>
                        <a:pt x="386" y="169"/>
                      </a:lnTo>
                      <a:cubicBezTo>
                        <a:pt x="386" y="155"/>
                        <a:pt x="376" y="144"/>
                        <a:pt x="362" y="144"/>
                      </a:cubicBezTo>
                      <a:cubicBezTo>
                        <a:pt x="349" y="144"/>
                        <a:pt x="338" y="155"/>
                        <a:pt x="338" y="169"/>
                      </a:cubicBezTo>
                      <a:lnTo>
                        <a:pt x="290" y="169"/>
                      </a:lnTo>
                      <a:lnTo>
                        <a:pt x="290" y="120"/>
                      </a:lnTo>
                      <a:cubicBezTo>
                        <a:pt x="290" y="107"/>
                        <a:pt x="279" y="96"/>
                        <a:pt x="266" y="96"/>
                      </a:cubicBezTo>
                      <a:cubicBezTo>
                        <a:pt x="252" y="96"/>
                        <a:pt x="241" y="107"/>
                        <a:pt x="241" y="120"/>
                      </a:cubicBezTo>
                      <a:lnTo>
                        <a:pt x="193" y="120"/>
                      </a:lnTo>
                      <a:lnTo>
                        <a:pt x="193" y="72"/>
                      </a:lnTo>
                      <a:cubicBezTo>
                        <a:pt x="193" y="59"/>
                        <a:pt x="182" y="48"/>
                        <a:pt x="169" y="48"/>
                      </a:cubicBezTo>
                      <a:cubicBezTo>
                        <a:pt x="156" y="48"/>
                        <a:pt x="145" y="59"/>
                        <a:pt x="145" y="72"/>
                      </a:cubicBezTo>
                      <a:lnTo>
                        <a:pt x="145" y="120"/>
                      </a:lnTo>
                      <a:lnTo>
                        <a:pt x="96" y="120"/>
                      </a:lnTo>
                      <a:cubicBezTo>
                        <a:pt x="96" y="107"/>
                        <a:pt x="86" y="96"/>
                        <a:pt x="72" y="96"/>
                      </a:cubicBezTo>
                      <a:cubicBezTo>
                        <a:pt x="59" y="96"/>
                        <a:pt x="48" y="107"/>
                        <a:pt x="48" y="120"/>
                      </a:cubicBezTo>
                      <a:lnTo>
                        <a:pt x="48" y="338"/>
                      </a:lnTo>
                      <a:lnTo>
                        <a:pt x="0" y="338"/>
                      </a:lnTo>
                      <a:lnTo>
                        <a:pt x="0" y="120"/>
                      </a:lnTo>
                      <a:cubicBezTo>
                        <a:pt x="0" y="80"/>
                        <a:pt x="32" y="48"/>
                        <a:pt x="72" y="48"/>
                      </a:cubicBezTo>
                      <a:cubicBezTo>
                        <a:pt x="82" y="48"/>
                        <a:pt x="91" y="50"/>
                        <a:pt x="99" y="53"/>
                      </a:cubicBezTo>
                      <a:cubicBezTo>
                        <a:pt x="107" y="22"/>
                        <a:pt x="136" y="0"/>
                        <a:pt x="169" y="0"/>
                      </a:cubicBezTo>
                      <a:cubicBezTo>
                        <a:pt x="202" y="0"/>
                        <a:pt x="231" y="22"/>
                        <a:pt x="239" y="53"/>
                      </a:cubicBezTo>
                      <a:cubicBezTo>
                        <a:pt x="247" y="50"/>
                        <a:pt x="256" y="48"/>
                        <a:pt x="266" y="48"/>
                      </a:cubicBezTo>
                      <a:cubicBezTo>
                        <a:pt x="299" y="48"/>
                        <a:pt x="327" y="70"/>
                        <a:pt x="336" y="101"/>
                      </a:cubicBezTo>
                      <a:cubicBezTo>
                        <a:pt x="344" y="98"/>
                        <a:pt x="353" y="96"/>
                        <a:pt x="362" y="96"/>
                      </a:cubicBezTo>
                      <a:cubicBezTo>
                        <a:pt x="402" y="96"/>
                        <a:pt x="435" y="129"/>
                        <a:pt x="435" y="169"/>
                      </a:cubicBezTo>
                      <a:lnTo>
                        <a:pt x="434" y="393"/>
                      </a:lnTo>
                      <a:lnTo>
                        <a:pt x="362" y="631"/>
                      </a:lnTo>
                      <a:lnTo>
                        <a:pt x="362" y="67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06" name="Freeform 77">
                  <a:extLst>
                    <a:ext uri="{FF2B5EF4-FFF2-40B4-BE49-F238E27FC236}">
                      <a16:creationId xmlns:a16="http://schemas.microsoft.com/office/drawing/2014/main" id="{CF39F9B2-3EBA-852B-DCE0-9D906234AB61}"/>
                    </a:ext>
                  </a:extLst>
                </p:cNvPr>
                <p:cNvSpPr>
                  <a:spLocks/>
                </p:cNvSpPr>
                <p:nvPr/>
              </p:nvSpPr>
              <p:spPr bwMode="auto">
                <a:xfrm>
                  <a:off x="8936038" y="5391150"/>
                  <a:ext cx="14287" cy="39688"/>
                </a:xfrm>
                <a:custGeom>
                  <a:avLst/>
                  <a:gdLst>
                    <a:gd name="T0" fmla="*/ 49 w 49"/>
                    <a:gd name="T1" fmla="*/ 145 h 145"/>
                    <a:gd name="T2" fmla="*/ 49 w 49"/>
                    <a:gd name="T3" fmla="*/ 145 h 145"/>
                    <a:gd name="T4" fmla="*/ 0 w 49"/>
                    <a:gd name="T5" fmla="*/ 145 h 145"/>
                    <a:gd name="T6" fmla="*/ 0 w 49"/>
                    <a:gd name="T7" fmla="*/ 0 h 145"/>
                    <a:gd name="T8" fmla="*/ 49 w 49"/>
                    <a:gd name="T9" fmla="*/ 0 h 145"/>
                    <a:gd name="T10" fmla="*/ 49 w 49"/>
                    <a:gd name="T11" fmla="*/ 145 h 145"/>
                  </a:gdLst>
                  <a:ahLst/>
                  <a:cxnLst>
                    <a:cxn ang="0">
                      <a:pos x="T0" y="T1"/>
                    </a:cxn>
                    <a:cxn ang="0">
                      <a:pos x="T2" y="T3"/>
                    </a:cxn>
                    <a:cxn ang="0">
                      <a:pos x="T4" y="T5"/>
                    </a:cxn>
                    <a:cxn ang="0">
                      <a:pos x="T6" y="T7"/>
                    </a:cxn>
                    <a:cxn ang="0">
                      <a:pos x="T8" y="T9"/>
                    </a:cxn>
                    <a:cxn ang="0">
                      <a:pos x="T10" y="T11"/>
                    </a:cxn>
                  </a:cxnLst>
                  <a:rect l="0" t="0" r="r" b="b"/>
                  <a:pathLst>
                    <a:path w="49" h="145">
                      <a:moveTo>
                        <a:pt x="49" y="145"/>
                      </a:moveTo>
                      <a:lnTo>
                        <a:pt x="49" y="145"/>
                      </a:lnTo>
                      <a:lnTo>
                        <a:pt x="0" y="145"/>
                      </a:lnTo>
                      <a:lnTo>
                        <a:pt x="0" y="0"/>
                      </a:lnTo>
                      <a:lnTo>
                        <a:pt x="49" y="0"/>
                      </a:lnTo>
                      <a:lnTo>
                        <a:pt x="49" y="14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07" name="Freeform 78">
                  <a:extLst>
                    <a:ext uri="{FF2B5EF4-FFF2-40B4-BE49-F238E27FC236}">
                      <a16:creationId xmlns:a16="http://schemas.microsoft.com/office/drawing/2014/main" id="{8A84D601-28E4-C485-5C5A-7E0E5FBDC595}"/>
                    </a:ext>
                  </a:extLst>
                </p:cNvPr>
                <p:cNvSpPr>
                  <a:spLocks/>
                </p:cNvSpPr>
                <p:nvPr/>
              </p:nvSpPr>
              <p:spPr bwMode="auto">
                <a:xfrm>
                  <a:off x="8963025" y="5391150"/>
                  <a:ext cx="12700" cy="39688"/>
                </a:xfrm>
                <a:custGeom>
                  <a:avLst/>
                  <a:gdLst>
                    <a:gd name="T0" fmla="*/ 48 w 48"/>
                    <a:gd name="T1" fmla="*/ 145 h 145"/>
                    <a:gd name="T2" fmla="*/ 48 w 48"/>
                    <a:gd name="T3" fmla="*/ 145 h 145"/>
                    <a:gd name="T4" fmla="*/ 0 w 48"/>
                    <a:gd name="T5" fmla="*/ 145 h 145"/>
                    <a:gd name="T6" fmla="*/ 0 w 48"/>
                    <a:gd name="T7" fmla="*/ 0 h 145"/>
                    <a:gd name="T8" fmla="*/ 48 w 48"/>
                    <a:gd name="T9" fmla="*/ 0 h 145"/>
                    <a:gd name="T10" fmla="*/ 48 w 48"/>
                    <a:gd name="T11" fmla="*/ 145 h 145"/>
                  </a:gdLst>
                  <a:ahLst/>
                  <a:cxnLst>
                    <a:cxn ang="0">
                      <a:pos x="T0" y="T1"/>
                    </a:cxn>
                    <a:cxn ang="0">
                      <a:pos x="T2" y="T3"/>
                    </a:cxn>
                    <a:cxn ang="0">
                      <a:pos x="T4" y="T5"/>
                    </a:cxn>
                    <a:cxn ang="0">
                      <a:pos x="T6" y="T7"/>
                    </a:cxn>
                    <a:cxn ang="0">
                      <a:pos x="T8" y="T9"/>
                    </a:cxn>
                    <a:cxn ang="0">
                      <a:pos x="T10" y="T11"/>
                    </a:cxn>
                  </a:cxnLst>
                  <a:rect l="0" t="0" r="r" b="b"/>
                  <a:pathLst>
                    <a:path w="48" h="145">
                      <a:moveTo>
                        <a:pt x="48" y="145"/>
                      </a:moveTo>
                      <a:lnTo>
                        <a:pt x="48" y="145"/>
                      </a:lnTo>
                      <a:lnTo>
                        <a:pt x="0" y="145"/>
                      </a:lnTo>
                      <a:lnTo>
                        <a:pt x="0" y="0"/>
                      </a:lnTo>
                      <a:lnTo>
                        <a:pt x="48" y="0"/>
                      </a:lnTo>
                      <a:lnTo>
                        <a:pt x="48" y="14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08" name="Freeform 79">
                  <a:extLst>
                    <a:ext uri="{FF2B5EF4-FFF2-40B4-BE49-F238E27FC236}">
                      <a16:creationId xmlns:a16="http://schemas.microsoft.com/office/drawing/2014/main" id="{C0FAD0CA-99B8-97AB-7259-DA845717CB49}"/>
                    </a:ext>
                  </a:extLst>
                </p:cNvPr>
                <p:cNvSpPr>
                  <a:spLocks/>
                </p:cNvSpPr>
                <p:nvPr/>
              </p:nvSpPr>
              <p:spPr bwMode="auto">
                <a:xfrm>
                  <a:off x="8990013" y="5405438"/>
                  <a:ext cx="12700" cy="25400"/>
                </a:xfrm>
                <a:custGeom>
                  <a:avLst/>
                  <a:gdLst>
                    <a:gd name="T0" fmla="*/ 48 w 48"/>
                    <a:gd name="T1" fmla="*/ 96 h 96"/>
                    <a:gd name="T2" fmla="*/ 48 w 48"/>
                    <a:gd name="T3" fmla="*/ 96 h 96"/>
                    <a:gd name="T4" fmla="*/ 0 w 48"/>
                    <a:gd name="T5" fmla="*/ 96 h 96"/>
                    <a:gd name="T6" fmla="*/ 0 w 48"/>
                    <a:gd name="T7" fmla="*/ 0 h 96"/>
                    <a:gd name="T8" fmla="*/ 48 w 48"/>
                    <a:gd name="T9" fmla="*/ 0 h 96"/>
                    <a:gd name="T10" fmla="*/ 48 w 48"/>
                    <a:gd name="T11" fmla="*/ 96 h 96"/>
                  </a:gdLst>
                  <a:ahLst/>
                  <a:cxnLst>
                    <a:cxn ang="0">
                      <a:pos x="T0" y="T1"/>
                    </a:cxn>
                    <a:cxn ang="0">
                      <a:pos x="T2" y="T3"/>
                    </a:cxn>
                    <a:cxn ang="0">
                      <a:pos x="T4" y="T5"/>
                    </a:cxn>
                    <a:cxn ang="0">
                      <a:pos x="T6" y="T7"/>
                    </a:cxn>
                    <a:cxn ang="0">
                      <a:pos x="T8" y="T9"/>
                    </a:cxn>
                    <a:cxn ang="0">
                      <a:pos x="T10" y="T11"/>
                    </a:cxn>
                  </a:cxnLst>
                  <a:rect l="0" t="0" r="r" b="b"/>
                  <a:pathLst>
                    <a:path w="48" h="96">
                      <a:moveTo>
                        <a:pt x="48" y="96"/>
                      </a:moveTo>
                      <a:lnTo>
                        <a:pt x="48" y="96"/>
                      </a:lnTo>
                      <a:lnTo>
                        <a:pt x="0" y="96"/>
                      </a:lnTo>
                      <a:lnTo>
                        <a:pt x="0" y="0"/>
                      </a:lnTo>
                      <a:lnTo>
                        <a:pt x="48" y="0"/>
                      </a:lnTo>
                      <a:lnTo>
                        <a:pt x="48" y="9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09" name="Freeform 80">
                  <a:extLst>
                    <a:ext uri="{FF2B5EF4-FFF2-40B4-BE49-F238E27FC236}">
                      <a16:creationId xmlns:a16="http://schemas.microsoft.com/office/drawing/2014/main" id="{21ACA220-0B39-2F70-C79F-8D2657BD80B1}"/>
                    </a:ext>
                  </a:extLst>
                </p:cNvPr>
                <p:cNvSpPr>
                  <a:spLocks/>
                </p:cNvSpPr>
                <p:nvPr/>
              </p:nvSpPr>
              <p:spPr bwMode="auto">
                <a:xfrm>
                  <a:off x="8883650" y="5418138"/>
                  <a:ext cx="46037" cy="125413"/>
                </a:xfrm>
                <a:custGeom>
                  <a:avLst/>
                  <a:gdLst>
                    <a:gd name="T0" fmla="*/ 169 w 169"/>
                    <a:gd name="T1" fmla="*/ 459 h 459"/>
                    <a:gd name="T2" fmla="*/ 169 w 169"/>
                    <a:gd name="T3" fmla="*/ 459 h 459"/>
                    <a:gd name="T4" fmla="*/ 121 w 169"/>
                    <a:gd name="T5" fmla="*/ 459 h 459"/>
                    <a:gd name="T6" fmla="*/ 121 w 169"/>
                    <a:gd name="T7" fmla="*/ 371 h 459"/>
                    <a:gd name="T8" fmla="*/ 51 w 169"/>
                    <a:gd name="T9" fmla="*/ 277 h 459"/>
                    <a:gd name="T10" fmla="*/ 0 w 169"/>
                    <a:gd name="T11" fmla="*/ 175 h 459"/>
                    <a:gd name="T12" fmla="*/ 0 w 169"/>
                    <a:gd name="T13" fmla="*/ 72 h 459"/>
                    <a:gd name="T14" fmla="*/ 73 w 169"/>
                    <a:gd name="T15" fmla="*/ 0 h 459"/>
                    <a:gd name="T16" fmla="*/ 121 w 169"/>
                    <a:gd name="T17" fmla="*/ 0 h 459"/>
                    <a:gd name="T18" fmla="*/ 121 w 169"/>
                    <a:gd name="T19" fmla="*/ 48 h 459"/>
                    <a:gd name="T20" fmla="*/ 73 w 169"/>
                    <a:gd name="T21" fmla="*/ 48 h 459"/>
                    <a:gd name="T22" fmla="*/ 48 w 169"/>
                    <a:gd name="T23" fmla="*/ 72 h 459"/>
                    <a:gd name="T24" fmla="*/ 48 w 169"/>
                    <a:gd name="T25" fmla="*/ 163 h 459"/>
                    <a:gd name="T26" fmla="*/ 93 w 169"/>
                    <a:gd name="T27" fmla="*/ 253 h 459"/>
                    <a:gd name="T28" fmla="*/ 169 w 169"/>
                    <a:gd name="T29" fmla="*/ 354 h 459"/>
                    <a:gd name="T30" fmla="*/ 169 w 169"/>
                    <a:gd name="T31"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 h="459">
                      <a:moveTo>
                        <a:pt x="169" y="459"/>
                      </a:moveTo>
                      <a:lnTo>
                        <a:pt x="169" y="459"/>
                      </a:lnTo>
                      <a:lnTo>
                        <a:pt x="121" y="459"/>
                      </a:lnTo>
                      <a:lnTo>
                        <a:pt x="121" y="371"/>
                      </a:lnTo>
                      <a:lnTo>
                        <a:pt x="51" y="277"/>
                      </a:lnTo>
                      <a:lnTo>
                        <a:pt x="0" y="175"/>
                      </a:lnTo>
                      <a:lnTo>
                        <a:pt x="0" y="72"/>
                      </a:lnTo>
                      <a:cubicBezTo>
                        <a:pt x="0" y="33"/>
                        <a:pt x="33" y="0"/>
                        <a:pt x="73" y="0"/>
                      </a:cubicBezTo>
                      <a:lnTo>
                        <a:pt x="121" y="0"/>
                      </a:lnTo>
                      <a:lnTo>
                        <a:pt x="121" y="48"/>
                      </a:lnTo>
                      <a:lnTo>
                        <a:pt x="73" y="48"/>
                      </a:lnTo>
                      <a:cubicBezTo>
                        <a:pt x="59" y="48"/>
                        <a:pt x="48" y="59"/>
                        <a:pt x="48" y="72"/>
                      </a:cubicBezTo>
                      <a:lnTo>
                        <a:pt x="48" y="163"/>
                      </a:lnTo>
                      <a:lnTo>
                        <a:pt x="93" y="253"/>
                      </a:lnTo>
                      <a:lnTo>
                        <a:pt x="169" y="354"/>
                      </a:lnTo>
                      <a:lnTo>
                        <a:pt x="169" y="45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10" name="Freeform 81">
                  <a:extLst>
                    <a:ext uri="{FF2B5EF4-FFF2-40B4-BE49-F238E27FC236}">
                      <a16:creationId xmlns:a16="http://schemas.microsoft.com/office/drawing/2014/main" id="{09F81C2A-8B7F-21D5-9134-9A26A3B4B96E}"/>
                    </a:ext>
                  </a:extLst>
                </p:cNvPr>
                <p:cNvSpPr>
                  <a:spLocks/>
                </p:cNvSpPr>
                <p:nvPr/>
              </p:nvSpPr>
              <p:spPr bwMode="auto">
                <a:xfrm>
                  <a:off x="8975725" y="5562600"/>
                  <a:ext cx="14287" cy="14288"/>
                </a:xfrm>
                <a:custGeom>
                  <a:avLst/>
                  <a:gdLst>
                    <a:gd name="T0" fmla="*/ 49 w 49"/>
                    <a:gd name="T1" fmla="*/ 48 h 48"/>
                    <a:gd name="T2" fmla="*/ 49 w 49"/>
                    <a:gd name="T3" fmla="*/ 48 h 48"/>
                    <a:gd name="T4" fmla="*/ 0 w 49"/>
                    <a:gd name="T5" fmla="*/ 48 h 48"/>
                    <a:gd name="T6" fmla="*/ 0 w 49"/>
                    <a:gd name="T7" fmla="*/ 0 h 48"/>
                    <a:gd name="T8" fmla="*/ 49 w 49"/>
                    <a:gd name="T9" fmla="*/ 0 h 48"/>
                    <a:gd name="T10" fmla="*/ 49 w 49"/>
                    <a:gd name="T11" fmla="*/ 48 h 48"/>
                  </a:gdLst>
                  <a:ahLst/>
                  <a:cxnLst>
                    <a:cxn ang="0">
                      <a:pos x="T0" y="T1"/>
                    </a:cxn>
                    <a:cxn ang="0">
                      <a:pos x="T2" y="T3"/>
                    </a:cxn>
                    <a:cxn ang="0">
                      <a:pos x="T4" y="T5"/>
                    </a:cxn>
                    <a:cxn ang="0">
                      <a:pos x="T6" y="T7"/>
                    </a:cxn>
                    <a:cxn ang="0">
                      <a:pos x="T8" y="T9"/>
                    </a:cxn>
                    <a:cxn ang="0">
                      <a:pos x="T10" y="T11"/>
                    </a:cxn>
                  </a:cxnLst>
                  <a:rect l="0" t="0" r="r" b="b"/>
                  <a:pathLst>
                    <a:path w="49" h="48">
                      <a:moveTo>
                        <a:pt x="49" y="48"/>
                      </a:moveTo>
                      <a:lnTo>
                        <a:pt x="49" y="48"/>
                      </a:lnTo>
                      <a:lnTo>
                        <a:pt x="0" y="48"/>
                      </a:lnTo>
                      <a:lnTo>
                        <a:pt x="0" y="0"/>
                      </a:lnTo>
                      <a:lnTo>
                        <a:pt x="49" y="0"/>
                      </a:lnTo>
                      <a:lnTo>
                        <a:pt x="49" y="4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11" name="Freeform 82">
                  <a:extLst>
                    <a:ext uri="{FF2B5EF4-FFF2-40B4-BE49-F238E27FC236}">
                      <a16:creationId xmlns:a16="http://schemas.microsoft.com/office/drawing/2014/main" id="{25FCAD9A-FFC4-F40C-1EC2-524EBC7055B9}"/>
                    </a:ext>
                  </a:extLst>
                </p:cNvPr>
                <p:cNvSpPr>
                  <a:spLocks/>
                </p:cNvSpPr>
                <p:nvPr/>
              </p:nvSpPr>
              <p:spPr bwMode="auto">
                <a:xfrm>
                  <a:off x="8910638" y="5740400"/>
                  <a:ext cx="12700" cy="39688"/>
                </a:xfrm>
                <a:custGeom>
                  <a:avLst/>
                  <a:gdLst>
                    <a:gd name="T0" fmla="*/ 48 w 48"/>
                    <a:gd name="T1" fmla="*/ 145 h 145"/>
                    <a:gd name="T2" fmla="*/ 48 w 48"/>
                    <a:gd name="T3" fmla="*/ 145 h 145"/>
                    <a:gd name="T4" fmla="*/ 0 w 48"/>
                    <a:gd name="T5" fmla="*/ 145 h 145"/>
                    <a:gd name="T6" fmla="*/ 0 w 48"/>
                    <a:gd name="T7" fmla="*/ 0 h 145"/>
                    <a:gd name="T8" fmla="*/ 48 w 48"/>
                    <a:gd name="T9" fmla="*/ 0 h 145"/>
                    <a:gd name="T10" fmla="*/ 48 w 48"/>
                    <a:gd name="T11" fmla="*/ 145 h 145"/>
                  </a:gdLst>
                  <a:ahLst/>
                  <a:cxnLst>
                    <a:cxn ang="0">
                      <a:pos x="T0" y="T1"/>
                    </a:cxn>
                    <a:cxn ang="0">
                      <a:pos x="T2" y="T3"/>
                    </a:cxn>
                    <a:cxn ang="0">
                      <a:pos x="T4" y="T5"/>
                    </a:cxn>
                    <a:cxn ang="0">
                      <a:pos x="T6" y="T7"/>
                    </a:cxn>
                    <a:cxn ang="0">
                      <a:pos x="T8" y="T9"/>
                    </a:cxn>
                    <a:cxn ang="0">
                      <a:pos x="T10" y="T11"/>
                    </a:cxn>
                  </a:cxnLst>
                  <a:rect l="0" t="0" r="r" b="b"/>
                  <a:pathLst>
                    <a:path w="48" h="145">
                      <a:moveTo>
                        <a:pt x="48" y="145"/>
                      </a:moveTo>
                      <a:lnTo>
                        <a:pt x="48" y="145"/>
                      </a:lnTo>
                      <a:lnTo>
                        <a:pt x="0" y="145"/>
                      </a:lnTo>
                      <a:lnTo>
                        <a:pt x="0" y="0"/>
                      </a:lnTo>
                      <a:lnTo>
                        <a:pt x="48" y="0"/>
                      </a:lnTo>
                      <a:lnTo>
                        <a:pt x="48" y="14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12" name="Freeform 83">
                  <a:extLst>
                    <a:ext uri="{FF2B5EF4-FFF2-40B4-BE49-F238E27FC236}">
                      <a16:creationId xmlns:a16="http://schemas.microsoft.com/office/drawing/2014/main" id="{0D9DAA87-F24F-D3C3-98F3-8292BBE87014}"/>
                    </a:ext>
                  </a:extLst>
                </p:cNvPr>
                <p:cNvSpPr>
                  <a:spLocks/>
                </p:cNvSpPr>
                <p:nvPr/>
              </p:nvSpPr>
              <p:spPr bwMode="auto">
                <a:xfrm>
                  <a:off x="8910638" y="5537200"/>
                  <a:ext cx="104775" cy="98425"/>
                </a:xfrm>
                <a:custGeom>
                  <a:avLst/>
                  <a:gdLst>
                    <a:gd name="T0" fmla="*/ 48 w 386"/>
                    <a:gd name="T1" fmla="*/ 362 h 362"/>
                    <a:gd name="T2" fmla="*/ 48 w 386"/>
                    <a:gd name="T3" fmla="*/ 362 h 362"/>
                    <a:gd name="T4" fmla="*/ 0 w 386"/>
                    <a:gd name="T5" fmla="*/ 362 h 362"/>
                    <a:gd name="T6" fmla="*/ 0 w 386"/>
                    <a:gd name="T7" fmla="*/ 48 h 362"/>
                    <a:gd name="T8" fmla="*/ 48 w 386"/>
                    <a:gd name="T9" fmla="*/ 0 h 362"/>
                    <a:gd name="T10" fmla="*/ 338 w 386"/>
                    <a:gd name="T11" fmla="*/ 0 h 362"/>
                    <a:gd name="T12" fmla="*/ 386 w 386"/>
                    <a:gd name="T13" fmla="*/ 48 h 362"/>
                    <a:gd name="T14" fmla="*/ 386 w 386"/>
                    <a:gd name="T15" fmla="*/ 338 h 362"/>
                    <a:gd name="T16" fmla="*/ 338 w 386"/>
                    <a:gd name="T17" fmla="*/ 338 h 362"/>
                    <a:gd name="T18" fmla="*/ 338 w 386"/>
                    <a:gd name="T19" fmla="*/ 48 h 362"/>
                    <a:gd name="T20" fmla="*/ 48 w 386"/>
                    <a:gd name="T21" fmla="*/ 48 h 362"/>
                    <a:gd name="T22" fmla="*/ 48 w 386"/>
                    <a:gd name="T23" fmla="*/ 3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6" h="362">
                      <a:moveTo>
                        <a:pt x="48" y="362"/>
                      </a:moveTo>
                      <a:lnTo>
                        <a:pt x="48" y="362"/>
                      </a:lnTo>
                      <a:lnTo>
                        <a:pt x="0" y="362"/>
                      </a:lnTo>
                      <a:lnTo>
                        <a:pt x="0" y="48"/>
                      </a:lnTo>
                      <a:cubicBezTo>
                        <a:pt x="0" y="22"/>
                        <a:pt x="22" y="0"/>
                        <a:pt x="48" y="0"/>
                      </a:cubicBezTo>
                      <a:lnTo>
                        <a:pt x="338" y="0"/>
                      </a:lnTo>
                      <a:cubicBezTo>
                        <a:pt x="365" y="0"/>
                        <a:pt x="386" y="22"/>
                        <a:pt x="386" y="48"/>
                      </a:cubicBezTo>
                      <a:lnTo>
                        <a:pt x="386" y="338"/>
                      </a:lnTo>
                      <a:lnTo>
                        <a:pt x="338" y="338"/>
                      </a:lnTo>
                      <a:lnTo>
                        <a:pt x="338" y="48"/>
                      </a:lnTo>
                      <a:lnTo>
                        <a:pt x="48" y="48"/>
                      </a:lnTo>
                      <a:lnTo>
                        <a:pt x="48" y="36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13" name="Freeform 84">
                  <a:extLst>
                    <a:ext uri="{FF2B5EF4-FFF2-40B4-BE49-F238E27FC236}">
                      <a16:creationId xmlns:a16="http://schemas.microsoft.com/office/drawing/2014/main" id="{ABDB696D-1950-00E5-8788-1AE9DCB66298}"/>
                    </a:ext>
                  </a:extLst>
                </p:cNvPr>
                <p:cNvSpPr>
                  <a:spLocks/>
                </p:cNvSpPr>
                <p:nvPr/>
              </p:nvSpPr>
              <p:spPr bwMode="auto">
                <a:xfrm>
                  <a:off x="9002713" y="5734050"/>
                  <a:ext cx="12700" cy="46038"/>
                </a:xfrm>
                <a:custGeom>
                  <a:avLst/>
                  <a:gdLst>
                    <a:gd name="T0" fmla="*/ 48 w 48"/>
                    <a:gd name="T1" fmla="*/ 169 h 169"/>
                    <a:gd name="T2" fmla="*/ 48 w 48"/>
                    <a:gd name="T3" fmla="*/ 169 h 169"/>
                    <a:gd name="T4" fmla="*/ 0 w 48"/>
                    <a:gd name="T5" fmla="*/ 169 h 169"/>
                    <a:gd name="T6" fmla="*/ 0 w 48"/>
                    <a:gd name="T7" fmla="*/ 0 h 169"/>
                    <a:gd name="T8" fmla="*/ 48 w 48"/>
                    <a:gd name="T9" fmla="*/ 0 h 169"/>
                    <a:gd name="T10" fmla="*/ 48 w 48"/>
                    <a:gd name="T11" fmla="*/ 169 h 169"/>
                  </a:gdLst>
                  <a:ahLst/>
                  <a:cxnLst>
                    <a:cxn ang="0">
                      <a:pos x="T0" y="T1"/>
                    </a:cxn>
                    <a:cxn ang="0">
                      <a:pos x="T2" y="T3"/>
                    </a:cxn>
                    <a:cxn ang="0">
                      <a:pos x="T4" y="T5"/>
                    </a:cxn>
                    <a:cxn ang="0">
                      <a:pos x="T6" y="T7"/>
                    </a:cxn>
                    <a:cxn ang="0">
                      <a:pos x="T8" y="T9"/>
                    </a:cxn>
                    <a:cxn ang="0">
                      <a:pos x="T10" y="T11"/>
                    </a:cxn>
                  </a:cxnLst>
                  <a:rect l="0" t="0" r="r" b="b"/>
                  <a:pathLst>
                    <a:path w="48" h="169">
                      <a:moveTo>
                        <a:pt x="48" y="169"/>
                      </a:moveTo>
                      <a:lnTo>
                        <a:pt x="48" y="169"/>
                      </a:lnTo>
                      <a:lnTo>
                        <a:pt x="0" y="169"/>
                      </a:lnTo>
                      <a:lnTo>
                        <a:pt x="0" y="0"/>
                      </a:lnTo>
                      <a:lnTo>
                        <a:pt x="48" y="0"/>
                      </a:lnTo>
                      <a:lnTo>
                        <a:pt x="48" y="16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14" name="Freeform 85">
                  <a:extLst>
                    <a:ext uri="{FF2B5EF4-FFF2-40B4-BE49-F238E27FC236}">
                      <a16:creationId xmlns:a16="http://schemas.microsoft.com/office/drawing/2014/main" id="{60A3CF55-1ED4-B9DA-B7BE-401879F93785}"/>
                    </a:ext>
                  </a:extLst>
                </p:cNvPr>
                <p:cNvSpPr>
                  <a:spLocks/>
                </p:cNvSpPr>
                <p:nvPr/>
              </p:nvSpPr>
              <p:spPr bwMode="auto">
                <a:xfrm>
                  <a:off x="8870950" y="5622925"/>
                  <a:ext cx="184150" cy="117475"/>
                </a:xfrm>
                <a:custGeom>
                  <a:avLst/>
                  <a:gdLst>
                    <a:gd name="T0" fmla="*/ 556 w 676"/>
                    <a:gd name="T1" fmla="*/ 435 h 435"/>
                    <a:gd name="T2" fmla="*/ 556 w 676"/>
                    <a:gd name="T3" fmla="*/ 435 h 435"/>
                    <a:gd name="T4" fmla="*/ 338 w 676"/>
                    <a:gd name="T5" fmla="*/ 435 h 435"/>
                    <a:gd name="T6" fmla="*/ 338 w 676"/>
                    <a:gd name="T7" fmla="*/ 387 h 435"/>
                    <a:gd name="T8" fmla="*/ 556 w 676"/>
                    <a:gd name="T9" fmla="*/ 387 h 435"/>
                    <a:gd name="T10" fmla="*/ 580 w 676"/>
                    <a:gd name="T11" fmla="*/ 363 h 435"/>
                    <a:gd name="T12" fmla="*/ 556 w 676"/>
                    <a:gd name="T13" fmla="*/ 338 h 435"/>
                    <a:gd name="T14" fmla="*/ 556 w 676"/>
                    <a:gd name="T15" fmla="*/ 290 h 435"/>
                    <a:gd name="T16" fmla="*/ 604 w 676"/>
                    <a:gd name="T17" fmla="*/ 290 h 435"/>
                    <a:gd name="T18" fmla="*/ 628 w 676"/>
                    <a:gd name="T19" fmla="*/ 266 h 435"/>
                    <a:gd name="T20" fmla="*/ 604 w 676"/>
                    <a:gd name="T21" fmla="*/ 242 h 435"/>
                    <a:gd name="T22" fmla="*/ 556 w 676"/>
                    <a:gd name="T23" fmla="*/ 242 h 435"/>
                    <a:gd name="T24" fmla="*/ 556 w 676"/>
                    <a:gd name="T25" fmla="*/ 193 h 435"/>
                    <a:gd name="T26" fmla="*/ 580 w 676"/>
                    <a:gd name="T27" fmla="*/ 169 h 435"/>
                    <a:gd name="T28" fmla="*/ 556 w 676"/>
                    <a:gd name="T29" fmla="*/ 145 h 435"/>
                    <a:gd name="T30" fmla="*/ 507 w 676"/>
                    <a:gd name="T31" fmla="*/ 145 h 435"/>
                    <a:gd name="T32" fmla="*/ 507 w 676"/>
                    <a:gd name="T33" fmla="*/ 97 h 435"/>
                    <a:gd name="T34" fmla="*/ 531 w 676"/>
                    <a:gd name="T35" fmla="*/ 73 h 435"/>
                    <a:gd name="T36" fmla="*/ 507 w 676"/>
                    <a:gd name="T37" fmla="*/ 48 h 435"/>
                    <a:gd name="T38" fmla="*/ 293 w 676"/>
                    <a:gd name="T39" fmla="*/ 48 h 435"/>
                    <a:gd name="T40" fmla="*/ 48 w 676"/>
                    <a:gd name="T41" fmla="*/ 121 h 435"/>
                    <a:gd name="T42" fmla="*/ 0 w 676"/>
                    <a:gd name="T43" fmla="*/ 121 h 435"/>
                    <a:gd name="T44" fmla="*/ 0 w 676"/>
                    <a:gd name="T45" fmla="*/ 73 h 435"/>
                    <a:gd name="T46" fmla="*/ 45 w 676"/>
                    <a:gd name="T47" fmla="*/ 73 h 435"/>
                    <a:gd name="T48" fmla="*/ 290 w 676"/>
                    <a:gd name="T49" fmla="*/ 0 h 435"/>
                    <a:gd name="T50" fmla="*/ 507 w 676"/>
                    <a:gd name="T51" fmla="*/ 0 h 435"/>
                    <a:gd name="T52" fmla="*/ 580 w 676"/>
                    <a:gd name="T53" fmla="*/ 73 h 435"/>
                    <a:gd name="T54" fmla="*/ 575 w 676"/>
                    <a:gd name="T55" fmla="*/ 99 h 435"/>
                    <a:gd name="T56" fmla="*/ 628 w 676"/>
                    <a:gd name="T57" fmla="*/ 169 h 435"/>
                    <a:gd name="T58" fmla="*/ 623 w 676"/>
                    <a:gd name="T59" fmla="*/ 196 h 435"/>
                    <a:gd name="T60" fmla="*/ 676 w 676"/>
                    <a:gd name="T61" fmla="*/ 266 h 435"/>
                    <a:gd name="T62" fmla="*/ 623 w 676"/>
                    <a:gd name="T63" fmla="*/ 336 h 435"/>
                    <a:gd name="T64" fmla="*/ 628 w 676"/>
                    <a:gd name="T65" fmla="*/ 363 h 435"/>
                    <a:gd name="T66" fmla="*/ 556 w 676"/>
                    <a:gd name="T67" fmla="*/ 435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6" h="435">
                      <a:moveTo>
                        <a:pt x="556" y="435"/>
                      </a:moveTo>
                      <a:lnTo>
                        <a:pt x="556" y="435"/>
                      </a:lnTo>
                      <a:lnTo>
                        <a:pt x="338" y="435"/>
                      </a:lnTo>
                      <a:lnTo>
                        <a:pt x="338" y="387"/>
                      </a:lnTo>
                      <a:lnTo>
                        <a:pt x="556" y="387"/>
                      </a:lnTo>
                      <a:cubicBezTo>
                        <a:pt x="569" y="387"/>
                        <a:pt x="580" y="376"/>
                        <a:pt x="580" y="363"/>
                      </a:cubicBezTo>
                      <a:cubicBezTo>
                        <a:pt x="580" y="349"/>
                        <a:pt x="569" y="338"/>
                        <a:pt x="556" y="338"/>
                      </a:cubicBezTo>
                      <a:lnTo>
                        <a:pt x="556" y="290"/>
                      </a:lnTo>
                      <a:lnTo>
                        <a:pt x="604" y="290"/>
                      </a:lnTo>
                      <a:cubicBezTo>
                        <a:pt x="617" y="290"/>
                        <a:pt x="628" y="279"/>
                        <a:pt x="628" y="266"/>
                      </a:cubicBezTo>
                      <a:cubicBezTo>
                        <a:pt x="628" y="253"/>
                        <a:pt x="617" y="242"/>
                        <a:pt x="604" y="242"/>
                      </a:cubicBezTo>
                      <a:lnTo>
                        <a:pt x="556" y="242"/>
                      </a:lnTo>
                      <a:lnTo>
                        <a:pt x="556" y="193"/>
                      </a:lnTo>
                      <a:cubicBezTo>
                        <a:pt x="569" y="193"/>
                        <a:pt x="580" y="183"/>
                        <a:pt x="580" y="169"/>
                      </a:cubicBezTo>
                      <a:cubicBezTo>
                        <a:pt x="580" y="156"/>
                        <a:pt x="569" y="145"/>
                        <a:pt x="556" y="145"/>
                      </a:cubicBezTo>
                      <a:lnTo>
                        <a:pt x="507" y="145"/>
                      </a:lnTo>
                      <a:lnTo>
                        <a:pt x="507" y="97"/>
                      </a:lnTo>
                      <a:cubicBezTo>
                        <a:pt x="521" y="97"/>
                        <a:pt x="531" y="86"/>
                        <a:pt x="531" y="73"/>
                      </a:cubicBezTo>
                      <a:cubicBezTo>
                        <a:pt x="531" y="59"/>
                        <a:pt x="521" y="48"/>
                        <a:pt x="507" y="48"/>
                      </a:cubicBezTo>
                      <a:lnTo>
                        <a:pt x="293" y="48"/>
                      </a:lnTo>
                      <a:lnTo>
                        <a:pt x="48" y="121"/>
                      </a:lnTo>
                      <a:lnTo>
                        <a:pt x="0" y="121"/>
                      </a:lnTo>
                      <a:lnTo>
                        <a:pt x="0" y="73"/>
                      </a:lnTo>
                      <a:lnTo>
                        <a:pt x="45" y="73"/>
                      </a:lnTo>
                      <a:lnTo>
                        <a:pt x="290" y="0"/>
                      </a:lnTo>
                      <a:lnTo>
                        <a:pt x="507" y="0"/>
                      </a:lnTo>
                      <a:cubicBezTo>
                        <a:pt x="547" y="0"/>
                        <a:pt x="580" y="33"/>
                        <a:pt x="580" y="73"/>
                      </a:cubicBezTo>
                      <a:cubicBezTo>
                        <a:pt x="580" y="82"/>
                        <a:pt x="578" y="91"/>
                        <a:pt x="575" y="99"/>
                      </a:cubicBezTo>
                      <a:cubicBezTo>
                        <a:pt x="605" y="108"/>
                        <a:pt x="628" y="136"/>
                        <a:pt x="628" y="169"/>
                      </a:cubicBezTo>
                      <a:cubicBezTo>
                        <a:pt x="628" y="179"/>
                        <a:pt x="626" y="188"/>
                        <a:pt x="623" y="196"/>
                      </a:cubicBezTo>
                      <a:cubicBezTo>
                        <a:pt x="654" y="204"/>
                        <a:pt x="676" y="233"/>
                        <a:pt x="676" y="266"/>
                      </a:cubicBezTo>
                      <a:cubicBezTo>
                        <a:pt x="676" y="299"/>
                        <a:pt x="654" y="328"/>
                        <a:pt x="623" y="336"/>
                      </a:cubicBezTo>
                      <a:cubicBezTo>
                        <a:pt x="626" y="344"/>
                        <a:pt x="628" y="353"/>
                        <a:pt x="628" y="363"/>
                      </a:cubicBezTo>
                      <a:cubicBezTo>
                        <a:pt x="628" y="403"/>
                        <a:pt x="596" y="435"/>
                        <a:pt x="556" y="43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15" name="Freeform 86">
                  <a:extLst>
                    <a:ext uri="{FF2B5EF4-FFF2-40B4-BE49-F238E27FC236}">
                      <a16:creationId xmlns:a16="http://schemas.microsoft.com/office/drawing/2014/main" id="{7D279F3E-8A5C-3CE8-1655-7D10055C7D1C}"/>
                    </a:ext>
                  </a:extLst>
                </p:cNvPr>
                <p:cNvSpPr>
                  <a:spLocks/>
                </p:cNvSpPr>
                <p:nvPr/>
              </p:nvSpPr>
              <p:spPr bwMode="auto">
                <a:xfrm>
                  <a:off x="8983663" y="5702300"/>
                  <a:ext cx="39687" cy="12700"/>
                </a:xfrm>
                <a:custGeom>
                  <a:avLst/>
                  <a:gdLst>
                    <a:gd name="T0" fmla="*/ 145 w 145"/>
                    <a:gd name="T1" fmla="*/ 48 h 48"/>
                    <a:gd name="T2" fmla="*/ 145 w 145"/>
                    <a:gd name="T3" fmla="*/ 48 h 48"/>
                    <a:gd name="T4" fmla="*/ 0 w 145"/>
                    <a:gd name="T5" fmla="*/ 48 h 48"/>
                    <a:gd name="T6" fmla="*/ 0 w 145"/>
                    <a:gd name="T7" fmla="*/ 0 h 48"/>
                    <a:gd name="T8" fmla="*/ 145 w 145"/>
                    <a:gd name="T9" fmla="*/ 0 h 48"/>
                    <a:gd name="T10" fmla="*/ 145 w 145"/>
                    <a:gd name="T11" fmla="*/ 48 h 48"/>
                  </a:gdLst>
                  <a:ahLst/>
                  <a:cxnLst>
                    <a:cxn ang="0">
                      <a:pos x="T0" y="T1"/>
                    </a:cxn>
                    <a:cxn ang="0">
                      <a:pos x="T2" y="T3"/>
                    </a:cxn>
                    <a:cxn ang="0">
                      <a:pos x="T4" y="T5"/>
                    </a:cxn>
                    <a:cxn ang="0">
                      <a:pos x="T6" y="T7"/>
                    </a:cxn>
                    <a:cxn ang="0">
                      <a:pos x="T8" y="T9"/>
                    </a:cxn>
                    <a:cxn ang="0">
                      <a:pos x="T10" y="T11"/>
                    </a:cxn>
                  </a:cxnLst>
                  <a:rect l="0" t="0" r="r" b="b"/>
                  <a:pathLst>
                    <a:path w="145" h="48">
                      <a:moveTo>
                        <a:pt x="145" y="48"/>
                      </a:moveTo>
                      <a:lnTo>
                        <a:pt x="145" y="48"/>
                      </a:lnTo>
                      <a:lnTo>
                        <a:pt x="0" y="48"/>
                      </a:lnTo>
                      <a:lnTo>
                        <a:pt x="0" y="0"/>
                      </a:lnTo>
                      <a:lnTo>
                        <a:pt x="145" y="0"/>
                      </a:lnTo>
                      <a:lnTo>
                        <a:pt x="145" y="4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16" name="Freeform 87">
                  <a:extLst>
                    <a:ext uri="{FF2B5EF4-FFF2-40B4-BE49-F238E27FC236}">
                      <a16:creationId xmlns:a16="http://schemas.microsoft.com/office/drawing/2014/main" id="{BDD49AC1-2DB1-36E7-5FA4-5566D3496C3D}"/>
                    </a:ext>
                  </a:extLst>
                </p:cNvPr>
                <p:cNvSpPr>
                  <a:spLocks/>
                </p:cNvSpPr>
                <p:nvPr/>
              </p:nvSpPr>
              <p:spPr bwMode="auto">
                <a:xfrm>
                  <a:off x="8983663" y="5675313"/>
                  <a:ext cx="39687" cy="12700"/>
                </a:xfrm>
                <a:custGeom>
                  <a:avLst/>
                  <a:gdLst>
                    <a:gd name="T0" fmla="*/ 145 w 145"/>
                    <a:gd name="T1" fmla="*/ 49 h 49"/>
                    <a:gd name="T2" fmla="*/ 145 w 145"/>
                    <a:gd name="T3" fmla="*/ 49 h 49"/>
                    <a:gd name="T4" fmla="*/ 0 w 145"/>
                    <a:gd name="T5" fmla="*/ 49 h 49"/>
                    <a:gd name="T6" fmla="*/ 0 w 145"/>
                    <a:gd name="T7" fmla="*/ 0 h 49"/>
                    <a:gd name="T8" fmla="*/ 145 w 145"/>
                    <a:gd name="T9" fmla="*/ 0 h 49"/>
                    <a:gd name="T10" fmla="*/ 145 w 145"/>
                    <a:gd name="T11" fmla="*/ 49 h 49"/>
                  </a:gdLst>
                  <a:ahLst/>
                  <a:cxnLst>
                    <a:cxn ang="0">
                      <a:pos x="T0" y="T1"/>
                    </a:cxn>
                    <a:cxn ang="0">
                      <a:pos x="T2" y="T3"/>
                    </a:cxn>
                    <a:cxn ang="0">
                      <a:pos x="T4" y="T5"/>
                    </a:cxn>
                    <a:cxn ang="0">
                      <a:pos x="T6" y="T7"/>
                    </a:cxn>
                    <a:cxn ang="0">
                      <a:pos x="T8" y="T9"/>
                    </a:cxn>
                    <a:cxn ang="0">
                      <a:pos x="T10" y="T11"/>
                    </a:cxn>
                  </a:cxnLst>
                  <a:rect l="0" t="0" r="r" b="b"/>
                  <a:pathLst>
                    <a:path w="145" h="49">
                      <a:moveTo>
                        <a:pt x="145" y="49"/>
                      </a:moveTo>
                      <a:lnTo>
                        <a:pt x="145" y="49"/>
                      </a:lnTo>
                      <a:lnTo>
                        <a:pt x="0" y="49"/>
                      </a:lnTo>
                      <a:lnTo>
                        <a:pt x="0" y="0"/>
                      </a:lnTo>
                      <a:lnTo>
                        <a:pt x="145" y="0"/>
                      </a:lnTo>
                      <a:lnTo>
                        <a:pt x="145"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17" name="Freeform 88">
                  <a:extLst>
                    <a:ext uri="{FF2B5EF4-FFF2-40B4-BE49-F238E27FC236}">
                      <a16:creationId xmlns:a16="http://schemas.microsoft.com/office/drawing/2014/main" id="{C5F1B3B6-34BB-8C7B-87F7-B785EF6180F4}"/>
                    </a:ext>
                  </a:extLst>
                </p:cNvPr>
                <p:cNvSpPr>
                  <a:spLocks/>
                </p:cNvSpPr>
                <p:nvPr/>
              </p:nvSpPr>
              <p:spPr bwMode="auto">
                <a:xfrm>
                  <a:off x="8983663" y="5648325"/>
                  <a:ext cx="25400" cy="14288"/>
                </a:xfrm>
                <a:custGeom>
                  <a:avLst/>
                  <a:gdLst>
                    <a:gd name="T0" fmla="*/ 96 w 96"/>
                    <a:gd name="T1" fmla="*/ 48 h 48"/>
                    <a:gd name="T2" fmla="*/ 96 w 96"/>
                    <a:gd name="T3" fmla="*/ 48 h 48"/>
                    <a:gd name="T4" fmla="*/ 0 w 96"/>
                    <a:gd name="T5" fmla="*/ 48 h 48"/>
                    <a:gd name="T6" fmla="*/ 0 w 96"/>
                    <a:gd name="T7" fmla="*/ 0 h 48"/>
                    <a:gd name="T8" fmla="*/ 96 w 96"/>
                    <a:gd name="T9" fmla="*/ 0 h 48"/>
                    <a:gd name="T10" fmla="*/ 96 w 96"/>
                    <a:gd name="T11" fmla="*/ 48 h 48"/>
                  </a:gdLst>
                  <a:ahLst/>
                  <a:cxnLst>
                    <a:cxn ang="0">
                      <a:pos x="T0" y="T1"/>
                    </a:cxn>
                    <a:cxn ang="0">
                      <a:pos x="T2" y="T3"/>
                    </a:cxn>
                    <a:cxn ang="0">
                      <a:pos x="T4" y="T5"/>
                    </a:cxn>
                    <a:cxn ang="0">
                      <a:pos x="T6" y="T7"/>
                    </a:cxn>
                    <a:cxn ang="0">
                      <a:pos x="T8" y="T9"/>
                    </a:cxn>
                    <a:cxn ang="0">
                      <a:pos x="T10" y="T11"/>
                    </a:cxn>
                  </a:cxnLst>
                  <a:rect l="0" t="0" r="r" b="b"/>
                  <a:pathLst>
                    <a:path w="96" h="48">
                      <a:moveTo>
                        <a:pt x="96" y="48"/>
                      </a:moveTo>
                      <a:lnTo>
                        <a:pt x="96" y="48"/>
                      </a:lnTo>
                      <a:lnTo>
                        <a:pt x="0" y="48"/>
                      </a:lnTo>
                      <a:lnTo>
                        <a:pt x="0" y="0"/>
                      </a:lnTo>
                      <a:lnTo>
                        <a:pt x="96" y="0"/>
                      </a:lnTo>
                      <a:lnTo>
                        <a:pt x="96" y="4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18" name="Freeform 89">
                  <a:extLst>
                    <a:ext uri="{FF2B5EF4-FFF2-40B4-BE49-F238E27FC236}">
                      <a16:creationId xmlns:a16="http://schemas.microsoft.com/office/drawing/2014/main" id="{B98799D3-1563-F498-B910-22B94223567B}"/>
                    </a:ext>
                  </a:extLst>
                </p:cNvPr>
                <p:cNvSpPr>
                  <a:spLocks/>
                </p:cNvSpPr>
                <p:nvPr/>
              </p:nvSpPr>
              <p:spPr bwMode="auto">
                <a:xfrm>
                  <a:off x="8870950" y="5721350"/>
                  <a:ext cx="125412" cy="46038"/>
                </a:xfrm>
                <a:custGeom>
                  <a:avLst/>
                  <a:gdLst>
                    <a:gd name="T0" fmla="*/ 386 w 459"/>
                    <a:gd name="T1" fmla="*/ 169 h 169"/>
                    <a:gd name="T2" fmla="*/ 386 w 459"/>
                    <a:gd name="T3" fmla="*/ 169 h 169"/>
                    <a:gd name="T4" fmla="*/ 284 w 459"/>
                    <a:gd name="T5" fmla="*/ 169 h 169"/>
                    <a:gd name="T6" fmla="*/ 179 w 459"/>
                    <a:gd name="T7" fmla="*/ 116 h 169"/>
                    <a:gd name="T8" fmla="*/ 88 w 459"/>
                    <a:gd name="T9" fmla="*/ 48 h 169"/>
                    <a:gd name="T10" fmla="*/ 0 w 459"/>
                    <a:gd name="T11" fmla="*/ 48 h 169"/>
                    <a:gd name="T12" fmla="*/ 0 w 459"/>
                    <a:gd name="T13" fmla="*/ 0 h 169"/>
                    <a:gd name="T14" fmla="*/ 105 w 459"/>
                    <a:gd name="T15" fmla="*/ 0 h 169"/>
                    <a:gd name="T16" fmla="*/ 206 w 459"/>
                    <a:gd name="T17" fmla="*/ 76 h 169"/>
                    <a:gd name="T18" fmla="*/ 296 w 459"/>
                    <a:gd name="T19" fmla="*/ 120 h 169"/>
                    <a:gd name="T20" fmla="*/ 386 w 459"/>
                    <a:gd name="T21" fmla="*/ 120 h 169"/>
                    <a:gd name="T22" fmla="*/ 411 w 459"/>
                    <a:gd name="T23" fmla="*/ 96 h 169"/>
                    <a:gd name="T24" fmla="*/ 411 w 459"/>
                    <a:gd name="T25" fmla="*/ 48 h 169"/>
                    <a:gd name="T26" fmla="*/ 459 w 459"/>
                    <a:gd name="T27" fmla="*/ 48 h 169"/>
                    <a:gd name="T28" fmla="*/ 459 w 459"/>
                    <a:gd name="T29" fmla="*/ 96 h 169"/>
                    <a:gd name="T30" fmla="*/ 386 w 459"/>
                    <a:gd name="T31"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9" h="169">
                      <a:moveTo>
                        <a:pt x="386" y="169"/>
                      </a:moveTo>
                      <a:lnTo>
                        <a:pt x="386" y="169"/>
                      </a:lnTo>
                      <a:lnTo>
                        <a:pt x="284" y="169"/>
                      </a:lnTo>
                      <a:lnTo>
                        <a:pt x="179" y="116"/>
                      </a:lnTo>
                      <a:lnTo>
                        <a:pt x="88" y="48"/>
                      </a:lnTo>
                      <a:lnTo>
                        <a:pt x="0" y="48"/>
                      </a:lnTo>
                      <a:lnTo>
                        <a:pt x="0" y="0"/>
                      </a:lnTo>
                      <a:lnTo>
                        <a:pt x="105" y="0"/>
                      </a:lnTo>
                      <a:lnTo>
                        <a:pt x="206" y="76"/>
                      </a:lnTo>
                      <a:lnTo>
                        <a:pt x="296" y="120"/>
                      </a:lnTo>
                      <a:lnTo>
                        <a:pt x="386" y="120"/>
                      </a:lnTo>
                      <a:cubicBezTo>
                        <a:pt x="400" y="120"/>
                        <a:pt x="411" y="110"/>
                        <a:pt x="411" y="96"/>
                      </a:cubicBezTo>
                      <a:lnTo>
                        <a:pt x="411" y="48"/>
                      </a:lnTo>
                      <a:lnTo>
                        <a:pt x="459" y="48"/>
                      </a:lnTo>
                      <a:lnTo>
                        <a:pt x="459" y="96"/>
                      </a:lnTo>
                      <a:cubicBezTo>
                        <a:pt x="459" y="136"/>
                        <a:pt x="426" y="169"/>
                        <a:pt x="386" y="16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19" name="Freeform 90">
                  <a:extLst>
                    <a:ext uri="{FF2B5EF4-FFF2-40B4-BE49-F238E27FC236}">
                      <a16:creationId xmlns:a16="http://schemas.microsoft.com/office/drawing/2014/main" id="{7C2F7A55-3774-17C4-0AB3-49231E519711}"/>
                    </a:ext>
                  </a:extLst>
                </p:cNvPr>
                <p:cNvSpPr>
                  <a:spLocks/>
                </p:cNvSpPr>
                <p:nvPr/>
              </p:nvSpPr>
              <p:spPr bwMode="auto">
                <a:xfrm>
                  <a:off x="8837613" y="5662613"/>
                  <a:ext cx="12700" cy="12700"/>
                </a:xfrm>
                <a:custGeom>
                  <a:avLst/>
                  <a:gdLst>
                    <a:gd name="T0" fmla="*/ 48 w 48"/>
                    <a:gd name="T1" fmla="*/ 48 h 48"/>
                    <a:gd name="T2" fmla="*/ 48 w 48"/>
                    <a:gd name="T3" fmla="*/ 48 h 48"/>
                    <a:gd name="T4" fmla="*/ 0 w 48"/>
                    <a:gd name="T5" fmla="*/ 48 h 48"/>
                    <a:gd name="T6" fmla="*/ 0 w 48"/>
                    <a:gd name="T7" fmla="*/ 0 h 48"/>
                    <a:gd name="T8" fmla="*/ 48 w 48"/>
                    <a:gd name="T9" fmla="*/ 0 h 48"/>
                    <a:gd name="T10" fmla="*/ 48 w 48"/>
                    <a:gd name="T11" fmla="*/ 48 h 48"/>
                  </a:gdLst>
                  <a:ahLst/>
                  <a:cxnLst>
                    <a:cxn ang="0">
                      <a:pos x="T0" y="T1"/>
                    </a:cxn>
                    <a:cxn ang="0">
                      <a:pos x="T2" y="T3"/>
                    </a:cxn>
                    <a:cxn ang="0">
                      <a:pos x="T4" y="T5"/>
                    </a:cxn>
                    <a:cxn ang="0">
                      <a:pos x="T6" y="T7"/>
                    </a:cxn>
                    <a:cxn ang="0">
                      <a:pos x="T8" y="T9"/>
                    </a:cxn>
                    <a:cxn ang="0">
                      <a:pos x="T10" y="T11"/>
                    </a:cxn>
                  </a:cxnLst>
                  <a:rect l="0" t="0" r="r" b="b"/>
                  <a:pathLst>
                    <a:path w="48" h="48">
                      <a:moveTo>
                        <a:pt x="48" y="48"/>
                      </a:moveTo>
                      <a:lnTo>
                        <a:pt x="48" y="48"/>
                      </a:lnTo>
                      <a:lnTo>
                        <a:pt x="0" y="48"/>
                      </a:lnTo>
                      <a:lnTo>
                        <a:pt x="0" y="0"/>
                      </a:lnTo>
                      <a:lnTo>
                        <a:pt x="48" y="0"/>
                      </a:lnTo>
                      <a:lnTo>
                        <a:pt x="48" y="4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20" name="Freeform 91">
                  <a:extLst>
                    <a:ext uri="{FF2B5EF4-FFF2-40B4-BE49-F238E27FC236}">
                      <a16:creationId xmlns:a16="http://schemas.microsoft.com/office/drawing/2014/main" id="{F05D8BD1-0B7C-0357-4073-21C704950B44}"/>
                    </a:ext>
                  </a:extLst>
                </p:cNvPr>
                <p:cNvSpPr>
                  <a:spLocks/>
                </p:cNvSpPr>
                <p:nvPr/>
              </p:nvSpPr>
              <p:spPr bwMode="auto">
                <a:xfrm>
                  <a:off x="8632825" y="5635625"/>
                  <a:ext cx="46037" cy="12700"/>
                </a:xfrm>
                <a:custGeom>
                  <a:avLst/>
                  <a:gdLst>
                    <a:gd name="T0" fmla="*/ 169 w 169"/>
                    <a:gd name="T1" fmla="*/ 49 h 49"/>
                    <a:gd name="T2" fmla="*/ 169 w 169"/>
                    <a:gd name="T3" fmla="*/ 49 h 49"/>
                    <a:gd name="T4" fmla="*/ 0 w 169"/>
                    <a:gd name="T5" fmla="*/ 49 h 49"/>
                    <a:gd name="T6" fmla="*/ 0 w 169"/>
                    <a:gd name="T7" fmla="*/ 0 h 49"/>
                    <a:gd name="T8" fmla="*/ 169 w 169"/>
                    <a:gd name="T9" fmla="*/ 0 h 49"/>
                    <a:gd name="T10" fmla="*/ 169 w 169"/>
                    <a:gd name="T11" fmla="*/ 49 h 49"/>
                  </a:gdLst>
                  <a:ahLst/>
                  <a:cxnLst>
                    <a:cxn ang="0">
                      <a:pos x="T0" y="T1"/>
                    </a:cxn>
                    <a:cxn ang="0">
                      <a:pos x="T2" y="T3"/>
                    </a:cxn>
                    <a:cxn ang="0">
                      <a:pos x="T4" y="T5"/>
                    </a:cxn>
                    <a:cxn ang="0">
                      <a:pos x="T6" y="T7"/>
                    </a:cxn>
                    <a:cxn ang="0">
                      <a:pos x="T8" y="T9"/>
                    </a:cxn>
                    <a:cxn ang="0">
                      <a:pos x="T10" y="T11"/>
                    </a:cxn>
                  </a:cxnLst>
                  <a:rect l="0" t="0" r="r" b="b"/>
                  <a:pathLst>
                    <a:path w="169" h="49">
                      <a:moveTo>
                        <a:pt x="169" y="49"/>
                      </a:moveTo>
                      <a:lnTo>
                        <a:pt x="169" y="49"/>
                      </a:lnTo>
                      <a:lnTo>
                        <a:pt x="0" y="49"/>
                      </a:lnTo>
                      <a:lnTo>
                        <a:pt x="0" y="0"/>
                      </a:lnTo>
                      <a:lnTo>
                        <a:pt x="169" y="0"/>
                      </a:lnTo>
                      <a:lnTo>
                        <a:pt x="169"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21" name="Freeform 92">
                  <a:extLst>
                    <a:ext uri="{FF2B5EF4-FFF2-40B4-BE49-F238E27FC236}">
                      <a16:creationId xmlns:a16="http://schemas.microsoft.com/office/drawing/2014/main" id="{C63BE5B7-8C14-6FE7-5771-4061DDC6C03E}"/>
                    </a:ext>
                  </a:extLst>
                </p:cNvPr>
                <p:cNvSpPr>
                  <a:spLocks/>
                </p:cNvSpPr>
                <p:nvPr/>
              </p:nvSpPr>
              <p:spPr bwMode="auto">
                <a:xfrm>
                  <a:off x="8770938" y="5635625"/>
                  <a:ext cx="106362" cy="104775"/>
                </a:xfrm>
                <a:custGeom>
                  <a:avLst/>
                  <a:gdLst>
                    <a:gd name="T0" fmla="*/ 339 w 387"/>
                    <a:gd name="T1" fmla="*/ 387 h 387"/>
                    <a:gd name="T2" fmla="*/ 339 w 387"/>
                    <a:gd name="T3" fmla="*/ 387 h 387"/>
                    <a:gd name="T4" fmla="*/ 0 w 387"/>
                    <a:gd name="T5" fmla="*/ 387 h 387"/>
                    <a:gd name="T6" fmla="*/ 0 w 387"/>
                    <a:gd name="T7" fmla="*/ 339 h 387"/>
                    <a:gd name="T8" fmla="*/ 339 w 387"/>
                    <a:gd name="T9" fmla="*/ 339 h 387"/>
                    <a:gd name="T10" fmla="*/ 339 w 387"/>
                    <a:gd name="T11" fmla="*/ 49 h 387"/>
                    <a:gd name="T12" fmla="*/ 49 w 387"/>
                    <a:gd name="T13" fmla="*/ 49 h 387"/>
                    <a:gd name="T14" fmla="*/ 49 w 387"/>
                    <a:gd name="T15" fmla="*/ 0 h 387"/>
                    <a:gd name="T16" fmla="*/ 339 w 387"/>
                    <a:gd name="T17" fmla="*/ 0 h 387"/>
                    <a:gd name="T18" fmla="*/ 387 w 387"/>
                    <a:gd name="T19" fmla="*/ 49 h 387"/>
                    <a:gd name="T20" fmla="*/ 387 w 387"/>
                    <a:gd name="T21" fmla="*/ 339 h 387"/>
                    <a:gd name="T22" fmla="*/ 339 w 387"/>
                    <a:gd name="T23" fmla="*/ 38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7" h="387">
                      <a:moveTo>
                        <a:pt x="339" y="387"/>
                      </a:moveTo>
                      <a:lnTo>
                        <a:pt x="339" y="387"/>
                      </a:lnTo>
                      <a:lnTo>
                        <a:pt x="0" y="387"/>
                      </a:lnTo>
                      <a:lnTo>
                        <a:pt x="0" y="339"/>
                      </a:lnTo>
                      <a:lnTo>
                        <a:pt x="339" y="339"/>
                      </a:lnTo>
                      <a:lnTo>
                        <a:pt x="339" y="49"/>
                      </a:lnTo>
                      <a:lnTo>
                        <a:pt x="49" y="49"/>
                      </a:lnTo>
                      <a:lnTo>
                        <a:pt x="49" y="0"/>
                      </a:lnTo>
                      <a:lnTo>
                        <a:pt x="339" y="0"/>
                      </a:lnTo>
                      <a:cubicBezTo>
                        <a:pt x="365" y="0"/>
                        <a:pt x="387" y="22"/>
                        <a:pt x="387" y="49"/>
                      </a:cubicBezTo>
                      <a:lnTo>
                        <a:pt x="387" y="339"/>
                      </a:lnTo>
                      <a:cubicBezTo>
                        <a:pt x="387" y="365"/>
                        <a:pt x="365" y="387"/>
                        <a:pt x="339" y="38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22" name="Freeform 93">
                  <a:extLst>
                    <a:ext uri="{FF2B5EF4-FFF2-40B4-BE49-F238E27FC236}">
                      <a16:creationId xmlns:a16="http://schemas.microsoft.com/office/drawing/2014/main" id="{47754A18-1F81-94DA-E3E8-92C0E5CB95E2}"/>
                    </a:ext>
                  </a:extLst>
                </p:cNvPr>
                <p:cNvSpPr>
                  <a:spLocks/>
                </p:cNvSpPr>
                <p:nvPr/>
              </p:nvSpPr>
              <p:spPr bwMode="auto">
                <a:xfrm>
                  <a:off x="8632825" y="5727700"/>
                  <a:ext cx="31750" cy="12700"/>
                </a:xfrm>
                <a:custGeom>
                  <a:avLst/>
                  <a:gdLst>
                    <a:gd name="T0" fmla="*/ 121 w 121"/>
                    <a:gd name="T1" fmla="*/ 48 h 48"/>
                    <a:gd name="T2" fmla="*/ 121 w 121"/>
                    <a:gd name="T3" fmla="*/ 48 h 48"/>
                    <a:gd name="T4" fmla="*/ 0 w 121"/>
                    <a:gd name="T5" fmla="*/ 48 h 48"/>
                    <a:gd name="T6" fmla="*/ 0 w 121"/>
                    <a:gd name="T7" fmla="*/ 0 h 48"/>
                    <a:gd name="T8" fmla="*/ 121 w 121"/>
                    <a:gd name="T9" fmla="*/ 0 h 48"/>
                    <a:gd name="T10" fmla="*/ 121 w 121"/>
                    <a:gd name="T11" fmla="*/ 48 h 48"/>
                  </a:gdLst>
                  <a:ahLst/>
                  <a:cxnLst>
                    <a:cxn ang="0">
                      <a:pos x="T0" y="T1"/>
                    </a:cxn>
                    <a:cxn ang="0">
                      <a:pos x="T2" y="T3"/>
                    </a:cxn>
                    <a:cxn ang="0">
                      <a:pos x="T4" y="T5"/>
                    </a:cxn>
                    <a:cxn ang="0">
                      <a:pos x="T6" y="T7"/>
                    </a:cxn>
                    <a:cxn ang="0">
                      <a:pos x="T8" y="T9"/>
                    </a:cxn>
                    <a:cxn ang="0">
                      <a:pos x="T10" y="T11"/>
                    </a:cxn>
                  </a:cxnLst>
                  <a:rect l="0" t="0" r="r" b="b"/>
                  <a:pathLst>
                    <a:path w="121" h="48">
                      <a:moveTo>
                        <a:pt x="121" y="48"/>
                      </a:moveTo>
                      <a:lnTo>
                        <a:pt x="121" y="48"/>
                      </a:lnTo>
                      <a:lnTo>
                        <a:pt x="0" y="48"/>
                      </a:lnTo>
                      <a:lnTo>
                        <a:pt x="0" y="0"/>
                      </a:lnTo>
                      <a:lnTo>
                        <a:pt x="121" y="0"/>
                      </a:lnTo>
                      <a:lnTo>
                        <a:pt x="121" y="4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23" name="Freeform 94">
                  <a:extLst>
                    <a:ext uri="{FF2B5EF4-FFF2-40B4-BE49-F238E27FC236}">
                      <a16:creationId xmlns:a16="http://schemas.microsoft.com/office/drawing/2014/main" id="{52DC6593-626C-FF1D-ABE2-D9F0613CA7EC}"/>
                    </a:ext>
                  </a:extLst>
                </p:cNvPr>
                <p:cNvSpPr>
                  <a:spLocks/>
                </p:cNvSpPr>
                <p:nvPr/>
              </p:nvSpPr>
              <p:spPr bwMode="auto">
                <a:xfrm>
                  <a:off x="8658225" y="5595938"/>
                  <a:ext cx="119062" cy="184150"/>
                </a:xfrm>
                <a:custGeom>
                  <a:avLst/>
                  <a:gdLst>
                    <a:gd name="T0" fmla="*/ 266 w 435"/>
                    <a:gd name="T1" fmla="*/ 677 h 677"/>
                    <a:gd name="T2" fmla="*/ 266 w 435"/>
                    <a:gd name="T3" fmla="*/ 677 h 677"/>
                    <a:gd name="T4" fmla="*/ 196 w 435"/>
                    <a:gd name="T5" fmla="*/ 624 h 677"/>
                    <a:gd name="T6" fmla="*/ 170 w 435"/>
                    <a:gd name="T7" fmla="*/ 629 h 677"/>
                    <a:gd name="T8" fmla="*/ 100 w 435"/>
                    <a:gd name="T9" fmla="*/ 575 h 677"/>
                    <a:gd name="T10" fmla="*/ 73 w 435"/>
                    <a:gd name="T11" fmla="*/ 580 h 677"/>
                    <a:gd name="T12" fmla="*/ 0 w 435"/>
                    <a:gd name="T13" fmla="*/ 508 h 677"/>
                    <a:gd name="T14" fmla="*/ 1 w 435"/>
                    <a:gd name="T15" fmla="*/ 284 h 677"/>
                    <a:gd name="T16" fmla="*/ 73 w 435"/>
                    <a:gd name="T17" fmla="*/ 45 h 677"/>
                    <a:gd name="T18" fmla="*/ 73 w 435"/>
                    <a:gd name="T19" fmla="*/ 0 h 677"/>
                    <a:gd name="T20" fmla="*/ 121 w 435"/>
                    <a:gd name="T21" fmla="*/ 0 h 677"/>
                    <a:gd name="T22" fmla="*/ 120 w 435"/>
                    <a:gd name="T23" fmla="*/ 56 h 677"/>
                    <a:gd name="T24" fmla="*/ 49 w 435"/>
                    <a:gd name="T25" fmla="*/ 294 h 677"/>
                    <a:gd name="T26" fmla="*/ 49 w 435"/>
                    <a:gd name="T27" fmla="*/ 508 h 677"/>
                    <a:gd name="T28" fmla="*/ 73 w 435"/>
                    <a:gd name="T29" fmla="*/ 532 h 677"/>
                    <a:gd name="T30" fmla="*/ 97 w 435"/>
                    <a:gd name="T31" fmla="*/ 508 h 677"/>
                    <a:gd name="T32" fmla="*/ 145 w 435"/>
                    <a:gd name="T33" fmla="*/ 508 h 677"/>
                    <a:gd name="T34" fmla="*/ 145 w 435"/>
                    <a:gd name="T35" fmla="*/ 556 h 677"/>
                    <a:gd name="T36" fmla="*/ 170 w 435"/>
                    <a:gd name="T37" fmla="*/ 580 h 677"/>
                    <a:gd name="T38" fmla="*/ 194 w 435"/>
                    <a:gd name="T39" fmla="*/ 556 h 677"/>
                    <a:gd name="T40" fmla="*/ 242 w 435"/>
                    <a:gd name="T41" fmla="*/ 556 h 677"/>
                    <a:gd name="T42" fmla="*/ 242 w 435"/>
                    <a:gd name="T43" fmla="*/ 605 h 677"/>
                    <a:gd name="T44" fmla="*/ 266 w 435"/>
                    <a:gd name="T45" fmla="*/ 629 h 677"/>
                    <a:gd name="T46" fmla="*/ 290 w 435"/>
                    <a:gd name="T47" fmla="*/ 605 h 677"/>
                    <a:gd name="T48" fmla="*/ 290 w 435"/>
                    <a:gd name="T49" fmla="*/ 556 h 677"/>
                    <a:gd name="T50" fmla="*/ 339 w 435"/>
                    <a:gd name="T51" fmla="*/ 556 h 677"/>
                    <a:gd name="T52" fmla="*/ 363 w 435"/>
                    <a:gd name="T53" fmla="*/ 580 h 677"/>
                    <a:gd name="T54" fmla="*/ 387 w 435"/>
                    <a:gd name="T55" fmla="*/ 556 h 677"/>
                    <a:gd name="T56" fmla="*/ 387 w 435"/>
                    <a:gd name="T57" fmla="*/ 339 h 677"/>
                    <a:gd name="T58" fmla="*/ 435 w 435"/>
                    <a:gd name="T59" fmla="*/ 339 h 677"/>
                    <a:gd name="T60" fmla="*/ 435 w 435"/>
                    <a:gd name="T61" fmla="*/ 556 h 677"/>
                    <a:gd name="T62" fmla="*/ 363 w 435"/>
                    <a:gd name="T63" fmla="*/ 629 h 677"/>
                    <a:gd name="T64" fmla="*/ 336 w 435"/>
                    <a:gd name="T65" fmla="*/ 624 h 677"/>
                    <a:gd name="T66" fmla="*/ 266 w 435"/>
                    <a:gd name="T67" fmla="*/ 677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5" h="677">
                      <a:moveTo>
                        <a:pt x="266" y="677"/>
                      </a:moveTo>
                      <a:lnTo>
                        <a:pt x="266" y="677"/>
                      </a:lnTo>
                      <a:cubicBezTo>
                        <a:pt x="233" y="677"/>
                        <a:pt x="205" y="654"/>
                        <a:pt x="196" y="624"/>
                      </a:cubicBezTo>
                      <a:cubicBezTo>
                        <a:pt x="188" y="627"/>
                        <a:pt x="179" y="629"/>
                        <a:pt x="170" y="629"/>
                      </a:cubicBezTo>
                      <a:cubicBezTo>
                        <a:pt x="136" y="629"/>
                        <a:pt x="108" y="606"/>
                        <a:pt x="100" y="575"/>
                      </a:cubicBezTo>
                      <a:cubicBezTo>
                        <a:pt x="91" y="579"/>
                        <a:pt x="82" y="580"/>
                        <a:pt x="73" y="580"/>
                      </a:cubicBezTo>
                      <a:cubicBezTo>
                        <a:pt x="33" y="580"/>
                        <a:pt x="0" y="548"/>
                        <a:pt x="0" y="508"/>
                      </a:cubicBezTo>
                      <a:lnTo>
                        <a:pt x="1" y="284"/>
                      </a:lnTo>
                      <a:lnTo>
                        <a:pt x="73" y="45"/>
                      </a:lnTo>
                      <a:lnTo>
                        <a:pt x="73" y="0"/>
                      </a:lnTo>
                      <a:lnTo>
                        <a:pt x="121" y="0"/>
                      </a:lnTo>
                      <a:lnTo>
                        <a:pt x="120" y="56"/>
                      </a:lnTo>
                      <a:lnTo>
                        <a:pt x="49" y="294"/>
                      </a:lnTo>
                      <a:lnTo>
                        <a:pt x="49" y="508"/>
                      </a:lnTo>
                      <a:cubicBezTo>
                        <a:pt x="49" y="521"/>
                        <a:pt x="60" y="532"/>
                        <a:pt x="73" y="532"/>
                      </a:cubicBezTo>
                      <a:cubicBezTo>
                        <a:pt x="86" y="532"/>
                        <a:pt x="97" y="521"/>
                        <a:pt x="97" y="508"/>
                      </a:cubicBezTo>
                      <a:lnTo>
                        <a:pt x="145" y="508"/>
                      </a:lnTo>
                      <a:lnTo>
                        <a:pt x="145" y="556"/>
                      </a:lnTo>
                      <a:cubicBezTo>
                        <a:pt x="145" y="570"/>
                        <a:pt x="156" y="580"/>
                        <a:pt x="170" y="580"/>
                      </a:cubicBezTo>
                      <a:cubicBezTo>
                        <a:pt x="183" y="580"/>
                        <a:pt x="194" y="570"/>
                        <a:pt x="194" y="556"/>
                      </a:cubicBezTo>
                      <a:lnTo>
                        <a:pt x="242" y="556"/>
                      </a:lnTo>
                      <a:lnTo>
                        <a:pt x="242" y="605"/>
                      </a:lnTo>
                      <a:cubicBezTo>
                        <a:pt x="242" y="618"/>
                        <a:pt x="253" y="629"/>
                        <a:pt x="266" y="629"/>
                      </a:cubicBezTo>
                      <a:cubicBezTo>
                        <a:pt x="280" y="629"/>
                        <a:pt x="290" y="618"/>
                        <a:pt x="290" y="605"/>
                      </a:cubicBezTo>
                      <a:lnTo>
                        <a:pt x="290" y="556"/>
                      </a:lnTo>
                      <a:lnTo>
                        <a:pt x="339" y="556"/>
                      </a:lnTo>
                      <a:cubicBezTo>
                        <a:pt x="339" y="570"/>
                        <a:pt x="350" y="580"/>
                        <a:pt x="363" y="580"/>
                      </a:cubicBezTo>
                      <a:cubicBezTo>
                        <a:pt x="376" y="580"/>
                        <a:pt x="387" y="570"/>
                        <a:pt x="387" y="556"/>
                      </a:cubicBezTo>
                      <a:lnTo>
                        <a:pt x="387" y="339"/>
                      </a:lnTo>
                      <a:lnTo>
                        <a:pt x="435" y="339"/>
                      </a:lnTo>
                      <a:lnTo>
                        <a:pt x="435" y="556"/>
                      </a:lnTo>
                      <a:cubicBezTo>
                        <a:pt x="435" y="596"/>
                        <a:pt x="403" y="629"/>
                        <a:pt x="363" y="629"/>
                      </a:cubicBezTo>
                      <a:cubicBezTo>
                        <a:pt x="354" y="629"/>
                        <a:pt x="345" y="627"/>
                        <a:pt x="336" y="624"/>
                      </a:cubicBezTo>
                      <a:cubicBezTo>
                        <a:pt x="328" y="654"/>
                        <a:pt x="300" y="677"/>
                        <a:pt x="266" y="6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24" name="Freeform 95">
                  <a:extLst>
                    <a:ext uri="{FF2B5EF4-FFF2-40B4-BE49-F238E27FC236}">
                      <a16:creationId xmlns:a16="http://schemas.microsoft.com/office/drawing/2014/main" id="{9D69AECC-6B32-B881-C8C8-66E535D7BDB2}"/>
                    </a:ext>
                  </a:extLst>
                </p:cNvPr>
                <p:cNvSpPr>
                  <a:spLocks/>
                </p:cNvSpPr>
                <p:nvPr/>
              </p:nvSpPr>
              <p:spPr bwMode="auto">
                <a:xfrm>
                  <a:off x="8737600" y="5708650"/>
                  <a:ext cx="14287" cy="39688"/>
                </a:xfrm>
                <a:custGeom>
                  <a:avLst/>
                  <a:gdLst>
                    <a:gd name="T0" fmla="*/ 49 w 49"/>
                    <a:gd name="T1" fmla="*/ 145 h 145"/>
                    <a:gd name="T2" fmla="*/ 49 w 49"/>
                    <a:gd name="T3" fmla="*/ 145 h 145"/>
                    <a:gd name="T4" fmla="*/ 0 w 49"/>
                    <a:gd name="T5" fmla="*/ 145 h 145"/>
                    <a:gd name="T6" fmla="*/ 0 w 49"/>
                    <a:gd name="T7" fmla="*/ 0 h 145"/>
                    <a:gd name="T8" fmla="*/ 49 w 49"/>
                    <a:gd name="T9" fmla="*/ 0 h 145"/>
                    <a:gd name="T10" fmla="*/ 49 w 49"/>
                    <a:gd name="T11" fmla="*/ 145 h 145"/>
                  </a:gdLst>
                  <a:ahLst/>
                  <a:cxnLst>
                    <a:cxn ang="0">
                      <a:pos x="T0" y="T1"/>
                    </a:cxn>
                    <a:cxn ang="0">
                      <a:pos x="T2" y="T3"/>
                    </a:cxn>
                    <a:cxn ang="0">
                      <a:pos x="T4" y="T5"/>
                    </a:cxn>
                    <a:cxn ang="0">
                      <a:pos x="T6" y="T7"/>
                    </a:cxn>
                    <a:cxn ang="0">
                      <a:pos x="T8" y="T9"/>
                    </a:cxn>
                    <a:cxn ang="0">
                      <a:pos x="T10" y="T11"/>
                    </a:cxn>
                  </a:cxnLst>
                  <a:rect l="0" t="0" r="r" b="b"/>
                  <a:pathLst>
                    <a:path w="49" h="145">
                      <a:moveTo>
                        <a:pt x="49" y="145"/>
                      </a:moveTo>
                      <a:lnTo>
                        <a:pt x="49" y="145"/>
                      </a:lnTo>
                      <a:lnTo>
                        <a:pt x="0" y="145"/>
                      </a:lnTo>
                      <a:lnTo>
                        <a:pt x="0" y="0"/>
                      </a:lnTo>
                      <a:lnTo>
                        <a:pt x="49" y="0"/>
                      </a:lnTo>
                      <a:lnTo>
                        <a:pt x="49" y="14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25" name="Freeform 96">
                  <a:extLst>
                    <a:ext uri="{FF2B5EF4-FFF2-40B4-BE49-F238E27FC236}">
                      <a16:creationId xmlns:a16="http://schemas.microsoft.com/office/drawing/2014/main" id="{A6AEACC5-CB42-E544-9392-9E3B14580B27}"/>
                    </a:ext>
                  </a:extLst>
                </p:cNvPr>
                <p:cNvSpPr>
                  <a:spLocks/>
                </p:cNvSpPr>
                <p:nvPr/>
              </p:nvSpPr>
              <p:spPr bwMode="auto">
                <a:xfrm>
                  <a:off x="8712200" y="5708650"/>
                  <a:ext cx="12700" cy="39688"/>
                </a:xfrm>
                <a:custGeom>
                  <a:avLst/>
                  <a:gdLst>
                    <a:gd name="T0" fmla="*/ 48 w 48"/>
                    <a:gd name="T1" fmla="*/ 145 h 145"/>
                    <a:gd name="T2" fmla="*/ 48 w 48"/>
                    <a:gd name="T3" fmla="*/ 145 h 145"/>
                    <a:gd name="T4" fmla="*/ 0 w 48"/>
                    <a:gd name="T5" fmla="*/ 145 h 145"/>
                    <a:gd name="T6" fmla="*/ 0 w 48"/>
                    <a:gd name="T7" fmla="*/ 0 h 145"/>
                    <a:gd name="T8" fmla="*/ 48 w 48"/>
                    <a:gd name="T9" fmla="*/ 0 h 145"/>
                    <a:gd name="T10" fmla="*/ 48 w 48"/>
                    <a:gd name="T11" fmla="*/ 145 h 145"/>
                  </a:gdLst>
                  <a:ahLst/>
                  <a:cxnLst>
                    <a:cxn ang="0">
                      <a:pos x="T0" y="T1"/>
                    </a:cxn>
                    <a:cxn ang="0">
                      <a:pos x="T2" y="T3"/>
                    </a:cxn>
                    <a:cxn ang="0">
                      <a:pos x="T4" y="T5"/>
                    </a:cxn>
                    <a:cxn ang="0">
                      <a:pos x="T6" y="T7"/>
                    </a:cxn>
                    <a:cxn ang="0">
                      <a:pos x="T8" y="T9"/>
                    </a:cxn>
                    <a:cxn ang="0">
                      <a:pos x="T10" y="T11"/>
                    </a:cxn>
                  </a:cxnLst>
                  <a:rect l="0" t="0" r="r" b="b"/>
                  <a:pathLst>
                    <a:path w="48" h="145">
                      <a:moveTo>
                        <a:pt x="48" y="145"/>
                      </a:moveTo>
                      <a:lnTo>
                        <a:pt x="48" y="145"/>
                      </a:lnTo>
                      <a:lnTo>
                        <a:pt x="0" y="145"/>
                      </a:lnTo>
                      <a:lnTo>
                        <a:pt x="0" y="0"/>
                      </a:lnTo>
                      <a:lnTo>
                        <a:pt x="48" y="0"/>
                      </a:lnTo>
                      <a:lnTo>
                        <a:pt x="48" y="14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26" name="Freeform 97">
                  <a:extLst>
                    <a:ext uri="{FF2B5EF4-FFF2-40B4-BE49-F238E27FC236}">
                      <a16:creationId xmlns:a16="http://schemas.microsoft.com/office/drawing/2014/main" id="{8D4B1B40-D08B-423A-2E0F-C1AFD273FF18}"/>
                    </a:ext>
                  </a:extLst>
                </p:cNvPr>
                <p:cNvSpPr>
                  <a:spLocks/>
                </p:cNvSpPr>
                <p:nvPr/>
              </p:nvSpPr>
              <p:spPr bwMode="auto">
                <a:xfrm>
                  <a:off x="8685213" y="5708650"/>
                  <a:ext cx="12700" cy="25400"/>
                </a:xfrm>
                <a:custGeom>
                  <a:avLst/>
                  <a:gdLst>
                    <a:gd name="T0" fmla="*/ 48 w 48"/>
                    <a:gd name="T1" fmla="*/ 97 h 97"/>
                    <a:gd name="T2" fmla="*/ 48 w 48"/>
                    <a:gd name="T3" fmla="*/ 97 h 97"/>
                    <a:gd name="T4" fmla="*/ 0 w 48"/>
                    <a:gd name="T5" fmla="*/ 97 h 97"/>
                    <a:gd name="T6" fmla="*/ 0 w 48"/>
                    <a:gd name="T7" fmla="*/ 0 h 97"/>
                    <a:gd name="T8" fmla="*/ 48 w 48"/>
                    <a:gd name="T9" fmla="*/ 0 h 97"/>
                    <a:gd name="T10" fmla="*/ 48 w 48"/>
                    <a:gd name="T11" fmla="*/ 97 h 97"/>
                  </a:gdLst>
                  <a:ahLst/>
                  <a:cxnLst>
                    <a:cxn ang="0">
                      <a:pos x="T0" y="T1"/>
                    </a:cxn>
                    <a:cxn ang="0">
                      <a:pos x="T2" y="T3"/>
                    </a:cxn>
                    <a:cxn ang="0">
                      <a:pos x="T4" y="T5"/>
                    </a:cxn>
                    <a:cxn ang="0">
                      <a:pos x="T6" y="T7"/>
                    </a:cxn>
                    <a:cxn ang="0">
                      <a:pos x="T8" y="T9"/>
                    </a:cxn>
                    <a:cxn ang="0">
                      <a:pos x="T10" y="T11"/>
                    </a:cxn>
                  </a:cxnLst>
                  <a:rect l="0" t="0" r="r" b="b"/>
                  <a:pathLst>
                    <a:path w="48" h="97">
                      <a:moveTo>
                        <a:pt x="48" y="97"/>
                      </a:moveTo>
                      <a:lnTo>
                        <a:pt x="48" y="97"/>
                      </a:lnTo>
                      <a:lnTo>
                        <a:pt x="0" y="97"/>
                      </a:lnTo>
                      <a:lnTo>
                        <a:pt x="0" y="0"/>
                      </a:lnTo>
                      <a:lnTo>
                        <a:pt x="48" y="0"/>
                      </a:lnTo>
                      <a:lnTo>
                        <a:pt x="48" y="9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27" name="Freeform 98">
                  <a:extLst>
                    <a:ext uri="{FF2B5EF4-FFF2-40B4-BE49-F238E27FC236}">
                      <a16:creationId xmlns:a16="http://schemas.microsoft.com/office/drawing/2014/main" id="{A2DC8D8B-4D53-AC05-C83A-D48F1ECACF38}"/>
                    </a:ext>
                  </a:extLst>
                </p:cNvPr>
                <p:cNvSpPr>
                  <a:spLocks/>
                </p:cNvSpPr>
                <p:nvPr/>
              </p:nvSpPr>
              <p:spPr bwMode="auto">
                <a:xfrm>
                  <a:off x="8758238" y="5595938"/>
                  <a:ext cx="46037" cy="125413"/>
                </a:xfrm>
                <a:custGeom>
                  <a:avLst/>
                  <a:gdLst>
                    <a:gd name="T0" fmla="*/ 97 w 169"/>
                    <a:gd name="T1" fmla="*/ 460 h 460"/>
                    <a:gd name="T2" fmla="*/ 97 w 169"/>
                    <a:gd name="T3" fmla="*/ 460 h 460"/>
                    <a:gd name="T4" fmla="*/ 48 w 169"/>
                    <a:gd name="T5" fmla="*/ 460 h 460"/>
                    <a:gd name="T6" fmla="*/ 48 w 169"/>
                    <a:gd name="T7" fmla="*/ 411 h 460"/>
                    <a:gd name="T8" fmla="*/ 97 w 169"/>
                    <a:gd name="T9" fmla="*/ 411 h 460"/>
                    <a:gd name="T10" fmla="*/ 121 w 169"/>
                    <a:gd name="T11" fmla="*/ 387 h 460"/>
                    <a:gd name="T12" fmla="*/ 121 w 169"/>
                    <a:gd name="T13" fmla="*/ 296 h 460"/>
                    <a:gd name="T14" fmla="*/ 76 w 169"/>
                    <a:gd name="T15" fmla="*/ 207 h 460"/>
                    <a:gd name="T16" fmla="*/ 0 w 169"/>
                    <a:gd name="T17" fmla="*/ 105 h 460"/>
                    <a:gd name="T18" fmla="*/ 0 w 169"/>
                    <a:gd name="T19" fmla="*/ 0 h 460"/>
                    <a:gd name="T20" fmla="*/ 48 w 169"/>
                    <a:gd name="T21" fmla="*/ 0 h 460"/>
                    <a:gd name="T22" fmla="*/ 48 w 169"/>
                    <a:gd name="T23" fmla="*/ 89 h 460"/>
                    <a:gd name="T24" fmla="*/ 118 w 169"/>
                    <a:gd name="T25" fmla="*/ 183 h 460"/>
                    <a:gd name="T26" fmla="*/ 169 w 169"/>
                    <a:gd name="T27" fmla="*/ 285 h 460"/>
                    <a:gd name="T28" fmla="*/ 169 w 169"/>
                    <a:gd name="T29" fmla="*/ 387 h 460"/>
                    <a:gd name="T30" fmla="*/ 97 w 169"/>
                    <a:gd name="T31" fmla="*/ 46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 h="460">
                      <a:moveTo>
                        <a:pt x="97" y="460"/>
                      </a:moveTo>
                      <a:lnTo>
                        <a:pt x="97" y="460"/>
                      </a:lnTo>
                      <a:lnTo>
                        <a:pt x="48" y="460"/>
                      </a:lnTo>
                      <a:lnTo>
                        <a:pt x="48" y="411"/>
                      </a:lnTo>
                      <a:lnTo>
                        <a:pt x="97" y="411"/>
                      </a:lnTo>
                      <a:cubicBezTo>
                        <a:pt x="110" y="411"/>
                        <a:pt x="121" y="400"/>
                        <a:pt x="121" y="387"/>
                      </a:cubicBezTo>
                      <a:lnTo>
                        <a:pt x="121" y="296"/>
                      </a:lnTo>
                      <a:lnTo>
                        <a:pt x="76" y="207"/>
                      </a:lnTo>
                      <a:lnTo>
                        <a:pt x="0" y="105"/>
                      </a:lnTo>
                      <a:lnTo>
                        <a:pt x="0" y="0"/>
                      </a:lnTo>
                      <a:lnTo>
                        <a:pt x="48" y="0"/>
                      </a:lnTo>
                      <a:lnTo>
                        <a:pt x="48" y="89"/>
                      </a:lnTo>
                      <a:lnTo>
                        <a:pt x="118" y="183"/>
                      </a:lnTo>
                      <a:lnTo>
                        <a:pt x="169" y="285"/>
                      </a:lnTo>
                      <a:lnTo>
                        <a:pt x="169" y="387"/>
                      </a:lnTo>
                      <a:cubicBezTo>
                        <a:pt x="169" y="427"/>
                        <a:pt x="137" y="460"/>
                        <a:pt x="97" y="46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828" name="Freeform 99">
                  <a:extLst>
                    <a:ext uri="{FF2B5EF4-FFF2-40B4-BE49-F238E27FC236}">
                      <a16:creationId xmlns:a16="http://schemas.microsoft.com/office/drawing/2014/main" id="{3BE6F0E8-B117-E933-8A49-B0E615AA25DB}"/>
                    </a:ext>
                  </a:extLst>
                </p:cNvPr>
                <p:cNvSpPr>
                  <a:spLocks/>
                </p:cNvSpPr>
                <p:nvPr/>
              </p:nvSpPr>
              <p:spPr bwMode="auto">
                <a:xfrm>
                  <a:off x="8678863" y="5589588"/>
                  <a:ext cx="92075" cy="12700"/>
                </a:xfrm>
                <a:custGeom>
                  <a:avLst/>
                  <a:gdLst>
                    <a:gd name="T0" fmla="*/ 338 w 338"/>
                    <a:gd name="T1" fmla="*/ 49 h 49"/>
                    <a:gd name="T2" fmla="*/ 338 w 338"/>
                    <a:gd name="T3" fmla="*/ 49 h 49"/>
                    <a:gd name="T4" fmla="*/ 0 w 338"/>
                    <a:gd name="T5" fmla="*/ 49 h 49"/>
                    <a:gd name="T6" fmla="*/ 0 w 338"/>
                    <a:gd name="T7" fmla="*/ 0 h 49"/>
                    <a:gd name="T8" fmla="*/ 338 w 338"/>
                    <a:gd name="T9" fmla="*/ 0 h 49"/>
                    <a:gd name="T10" fmla="*/ 338 w 338"/>
                    <a:gd name="T11" fmla="*/ 49 h 49"/>
                  </a:gdLst>
                  <a:ahLst/>
                  <a:cxnLst>
                    <a:cxn ang="0">
                      <a:pos x="T0" y="T1"/>
                    </a:cxn>
                    <a:cxn ang="0">
                      <a:pos x="T2" y="T3"/>
                    </a:cxn>
                    <a:cxn ang="0">
                      <a:pos x="T4" y="T5"/>
                    </a:cxn>
                    <a:cxn ang="0">
                      <a:pos x="T6" y="T7"/>
                    </a:cxn>
                    <a:cxn ang="0">
                      <a:pos x="T8" y="T9"/>
                    </a:cxn>
                    <a:cxn ang="0">
                      <a:pos x="T10" y="T11"/>
                    </a:cxn>
                  </a:cxnLst>
                  <a:rect l="0" t="0" r="r" b="b"/>
                  <a:pathLst>
                    <a:path w="338" h="49">
                      <a:moveTo>
                        <a:pt x="338" y="49"/>
                      </a:moveTo>
                      <a:lnTo>
                        <a:pt x="338" y="49"/>
                      </a:lnTo>
                      <a:lnTo>
                        <a:pt x="0" y="49"/>
                      </a:lnTo>
                      <a:lnTo>
                        <a:pt x="0" y="0"/>
                      </a:lnTo>
                      <a:lnTo>
                        <a:pt x="338" y="0"/>
                      </a:lnTo>
                      <a:lnTo>
                        <a:pt x="338"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grpSp>
        </p:grpSp>
        <p:grpSp>
          <p:nvGrpSpPr>
            <p:cNvPr id="671" name="Group 670">
              <a:extLst>
                <a:ext uri="{FF2B5EF4-FFF2-40B4-BE49-F238E27FC236}">
                  <a16:creationId xmlns:a16="http://schemas.microsoft.com/office/drawing/2014/main" id="{FBBCB960-09F0-74F4-0CBD-4E8A01F9503D}"/>
                </a:ext>
              </a:extLst>
            </p:cNvPr>
            <p:cNvGrpSpPr/>
            <p:nvPr/>
          </p:nvGrpSpPr>
          <p:grpSpPr>
            <a:xfrm>
              <a:off x="8849385" y="4030049"/>
              <a:ext cx="849904" cy="848220"/>
              <a:chOff x="8849386" y="4030049"/>
              <a:chExt cx="849904" cy="848220"/>
            </a:xfrm>
          </p:grpSpPr>
          <p:grpSp>
            <p:nvGrpSpPr>
              <p:cNvPr id="768" name="Group 767">
                <a:extLst>
                  <a:ext uri="{FF2B5EF4-FFF2-40B4-BE49-F238E27FC236}">
                    <a16:creationId xmlns:a16="http://schemas.microsoft.com/office/drawing/2014/main" id="{C235135E-9C94-AD7F-4433-AB47BEDE2FE7}"/>
                  </a:ext>
                </a:extLst>
              </p:cNvPr>
              <p:cNvGrpSpPr/>
              <p:nvPr/>
            </p:nvGrpSpPr>
            <p:grpSpPr>
              <a:xfrm>
                <a:off x="8849386" y="4030049"/>
                <a:ext cx="849904" cy="848220"/>
                <a:chOff x="7670218" y="1134788"/>
                <a:chExt cx="702841" cy="701448"/>
              </a:xfrm>
            </p:grpSpPr>
            <p:grpSp>
              <p:nvGrpSpPr>
                <p:cNvPr id="786" name="Group 785">
                  <a:extLst>
                    <a:ext uri="{FF2B5EF4-FFF2-40B4-BE49-F238E27FC236}">
                      <a16:creationId xmlns:a16="http://schemas.microsoft.com/office/drawing/2014/main" id="{2F6CDD96-6E25-6B8C-6C3C-315BB913D38C}"/>
                    </a:ext>
                  </a:extLst>
                </p:cNvPr>
                <p:cNvGrpSpPr/>
                <p:nvPr/>
              </p:nvGrpSpPr>
              <p:grpSpPr>
                <a:xfrm>
                  <a:off x="7670218" y="1134788"/>
                  <a:ext cx="702841" cy="701448"/>
                  <a:chOff x="587408" y="1107646"/>
                  <a:chExt cx="1128633" cy="1126396"/>
                </a:xfrm>
              </p:grpSpPr>
              <p:sp>
                <p:nvSpPr>
                  <p:cNvPr id="788" name="Oval 787">
                    <a:extLst>
                      <a:ext uri="{FF2B5EF4-FFF2-40B4-BE49-F238E27FC236}">
                        <a16:creationId xmlns:a16="http://schemas.microsoft.com/office/drawing/2014/main" id="{FF47D998-A2EC-041C-BA7D-BBA157CC003C}"/>
                      </a:ext>
                    </a:extLst>
                  </p:cNvPr>
                  <p:cNvSpPr/>
                  <p:nvPr/>
                </p:nvSpPr>
                <p:spPr>
                  <a:xfrm>
                    <a:off x="589645" y="1107646"/>
                    <a:ext cx="1126396" cy="1126396"/>
                  </a:xfrm>
                  <a:prstGeom prst="ellipse">
                    <a:avLst/>
                  </a:prstGeom>
                  <a:solidFill>
                    <a:srgbClr val="005758"/>
                  </a:solidFill>
                  <a:ln w="12700" cap="flat" cmpd="sng" algn="ctr">
                    <a:noFill/>
                    <a:prstDash val="solid"/>
                    <a:miter lim="800000"/>
                  </a:ln>
                  <a:effectLst>
                    <a:outerShdw blurRad="25400" dist="25400" dir="13500000" algn="br" rotWithShape="0">
                      <a:srgbClr val="FFFF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ndParaRPr>
                  </a:p>
                </p:txBody>
              </p:sp>
              <p:sp>
                <p:nvSpPr>
                  <p:cNvPr id="789" name="Oval 788">
                    <a:extLst>
                      <a:ext uri="{FF2B5EF4-FFF2-40B4-BE49-F238E27FC236}">
                        <a16:creationId xmlns:a16="http://schemas.microsoft.com/office/drawing/2014/main" id="{AC66FEF2-4FE0-8948-0285-F447F9CA0146}"/>
                      </a:ext>
                    </a:extLst>
                  </p:cNvPr>
                  <p:cNvSpPr/>
                  <p:nvPr/>
                </p:nvSpPr>
                <p:spPr>
                  <a:xfrm>
                    <a:off x="587408" y="1107646"/>
                    <a:ext cx="1126396" cy="1126396"/>
                  </a:xfrm>
                  <a:prstGeom prst="ellipse">
                    <a:avLst/>
                  </a:prstGeom>
                  <a:solidFill>
                    <a:srgbClr val="005758"/>
                  </a:solidFill>
                  <a:ln w="12700" cap="flat" cmpd="sng" algn="ctr">
                    <a:noFill/>
                    <a:prstDash val="solid"/>
                    <a:miter lim="800000"/>
                  </a:ln>
                  <a:effectLst>
                    <a:outerShdw blurRad="50800" dist="38100" dir="2700000" algn="tl" rotWithShape="0">
                      <a:prstClr val="black">
                        <a:alpha val="9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ndParaRPr>
                  </a:p>
                </p:txBody>
              </p:sp>
            </p:grpSp>
            <p:sp>
              <p:nvSpPr>
                <p:cNvPr id="787" name="Oval 786">
                  <a:extLst>
                    <a:ext uri="{FF2B5EF4-FFF2-40B4-BE49-F238E27FC236}">
                      <a16:creationId xmlns:a16="http://schemas.microsoft.com/office/drawing/2014/main" id="{B0558709-EBF3-9023-922C-8136022F88B7}"/>
                    </a:ext>
                  </a:extLst>
                </p:cNvPr>
                <p:cNvSpPr/>
                <p:nvPr/>
              </p:nvSpPr>
              <p:spPr>
                <a:xfrm>
                  <a:off x="7721847" y="1185721"/>
                  <a:ext cx="599582" cy="599582"/>
                </a:xfrm>
                <a:prstGeom prst="ellipse">
                  <a:avLst/>
                </a:prstGeom>
                <a:solidFill>
                  <a:srgbClr val="003030">
                    <a:alpha val="50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ea typeface="+mn-ea"/>
                    <a:cs typeface="+mn-cs"/>
                  </a:endParaRPr>
                </a:p>
              </p:txBody>
            </p:sp>
          </p:grpSp>
          <p:grpSp>
            <p:nvGrpSpPr>
              <p:cNvPr id="769" name="Group 768">
                <a:extLst>
                  <a:ext uri="{FF2B5EF4-FFF2-40B4-BE49-F238E27FC236}">
                    <a16:creationId xmlns:a16="http://schemas.microsoft.com/office/drawing/2014/main" id="{810AE277-BEAA-21FF-65C5-3E5CF2E1DE0D}"/>
                  </a:ext>
                </a:extLst>
              </p:cNvPr>
              <p:cNvGrpSpPr/>
              <p:nvPr/>
            </p:nvGrpSpPr>
            <p:grpSpPr>
              <a:xfrm>
                <a:off x="9077341" y="4258066"/>
                <a:ext cx="393996" cy="392161"/>
                <a:chOff x="9105234" y="5285907"/>
                <a:chExt cx="442078" cy="440021"/>
              </a:xfrm>
              <a:solidFill>
                <a:srgbClr val="FFFFFF"/>
              </a:solidFill>
            </p:grpSpPr>
            <p:sp>
              <p:nvSpPr>
                <p:cNvPr id="770" name="Freeform 111">
                  <a:extLst>
                    <a:ext uri="{FF2B5EF4-FFF2-40B4-BE49-F238E27FC236}">
                      <a16:creationId xmlns:a16="http://schemas.microsoft.com/office/drawing/2014/main" id="{F54D362A-58AB-1412-CFDB-8D73EB23D16C}"/>
                    </a:ext>
                  </a:extLst>
                </p:cNvPr>
                <p:cNvSpPr>
                  <a:spLocks/>
                </p:cNvSpPr>
                <p:nvPr/>
              </p:nvSpPr>
              <p:spPr bwMode="auto">
                <a:xfrm>
                  <a:off x="9105234" y="5285907"/>
                  <a:ext cx="213842" cy="213842"/>
                </a:xfrm>
                <a:custGeom>
                  <a:avLst/>
                  <a:gdLst>
                    <a:gd name="T0" fmla="*/ 727 w 727"/>
                    <a:gd name="T1" fmla="*/ 725 h 725"/>
                    <a:gd name="T2" fmla="*/ 727 w 727"/>
                    <a:gd name="T3" fmla="*/ 725 h 725"/>
                    <a:gd name="T4" fmla="*/ 422 w 727"/>
                    <a:gd name="T5" fmla="*/ 725 h 725"/>
                    <a:gd name="T6" fmla="*/ 422 w 727"/>
                    <a:gd name="T7" fmla="*/ 665 h 725"/>
                    <a:gd name="T8" fmla="*/ 434 w 727"/>
                    <a:gd name="T9" fmla="*/ 658 h 725"/>
                    <a:gd name="T10" fmla="*/ 492 w 727"/>
                    <a:gd name="T11" fmla="*/ 561 h 725"/>
                    <a:gd name="T12" fmla="*/ 375 w 727"/>
                    <a:gd name="T13" fmla="*/ 444 h 725"/>
                    <a:gd name="T14" fmla="*/ 258 w 727"/>
                    <a:gd name="T15" fmla="*/ 561 h 725"/>
                    <a:gd name="T16" fmla="*/ 316 w 727"/>
                    <a:gd name="T17" fmla="*/ 658 h 725"/>
                    <a:gd name="T18" fmla="*/ 328 w 727"/>
                    <a:gd name="T19" fmla="*/ 665 h 725"/>
                    <a:gd name="T20" fmla="*/ 328 w 727"/>
                    <a:gd name="T21" fmla="*/ 725 h 725"/>
                    <a:gd name="T22" fmla="*/ 0 w 727"/>
                    <a:gd name="T23" fmla="*/ 725 h 725"/>
                    <a:gd name="T24" fmla="*/ 0 w 727"/>
                    <a:gd name="T25" fmla="*/ 92 h 725"/>
                    <a:gd name="T26" fmla="*/ 94 w 727"/>
                    <a:gd name="T27" fmla="*/ 0 h 725"/>
                    <a:gd name="T28" fmla="*/ 727 w 727"/>
                    <a:gd name="T29" fmla="*/ 0 h 725"/>
                    <a:gd name="T30" fmla="*/ 727 w 727"/>
                    <a:gd name="T31" fmla="*/ 45 h 725"/>
                    <a:gd name="T32" fmla="*/ 94 w 727"/>
                    <a:gd name="T33" fmla="*/ 45 h 725"/>
                    <a:gd name="T34" fmla="*/ 47 w 727"/>
                    <a:gd name="T35" fmla="*/ 92 h 725"/>
                    <a:gd name="T36" fmla="*/ 47 w 727"/>
                    <a:gd name="T37" fmla="*/ 678 h 725"/>
                    <a:gd name="T38" fmla="*/ 265 w 727"/>
                    <a:gd name="T39" fmla="*/ 678 h 725"/>
                    <a:gd name="T40" fmla="*/ 211 w 727"/>
                    <a:gd name="T41" fmla="*/ 561 h 725"/>
                    <a:gd name="T42" fmla="*/ 375 w 727"/>
                    <a:gd name="T43" fmla="*/ 397 h 725"/>
                    <a:gd name="T44" fmla="*/ 539 w 727"/>
                    <a:gd name="T45" fmla="*/ 561 h 725"/>
                    <a:gd name="T46" fmla="*/ 485 w 727"/>
                    <a:gd name="T47" fmla="*/ 678 h 725"/>
                    <a:gd name="T48" fmla="*/ 727 w 727"/>
                    <a:gd name="T49" fmla="*/ 678 h 725"/>
                    <a:gd name="T50" fmla="*/ 727 w 727"/>
                    <a:gd name="T51" fmla="*/ 725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7" h="725">
                      <a:moveTo>
                        <a:pt x="727" y="725"/>
                      </a:moveTo>
                      <a:lnTo>
                        <a:pt x="727" y="725"/>
                      </a:lnTo>
                      <a:lnTo>
                        <a:pt x="422" y="725"/>
                      </a:lnTo>
                      <a:lnTo>
                        <a:pt x="422" y="665"/>
                      </a:lnTo>
                      <a:lnTo>
                        <a:pt x="434" y="658"/>
                      </a:lnTo>
                      <a:cubicBezTo>
                        <a:pt x="471" y="636"/>
                        <a:pt x="492" y="602"/>
                        <a:pt x="492" y="561"/>
                      </a:cubicBezTo>
                      <a:cubicBezTo>
                        <a:pt x="492" y="496"/>
                        <a:pt x="440" y="444"/>
                        <a:pt x="375" y="444"/>
                      </a:cubicBezTo>
                      <a:cubicBezTo>
                        <a:pt x="310" y="444"/>
                        <a:pt x="258" y="496"/>
                        <a:pt x="258" y="561"/>
                      </a:cubicBezTo>
                      <a:cubicBezTo>
                        <a:pt x="258" y="602"/>
                        <a:pt x="279" y="636"/>
                        <a:pt x="316" y="658"/>
                      </a:cubicBezTo>
                      <a:lnTo>
                        <a:pt x="328" y="665"/>
                      </a:lnTo>
                      <a:lnTo>
                        <a:pt x="328" y="725"/>
                      </a:lnTo>
                      <a:lnTo>
                        <a:pt x="0" y="725"/>
                      </a:lnTo>
                      <a:lnTo>
                        <a:pt x="0" y="92"/>
                      </a:lnTo>
                      <a:cubicBezTo>
                        <a:pt x="0" y="41"/>
                        <a:pt x="42" y="0"/>
                        <a:pt x="94" y="0"/>
                      </a:cubicBezTo>
                      <a:lnTo>
                        <a:pt x="727" y="0"/>
                      </a:lnTo>
                      <a:lnTo>
                        <a:pt x="727" y="45"/>
                      </a:lnTo>
                      <a:lnTo>
                        <a:pt x="94" y="45"/>
                      </a:lnTo>
                      <a:cubicBezTo>
                        <a:pt x="68" y="45"/>
                        <a:pt x="47" y="66"/>
                        <a:pt x="47" y="92"/>
                      </a:cubicBezTo>
                      <a:lnTo>
                        <a:pt x="47" y="678"/>
                      </a:lnTo>
                      <a:lnTo>
                        <a:pt x="265" y="678"/>
                      </a:lnTo>
                      <a:cubicBezTo>
                        <a:pt x="230" y="648"/>
                        <a:pt x="211" y="607"/>
                        <a:pt x="211" y="561"/>
                      </a:cubicBezTo>
                      <a:cubicBezTo>
                        <a:pt x="211" y="471"/>
                        <a:pt x="285" y="397"/>
                        <a:pt x="375" y="397"/>
                      </a:cubicBezTo>
                      <a:cubicBezTo>
                        <a:pt x="465" y="397"/>
                        <a:pt x="539" y="471"/>
                        <a:pt x="539" y="561"/>
                      </a:cubicBezTo>
                      <a:cubicBezTo>
                        <a:pt x="539" y="607"/>
                        <a:pt x="520" y="648"/>
                        <a:pt x="485" y="678"/>
                      </a:cubicBezTo>
                      <a:lnTo>
                        <a:pt x="727" y="678"/>
                      </a:lnTo>
                      <a:lnTo>
                        <a:pt x="727" y="72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71" name="Freeform 112">
                  <a:extLst>
                    <a:ext uri="{FF2B5EF4-FFF2-40B4-BE49-F238E27FC236}">
                      <a16:creationId xmlns:a16="http://schemas.microsoft.com/office/drawing/2014/main" id="{51BBADF3-FBA6-4457-4107-3D90829C3D6D}"/>
                    </a:ext>
                  </a:extLst>
                </p:cNvPr>
                <p:cNvSpPr>
                  <a:spLocks/>
                </p:cNvSpPr>
                <p:nvPr/>
              </p:nvSpPr>
              <p:spPr bwMode="auto">
                <a:xfrm>
                  <a:off x="9105234" y="5512086"/>
                  <a:ext cx="213842" cy="213842"/>
                </a:xfrm>
                <a:custGeom>
                  <a:avLst/>
                  <a:gdLst>
                    <a:gd name="T0" fmla="*/ 727 w 727"/>
                    <a:gd name="T1" fmla="*/ 727 h 727"/>
                    <a:gd name="T2" fmla="*/ 727 w 727"/>
                    <a:gd name="T3" fmla="*/ 727 h 727"/>
                    <a:gd name="T4" fmla="*/ 94 w 727"/>
                    <a:gd name="T5" fmla="*/ 727 h 727"/>
                    <a:gd name="T6" fmla="*/ 0 w 727"/>
                    <a:gd name="T7" fmla="*/ 633 h 727"/>
                    <a:gd name="T8" fmla="*/ 0 w 727"/>
                    <a:gd name="T9" fmla="*/ 0 h 727"/>
                    <a:gd name="T10" fmla="*/ 47 w 727"/>
                    <a:gd name="T11" fmla="*/ 0 h 727"/>
                    <a:gd name="T12" fmla="*/ 47 w 727"/>
                    <a:gd name="T13" fmla="*/ 633 h 727"/>
                    <a:gd name="T14" fmla="*/ 94 w 727"/>
                    <a:gd name="T15" fmla="*/ 680 h 727"/>
                    <a:gd name="T16" fmla="*/ 680 w 727"/>
                    <a:gd name="T17" fmla="*/ 680 h 727"/>
                    <a:gd name="T18" fmla="*/ 680 w 727"/>
                    <a:gd name="T19" fmla="*/ 462 h 727"/>
                    <a:gd name="T20" fmla="*/ 562 w 727"/>
                    <a:gd name="T21" fmla="*/ 516 h 727"/>
                    <a:gd name="T22" fmla="*/ 398 w 727"/>
                    <a:gd name="T23" fmla="*/ 352 h 727"/>
                    <a:gd name="T24" fmla="*/ 562 w 727"/>
                    <a:gd name="T25" fmla="*/ 187 h 727"/>
                    <a:gd name="T26" fmla="*/ 680 w 727"/>
                    <a:gd name="T27" fmla="*/ 241 h 727"/>
                    <a:gd name="T28" fmla="*/ 680 w 727"/>
                    <a:gd name="T29" fmla="*/ 0 h 727"/>
                    <a:gd name="T30" fmla="*/ 727 w 727"/>
                    <a:gd name="T31" fmla="*/ 0 h 727"/>
                    <a:gd name="T32" fmla="*/ 727 w 727"/>
                    <a:gd name="T33" fmla="*/ 305 h 727"/>
                    <a:gd name="T34" fmla="*/ 666 w 727"/>
                    <a:gd name="T35" fmla="*/ 305 h 727"/>
                    <a:gd name="T36" fmla="*/ 659 w 727"/>
                    <a:gd name="T37" fmla="*/ 293 h 727"/>
                    <a:gd name="T38" fmla="*/ 562 w 727"/>
                    <a:gd name="T39" fmla="*/ 234 h 727"/>
                    <a:gd name="T40" fmla="*/ 445 w 727"/>
                    <a:gd name="T41" fmla="*/ 352 h 727"/>
                    <a:gd name="T42" fmla="*/ 562 w 727"/>
                    <a:gd name="T43" fmla="*/ 469 h 727"/>
                    <a:gd name="T44" fmla="*/ 659 w 727"/>
                    <a:gd name="T45" fmla="*/ 410 h 727"/>
                    <a:gd name="T46" fmla="*/ 666 w 727"/>
                    <a:gd name="T47" fmla="*/ 398 h 727"/>
                    <a:gd name="T48" fmla="*/ 727 w 727"/>
                    <a:gd name="T49" fmla="*/ 398 h 727"/>
                    <a:gd name="T50" fmla="*/ 727 w 727"/>
                    <a:gd name="T51" fmla="*/ 727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7" h="727">
                      <a:moveTo>
                        <a:pt x="727" y="727"/>
                      </a:moveTo>
                      <a:lnTo>
                        <a:pt x="727" y="727"/>
                      </a:lnTo>
                      <a:lnTo>
                        <a:pt x="94" y="727"/>
                      </a:lnTo>
                      <a:cubicBezTo>
                        <a:pt x="42" y="727"/>
                        <a:pt x="0" y="684"/>
                        <a:pt x="0" y="633"/>
                      </a:cubicBezTo>
                      <a:lnTo>
                        <a:pt x="0" y="0"/>
                      </a:lnTo>
                      <a:lnTo>
                        <a:pt x="47" y="0"/>
                      </a:lnTo>
                      <a:lnTo>
                        <a:pt x="47" y="633"/>
                      </a:lnTo>
                      <a:cubicBezTo>
                        <a:pt x="47" y="659"/>
                        <a:pt x="68" y="680"/>
                        <a:pt x="94" y="680"/>
                      </a:cubicBezTo>
                      <a:lnTo>
                        <a:pt x="680" y="680"/>
                      </a:lnTo>
                      <a:lnTo>
                        <a:pt x="680" y="462"/>
                      </a:lnTo>
                      <a:cubicBezTo>
                        <a:pt x="650" y="496"/>
                        <a:pt x="608" y="516"/>
                        <a:pt x="562" y="516"/>
                      </a:cubicBezTo>
                      <a:cubicBezTo>
                        <a:pt x="472" y="516"/>
                        <a:pt x="398" y="442"/>
                        <a:pt x="398" y="352"/>
                      </a:cubicBezTo>
                      <a:cubicBezTo>
                        <a:pt x="398" y="261"/>
                        <a:pt x="472" y="187"/>
                        <a:pt x="562" y="187"/>
                      </a:cubicBezTo>
                      <a:cubicBezTo>
                        <a:pt x="608" y="187"/>
                        <a:pt x="650" y="207"/>
                        <a:pt x="680" y="241"/>
                      </a:cubicBezTo>
                      <a:lnTo>
                        <a:pt x="680" y="0"/>
                      </a:lnTo>
                      <a:lnTo>
                        <a:pt x="727" y="0"/>
                      </a:lnTo>
                      <a:lnTo>
                        <a:pt x="727" y="305"/>
                      </a:lnTo>
                      <a:lnTo>
                        <a:pt x="666" y="305"/>
                      </a:lnTo>
                      <a:lnTo>
                        <a:pt x="659" y="293"/>
                      </a:lnTo>
                      <a:cubicBezTo>
                        <a:pt x="638" y="255"/>
                        <a:pt x="603" y="234"/>
                        <a:pt x="562" y="234"/>
                      </a:cubicBezTo>
                      <a:cubicBezTo>
                        <a:pt x="498" y="234"/>
                        <a:pt x="445" y="287"/>
                        <a:pt x="445" y="352"/>
                      </a:cubicBezTo>
                      <a:cubicBezTo>
                        <a:pt x="445" y="416"/>
                        <a:pt x="498" y="469"/>
                        <a:pt x="562" y="469"/>
                      </a:cubicBezTo>
                      <a:cubicBezTo>
                        <a:pt x="603" y="469"/>
                        <a:pt x="638" y="448"/>
                        <a:pt x="659" y="410"/>
                      </a:cubicBezTo>
                      <a:lnTo>
                        <a:pt x="666" y="398"/>
                      </a:lnTo>
                      <a:lnTo>
                        <a:pt x="727" y="398"/>
                      </a:lnTo>
                      <a:lnTo>
                        <a:pt x="727" y="72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72" name="Freeform 113">
                  <a:extLst>
                    <a:ext uri="{FF2B5EF4-FFF2-40B4-BE49-F238E27FC236}">
                      <a16:creationId xmlns:a16="http://schemas.microsoft.com/office/drawing/2014/main" id="{974B1EB1-7BB9-084C-D55D-0BECF67FB872}"/>
                    </a:ext>
                  </a:extLst>
                </p:cNvPr>
                <p:cNvSpPr>
                  <a:spLocks/>
                </p:cNvSpPr>
                <p:nvPr/>
              </p:nvSpPr>
              <p:spPr bwMode="auto">
                <a:xfrm>
                  <a:off x="9333470" y="5512086"/>
                  <a:ext cx="213842" cy="213842"/>
                </a:xfrm>
                <a:custGeom>
                  <a:avLst/>
                  <a:gdLst>
                    <a:gd name="T0" fmla="*/ 633 w 727"/>
                    <a:gd name="T1" fmla="*/ 727 h 727"/>
                    <a:gd name="T2" fmla="*/ 633 w 727"/>
                    <a:gd name="T3" fmla="*/ 727 h 727"/>
                    <a:gd name="T4" fmla="*/ 0 w 727"/>
                    <a:gd name="T5" fmla="*/ 727 h 727"/>
                    <a:gd name="T6" fmla="*/ 0 w 727"/>
                    <a:gd name="T7" fmla="*/ 680 h 727"/>
                    <a:gd name="T8" fmla="*/ 633 w 727"/>
                    <a:gd name="T9" fmla="*/ 680 h 727"/>
                    <a:gd name="T10" fmla="*/ 680 w 727"/>
                    <a:gd name="T11" fmla="*/ 633 h 727"/>
                    <a:gd name="T12" fmla="*/ 680 w 727"/>
                    <a:gd name="T13" fmla="*/ 47 h 727"/>
                    <a:gd name="T14" fmla="*/ 464 w 727"/>
                    <a:gd name="T15" fmla="*/ 47 h 727"/>
                    <a:gd name="T16" fmla="*/ 516 w 727"/>
                    <a:gd name="T17" fmla="*/ 164 h 727"/>
                    <a:gd name="T18" fmla="*/ 352 w 727"/>
                    <a:gd name="T19" fmla="*/ 328 h 727"/>
                    <a:gd name="T20" fmla="*/ 188 w 727"/>
                    <a:gd name="T21" fmla="*/ 164 h 727"/>
                    <a:gd name="T22" fmla="*/ 240 w 727"/>
                    <a:gd name="T23" fmla="*/ 47 h 727"/>
                    <a:gd name="T24" fmla="*/ 0 w 727"/>
                    <a:gd name="T25" fmla="*/ 47 h 727"/>
                    <a:gd name="T26" fmla="*/ 0 w 727"/>
                    <a:gd name="T27" fmla="*/ 0 h 727"/>
                    <a:gd name="T28" fmla="*/ 305 w 727"/>
                    <a:gd name="T29" fmla="*/ 0 h 727"/>
                    <a:gd name="T30" fmla="*/ 305 w 727"/>
                    <a:gd name="T31" fmla="*/ 61 h 727"/>
                    <a:gd name="T32" fmla="*/ 292 w 727"/>
                    <a:gd name="T33" fmla="*/ 68 h 727"/>
                    <a:gd name="T34" fmla="*/ 235 w 727"/>
                    <a:gd name="T35" fmla="*/ 164 h 727"/>
                    <a:gd name="T36" fmla="*/ 352 w 727"/>
                    <a:gd name="T37" fmla="*/ 281 h 727"/>
                    <a:gd name="T38" fmla="*/ 469 w 727"/>
                    <a:gd name="T39" fmla="*/ 164 h 727"/>
                    <a:gd name="T40" fmla="*/ 412 w 727"/>
                    <a:gd name="T41" fmla="*/ 68 h 727"/>
                    <a:gd name="T42" fmla="*/ 399 w 727"/>
                    <a:gd name="T43" fmla="*/ 61 h 727"/>
                    <a:gd name="T44" fmla="*/ 399 w 727"/>
                    <a:gd name="T45" fmla="*/ 0 h 727"/>
                    <a:gd name="T46" fmla="*/ 727 w 727"/>
                    <a:gd name="T47" fmla="*/ 0 h 727"/>
                    <a:gd name="T48" fmla="*/ 727 w 727"/>
                    <a:gd name="T49" fmla="*/ 633 h 727"/>
                    <a:gd name="T50" fmla="*/ 633 w 727"/>
                    <a:gd name="T51" fmla="*/ 727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7" h="727">
                      <a:moveTo>
                        <a:pt x="633" y="727"/>
                      </a:moveTo>
                      <a:lnTo>
                        <a:pt x="633" y="727"/>
                      </a:lnTo>
                      <a:lnTo>
                        <a:pt x="0" y="727"/>
                      </a:lnTo>
                      <a:lnTo>
                        <a:pt x="0" y="680"/>
                      </a:lnTo>
                      <a:lnTo>
                        <a:pt x="633" y="680"/>
                      </a:lnTo>
                      <a:cubicBezTo>
                        <a:pt x="659" y="680"/>
                        <a:pt x="680" y="659"/>
                        <a:pt x="680" y="633"/>
                      </a:cubicBezTo>
                      <a:lnTo>
                        <a:pt x="680" y="47"/>
                      </a:lnTo>
                      <a:lnTo>
                        <a:pt x="464" y="47"/>
                      </a:lnTo>
                      <a:cubicBezTo>
                        <a:pt x="498" y="75"/>
                        <a:pt x="516" y="116"/>
                        <a:pt x="516" y="164"/>
                      </a:cubicBezTo>
                      <a:cubicBezTo>
                        <a:pt x="516" y="254"/>
                        <a:pt x="442" y="328"/>
                        <a:pt x="352" y="328"/>
                      </a:cubicBezTo>
                      <a:cubicBezTo>
                        <a:pt x="262" y="328"/>
                        <a:pt x="188" y="254"/>
                        <a:pt x="188" y="164"/>
                      </a:cubicBezTo>
                      <a:cubicBezTo>
                        <a:pt x="188" y="116"/>
                        <a:pt x="206" y="75"/>
                        <a:pt x="240" y="47"/>
                      </a:cubicBezTo>
                      <a:lnTo>
                        <a:pt x="0" y="47"/>
                      </a:lnTo>
                      <a:lnTo>
                        <a:pt x="0" y="0"/>
                      </a:lnTo>
                      <a:lnTo>
                        <a:pt x="305" y="0"/>
                      </a:lnTo>
                      <a:lnTo>
                        <a:pt x="305" y="61"/>
                      </a:lnTo>
                      <a:lnTo>
                        <a:pt x="292" y="68"/>
                      </a:lnTo>
                      <a:cubicBezTo>
                        <a:pt x="254" y="87"/>
                        <a:pt x="235" y="120"/>
                        <a:pt x="235" y="164"/>
                      </a:cubicBezTo>
                      <a:cubicBezTo>
                        <a:pt x="235" y="229"/>
                        <a:pt x="287" y="281"/>
                        <a:pt x="352" y="281"/>
                      </a:cubicBezTo>
                      <a:cubicBezTo>
                        <a:pt x="417" y="281"/>
                        <a:pt x="469" y="229"/>
                        <a:pt x="469" y="164"/>
                      </a:cubicBezTo>
                      <a:cubicBezTo>
                        <a:pt x="469" y="120"/>
                        <a:pt x="450" y="87"/>
                        <a:pt x="412" y="68"/>
                      </a:cubicBezTo>
                      <a:lnTo>
                        <a:pt x="399" y="61"/>
                      </a:lnTo>
                      <a:lnTo>
                        <a:pt x="399" y="0"/>
                      </a:lnTo>
                      <a:lnTo>
                        <a:pt x="727" y="0"/>
                      </a:lnTo>
                      <a:lnTo>
                        <a:pt x="727" y="633"/>
                      </a:lnTo>
                      <a:cubicBezTo>
                        <a:pt x="727" y="684"/>
                        <a:pt x="685" y="727"/>
                        <a:pt x="633" y="72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73" name="Freeform 114">
                  <a:extLst>
                    <a:ext uri="{FF2B5EF4-FFF2-40B4-BE49-F238E27FC236}">
                      <a16:creationId xmlns:a16="http://schemas.microsoft.com/office/drawing/2014/main" id="{80C13023-CED8-5907-6602-B9535023B2BE}"/>
                    </a:ext>
                  </a:extLst>
                </p:cNvPr>
                <p:cNvSpPr>
                  <a:spLocks/>
                </p:cNvSpPr>
                <p:nvPr/>
              </p:nvSpPr>
              <p:spPr bwMode="auto">
                <a:xfrm>
                  <a:off x="9333470" y="5285907"/>
                  <a:ext cx="213842" cy="213842"/>
                </a:xfrm>
                <a:custGeom>
                  <a:avLst/>
                  <a:gdLst>
                    <a:gd name="T0" fmla="*/ 727 w 727"/>
                    <a:gd name="T1" fmla="*/ 725 h 725"/>
                    <a:gd name="T2" fmla="*/ 727 w 727"/>
                    <a:gd name="T3" fmla="*/ 725 h 725"/>
                    <a:gd name="T4" fmla="*/ 680 w 727"/>
                    <a:gd name="T5" fmla="*/ 725 h 725"/>
                    <a:gd name="T6" fmla="*/ 680 w 727"/>
                    <a:gd name="T7" fmla="*/ 92 h 725"/>
                    <a:gd name="T8" fmla="*/ 633 w 727"/>
                    <a:gd name="T9" fmla="*/ 45 h 725"/>
                    <a:gd name="T10" fmla="*/ 47 w 727"/>
                    <a:gd name="T11" fmla="*/ 45 h 725"/>
                    <a:gd name="T12" fmla="*/ 47 w 727"/>
                    <a:gd name="T13" fmla="*/ 263 h 725"/>
                    <a:gd name="T14" fmla="*/ 164 w 727"/>
                    <a:gd name="T15" fmla="*/ 209 h 725"/>
                    <a:gd name="T16" fmla="*/ 329 w 727"/>
                    <a:gd name="T17" fmla="*/ 374 h 725"/>
                    <a:gd name="T18" fmla="*/ 164 w 727"/>
                    <a:gd name="T19" fmla="*/ 538 h 725"/>
                    <a:gd name="T20" fmla="*/ 47 w 727"/>
                    <a:gd name="T21" fmla="*/ 484 h 725"/>
                    <a:gd name="T22" fmla="*/ 47 w 727"/>
                    <a:gd name="T23" fmla="*/ 725 h 725"/>
                    <a:gd name="T24" fmla="*/ 0 w 727"/>
                    <a:gd name="T25" fmla="*/ 725 h 725"/>
                    <a:gd name="T26" fmla="*/ 0 w 727"/>
                    <a:gd name="T27" fmla="*/ 420 h 725"/>
                    <a:gd name="T28" fmla="*/ 61 w 727"/>
                    <a:gd name="T29" fmla="*/ 420 h 725"/>
                    <a:gd name="T30" fmla="*/ 68 w 727"/>
                    <a:gd name="T31" fmla="*/ 432 h 725"/>
                    <a:gd name="T32" fmla="*/ 164 w 727"/>
                    <a:gd name="T33" fmla="*/ 491 h 725"/>
                    <a:gd name="T34" fmla="*/ 282 w 727"/>
                    <a:gd name="T35" fmla="*/ 374 h 725"/>
                    <a:gd name="T36" fmla="*/ 164 w 727"/>
                    <a:gd name="T37" fmla="*/ 256 h 725"/>
                    <a:gd name="T38" fmla="*/ 68 w 727"/>
                    <a:gd name="T39" fmla="*/ 315 h 725"/>
                    <a:gd name="T40" fmla="*/ 61 w 727"/>
                    <a:gd name="T41" fmla="*/ 327 h 725"/>
                    <a:gd name="T42" fmla="*/ 0 w 727"/>
                    <a:gd name="T43" fmla="*/ 327 h 725"/>
                    <a:gd name="T44" fmla="*/ 0 w 727"/>
                    <a:gd name="T45" fmla="*/ 0 h 725"/>
                    <a:gd name="T46" fmla="*/ 633 w 727"/>
                    <a:gd name="T47" fmla="*/ 0 h 725"/>
                    <a:gd name="T48" fmla="*/ 727 w 727"/>
                    <a:gd name="T49" fmla="*/ 92 h 725"/>
                    <a:gd name="T50" fmla="*/ 727 w 727"/>
                    <a:gd name="T51" fmla="*/ 725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7" h="725">
                      <a:moveTo>
                        <a:pt x="727" y="725"/>
                      </a:moveTo>
                      <a:lnTo>
                        <a:pt x="727" y="725"/>
                      </a:lnTo>
                      <a:lnTo>
                        <a:pt x="680" y="725"/>
                      </a:lnTo>
                      <a:lnTo>
                        <a:pt x="680" y="92"/>
                      </a:lnTo>
                      <a:cubicBezTo>
                        <a:pt x="680" y="66"/>
                        <a:pt x="659" y="45"/>
                        <a:pt x="633" y="45"/>
                      </a:cubicBezTo>
                      <a:lnTo>
                        <a:pt x="47" y="45"/>
                      </a:lnTo>
                      <a:lnTo>
                        <a:pt x="47" y="263"/>
                      </a:lnTo>
                      <a:cubicBezTo>
                        <a:pt x="77" y="229"/>
                        <a:pt x="119" y="209"/>
                        <a:pt x="164" y="209"/>
                      </a:cubicBezTo>
                      <a:cubicBezTo>
                        <a:pt x="255" y="209"/>
                        <a:pt x="329" y="283"/>
                        <a:pt x="329" y="374"/>
                      </a:cubicBezTo>
                      <a:cubicBezTo>
                        <a:pt x="329" y="464"/>
                        <a:pt x="255" y="538"/>
                        <a:pt x="164" y="538"/>
                      </a:cubicBezTo>
                      <a:cubicBezTo>
                        <a:pt x="119" y="538"/>
                        <a:pt x="77" y="518"/>
                        <a:pt x="47" y="484"/>
                      </a:cubicBezTo>
                      <a:lnTo>
                        <a:pt x="47" y="725"/>
                      </a:lnTo>
                      <a:lnTo>
                        <a:pt x="0" y="725"/>
                      </a:lnTo>
                      <a:lnTo>
                        <a:pt x="0" y="420"/>
                      </a:lnTo>
                      <a:lnTo>
                        <a:pt x="61" y="420"/>
                      </a:lnTo>
                      <a:lnTo>
                        <a:pt x="68" y="432"/>
                      </a:lnTo>
                      <a:cubicBezTo>
                        <a:pt x="89" y="470"/>
                        <a:pt x="124" y="491"/>
                        <a:pt x="164" y="491"/>
                      </a:cubicBezTo>
                      <a:cubicBezTo>
                        <a:pt x="229" y="491"/>
                        <a:pt x="282" y="438"/>
                        <a:pt x="282" y="374"/>
                      </a:cubicBezTo>
                      <a:cubicBezTo>
                        <a:pt x="282" y="309"/>
                        <a:pt x="229" y="256"/>
                        <a:pt x="164" y="256"/>
                      </a:cubicBezTo>
                      <a:cubicBezTo>
                        <a:pt x="124" y="256"/>
                        <a:pt x="89" y="277"/>
                        <a:pt x="68" y="315"/>
                      </a:cubicBezTo>
                      <a:lnTo>
                        <a:pt x="61" y="327"/>
                      </a:lnTo>
                      <a:lnTo>
                        <a:pt x="0" y="327"/>
                      </a:lnTo>
                      <a:lnTo>
                        <a:pt x="0" y="0"/>
                      </a:lnTo>
                      <a:lnTo>
                        <a:pt x="633" y="0"/>
                      </a:lnTo>
                      <a:cubicBezTo>
                        <a:pt x="685" y="0"/>
                        <a:pt x="727" y="41"/>
                        <a:pt x="727" y="92"/>
                      </a:cubicBezTo>
                      <a:lnTo>
                        <a:pt x="727" y="72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74" name="Freeform 115">
                  <a:extLst>
                    <a:ext uri="{FF2B5EF4-FFF2-40B4-BE49-F238E27FC236}">
                      <a16:creationId xmlns:a16="http://schemas.microsoft.com/office/drawing/2014/main" id="{6F13ACF7-A47F-A086-C995-A2C90106FAAB}"/>
                    </a:ext>
                  </a:extLst>
                </p:cNvPr>
                <p:cNvSpPr>
                  <a:spLocks/>
                </p:cNvSpPr>
                <p:nvPr/>
              </p:nvSpPr>
              <p:spPr bwMode="auto">
                <a:xfrm>
                  <a:off x="9304683" y="5312637"/>
                  <a:ext cx="14393" cy="14393"/>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75" name="Freeform 116">
                  <a:extLst>
                    <a:ext uri="{FF2B5EF4-FFF2-40B4-BE49-F238E27FC236}">
                      <a16:creationId xmlns:a16="http://schemas.microsoft.com/office/drawing/2014/main" id="{42D0D220-71A0-DF3A-73C6-92BB69FAAC79}"/>
                    </a:ext>
                  </a:extLst>
                </p:cNvPr>
                <p:cNvSpPr>
                  <a:spLocks/>
                </p:cNvSpPr>
                <p:nvPr/>
              </p:nvSpPr>
              <p:spPr bwMode="auto">
                <a:xfrm>
                  <a:off x="9277953" y="5312637"/>
                  <a:ext cx="14393" cy="14393"/>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76" name="Freeform 117">
                  <a:extLst>
                    <a:ext uri="{FF2B5EF4-FFF2-40B4-BE49-F238E27FC236}">
                      <a16:creationId xmlns:a16="http://schemas.microsoft.com/office/drawing/2014/main" id="{030B324D-C400-E29A-74D5-6FD3762EBB76}"/>
                    </a:ext>
                  </a:extLst>
                </p:cNvPr>
                <p:cNvSpPr>
                  <a:spLocks/>
                </p:cNvSpPr>
                <p:nvPr/>
              </p:nvSpPr>
              <p:spPr bwMode="auto">
                <a:xfrm>
                  <a:off x="9251223" y="5312637"/>
                  <a:ext cx="12337" cy="14393"/>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77" name="Freeform 118">
                  <a:extLst>
                    <a:ext uri="{FF2B5EF4-FFF2-40B4-BE49-F238E27FC236}">
                      <a16:creationId xmlns:a16="http://schemas.microsoft.com/office/drawing/2014/main" id="{4E12B403-2BBF-9ABA-4C74-EFF33C076511}"/>
                    </a:ext>
                  </a:extLst>
                </p:cNvPr>
                <p:cNvSpPr>
                  <a:spLocks/>
                </p:cNvSpPr>
                <p:nvPr/>
              </p:nvSpPr>
              <p:spPr bwMode="auto">
                <a:xfrm>
                  <a:off x="9388987" y="5684805"/>
                  <a:ext cx="12337" cy="14393"/>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78" name="Freeform 119">
                  <a:extLst>
                    <a:ext uri="{FF2B5EF4-FFF2-40B4-BE49-F238E27FC236}">
                      <a16:creationId xmlns:a16="http://schemas.microsoft.com/office/drawing/2014/main" id="{3D4306B6-3BB5-3668-C499-0D98C2A01C02}"/>
                    </a:ext>
                  </a:extLst>
                </p:cNvPr>
                <p:cNvSpPr>
                  <a:spLocks/>
                </p:cNvSpPr>
                <p:nvPr/>
              </p:nvSpPr>
              <p:spPr bwMode="auto">
                <a:xfrm>
                  <a:off x="9360200" y="5684805"/>
                  <a:ext cx="14393" cy="14393"/>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79" name="Freeform 120">
                  <a:extLst>
                    <a:ext uri="{FF2B5EF4-FFF2-40B4-BE49-F238E27FC236}">
                      <a16:creationId xmlns:a16="http://schemas.microsoft.com/office/drawing/2014/main" id="{B3909765-5479-1594-B9D4-8AD95ADB07CB}"/>
                    </a:ext>
                  </a:extLst>
                </p:cNvPr>
                <p:cNvSpPr>
                  <a:spLocks/>
                </p:cNvSpPr>
                <p:nvPr/>
              </p:nvSpPr>
              <p:spPr bwMode="auto">
                <a:xfrm>
                  <a:off x="9333470" y="5684805"/>
                  <a:ext cx="12337" cy="14393"/>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80" name="Freeform 121">
                  <a:extLst>
                    <a:ext uri="{FF2B5EF4-FFF2-40B4-BE49-F238E27FC236}">
                      <a16:creationId xmlns:a16="http://schemas.microsoft.com/office/drawing/2014/main" id="{1B686DF8-940B-6CE6-49F1-DC16235DB476}"/>
                    </a:ext>
                  </a:extLst>
                </p:cNvPr>
                <p:cNvSpPr>
                  <a:spLocks/>
                </p:cNvSpPr>
                <p:nvPr/>
              </p:nvSpPr>
              <p:spPr bwMode="auto">
                <a:xfrm>
                  <a:off x="9134021" y="5512086"/>
                  <a:ext cx="12337" cy="14393"/>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81" name="Freeform 122">
                  <a:extLst>
                    <a:ext uri="{FF2B5EF4-FFF2-40B4-BE49-F238E27FC236}">
                      <a16:creationId xmlns:a16="http://schemas.microsoft.com/office/drawing/2014/main" id="{FF41AFED-3AFC-7884-5715-EC685BB7D6C9}"/>
                    </a:ext>
                  </a:extLst>
                </p:cNvPr>
                <p:cNvSpPr>
                  <a:spLocks/>
                </p:cNvSpPr>
                <p:nvPr/>
              </p:nvSpPr>
              <p:spPr bwMode="auto">
                <a:xfrm>
                  <a:off x="9134021" y="5540873"/>
                  <a:ext cx="12337" cy="12337"/>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82" name="Freeform 123">
                  <a:extLst>
                    <a:ext uri="{FF2B5EF4-FFF2-40B4-BE49-F238E27FC236}">
                      <a16:creationId xmlns:a16="http://schemas.microsoft.com/office/drawing/2014/main" id="{F637D5FA-B50E-86B0-85AB-5E844C9BA287}"/>
                    </a:ext>
                  </a:extLst>
                </p:cNvPr>
                <p:cNvSpPr>
                  <a:spLocks/>
                </p:cNvSpPr>
                <p:nvPr/>
              </p:nvSpPr>
              <p:spPr bwMode="auto">
                <a:xfrm>
                  <a:off x="9134021" y="5567603"/>
                  <a:ext cx="12337" cy="14393"/>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83" name="Freeform 124">
                  <a:extLst>
                    <a:ext uri="{FF2B5EF4-FFF2-40B4-BE49-F238E27FC236}">
                      <a16:creationId xmlns:a16="http://schemas.microsoft.com/office/drawing/2014/main" id="{AB7C1713-66C8-B844-CFBD-194AF69C382B}"/>
                    </a:ext>
                  </a:extLst>
                </p:cNvPr>
                <p:cNvSpPr>
                  <a:spLocks/>
                </p:cNvSpPr>
                <p:nvPr/>
              </p:nvSpPr>
              <p:spPr bwMode="auto">
                <a:xfrm>
                  <a:off x="9506189" y="5429839"/>
                  <a:ext cx="12337" cy="14393"/>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84" name="Freeform 125">
                  <a:extLst>
                    <a:ext uri="{FF2B5EF4-FFF2-40B4-BE49-F238E27FC236}">
                      <a16:creationId xmlns:a16="http://schemas.microsoft.com/office/drawing/2014/main" id="{B9FC3AAB-9023-BB54-E291-35A509106D51}"/>
                    </a:ext>
                  </a:extLst>
                </p:cNvPr>
                <p:cNvSpPr>
                  <a:spLocks/>
                </p:cNvSpPr>
                <p:nvPr/>
              </p:nvSpPr>
              <p:spPr bwMode="auto">
                <a:xfrm>
                  <a:off x="9506189" y="5456569"/>
                  <a:ext cx="12337" cy="14393"/>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85" name="Freeform 126">
                  <a:extLst>
                    <a:ext uri="{FF2B5EF4-FFF2-40B4-BE49-F238E27FC236}">
                      <a16:creationId xmlns:a16="http://schemas.microsoft.com/office/drawing/2014/main" id="{EA33B17E-D3CB-DB6D-CB64-385F2EF36A3A}"/>
                    </a:ext>
                  </a:extLst>
                </p:cNvPr>
                <p:cNvSpPr>
                  <a:spLocks/>
                </p:cNvSpPr>
                <p:nvPr/>
              </p:nvSpPr>
              <p:spPr bwMode="auto">
                <a:xfrm>
                  <a:off x="9506189" y="5485356"/>
                  <a:ext cx="12337" cy="14393"/>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grpSp>
        </p:grpSp>
        <p:grpSp>
          <p:nvGrpSpPr>
            <p:cNvPr id="672" name="Group 671">
              <a:extLst>
                <a:ext uri="{FF2B5EF4-FFF2-40B4-BE49-F238E27FC236}">
                  <a16:creationId xmlns:a16="http://schemas.microsoft.com/office/drawing/2014/main" id="{19FCF827-3EE6-586F-AF78-28B0CE5439E5}"/>
                </a:ext>
              </a:extLst>
            </p:cNvPr>
            <p:cNvGrpSpPr/>
            <p:nvPr/>
          </p:nvGrpSpPr>
          <p:grpSpPr>
            <a:xfrm>
              <a:off x="10691701" y="4990925"/>
              <a:ext cx="849904" cy="848220"/>
              <a:chOff x="10382322" y="5326223"/>
              <a:chExt cx="849904" cy="848220"/>
            </a:xfrm>
          </p:grpSpPr>
          <p:grpSp>
            <p:nvGrpSpPr>
              <p:cNvPr id="744" name="Group 743">
                <a:extLst>
                  <a:ext uri="{FF2B5EF4-FFF2-40B4-BE49-F238E27FC236}">
                    <a16:creationId xmlns:a16="http://schemas.microsoft.com/office/drawing/2014/main" id="{32969DE6-6A01-2401-0517-647FE03C4BD1}"/>
                  </a:ext>
                </a:extLst>
              </p:cNvPr>
              <p:cNvGrpSpPr/>
              <p:nvPr/>
            </p:nvGrpSpPr>
            <p:grpSpPr>
              <a:xfrm>
                <a:off x="10382322" y="5326223"/>
                <a:ext cx="849904" cy="848220"/>
                <a:chOff x="7670218" y="1134788"/>
                <a:chExt cx="702841" cy="701448"/>
              </a:xfrm>
            </p:grpSpPr>
            <p:grpSp>
              <p:nvGrpSpPr>
                <p:cNvPr id="764" name="Group 763">
                  <a:extLst>
                    <a:ext uri="{FF2B5EF4-FFF2-40B4-BE49-F238E27FC236}">
                      <a16:creationId xmlns:a16="http://schemas.microsoft.com/office/drawing/2014/main" id="{638490B2-6520-0F0D-B578-EDADDAC496E5}"/>
                    </a:ext>
                  </a:extLst>
                </p:cNvPr>
                <p:cNvGrpSpPr/>
                <p:nvPr/>
              </p:nvGrpSpPr>
              <p:grpSpPr>
                <a:xfrm>
                  <a:off x="7670218" y="1134788"/>
                  <a:ext cx="702841" cy="701448"/>
                  <a:chOff x="587408" y="1107646"/>
                  <a:chExt cx="1128633" cy="1126396"/>
                </a:xfrm>
              </p:grpSpPr>
              <p:sp>
                <p:nvSpPr>
                  <p:cNvPr id="766" name="Oval 765">
                    <a:extLst>
                      <a:ext uri="{FF2B5EF4-FFF2-40B4-BE49-F238E27FC236}">
                        <a16:creationId xmlns:a16="http://schemas.microsoft.com/office/drawing/2014/main" id="{7F263BAF-6581-C4D8-F38A-008F102115F7}"/>
                      </a:ext>
                    </a:extLst>
                  </p:cNvPr>
                  <p:cNvSpPr/>
                  <p:nvPr/>
                </p:nvSpPr>
                <p:spPr>
                  <a:xfrm>
                    <a:off x="589645" y="1107646"/>
                    <a:ext cx="1126396" cy="1126396"/>
                  </a:xfrm>
                  <a:prstGeom prst="ellipse">
                    <a:avLst/>
                  </a:prstGeom>
                  <a:solidFill>
                    <a:srgbClr val="005758"/>
                  </a:solidFill>
                  <a:ln w="12700" cap="flat" cmpd="sng" algn="ctr">
                    <a:noFill/>
                    <a:prstDash val="solid"/>
                    <a:miter lim="800000"/>
                  </a:ln>
                  <a:effectLst>
                    <a:outerShdw blurRad="25400" dist="25400" dir="13500000" algn="br" rotWithShape="0">
                      <a:srgbClr val="FFFF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ndParaRPr>
                  </a:p>
                </p:txBody>
              </p:sp>
              <p:sp>
                <p:nvSpPr>
                  <p:cNvPr id="767" name="Oval 766">
                    <a:extLst>
                      <a:ext uri="{FF2B5EF4-FFF2-40B4-BE49-F238E27FC236}">
                        <a16:creationId xmlns:a16="http://schemas.microsoft.com/office/drawing/2014/main" id="{AFE996A8-DC89-FE52-C145-8E9FFA1D81E0}"/>
                      </a:ext>
                    </a:extLst>
                  </p:cNvPr>
                  <p:cNvSpPr/>
                  <p:nvPr/>
                </p:nvSpPr>
                <p:spPr>
                  <a:xfrm>
                    <a:off x="587408" y="1107646"/>
                    <a:ext cx="1126396" cy="1126396"/>
                  </a:xfrm>
                  <a:prstGeom prst="ellipse">
                    <a:avLst/>
                  </a:prstGeom>
                  <a:solidFill>
                    <a:srgbClr val="005758"/>
                  </a:solidFill>
                  <a:ln w="12700" cap="flat" cmpd="sng" algn="ctr">
                    <a:noFill/>
                    <a:prstDash val="solid"/>
                    <a:miter lim="800000"/>
                  </a:ln>
                  <a:effectLst>
                    <a:outerShdw blurRad="50800" dist="38100" dir="2700000" algn="tl" rotWithShape="0">
                      <a:prstClr val="black">
                        <a:alpha val="9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ndParaRPr>
                  </a:p>
                </p:txBody>
              </p:sp>
            </p:grpSp>
            <p:sp>
              <p:nvSpPr>
                <p:cNvPr id="765" name="Oval 764">
                  <a:extLst>
                    <a:ext uri="{FF2B5EF4-FFF2-40B4-BE49-F238E27FC236}">
                      <a16:creationId xmlns:a16="http://schemas.microsoft.com/office/drawing/2014/main" id="{33E5DA4B-9828-0A69-09DA-C6E9ADCC3880}"/>
                    </a:ext>
                  </a:extLst>
                </p:cNvPr>
                <p:cNvSpPr/>
                <p:nvPr/>
              </p:nvSpPr>
              <p:spPr>
                <a:xfrm>
                  <a:off x="7721847" y="1185721"/>
                  <a:ext cx="599582" cy="599582"/>
                </a:xfrm>
                <a:prstGeom prst="ellipse">
                  <a:avLst/>
                </a:prstGeom>
                <a:solidFill>
                  <a:srgbClr val="003030">
                    <a:alpha val="50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ea typeface="+mn-ea"/>
                    <a:cs typeface="+mn-cs"/>
                  </a:endParaRPr>
                </a:p>
              </p:txBody>
            </p:sp>
          </p:grpSp>
          <p:grpSp>
            <p:nvGrpSpPr>
              <p:cNvPr id="745" name="Group 744">
                <a:extLst>
                  <a:ext uri="{FF2B5EF4-FFF2-40B4-BE49-F238E27FC236}">
                    <a16:creationId xmlns:a16="http://schemas.microsoft.com/office/drawing/2014/main" id="{B1F8EF09-E1C3-6DB7-CFDA-441A747713FD}"/>
                  </a:ext>
                </a:extLst>
              </p:cNvPr>
              <p:cNvGrpSpPr/>
              <p:nvPr/>
            </p:nvGrpSpPr>
            <p:grpSpPr>
              <a:xfrm>
                <a:off x="10596072" y="5579525"/>
                <a:ext cx="422530" cy="341582"/>
                <a:chOff x="12534901" y="5851526"/>
                <a:chExt cx="414338" cy="334963"/>
              </a:xfrm>
              <a:solidFill>
                <a:srgbClr val="FFFFFF"/>
              </a:solidFill>
            </p:grpSpPr>
            <p:sp>
              <p:nvSpPr>
                <p:cNvPr id="746" name="Freeform 140">
                  <a:extLst>
                    <a:ext uri="{FF2B5EF4-FFF2-40B4-BE49-F238E27FC236}">
                      <a16:creationId xmlns:a16="http://schemas.microsoft.com/office/drawing/2014/main" id="{B2BBB253-71F7-FDD1-64E7-A4E4A10AB312}"/>
                    </a:ext>
                  </a:extLst>
                </p:cNvPr>
                <p:cNvSpPr>
                  <a:spLocks noEditPoints="1"/>
                </p:cNvSpPr>
                <p:nvPr/>
              </p:nvSpPr>
              <p:spPr bwMode="auto">
                <a:xfrm>
                  <a:off x="12838113" y="5935663"/>
                  <a:ext cx="77788" cy="90488"/>
                </a:xfrm>
                <a:custGeom>
                  <a:avLst/>
                  <a:gdLst>
                    <a:gd name="T0" fmla="*/ 167 w 333"/>
                    <a:gd name="T1" fmla="*/ 56 h 389"/>
                    <a:gd name="T2" fmla="*/ 167 w 333"/>
                    <a:gd name="T3" fmla="*/ 56 h 389"/>
                    <a:gd name="T4" fmla="*/ 56 w 333"/>
                    <a:gd name="T5" fmla="*/ 181 h 389"/>
                    <a:gd name="T6" fmla="*/ 167 w 333"/>
                    <a:gd name="T7" fmla="*/ 333 h 389"/>
                    <a:gd name="T8" fmla="*/ 278 w 333"/>
                    <a:gd name="T9" fmla="*/ 181 h 389"/>
                    <a:gd name="T10" fmla="*/ 167 w 333"/>
                    <a:gd name="T11" fmla="*/ 56 h 389"/>
                    <a:gd name="T12" fmla="*/ 167 w 333"/>
                    <a:gd name="T13" fmla="*/ 389 h 389"/>
                    <a:gd name="T14" fmla="*/ 167 w 333"/>
                    <a:gd name="T15" fmla="*/ 389 h 389"/>
                    <a:gd name="T16" fmla="*/ 0 w 333"/>
                    <a:gd name="T17" fmla="*/ 181 h 389"/>
                    <a:gd name="T18" fmla="*/ 167 w 333"/>
                    <a:gd name="T19" fmla="*/ 0 h 389"/>
                    <a:gd name="T20" fmla="*/ 333 w 333"/>
                    <a:gd name="T21" fmla="*/ 181 h 389"/>
                    <a:gd name="T22" fmla="*/ 167 w 333"/>
                    <a:gd name="T23" fmla="*/ 38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3" h="389">
                      <a:moveTo>
                        <a:pt x="167" y="56"/>
                      </a:moveTo>
                      <a:lnTo>
                        <a:pt x="167" y="56"/>
                      </a:lnTo>
                      <a:cubicBezTo>
                        <a:pt x="83" y="56"/>
                        <a:pt x="56" y="86"/>
                        <a:pt x="56" y="181"/>
                      </a:cubicBezTo>
                      <a:cubicBezTo>
                        <a:pt x="56" y="255"/>
                        <a:pt x="95" y="333"/>
                        <a:pt x="167" y="333"/>
                      </a:cubicBezTo>
                      <a:cubicBezTo>
                        <a:pt x="239" y="333"/>
                        <a:pt x="278" y="255"/>
                        <a:pt x="278" y="181"/>
                      </a:cubicBezTo>
                      <a:cubicBezTo>
                        <a:pt x="278" y="86"/>
                        <a:pt x="251" y="56"/>
                        <a:pt x="167" y="56"/>
                      </a:cubicBezTo>
                      <a:close/>
                      <a:moveTo>
                        <a:pt x="167" y="389"/>
                      </a:moveTo>
                      <a:lnTo>
                        <a:pt x="167" y="389"/>
                      </a:lnTo>
                      <a:cubicBezTo>
                        <a:pt x="72" y="389"/>
                        <a:pt x="0" y="299"/>
                        <a:pt x="0" y="181"/>
                      </a:cubicBezTo>
                      <a:cubicBezTo>
                        <a:pt x="0" y="97"/>
                        <a:pt x="19" y="0"/>
                        <a:pt x="167" y="0"/>
                      </a:cubicBezTo>
                      <a:cubicBezTo>
                        <a:pt x="314" y="0"/>
                        <a:pt x="333" y="97"/>
                        <a:pt x="333" y="181"/>
                      </a:cubicBezTo>
                      <a:cubicBezTo>
                        <a:pt x="333" y="299"/>
                        <a:pt x="262" y="389"/>
                        <a:pt x="167" y="38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47" name="Freeform 141">
                  <a:extLst>
                    <a:ext uri="{FF2B5EF4-FFF2-40B4-BE49-F238E27FC236}">
                      <a16:creationId xmlns:a16="http://schemas.microsoft.com/office/drawing/2014/main" id="{F8CEB347-38AF-FA59-AD1F-229F3B802185}"/>
                    </a:ext>
                  </a:extLst>
                </p:cNvPr>
                <p:cNvSpPr>
                  <a:spLocks/>
                </p:cNvSpPr>
                <p:nvPr/>
              </p:nvSpPr>
              <p:spPr bwMode="auto">
                <a:xfrm>
                  <a:off x="12822238" y="6007101"/>
                  <a:ext cx="39688" cy="30163"/>
                </a:xfrm>
                <a:custGeom>
                  <a:avLst/>
                  <a:gdLst>
                    <a:gd name="T0" fmla="*/ 29 w 168"/>
                    <a:gd name="T1" fmla="*/ 131 h 131"/>
                    <a:gd name="T2" fmla="*/ 29 w 168"/>
                    <a:gd name="T3" fmla="*/ 131 h 131"/>
                    <a:gd name="T4" fmla="*/ 0 w 168"/>
                    <a:gd name="T5" fmla="*/ 84 h 131"/>
                    <a:gd name="T6" fmla="*/ 139 w 168"/>
                    <a:gd name="T7" fmla="*/ 0 h 131"/>
                    <a:gd name="T8" fmla="*/ 168 w 168"/>
                    <a:gd name="T9" fmla="*/ 48 h 131"/>
                    <a:gd name="T10" fmla="*/ 29 w 168"/>
                    <a:gd name="T11" fmla="*/ 131 h 131"/>
                  </a:gdLst>
                  <a:ahLst/>
                  <a:cxnLst>
                    <a:cxn ang="0">
                      <a:pos x="T0" y="T1"/>
                    </a:cxn>
                    <a:cxn ang="0">
                      <a:pos x="T2" y="T3"/>
                    </a:cxn>
                    <a:cxn ang="0">
                      <a:pos x="T4" y="T5"/>
                    </a:cxn>
                    <a:cxn ang="0">
                      <a:pos x="T6" y="T7"/>
                    </a:cxn>
                    <a:cxn ang="0">
                      <a:pos x="T8" y="T9"/>
                    </a:cxn>
                    <a:cxn ang="0">
                      <a:pos x="T10" y="T11"/>
                    </a:cxn>
                  </a:cxnLst>
                  <a:rect l="0" t="0" r="r" b="b"/>
                  <a:pathLst>
                    <a:path w="168" h="131">
                      <a:moveTo>
                        <a:pt x="29" y="131"/>
                      </a:moveTo>
                      <a:lnTo>
                        <a:pt x="29" y="131"/>
                      </a:lnTo>
                      <a:lnTo>
                        <a:pt x="0" y="84"/>
                      </a:lnTo>
                      <a:lnTo>
                        <a:pt x="139" y="0"/>
                      </a:lnTo>
                      <a:lnTo>
                        <a:pt x="168" y="48"/>
                      </a:lnTo>
                      <a:lnTo>
                        <a:pt x="29" y="13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48" name="Freeform 142">
                  <a:extLst>
                    <a:ext uri="{FF2B5EF4-FFF2-40B4-BE49-F238E27FC236}">
                      <a16:creationId xmlns:a16="http://schemas.microsoft.com/office/drawing/2014/main" id="{0457D14B-3409-B5B3-8166-0C3F3EFAAD7E}"/>
                    </a:ext>
                  </a:extLst>
                </p:cNvPr>
                <p:cNvSpPr>
                  <a:spLocks/>
                </p:cNvSpPr>
                <p:nvPr/>
              </p:nvSpPr>
              <p:spPr bwMode="auto">
                <a:xfrm>
                  <a:off x="12890501" y="6007101"/>
                  <a:ext cx="58738" cy="69850"/>
                </a:xfrm>
                <a:custGeom>
                  <a:avLst/>
                  <a:gdLst>
                    <a:gd name="T0" fmla="*/ 167 w 250"/>
                    <a:gd name="T1" fmla="*/ 302 h 302"/>
                    <a:gd name="T2" fmla="*/ 167 w 250"/>
                    <a:gd name="T3" fmla="*/ 302 h 302"/>
                    <a:gd name="T4" fmla="*/ 0 w 250"/>
                    <a:gd name="T5" fmla="*/ 302 h 302"/>
                    <a:gd name="T6" fmla="*/ 0 w 250"/>
                    <a:gd name="T7" fmla="*/ 246 h 302"/>
                    <a:gd name="T8" fmla="*/ 167 w 250"/>
                    <a:gd name="T9" fmla="*/ 246 h 302"/>
                    <a:gd name="T10" fmla="*/ 194 w 250"/>
                    <a:gd name="T11" fmla="*/ 191 h 302"/>
                    <a:gd name="T12" fmla="*/ 194 w 250"/>
                    <a:gd name="T13" fmla="*/ 151 h 302"/>
                    <a:gd name="T14" fmla="*/ 14 w 250"/>
                    <a:gd name="T15" fmla="*/ 48 h 302"/>
                    <a:gd name="T16" fmla="*/ 42 w 250"/>
                    <a:gd name="T17" fmla="*/ 0 h 302"/>
                    <a:gd name="T18" fmla="*/ 250 w 250"/>
                    <a:gd name="T19" fmla="*/ 119 h 302"/>
                    <a:gd name="T20" fmla="*/ 250 w 250"/>
                    <a:gd name="T21" fmla="*/ 191 h 302"/>
                    <a:gd name="T22" fmla="*/ 167 w 250"/>
                    <a:gd name="T2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0" h="302">
                      <a:moveTo>
                        <a:pt x="167" y="302"/>
                      </a:moveTo>
                      <a:lnTo>
                        <a:pt x="167" y="302"/>
                      </a:lnTo>
                      <a:lnTo>
                        <a:pt x="0" y="302"/>
                      </a:lnTo>
                      <a:lnTo>
                        <a:pt x="0" y="246"/>
                      </a:lnTo>
                      <a:lnTo>
                        <a:pt x="167" y="246"/>
                      </a:lnTo>
                      <a:cubicBezTo>
                        <a:pt x="175" y="246"/>
                        <a:pt x="194" y="225"/>
                        <a:pt x="194" y="191"/>
                      </a:cubicBezTo>
                      <a:lnTo>
                        <a:pt x="194" y="151"/>
                      </a:lnTo>
                      <a:lnTo>
                        <a:pt x="14" y="48"/>
                      </a:lnTo>
                      <a:lnTo>
                        <a:pt x="42" y="0"/>
                      </a:lnTo>
                      <a:lnTo>
                        <a:pt x="250" y="119"/>
                      </a:lnTo>
                      <a:lnTo>
                        <a:pt x="250" y="191"/>
                      </a:lnTo>
                      <a:cubicBezTo>
                        <a:pt x="250" y="251"/>
                        <a:pt x="212" y="302"/>
                        <a:pt x="167" y="30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49" name="Freeform 143">
                  <a:extLst>
                    <a:ext uri="{FF2B5EF4-FFF2-40B4-BE49-F238E27FC236}">
                      <a16:creationId xmlns:a16="http://schemas.microsoft.com/office/drawing/2014/main" id="{8ABCA717-639A-4F41-CE26-FA337F8970AA}"/>
                    </a:ext>
                  </a:extLst>
                </p:cNvPr>
                <p:cNvSpPr>
                  <a:spLocks noEditPoints="1"/>
                </p:cNvSpPr>
                <p:nvPr/>
              </p:nvSpPr>
              <p:spPr bwMode="auto">
                <a:xfrm>
                  <a:off x="12566651" y="5935663"/>
                  <a:ext cx="77788" cy="90488"/>
                </a:xfrm>
                <a:custGeom>
                  <a:avLst/>
                  <a:gdLst>
                    <a:gd name="T0" fmla="*/ 166 w 333"/>
                    <a:gd name="T1" fmla="*/ 56 h 389"/>
                    <a:gd name="T2" fmla="*/ 166 w 333"/>
                    <a:gd name="T3" fmla="*/ 56 h 389"/>
                    <a:gd name="T4" fmla="*/ 55 w 333"/>
                    <a:gd name="T5" fmla="*/ 181 h 389"/>
                    <a:gd name="T6" fmla="*/ 166 w 333"/>
                    <a:gd name="T7" fmla="*/ 333 h 389"/>
                    <a:gd name="T8" fmla="*/ 277 w 333"/>
                    <a:gd name="T9" fmla="*/ 181 h 389"/>
                    <a:gd name="T10" fmla="*/ 166 w 333"/>
                    <a:gd name="T11" fmla="*/ 56 h 389"/>
                    <a:gd name="T12" fmla="*/ 166 w 333"/>
                    <a:gd name="T13" fmla="*/ 389 h 389"/>
                    <a:gd name="T14" fmla="*/ 166 w 333"/>
                    <a:gd name="T15" fmla="*/ 389 h 389"/>
                    <a:gd name="T16" fmla="*/ 0 w 333"/>
                    <a:gd name="T17" fmla="*/ 181 h 389"/>
                    <a:gd name="T18" fmla="*/ 166 w 333"/>
                    <a:gd name="T19" fmla="*/ 0 h 389"/>
                    <a:gd name="T20" fmla="*/ 333 w 333"/>
                    <a:gd name="T21" fmla="*/ 181 h 389"/>
                    <a:gd name="T22" fmla="*/ 166 w 333"/>
                    <a:gd name="T23" fmla="*/ 38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3" h="389">
                      <a:moveTo>
                        <a:pt x="166" y="56"/>
                      </a:moveTo>
                      <a:lnTo>
                        <a:pt x="166" y="56"/>
                      </a:lnTo>
                      <a:cubicBezTo>
                        <a:pt x="82" y="56"/>
                        <a:pt x="55" y="86"/>
                        <a:pt x="55" y="181"/>
                      </a:cubicBezTo>
                      <a:cubicBezTo>
                        <a:pt x="55" y="255"/>
                        <a:pt x="94" y="333"/>
                        <a:pt x="166" y="333"/>
                      </a:cubicBezTo>
                      <a:cubicBezTo>
                        <a:pt x="238" y="333"/>
                        <a:pt x="277" y="255"/>
                        <a:pt x="277" y="181"/>
                      </a:cubicBezTo>
                      <a:cubicBezTo>
                        <a:pt x="277" y="86"/>
                        <a:pt x="250" y="56"/>
                        <a:pt x="166" y="56"/>
                      </a:cubicBezTo>
                      <a:close/>
                      <a:moveTo>
                        <a:pt x="166" y="389"/>
                      </a:moveTo>
                      <a:lnTo>
                        <a:pt x="166" y="389"/>
                      </a:lnTo>
                      <a:cubicBezTo>
                        <a:pt x="71" y="389"/>
                        <a:pt x="0" y="299"/>
                        <a:pt x="0" y="181"/>
                      </a:cubicBezTo>
                      <a:cubicBezTo>
                        <a:pt x="0" y="97"/>
                        <a:pt x="19" y="0"/>
                        <a:pt x="166" y="0"/>
                      </a:cubicBezTo>
                      <a:cubicBezTo>
                        <a:pt x="314" y="0"/>
                        <a:pt x="333" y="97"/>
                        <a:pt x="333" y="181"/>
                      </a:cubicBezTo>
                      <a:cubicBezTo>
                        <a:pt x="333" y="299"/>
                        <a:pt x="261" y="389"/>
                        <a:pt x="166" y="38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50" name="Freeform 144">
                  <a:extLst>
                    <a:ext uri="{FF2B5EF4-FFF2-40B4-BE49-F238E27FC236}">
                      <a16:creationId xmlns:a16="http://schemas.microsoft.com/office/drawing/2014/main" id="{E9DA3B80-E55A-CB3A-CB34-7DFA3E5815CE}"/>
                    </a:ext>
                  </a:extLst>
                </p:cNvPr>
                <p:cNvSpPr>
                  <a:spLocks/>
                </p:cNvSpPr>
                <p:nvPr/>
              </p:nvSpPr>
              <p:spPr bwMode="auto">
                <a:xfrm>
                  <a:off x="12622213" y="6007101"/>
                  <a:ext cx="38100" cy="30163"/>
                </a:xfrm>
                <a:custGeom>
                  <a:avLst/>
                  <a:gdLst>
                    <a:gd name="T0" fmla="*/ 139 w 167"/>
                    <a:gd name="T1" fmla="*/ 131 h 131"/>
                    <a:gd name="T2" fmla="*/ 139 w 167"/>
                    <a:gd name="T3" fmla="*/ 131 h 131"/>
                    <a:gd name="T4" fmla="*/ 0 w 167"/>
                    <a:gd name="T5" fmla="*/ 48 h 131"/>
                    <a:gd name="T6" fmla="*/ 29 w 167"/>
                    <a:gd name="T7" fmla="*/ 0 h 131"/>
                    <a:gd name="T8" fmla="*/ 167 w 167"/>
                    <a:gd name="T9" fmla="*/ 84 h 131"/>
                    <a:gd name="T10" fmla="*/ 139 w 167"/>
                    <a:gd name="T11" fmla="*/ 131 h 131"/>
                  </a:gdLst>
                  <a:ahLst/>
                  <a:cxnLst>
                    <a:cxn ang="0">
                      <a:pos x="T0" y="T1"/>
                    </a:cxn>
                    <a:cxn ang="0">
                      <a:pos x="T2" y="T3"/>
                    </a:cxn>
                    <a:cxn ang="0">
                      <a:pos x="T4" y="T5"/>
                    </a:cxn>
                    <a:cxn ang="0">
                      <a:pos x="T6" y="T7"/>
                    </a:cxn>
                    <a:cxn ang="0">
                      <a:pos x="T8" y="T9"/>
                    </a:cxn>
                    <a:cxn ang="0">
                      <a:pos x="T10" y="T11"/>
                    </a:cxn>
                  </a:cxnLst>
                  <a:rect l="0" t="0" r="r" b="b"/>
                  <a:pathLst>
                    <a:path w="167" h="131">
                      <a:moveTo>
                        <a:pt x="139" y="131"/>
                      </a:moveTo>
                      <a:lnTo>
                        <a:pt x="139" y="131"/>
                      </a:lnTo>
                      <a:lnTo>
                        <a:pt x="0" y="48"/>
                      </a:lnTo>
                      <a:lnTo>
                        <a:pt x="29" y="0"/>
                      </a:lnTo>
                      <a:lnTo>
                        <a:pt x="167" y="84"/>
                      </a:lnTo>
                      <a:lnTo>
                        <a:pt x="139" y="13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51" name="Freeform 145">
                  <a:extLst>
                    <a:ext uri="{FF2B5EF4-FFF2-40B4-BE49-F238E27FC236}">
                      <a16:creationId xmlns:a16="http://schemas.microsoft.com/office/drawing/2014/main" id="{A4B2FE38-D1E4-B394-85B2-8D6381A8F074}"/>
                    </a:ext>
                  </a:extLst>
                </p:cNvPr>
                <p:cNvSpPr>
                  <a:spLocks/>
                </p:cNvSpPr>
                <p:nvPr/>
              </p:nvSpPr>
              <p:spPr bwMode="auto">
                <a:xfrm>
                  <a:off x="12534901" y="6007101"/>
                  <a:ext cx="58738" cy="69850"/>
                </a:xfrm>
                <a:custGeom>
                  <a:avLst/>
                  <a:gdLst>
                    <a:gd name="T0" fmla="*/ 250 w 250"/>
                    <a:gd name="T1" fmla="*/ 302 h 302"/>
                    <a:gd name="T2" fmla="*/ 250 w 250"/>
                    <a:gd name="T3" fmla="*/ 302 h 302"/>
                    <a:gd name="T4" fmla="*/ 83 w 250"/>
                    <a:gd name="T5" fmla="*/ 302 h 302"/>
                    <a:gd name="T6" fmla="*/ 0 w 250"/>
                    <a:gd name="T7" fmla="*/ 191 h 302"/>
                    <a:gd name="T8" fmla="*/ 0 w 250"/>
                    <a:gd name="T9" fmla="*/ 119 h 302"/>
                    <a:gd name="T10" fmla="*/ 208 w 250"/>
                    <a:gd name="T11" fmla="*/ 0 h 302"/>
                    <a:gd name="T12" fmla="*/ 236 w 250"/>
                    <a:gd name="T13" fmla="*/ 48 h 302"/>
                    <a:gd name="T14" fmla="*/ 55 w 250"/>
                    <a:gd name="T15" fmla="*/ 151 h 302"/>
                    <a:gd name="T16" fmla="*/ 55 w 250"/>
                    <a:gd name="T17" fmla="*/ 191 h 302"/>
                    <a:gd name="T18" fmla="*/ 83 w 250"/>
                    <a:gd name="T19" fmla="*/ 246 h 302"/>
                    <a:gd name="T20" fmla="*/ 250 w 250"/>
                    <a:gd name="T21" fmla="*/ 246 h 302"/>
                    <a:gd name="T22" fmla="*/ 250 w 250"/>
                    <a:gd name="T2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0" h="302">
                      <a:moveTo>
                        <a:pt x="250" y="302"/>
                      </a:moveTo>
                      <a:lnTo>
                        <a:pt x="250" y="302"/>
                      </a:lnTo>
                      <a:lnTo>
                        <a:pt x="83" y="302"/>
                      </a:lnTo>
                      <a:cubicBezTo>
                        <a:pt x="38" y="302"/>
                        <a:pt x="0" y="251"/>
                        <a:pt x="0" y="191"/>
                      </a:cubicBezTo>
                      <a:lnTo>
                        <a:pt x="0" y="119"/>
                      </a:lnTo>
                      <a:lnTo>
                        <a:pt x="208" y="0"/>
                      </a:lnTo>
                      <a:lnTo>
                        <a:pt x="236" y="48"/>
                      </a:lnTo>
                      <a:lnTo>
                        <a:pt x="55" y="151"/>
                      </a:lnTo>
                      <a:lnTo>
                        <a:pt x="55" y="191"/>
                      </a:lnTo>
                      <a:cubicBezTo>
                        <a:pt x="55" y="225"/>
                        <a:pt x="75" y="246"/>
                        <a:pt x="83" y="246"/>
                      </a:cubicBezTo>
                      <a:lnTo>
                        <a:pt x="250" y="246"/>
                      </a:lnTo>
                      <a:lnTo>
                        <a:pt x="250" y="30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52" name="Freeform 146">
                  <a:extLst>
                    <a:ext uri="{FF2B5EF4-FFF2-40B4-BE49-F238E27FC236}">
                      <a16:creationId xmlns:a16="http://schemas.microsoft.com/office/drawing/2014/main" id="{9763FA3A-D006-C575-3A1C-9A801A672C35}"/>
                    </a:ext>
                  </a:extLst>
                </p:cNvPr>
                <p:cNvSpPr>
                  <a:spLocks/>
                </p:cNvSpPr>
                <p:nvPr/>
              </p:nvSpPr>
              <p:spPr bwMode="auto">
                <a:xfrm>
                  <a:off x="12593638" y="6038851"/>
                  <a:ext cx="100013" cy="147638"/>
                </a:xfrm>
                <a:custGeom>
                  <a:avLst/>
                  <a:gdLst>
                    <a:gd name="T0" fmla="*/ 55 w 430"/>
                    <a:gd name="T1" fmla="*/ 634 h 634"/>
                    <a:gd name="T2" fmla="*/ 55 w 430"/>
                    <a:gd name="T3" fmla="*/ 634 h 634"/>
                    <a:gd name="T4" fmla="*/ 0 w 430"/>
                    <a:gd name="T5" fmla="*/ 634 h 634"/>
                    <a:gd name="T6" fmla="*/ 0 w 430"/>
                    <a:gd name="T7" fmla="*/ 385 h 634"/>
                    <a:gd name="T8" fmla="*/ 254 w 430"/>
                    <a:gd name="T9" fmla="*/ 66 h 634"/>
                    <a:gd name="T10" fmla="*/ 402 w 430"/>
                    <a:gd name="T11" fmla="*/ 0 h 634"/>
                    <a:gd name="T12" fmla="*/ 430 w 430"/>
                    <a:gd name="T13" fmla="*/ 48 h 634"/>
                    <a:gd name="T14" fmla="*/ 273 w 430"/>
                    <a:gd name="T15" fmla="*/ 118 h 634"/>
                    <a:gd name="T16" fmla="*/ 55 w 430"/>
                    <a:gd name="T17" fmla="*/ 385 h 634"/>
                    <a:gd name="T18" fmla="*/ 55 w 430"/>
                    <a:gd name="T19" fmla="*/ 634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0" h="634">
                      <a:moveTo>
                        <a:pt x="55" y="634"/>
                      </a:moveTo>
                      <a:lnTo>
                        <a:pt x="55" y="634"/>
                      </a:lnTo>
                      <a:lnTo>
                        <a:pt x="0" y="634"/>
                      </a:lnTo>
                      <a:lnTo>
                        <a:pt x="0" y="385"/>
                      </a:lnTo>
                      <a:cubicBezTo>
                        <a:pt x="0" y="162"/>
                        <a:pt x="123" y="116"/>
                        <a:pt x="254" y="66"/>
                      </a:cubicBezTo>
                      <a:cubicBezTo>
                        <a:pt x="302" y="48"/>
                        <a:pt x="352" y="29"/>
                        <a:pt x="402" y="0"/>
                      </a:cubicBezTo>
                      <a:lnTo>
                        <a:pt x="430" y="48"/>
                      </a:lnTo>
                      <a:cubicBezTo>
                        <a:pt x="376" y="79"/>
                        <a:pt x="321" y="100"/>
                        <a:pt x="273" y="118"/>
                      </a:cubicBezTo>
                      <a:cubicBezTo>
                        <a:pt x="142" y="168"/>
                        <a:pt x="55" y="201"/>
                        <a:pt x="55" y="385"/>
                      </a:cubicBezTo>
                      <a:lnTo>
                        <a:pt x="55" y="63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53" name="Freeform 147">
                  <a:extLst>
                    <a:ext uri="{FF2B5EF4-FFF2-40B4-BE49-F238E27FC236}">
                      <a16:creationId xmlns:a16="http://schemas.microsoft.com/office/drawing/2014/main" id="{8C54AEB2-D931-78AA-ED78-F0EE2D7FE433}"/>
                    </a:ext>
                  </a:extLst>
                </p:cNvPr>
                <p:cNvSpPr>
                  <a:spLocks/>
                </p:cNvSpPr>
                <p:nvPr/>
              </p:nvSpPr>
              <p:spPr bwMode="auto">
                <a:xfrm>
                  <a:off x="12790488" y="6038851"/>
                  <a:ext cx="100013" cy="147638"/>
                </a:xfrm>
                <a:custGeom>
                  <a:avLst/>
                  <a:gdLst>
                    <a:gd name="T0" fmla="*/ 430 w 430"/>
                    <a:gd name="T1" fmla="*/ 634 h 634"/>
                    <a:gd name="T2" fmla="*/ 430 w 430"/>
                    <a:gd name="T3" fmla="*/ 634 h 634"/>
                    <a:gd name="T4" fmla="*/ 375 w 430"/>
                    <a:gd name="T5" fmla="*/ 634 h 634"/>
                    <a:gd name="T6" fmla="*/ 375 w 430"/>
                    <a:gd name="T7" fmla="*/ 385 h 634"/>
                    <a:gd name="T8" fmla="*/ 156 w 430"/>
                    <a:gd name="T9" fmla="*/ 118 h 634"/>
                    <a:gd name="T10" fmla="*/ 0 w 430"/>
                    <a:gd name="T11" fmla="*/ 48 h 634"/>
                    <a:gd name="T12" fmla="*/ 28 w 430"/>
                    <a:gd name="T13" fmla="*/ 0 h 634"/>
                    <a:gd name="T14" fmla="*/ 176 w 430"/>
                    <a:gd name="T15" fmla="*/ 66 h 634"/>
                    <a:gd name="T16" fmla="*/ 430 w 430"/>
                    <a:gd name="T17" fmla="*/ 385 h 634"/>
                    <a:gd name="T18" fmla="*/ 430 w 430"/>
                    <a:gd name="T19" fmla="*/ 634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0" h="634">
                      <a:moveTo>
                        <a:pt x="430" y="634"/>
                      </a:moveTo>
                      <a:lnTo>
                        <a:pt x="430" y="634"/>
                      </a:lnTo>
                      <a:lnTo>
                        <a:pt x="375" y="634"/>
                      </a:lnTo>
                      <a:lnTo>
                        <a:pt x="375" y="385"/>
                      </a:lnTo>
                      <a:cubicBezTo>
                        <a:pt x="375" y="201"/>
                        <a:pt x="288" y="168"/>
                        <a:pt x="156" y="118"/>
                      </a:cubicBezTo>
                      <a:cubicBezTo>
                        <a:pt x="108" y="100"/>
                        <a:pt x="54" y="79"/>
                        <a:pt x="0" y="48"/>
                      </a:cubicBezTo>
                      <a:lnTo>
                        <a:pt x="28" y="0"/>
                      </a:lnTo>
                      <a:cubicBezTo>
                        <a:pt x="78" y="29"/>
                        <a:pt x="128" y="48"/>
                        <a:pt x="176" y="66"/>
                      </a:cubicBezTo>
                      <a:cubicBezTo>
                        <a:pt x="307" y="116"/>
                        <a:pt x="430" y="162"/>
                        <a:pt x="430" y="385"/>
                      </a:cubicBezTo>
                      <a:lnTo>
                        <a:pt x="430" y="63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54" name="Freeform 148">
                  <a:extLst>
                    <a:ext uri="{FF2B5EF4-FFF2-40B4-BE49-F238E27FC236}">
                      <a16:creationId xmlns:a16="http://schemas.microsoft.com/office/drawing/2014/main" id="{858C52ED-C945-1724-D89B-EFA5BFF00F0A}"/>
                    </a:ext>
                  </a:extLst>
                </p:cNvPr>
                <p:cNvSpPr>
                  <a:spLocks noEditPoints="1"/>
                </p:cNvSpPr>
                <p:nvPr/>
              </p:nvSpPr>
              <p:spPr bwMode="auto">
                <a:xfrm>
                  <a:off x="12680951" y="6018213"/>
                  <a:ext cx="120650" cy="60325"/>
                </a:xfrm>
                <a:custGeom>
                  <a:avLst/>
                  <a:gdLst>
                    <a:gd name="T0" fmla="*/ 258 w 516"/>
                    <a:gd name="T1" fmla="*/ 138 h 259"/>
                    <a:gd name="T2" fmla="*/ 258 w 516"/>
                    <a:gd name="T3" fmla="*/ 138 h 259"/>
                    <a:gd name="T4" fmla="*/ 363 w 516"/>
                    <a:gd name="T5" fmla="*/ 191 h 259"/>
                    <a:gd name="T6" fmla="*/ 444 w 516"/>
                    <a:gd name="T7" fmla="*/ 110 h 259"/>
                    <a:gd name="T8" fmla="*/ 411 w 516"/>
                    <a:gd name="T9" fmla="*/ 61 h 259"/>
                    <a:gd name="T10" fmla="*/ 258 w 516"/>
                    <a:gd name="T11" fmla="*/ 87 h 259"/>
                    <a:gd name="T12" fmla="*/ 105 w 516"/>
                    <a:gd name="T13" fmla="*/ 61 h 259"/>
                    <a:gd name="T14" fmla="*/ 72 w 516"/>
                    <a:gd name="T15" fmla="*/ 110 h 259"/>
                    <a:gd name="T16" fmla="*/ 152 w 516"/>
                    <a:gd name="T17" fmla="*/ 191 h 259"/>
                    <a:gd name="T18" fmla="*/ 258 w 516"/>
                    <a:gd name="T19" fmla="*/ 138 h 259"/>
                    <a:gd name="T20" fmla="*/ 374 w 516"/>
                    <a:gd name="T21" fmla="*/ 259 h 259"/>
                    <a:gd name="T22" fmla="*/ 374 w 516"/>
                    <a:gd name="T23" fmla="*/ 259 h 259"/>
                    <a:gd name="T24" fmla="*/ 258 w 516"/>
                    <a:gd name="T25" fmla="*/ 201 h 259"/>
                    <a:gd name="T26" fmla="*/ 141 w 516"/>
                    <a:gd name="T27" fmla="*/ 259 h 259"/>
                    <a:gd name="T28" fmla="*/ 0 w 516"/>
                    <a:gd name="T29" fmla="*/ 118 h 259"/>
                    <a:gd name="T30" fmla="*/ 78 w 516"/>
                    <a:gd name="T31" fmla="*/ 0 h 259"/>
                    <a:gd name="T32" fmla="*/ 258 w 516"/>
                    <a:gd name="T33" fmla="*/ 30 h 259"/>
                    <a:gd name="T34" fmla="*/ 438 w 516"/>
                    <a:gd name="T35" fmla="*/ 0 h 259"/>
                    <a:gd name="T36" fmla="*/ 516 w 516"/>
                    <a:gd name="T37" fmla="*/ 118 h 259"/>
                    <a:gd name="T38" fmla="*/ 374 w 516"/>
                    <a:gd name="T39"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6" h="259">
                      <a:moveTo>
                        <a:pt x="258" y="138"/>
                      </a:moveTo>
                      <a:lnTo>
                        <a:pt x="258" y="138"/>
                      </a:lnTo>
                      <a:lnTo>
                        <a:pt x="363" y="191"/>
                      </a:lnTo>
                      <a:lnTo>
                        <a:pt x="444" y="110"/>
                      </a:lnTo>
                      <a:lnTo>
                        <a:pt x="411" y="61"/>
                      </a:lnTo>
                      <a:lnTo>
                        <a:pt x="258" y="87"/>
                      </a:lnTo>
                      <a:lnTo>
                        <a:pt x="105" y="61"/>
                      </a:lnTo>
                      <a:lnTo>
                        <a:pt x="72" y="110"/>
                      </a:lnTo>
                      <a:lnTo>
                        <a:pt x="152" y="191"/>
                      </a:lnTo>
                      <a:lnTo>
                        <a:pt x="258" y="138"/>
                      </a:lnTo>
                      <a:close/>
                      <a:moveTo>
                        <a:pt x="374" y="259"/>
                      </a:moveTo>
                      <a:lnTo>
                        <a:pt x="374" y="259"/>
                      </a:lnTo>
                      <a:lnTo>
                        <a:pt x="258" y="201"/>
                      </a:lnTo>
                      <a:lnTo>
                        <a:pt x="141" y="259"/>
                      </a:lnTo>
                      <a:lnTo>
                        <a:pt x="0" y="118"/>
                      </a:lnTo>
                      <a:lnTo>
                        <a:pt x="78" y="0"/>
                      </a:lnTo>
                      <a:lnTo>
                        <a:pt x="258" y="30"/>
                      </a:lnTo>
                      <a:lnTo>
                        <a:pt x="438" y="0"/>
                      </a:lnTo>
                      <a:lnTo>
                        <a:pt x="516" y="118"/>
                      </a:lnTo>
                      <a:lnTo>
                        <a:pt x="374" y="25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55" name="Freeform 149">
                  <a:extLst>
                    <a:ext uri="{FF2B5EF4-FFF2-40B4-BE49-F238E27FC236}">
                      <a16:creationId xmlns:a16="http://schemas.microsoft.com/office/drawing/2014/main" id="{956BC701-ABCF-D4BB-A881-B77D49BB0C42}"/>
                    </a:ext>
                  </a:extLst>
                </p:cNvPr>
                <p:cNvSpPr>
                  <a:spLocks/>
                </p:cNvSpPr>
                <p:nvPr/>
              </p:nvSpPr>
              <p:spPr bwMode="auto">
                <a:xfrm>
                  <a:off x="12768263" y="6000751"/>
                  <a:ext cx="12700" cy="25400"/>
                </a:xfrm>
                <a:custGeom>
                  <a:avLst/>
                  <a:gdLst>
                    <a:gd name="T0" fmla="*/ 55 w 55"/>
                    <a:gd name="T1" fmla="*/ 111 h 111"/>
                    <a:gd name="T2" fmla="*/ 55 w 55"/>
                    <a:gd name="T3" fmla="*/ 111 h 111"/>
                    <a:gd name="T4" fmla="*/ 0 w 55"/>
                    <a:gd name="T5" fmla="*/ 111 h 111"/>
                    <a:gd name="T6" fmla="*/ 0 w 55"/>
                    <a:gd name="T7" fmla="*/ 0 h 111"/>
                    <a:gd name="T8" fmla="*/ 55 w 55"/>
                    <a:gd name="T9" fmla="*/ 0 h 111"/>
                    <a:gd name="T10" fmla="*/ 55 w 55"/>
                    <a:gd name="T11" fmla="*/ 111 h 111"/>
                  </a:gdLst>
                  <a:ahLst/>
                  <a:cxnLst>
                    <a:cxn ang="0">
                      <a:pos x="T0" y="T1"/>
                    </a:cxn>
                    <a:cxn ang="0">
                      <a:pos x="T2" y="T3"/>
                    </a:cxn>
                    <a:cxn ang="0">
                      <a:pos x="T4" y="T5"/>
                    </a:cxn>
                    <a:cxn ang="0">
                      <a:pos x="T6" y="T7"/>
                    </a:cxn>
                    <a:cxn ang="0">
                      <a:pos x="T8" y="T9"/>
                    </a:cxn>
                    <a:cxn ang="0">
                      <a:pos x="T10" y="T11"/>
                    </a:cxn>
                  </a:cxnLst>
                  <a:rect l="0" t="0" r="r" b="b"/>
                  <a:pathLst>
                    <a:path w="55" h="111">
                      <a:moveTo>
                        <a:pt x="55" y="111"/>
                      </a:moveTo>
                      <a:lnTo>
                        <a:pt x="55" y="111"/>
                      </a:lnTo>
                      <a:lnTo>
                        <a:pt x="0" y="111"/>
                      </a:lnTo>
                      <a:lnTo>
                        <a:pt x="0" y="0"/>
                      </a:lnTo>
                      <a:lnTo>
                        <a:pt x="55" y="0"/>
                      </a:lnTo>
                      <a:lnTo>
                        <a:pt x="55" y="11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56" name="Freeform 150">
                  <a:extLst>
                    <a:ext uri="{FF2B5EF4-FFF2-40B4-BE49-F238E27FC236}">
                      <a16:creationId xmlns:a16="http://schemas.microsoft.com/office/drawing/2014/main" id="{98786F28-347F-F2BF-2D7B-A709A1C0C0D0}"/>
                    </a:ext>
                  </a:extLst>
                </p:cNvPr>
                <p:cNvSpPr>
                  <a:spLocks/>
                </p:cNvSpPr>
                <p:nvPr/>
              </p:nvSpPr>
              <p:spPr bwMode="auto">
                <a:xfrm>
                  <a:off x="12703176" y="6000751"/>
                  <a:ext cx="12700" cy="25400"/>
                </a:xfrm>
                <a:custGeom>
                  <a:avLst/>
                  <a:gdLst>
                    <a:gd name="T0" fmla="*/ 56 w 56"/>
                    <a:gd name="T1" fmla="*/ 111 h 111"/>
                    <a:gd name="T2" fmla="*/ 56 w 56"/>
                    <a:gd name="T3" fmla="*/ 111 h 111"/>
                    <a:gd name="T4" fmla="*/ 0 w 56"/>
                    <a:gd name="T5" fmla="*/ 111 h 111"/>
                    <a:gd name="T6" fmla="*/ 0 w 56"/>
                    <a:gd name="T7" fmla="*/ 0 h 111"/>
                    <a:gd name="T8" fmla="*/ 56 w 56"/>
                    <a:gd name="T9" fmla="*/ 0 h 111"/>
                    <a:gd name="T10" fmla="*/ 56 w 56"/>
                    <a:gd name="T11" fmla="*/ 111 h 111"/>
                  </a:gdLst>
                  <a:ahLst/>
                  <a:cxnLst>
                    <a:cxn ang="0">
                      <a:pos x="T0" y="T1"/>
                    </a:cxn>
                    <a:cxn ang="0">
                      <a:pos x="T2" y="T3"/>
                    </a:cxn>
                    <a:cxn ang="0">
                      <a:pos x="T4" y="T5"/>
                    </a:cxn>
                    <a:cxn ang="0">
                      <a:pos x="T6" y="T7"/>
                    </a:cxn>
                    <a:cxn ang="0">
                      <a:pos x="T8" y="T9"/>
                    </a:cxn>
                    <a:cxn ang="0">
                      <a:pos x="T10" y="T11"/>
                    </a:cxn>
                  </a:cxnLst>
                  <a:rect l="0" t="0" r="r" b="b"/>
                  <a:pathLst>
                    <a:path w="56" h="111">
                      <a:moveTo>
                        <a:pt x="56" y="111"/>
                      </a:moveTo>
                      <a:lnTo>
                        <a:pt x="56" y="111"/>
                      </a:lnTo>
                      <a:lnTo>
                        <a:pt x="0" y="111"/>
                      </a:lnTo>
                      <a:lnTo>
                        <a:pt x="0" y="0"/>
                      </a:lnTo>
                      <a:lnTo>
                        <a:pt x="56" y="0"/>
                      </a:lnTo>
                      <a:lnTo>
                        <a:pt x="56" y="11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57" name="Freeform 151">
                  <a:extLst>
                    <a:ext uri="{FF2B5EF4-FFF2-40B4-BE49-F238E27FC236}">
                      <a16:creationId xmlns:a16="http://schemas.microsoft.com/office/drawing/2014/main" id="{EA05CF76-6AFC-8293-E839-C4452B54280A}"/>
                    </a:ext>
                  </a:extLst>
                </p:cNvPr>
                <p:cNvSpPr>
                  <a:spLocks/>
                </p:cNvSpPr>
                <p:nvPr/>
              </p:nvSpPr>
              <p:spPr bwMode="auto">
                <a:xfrm>
                  <a:off x="12734926" y="6110288"/>
                  <a:ext cx="12700" cy="12700"/>
                </a:xfrm>
                <a:custGeom>
                  <a:avLst/>
                  <a:gdLst>
                    <a:gd name="T0" fmla="*/ 56 w 56"/>
                    <a:gd name="T1" fmla="*/ 56 h 56"/>
                    <a:gd name="T2" fmla="*/ 56 w 56"/>
                    <a:gd name="T3" fmla="*/ 56 h 56"/>
                    <a:gd name="T4" fmla="*/ 0 w 56"/>
                    <a:gd name="T5" fmla="*/ 56 h 56"/>
                    <a:gd name="T6" fmla="*/ 0 w 56"/>
                    <a:gd name="T7" fmla="*/ 0 h 56"/>
                    <a:gd name="T8" fmla="*/ 56 w 56"/>
                    <a:gd name="T9" fmla="*/ 0 h 56"/>
                    <a:gd name="T10" fmla="*/ 56 w 56"/>
                    <a:gd name="T11" fmla="*/ 56 h 56"/>
                  </a:gdLst>
                  <a:ahLst/>
                  <a:cxnLst>
                    <a:cxn ang="0">
                      <a:pos x="T0" y="T1"/>
                    </a:cxn>
                    <a:cxn ang="0">
                      <a:pos x="T2" y="T3"/>
                    </a:cxn>
                    <a:cxn ang="0">
                      <a:pos x="T4" y="T5"/>
                    </a:cxn>
                    <a:cxn ang="0">
                      <a:pos x="T6" y="T7"/>
                    </a:cxn>
                    <a:cxn ang="0">
                      <a:pos x="T8" y="T9"/>
                    </a:cxn>
                    <a:cxn ang="0">
                      <a:pos x="T10" y="T11"/>
                    </a:cxn>
                  </a:cxnLst>
                  <a:rect l="0" t="0" r="r" b="b"/>
                  <a:pathLst>
                    <a:path w="56" h="56">
                      <a:moveTo>
                        <a:pt x="56" y="56"/>
                      </a:moveTo>
                      <a:lnTo>
                        <a:pt x="56" y="56"/>
                      </a:lnTo>
                      <a:lnTo>
                        <a:pt x="0" y="56"/>
                      </a:lnTo>
                      <a:lnTo>
                        <a:pt x="0" y="0"/>
                      </a:lnTo>
                      <a:lnTo>
                        <a:pt x="56" y="0"/>
                      </a:lnTo>
                      <a:lnTo>
                        <a:pt x="56" y="5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58" name="Freeform 152">
                  <a:extLst>
                    <a:ext uri="{FF2B5EF4-FFF2-40B4-BE49-F238E27FC236}">
                      <a16:creationId xmlns:a16="http://schemas.microsoft.com/office/drawing/2014/main" id="{6CE532AA-9172-675D-312C-D122059365C2}"/>
                    </a:ext>
                  </a:extLst>
                </p:cNvPr>
                <p:cNvSpPr>
                  <a:spLocks/>
                </p:cNvSpPr>
                <p:nvPr/>
              </p:nvSpPr>
              <p:spPr bwMode="auto">
                <a:xfrm>
                  <a:off x="12734926" y="6083301"/>
                  <a:ext cx="12700" cy="14288"/>
                </a:xfrm>
                <a:custGeom>
                  <a:avLst/>
                  <a:gdLst>
                    <a:gd name="T0" fmla="*/ 56 w 56"/>
                    <a:gd name="T1" fmla="*/ 56 h 56"/>
                    <a:gd name="T2" fmla="*/ 56 w 56"/>
                    <a:gd name="T3" fmla="*/ 56 h 56"/>
                    <a:gd name="T4" fmla="*/ 0 w 56"/>
                    <a:gd name="T5" fmla="*/ 56 h 56"/>
                    <a:gd name="T6" fmla="*/ 0 w 56"/>
                    <a:gd name="T7" fmla="*/ 0 h 56"/>
                    <a:gd name="T8" fmla="*/ 56 w 56"/>
                    <a:gd name="T9" fmla="*/ 0 h 56"/>
                    <a:gd name="T10" fmla="*/ 56 w 56"/>
                    <a:gd name="T11" fmla="*/ 56 h 56"/>
                  </a:gdLst>
                  <a:ahLst/>
                  <a:cxnLst>
                    <a:cxn ang="0">
                      <a:pos x="T0" y="T1"/>
                    </a:cxn>
                    <a:cxn ang="0">
                      <a:pos x="T2" y="T3"/>
                    </a:cxn>
                    <a:cxn ang="0">
                      <a:pos x="T4" y="T5"/>
                    </a:cxn>
                    <a:cxn ang="0">
                      <a:pos x="T6" y="T7"/>
                    </a:cxn>
                    <a:cxn ang="0">
                      <a:pos x="T8" y="T9"/>
                    </a:cxn>
                    <a:cxn ang="0">
                      <a:pos x="T10" y="T11"/>
                    </a:cxn>
                  </a:cxnLst>
                  <a:rect l="0" t="0" r="r" b="b"/>
                  <a:pathLst>
                    <a:path w="56" h="56">
                      <a:moveTo>
                        <a:pt x="56" y="56"/>
                      </a:moveTo>
                      <a:lnTo>
                        <a:pt x="56" y="56"/>
                      </a:lnTo>
                      <a:lnTo>
                        <a:pt x="0" y="56"/>
                      </a:lnTo>
                      <a:lnTo>
                        <a:pt x="0" y="0"/>
                      </a:lnTo>
                      <a:lnTo>
                        <a:pt x="56" y="0"/>
                      </a:lnTo>
                      <a:lnTo>
                        <a:pt x="56" y="5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59" name="Freeform 153">
                  <a:extLst>
                    <a:ext uri="{FF2B5EF4-FFF2-40B4-BE49-F238E27FC236}">
                      <a16:creationId xmlns:a16="http://schemas.microsoft.com/office/drawing/2014/main" id="{DB6617EE-B3B7-338A-A0B4-C768E2804A0C}"/>
                    </a:ext>
                  </a:extLst>
                </p:cNvPr>
                <p:cNvSpPr>
                  <a:spLocks/>
                </p:cNvSpPr>
                <p:nvPr/>
              </p:nvSpPr>
              <p:spPr bwMode="auto">
                <a:xfrm>
                  <a:off x="12676188" y="5916613"/>
                  <a:ext cx="130175" cy="96838"/>
                </a:xfrm>
                <a:custGeom>
                  <a:avLst/>
                  <a:gdLst>
                    <a:gd name="T0" fmla="*/ 278 w 555"/>
                    <a:gd name="T1" fmla="*/ 416 h 416"/>
                    <a:gd name="T2" fmla="*/ 278 w 555"/>
                    <a:gd name="T3" fmla="*/ 416 h 416"/>
                    <a:gd name="T4" fmla="*/ 127 w 555"/>
                    <a:gd name="T5" fmla="*/ 386 h 416"/>
                    <a:gd name="T6" fmla="*/ 124 w 555"/>
                    <a:gd name="T7" fmla="*/ 384 h 416"/>
                    <a:gd name="T8" fmla="*/ 1 w 555"/>
                    <a:gd name="T9" fmla="*/ 115 h 416"/>
                    <a:gd name="T10" fmla="*/ 0 w 555"/>
                    <a:gd name="T11" fmla="*/ 111 h 416"/>
                    <a:gd name="T12" fmla="*/ 0 w 555"/>
                    <a:gd name="T13" fmla="*/ 0 h 416"/>
                    <a:gd name="T14" fmla="*/ 56 w 555"/>
                    <a:gd name="T15" fmla="*/ 0 h 416"/>
                    <a:gd name="T16" fmla="*/ 56 w 555"/>
                    <a:gd name="T17" fmla="*/ 109 h 416"/>
                    <a:gd name="T18" fmla="*/ 154 w 555"/>
                    <a:gd name="T19" fmla="*/ 337 h 416"/>
                    <a:gd name="T20" fmla="*/ 278 w 555"/>
                    <a:gd name="T21" fmla="*/ 361 h 416"/>
                    <a:gd name="T22" fmla="*/ 402 w 555"/>
                    <a:gd name="T23" fmla="*/ 337 h 416"/>
                    <a:gd name="T24" fmla="*/ 500 w 555"/>
                    <a:gd name="T25" fmla="*/ 109 h 416"/>
                    <a:gd name="T26" fmla="*/ 500 w 555"/>
                    <a:gd name="T27" fmla="*/ 0 h 416"/>
                    <a:gd name="T28" fmla="*/ 555 w 555"/>
                    <a:gd name="T29" fmla="*/ 0 h 416"/>
                    <a:gd name="T30" fmla="*/ 555 w 555"/>
                    <a:gd name="T31" fmla="*/ 115 h 416"/>
                    <a:gd name="T32" fmla="*/ 432 w 555"/>
                    <a:gd name="T33" fmla="*/ 384 h 416"/>
                    <a:gd name="T34" fmla="*/ 429 w 555"/>
                    <a:gd name="T35" fmla="*/ 386 h 416"/>
                    <a:gd name="T36" fmla="*/ 278 w 555"/>
                    <a:gd name="T37" fmla="*/ 416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5" h="416">
                      <a:moveTo>
                        <a:pt x="278" y="416"/>
                      </a:moveTo>
                      <a:lnTo>
                        <a:pt x="278" y="416"/>
                      </a:lnTo>
                      <a:cubicBezTo>
                        <a:pt x="274" y="416"/>
                        <a:pt x="187" y="416"/>
                        <a:pt x="127" y="386"/>
                      </a:cubicBezTo>
                      <a:lnTo>
                        <a:pt x="124" y="384"/>
                      </a:lnTo>
                      <a:cubicBezTo>
                        <a:pt x="120" y="381"/>
                        <a:pt x="30" y="319"/>
                        <a:pt x="1" y="115"/>
                      </a:cubicBezTo>
                      <a:lnTo>
                        <a:pt x="0" y="111"/>
                      </a:lnTo>
                      <a:lnTo>
                        <a:pt x="0" y="0"/>
                      </a:lnTo>
                      <a:lnTo>
                        <a:pt x="56" y="0"/>
                      </a:lnTo>
                      <a:lnTo>
                        <a:pt x="56" y="109"/>
                      </a:lnTo>
                      <a:cubicBezTo>
                        <a:pt x="80" y="273"/>
                        <a:pt x="145" y="330"/>
                        <a:pt x="154" y="337"/>
                      </a:cubicBezTo>
                      <a:cubicBezTo>
                        <a:pt x="202" y="360"/>
                        <a:pt x="277" y="361"/>
                        <a:pt x="278" y="361"/>
                      </a:cubicBezTo>
                      <a:cubicBezTo>
                        <a:pt x="279" y="361"/>
                        <a:pt x="353" y="360"/>
                        <a:pt x="402" y="337"/>
                      </a:cubicBezTo>
                      <a:cubicBezTo>
                        <a:pt x="411" y="330"/>
                        <a:pt x="476" y="273"/>
                        <a:pt x="500" y="109"/>
                      </a:cubicBezTo>
                      <a:lnTo>
                        <a:pt x="500" y="0"/>
                      </a:lnTo>
                      <a:lnTo>
                        <a:pt x="555" y="0"/>
                      </a:lnTo>
                      <a:lnTo>
                        <a:pt x="555" y="115"/>
                      </a:lnTo>
                      <a:cubicBezTo>
                        <a:pt x="526" y="319"/>
                        <a:pt x="436" y="381"/>
                        <a:pt x="432" y="384"/>
                      </a:cubicBezTo>
                      <a:lnTo>
                        <a:pt x="429" y="386"/>
                      </a:lnTo>
                      <a:cubicBezTo>
                        <a:pt x="368" y="416"/>
                        <a:pt x="282" y="416"/>
                        <a:pt x="278" y="41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60" name="Freeform 154">
                  <a:extLst>
                    <a:ext uri="{FF2B5EF4-FFF2-40B4-BE49-F238E27FC236}">
                      <a16:creationId xmlns:a16="http://schemas.microsoft.com/office/drawing/2014/main" id="{71CD24D5-C09A-C2FB-C15E-4648E414D36D}"/>
                    </a:ext>
                  </a:extLst>
                </p:cNvPr>
                <p:cNvSpPr>
                  <a:spLocks/>
                </p:cNvSpPr>
                <p:nvPr/>
              </p:nvSpPr>
              <p:spPr bwMode="auto">
                <a:xfrm>
                  <a:off x="12676188" y="5851526"/>
                  <a:ext cx="130175" cy="65088"/>
                </a:xfrm>
                <a:custGeom>
                  <a:avLst/>
                  <a:gdLst>
                    <a:gd name="T0" fmla="*/ 555 w 555"/>
                    <a:gd name="T1" fmla="*/ 276 h 276"/>
                    <a:gd name="T2" fmla="*/ 555 w 555"/>
                    <a:gd name="T3" fmla="*/ 276 h 276"/>
                    <a:gd name="T4" fmla="*/ 500 w 555"/>
                    <a:gd name="T5" fmla="*/ 276 h 276"/>
                    <a:gd name="T6" fmla="*/ 278 w 555"/>
                    <a:gd name="T7" fmla="*/ 54 h 276"/>
                    <a:gd name="T8" fmla="*/ 56 w 555"/>
                    <a:gd name="T9" fmla="*/ 276 h 276"/>
                    <a:gd name="T10" fmla="*/ 0 w 555"/>
                    <a:gd name="T11" fmla="*/ 276 h 276"/>
                    <a:gd name="T12" fmla="*/ 278 w 555"/>
                    <a:gd name="T13" fmla="*/ 0 h 276"/>
                    <a:gd name="T14" fmla="*/ 555 w 555"/>
                    <a:gd name="T15" fmla="*/ 276 h 2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5" h="276">
                      <a:moveTo>
                        <a:pt x="555" y="276"/>
                      </a:moveTo>
                      <a:lnTo>
                        <a:pt x="555" y="276"/>
                      </a:lnTo>
                      <a:lnTo>
                        <a:pt x="500" y="276"/>
                      </a:lnTo>
                      <a:cubicBezTo>
                        <a:pt x="500" y="123"/>
                        <a:pt x="431" y="54"/>
                        <a:pt x="278" y="54"/>
                      </a:cubicBezTo>
                      <a:cubicBezTo>
                        <a:pt x="124" y="54"/>
                        <a:pt x="56" y="123"/>
                        <a:pt x="56" y="276"/>
                      </a:cubicBezTo>
                      <a:lnTo>
                        <a:pt x="0" y="276"/>
                      </a:lnTo>
                      <a:cubicBezTo>
                        <a:pt x="0" y="92"/>
                        <a:pt x="94" y="0"/>
                        <a:pt x="278" y="0"/>
                      </a:cubicBezTo>
                      <a:cubicBezTo>
                        <a:pt x="462" y="0"/>
                        <a:pt x="555" y="92"/>
                        <a:pt x="555" y="27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61" name="Freeform 155">
                  <a:extLst>
                    <a:ext uri="{FF2B5EF4-FFF2-40B4-BE49-F238E27FC236}">
                      <a16:creationId xmlns:a16="http://schemas.microsoft.com/office/drawing/2014/main" id="{C3B79710-B57D-E9D7-C34F-41DDA715DBB8}"/>
                    </a:ext>
                  </a:extLst>
                </p:cNvPr>
                <p:cNvSpPr>
                  <a:spLocks/>
                </p:cNvSpPr>
                <p:nvPr/>
              </p:nvSpPr>
              <p:spPr bwMode="auto">
                <a:xfrm>
                  <a:off x="12680951" y="5895976"/>
                  <a:ext cx="122238" cy="39688"/>
                </a:xfrm>
                <a:custGeom>
                  <a:avLst/>
                  <a:gdLst>
                    <a:gd name="T0" fmla="*/ 402 w 524"/>
                    <a:gd name="T1" fmla="*/ 172 h 172"/>
                    <a:gd name="T2" fmla="*/ 402 w 524"/>
                    <a:gd name="T3" fmla="*/ 172 h 172"/>
                    <a:gd name="T4" fmla="*/ 124 w 524"/>
                    <a:gd name="T5" fmla="*/ 61 h 172"/>
                    <a:gd name="T6" fmla="*/ 25 w 524"/>
                    <a:gd name="T7" fmla="*/ 111 h 172"/>
                    <a:gd name="T8" fmla="*/ 0 w 524"/>
                    <a:gd name="T9" fmla="*/ 61 h 172"/>
                    <a:gd name="T10" fmla="*/ 122 w 524"/>
                    <a:gd name="T11" fmla="*/ 0 h 172"/>
                    <a:gd name="T12" fmla="*/ 399 w 524"/>
                    <a:gd name="T13" fmla="*/ 111 h 172"/>
                    <a:gd name="T14" fmla="*/ 499 w 524"/>
                    <a:gd name="T15" fmla="*/ 61 h 172"/>
                    <a:gd name="T16" fmla="*/ 524 w 524"/>
                    <a:gd name="T17" fmla="*/ 111 h 172"/>
                    <a:gd name="T18" fmla="*/ 402 w 524"/>
                    <a:gd name="T19"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172">
                      <a:moveTo>
                        <a:pt x="402" y="172"/>
                      </a:moveTo>
                      <a:lnTo>
                        <a:pt x="402" y="172"/>
                      </a:lnTo>
                      <a:lnTo>
                        <a:pt x="124" y="61"/>
                      </a:lnTo>
                      <a:lnTo>
                        <a:pt x="25" y="111"/>
                      </a:lnTo>
                      <a:lnTo>
                        <a:pt x="0" y="61"/>
                      </a:lnTo>
                      <a:lnTo>
                        <a:pt x="122" y="0"/>
                      </a:lnTo>
                      <a:lnTo>
                        <a:pt x="399" y="111"/>
                      </a:lnTo>
                      <a:lnTo>
                        <a:pt x="499" y="61"/>
                      </a:lnTo>
                      <a:lnTo>
                        <a:pt x="524" y="111"/>
                      </a:lnTo>
                      <a:lnTo>
                        <a:pt x="402" y="17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62" name="Freeform 156">
                  <a:extLst>
                    <a:ext uri="{FF2B5EF4-FFF2-40B4-BE49-F238E27FC236}">
                      <a16:creationId xmlns:a16="http://schemas.microsoft.com/office/drawing/2014/main" id="{1CAD7906-CD47-1849-CD16-13DE3118EAD9}"/>
                    </a:ext>
                  </a:extLst>
                </p:cNvPr>
                <p:cNvSpPr>
                  <a:spLocks/>
                </p:cNvSpPr>
                <p:nvPr/>
              </p:nvSpPr>
              <p:spPr bwMode="auto">
                <a:xfrm>
                  <a:off x="12644438" y="6135688"/>
                  <a:ext cx="12700" cy="50800"/>
                </a:xfrm>
                <a:custGeom>
                  <a:avLst/>
                  <a:gdLst>
                    <a:gd name="T0" fmla="*/ 55 w 55"/>
                    <a:gd name="T1" fmla="*/ 222 h 222"/>
                    <a:gd name="T2" fmla="*/ 55 w 55"/>
                    <a:gd name="T3" fmla="*/ 222 h 222"/>
                    <a:gd name="T4" fmla="*/ 0 w 55"/>
                    <a:gd name="T5" fmla="*/ 222 h 222"/>
                    <a:gd name="T6" fmla="*/ 0 w 55"/>
                    <a:gd name="T7" fmla="*/ 0 h 222"/>
                    <a:gd name="T8" fmla="*/ 55 w 55"/>
                    <a:gd name="T9" fmla="*/ 0 h 222"/>
                    <a:gd name="T10" fmla="*/ 55 w 55"/>
                    <a:gd name="T11" fmla="*/ 222 h 222"/>
                  </a:gdLst>
                  <a:ahLst/>
                  <a:cxnLst>
                    <a:cxn ang="0">
                      <a:pos x="T0" y="T1"/>
                    </a:cxn>
                    <a:cxn ang="0">
                      <a:pos x="T2" y="T3"/>
                    </a:cxn>
                    <a:cxn ang="0">
                      <a:pos x="T4" y="T5"/>
                    </a:cxn>
                    <a:cxn ang="0">
                      <a:pos x="T6" y="T7"/>
                    </a:cxn>
                    <a:cxn ang="0">
                      <a:pos x="T8" y="T9"/>
                    </a:cxn>
                    <a:cxn ang="0">
                      <a:pos x="T10" y="T11"/>
                    </a:cxn>
                  </a:cxnLst>
                  <a:rect l="0" t="0" r="r" b="b"/>
                  <a:pathLst>
                    <a:path w="55" h="222">
                      <a:moveTo>
                        <a:pt x="55" y="222"/>
                      </a:moveTo>
                      <a:lnTo>
                        <a:pt x="55" y="222"/>
                      </a:lnTo>
                      <a:lnTo>
                        <a:pt x="0" y="222"/>
                      </a:lnTo>
                      <a:lnTo>
                        <a:pt x="0" y="0"/>
                      </a:lnTo>
                      <a:lnTo>
                        <a:pt x="55" y="0"/>
                      </a:lnTo>
                      <a:lnTo>
                        <a:pt x="55" y="22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63" name="Freeform 157">
                  <a:extLst>
                    <a:ext uri="{FF2B5EF4-FFF2-40B4-BE49-F238E27FC236}">
                      <a16:creationId xmlns:a16="http://schemas.microsoft.com/office/drawing/2014/main" id="{B75B343D-E9FF-005D-B3E3-738F23DA8500}"/>
                    </a:ext>
                  </a:extLst>
                </p:cNvPr>
                <p:cNvSpPr>
                  <a:spLocks/>
                </p:cNvSpPr>
                <p:nvPr/>
              </p:nvSpPr>
              <p:spPr bwMode="auto">
                <a:xfrm>
                  <a:off x="12825413" y="6135688"/>
                  <a:ext cx="12700" cy="50800"/>
                </a:xfrm>
                <a:custGeom>
                  <a:avLst/>
                  <a:gdLst>
                    <a:gd name="T0" fmla="*/ 55 w 55"/>
                    <a:gd name="T1" fmla="*/ 222 h 222"/>
                    <a:gd name="T2" fmla="*/ 55 w 55"/>
                    <a:gd name="T3" fmla="*/ 222 h 222"/>
                    <a:gd name="T4" fmla="*/ 0 w 55"/>
                    <a:gd name="T5" fmla="*/ 222 h 222"/>
                    <a:gd name="T6" fmla="*/ 0 w 55"/>
                    <a:gd name="T7" fmla="*/ 0 h 222"/>
                    <a:gd name="T8" fmla="*/ 55 w 55"/>
                    <a:gd name="T9" fmla="*/ 0 h 222"/>
                    <a:gd name="T10" fmla="*/ 55 w 55"/>
                    <a:gd name="T11" fmla="*/ 222 h 222"/>
                  </a:gdLst>
                  <a:ahLst/>
                  <a:cxnLst>
                    <a:cxn ang="0">
                      <a:pos x="T0" y="T1"/>
                    </a:cxn>
                    <a:cxn ang="0">
                      <a:pos x="T2" y="T3"/>
                    </a:cxn>
                    <a:cxn ang="0">
                      <a:pos x="T4" y="T5"/>
                    </a:cxn>
                    <a:cxn ang="0">
                      <a:pos x="T6" y="T7"/>
                    </a:cxn>
                    <a:cxn ang="0">
                      <a:pos x="T8" y="T9"/>
                    </a:cxn>
                    <a:cxn ang="0">
                      <a:pos x="T10" y="T11"/>
                    </a:cxn>
                  </a:cxnLst>
                  <a:rect l="0" t="0" r="r" b="b"/>
                  <a:pathLst>
                    <a:path w="55" h="222">
                      <a:moveTo>
                        <a:pt x="55" y="222"/>
                      </a:moveTo>
                      <a:lnTo>
                        <a:pt x="55" y="222"/>
                      </a:lnTo>
                      <a:lnTo>
                        <a:pt x="0" y="222"/>
                      </a:lnTo>
                      <a:lnTo>
                        <a:pt x="0" y="0"/>
                      </a:lnTo>
                      <a:lnTo>
                        <a:pt x="55" y="0"/>
                      </a:lnTo>
                      <a:lnTo>
                        <a:pt x="55" y="22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grpSp>
        </p:grpSp>
        <p:grpSp>
          <p:nvGrpSpPr>
            <p:cNvPr id="673" name="Group 672">
              <a:extLst>
                <a:ext uri="{FF2B5EF4-FFF2-40B4-BE49-F238E27FC236}">
                  <a16:creationId xmlns:a16="http://schemas.microsoft.com/office/drawing/2014/main" id="{15F10526-1C16-468E-2F50-A8659A790AAA}"/>
                </a:ext>
              </a:extLst>
            </p:cNvPr>
            <p:cNvGrpSpPr/>
            <p:nvPr/>
          </p:nvGrpSpPr>
          <p:grpSpPr>
            <a:xfrm>
              <a:off x="1093321" y="4519466"/>
              <a:ext cx="849904" cy="848220"/>
              <a:chOff x="1093321" y="4519466"/>
              <a:chExt cx="849904" cy="848220"/>
            </a:xfrm>
          </p:grpSpPr>
          <p:grpSp>
            <p:nvGrpSpPr>
              <p:cNvPr id="736" name="Group 735">
                <a:extLst>
                  <a:ext uri="{FF2B5EF4-FFF2-40B4-BE49-F238E27FC236}">
                    <a16:creationId xmlns:a16="http://schemas.microsoft.com/office/drawing/2014/main" id="{E597D502-96EB-7197-ADE3-CA10A917FCF9}"/>
                  </a:ext>
                </a:extLst>
              </p:cNvPr>
              <p:cNvGrpSpPr/>
              <p:nvPr/>
            </p:nvGrpSpPr>
            <p:grpSpPr>
              <a:xfrm>
                <a:off x="1093321" y="4519466"/>
                <a:ext cx="849904" cy="848220"/>
                <a:chOff x="7670218" y="1134788"/>
                <a:chExt cx="702841" cy="701448"/>
              </a:xfrm>
            </p:grpSpPr>
            <p:grpSp>
              <p:nvGrpSpPr>
                <p:cNvPr id="740" name="Group 739">
                  <a:extLst>
                    <a:ext uri="{FF2B5EF4-FFF2-40B4-BE49-F238E27FC236}">
                      <a16:creationId xmlns:a16="http://schemas.microsoft.com/office/drawing/2014/main" id="{1D8674DF-AB99-75C0-9D32-57F922E1B899}"/>
                    </a:ext>
                  </a:extLst>
                </p:cNvPr>
                <p:cNvGrpSpPr/>
                <p:nvPr/>
              </p:nvGrpSpPr>
              <p:grpSpPr>
                <a:xfrm>
                  <a:off x="7670218" y="1134788"/>
                  <a:ext cx="702841" cy="701448"/>
                  <a:chOff x="587408" y="1107646"/>
                  <a:chExt cx="1128633" cy="1126396"/>
                </a:xfrm>
              </p:grpSpPr>
              <p:sp>
                <p:nvSpPr>
                  <p:cNvPr id="742" name="Oval 741">
                    <a:extLst>
                      <a:ext uri="{FF2B5EF4-FFF2-40B4-BE49-F238E27FC236}">
                        <a16:creationId xmlns:a16="http://schemas.microsoft.com/office/drawing/2014/main" id="{A7C7CA81-F6E2-0906-B689-97694858FC64}"/>
                      </a:ext>
                    </a:extLst>
                  </p:cNvPr>
                  <p:cNvSpPr/>
                  <p:nvPr/>
                </p:nvSpPr>
                <p:spPr>
                  <a:xfrm>
                    <a:off x="589645" y="1107646"/>
                    <a:ext cx="1126396" cy="1126396"/>
                  </a:xfrm>
                  <a:prstGeom prst="ellipse">
                    <a:avLst/>
                  </a:prstGeom>
                  <a:solidFill>
                    <a:srgbClr val="005758"/>
                  </a:solidFill>
                  <a:ln w="12700" cap="flat" cmpd="sng" algn="ctr">
                    <a:noFill/>
                    <a:prstDash val="solid"/>
                    <a:miter lim="800000"/>
                  </a:ln>
                  <a:effectLst>
                    <a:outerShdw blurRad="25400" dist="25400" dir="13500000" algn="br" rotWithShape="0">
                      <a:srgbClr val="FFFF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ndParaRPr>
                  </a:p>
                </p:txBody>
              </p:sp>
              <p:sp>
                <p:nvSpPr>
                  <p:cNvPr id="743" name="Oval 742">
                    <a:extLst>
                      <a:ext uri="{FF2B5EF4-FFF2-40B4-BE49-F238E27FC236}">
                        <a16:creationId xmlns:a16="http://schemas.microsoft.com/office/drawing/2014/main" id="{1811DF62-44B4-1C19-E197-5E1AA7E51551}"/>
                      </a:ext>
                    </a:extLst>
                  </p:cNvPr>
                  <p:cNvSpPr/>
                  <p:nvPr/>
                </p:nvSpPr>
                <p:spPr>
                  <a:xfrm>
                    <a:off x="587408" y="1107646"/>
                    <a:ext cx="1126396" cy="1126396"/>
                  </a:xfrm>
                  <a:prstGeom prst="ellipse">
                    <a:avLst/>
                  </a:prstGeom>
                  <a:solidFill>
                    <a:srgbClr val="005758"/>
                  </a:solidFill>
                  <a:ln w="12700" cap="flat" cmpd="sng" algn="ctr">
                    <a:noFill/>
                    <a:prstDash val="solid"/>
                    <a:miter lim="800000"/>
                  </a:ln>
                  <a:effectLst>
                    <a:outerShdw blurRad="50800" dist="38100" dir="2700000" algn="tl" rotWithShape="0">
                      <a:prstClr val="black">
                        <a:alpha val="9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ndParaRPr>
                  </a:p>
                </p:txBody>
              </p:sp>
            </p:grpSp>
            <p:sp>
              <p:nvSpPr>
                <p:cNvPr id="741" name="Oval 740">
                  <a:extLst>
                    <a:ext uri="{FF2B5EF4-FFF2-40B4-BE49-F238E27FC236}">
                      <a16:creationId xmlns:a16="http://schemas.microsoft.com/office/drawing/2014/main" id="{219B4C51-F35A-858A-26CE-FF24290B5EBA}"/>
                    </a:ext>
                  </a:extLst>
                </p:cNvPr>
                <p:cNvSpPr/>
                <p:nvPr/>
              </p:nvSpPr>
              <p:spPr>
                <a:xfrm>
                  <a:off x="7721847" y="1185721"/>
                  <a:ext cx="599582" cy="599582"/>
                </a:xfrm>
                <a:prstGeom prst="ellipse">
                  <a:avLst/>
                </a:prstGeom>
                <a:solidFill>
                  <a:srgbClr val="003030">
                    <a:alpha val="50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ea typeface="+mn-ea"/>
                    <a:cs typeface="+mn-cs"/>
                  </a:endParaRPr>
                </a:p>
              </p:txBody>
            </p:sp>
          </p:grpSp>
          <p:grpSp>
            <p:nvGrpSpPr>
              <p:cNvPr id="737" name="Group 736">
                <a:extLst>
                  <a:ext uri="{FF2B5EF4-FFF2-40B4-BE49-F238E27FC236}">
                    <a16:creationId xmlns:a16="http://schemas.microsoft.com/office/drawing/2014/main" id="{C39BE2DF-6707-4AE4-5DCA-9907D8288CF4}"/>
                  </a:ext>
                </a:extLst>
              </p:cNvPr>
              <p:cNvGrpSpPr/>
              <p:nvPr/>
            </p:nvGrpSpPr>
            <p:grpSpPr>
              <a:xfrm>
                <a:off x="1296493" y="4723377"/>
                <a:ext cx="443561" cy="440399"/>
                <a:chOff x="749300" y="5922963"/>
                <a:chExt cx="668338" cy="663575"/>
              </a:xfrm>
              <a:solidFill>
                <a:srgbClr val="FFFFFF"/>
              </a:solidFill>
            </p:grpSpPr>
            <p:sp>
              <p:nvSpPr>
                <p:cNvPr id="738" name="Freeform 172">
                  <a:extLst>
                    <a:ext uri="{FF2B5EF4-FFF2-40B4-BE49-F238E27FC236}">
                      <a16:creationId xmlns:a16="http://schemas.microsoft.com/office/drawing/2014/main" id="{88F521AD-9C6A-E201-3F2D-EB30124744BF}"/>
                    </a:ext>
                  </a:extLst>
                </p:cNvPr>
                <p:cNvSpPr>
                  <a:spLocks/>
                </p:cNvSpPr>
                <p:nvPr/>
              </p:nvSpPr>
              <p:spPr bwMode="auto">
                <a:xfrm>
                  <a:off x="749300" y="5922963"/>
                  <a:ext cx="668338" cy="663575"/>
                </a:xfrm>
                <a:custGeom>
                  <a:avLst/>
                  <a:gdLst>
                    <a:gd name="T0" fmla="*/ 1706 w 1706"/>
                    <a:gd name="T1" fmla="*/ 773 h 1693"/>
                    <a:gd name="T2" fmla="*/ 1706 w 1706"/>
                    <a:gd name="T3" fmla="*/ 773 h 1693"/>
                    <a:gd name="T4" fmla="*/ 1439 w 1706"/>
                    <a:gd name="T5" fmla="*/ 454 h 1693"/>
                    <a:gd name="T6" fmla="*/ 1173 w 1706"/>
                    <a:gd name="T7" fmla="*/ 213 h 1693"/>
                    <a:gd name="T8" fmla="*/ 1162 w 1706"/>
                    <a:gd name="T9" fmla="*/ 213 h 1693"/>
                    <a:gd name="T10" fmla="*/ 773 w 1706"/>
                    <a:gd name="T11" fmla="*/ 0 h 1693"/>
                    <a:gd name="T12" fmla="*/ 320 w 1706"/>
                    <a:gd name="T13" fmla="*/ 427 h 1693"/>
                    <a:gd name="T14" fmla="*/ 0 w 1706"/>
                    <a:gd name="T15" fmla="*/ 773 h 1693"/>
                    <a:gd name="T16" fmla="*/ 346 w 1706"/>
                    <a:gd name="T17" fmla="*/ 1119 h 1693"/>
                    <a:gd name="T18" fmla="*/ 666 w 1706"/>
                    <a:gd name="T19" fmla="*/ 1119 h 1693"/>
                    <a:gd name="T20" fmla="*/ 880 w 1706"/>
                    <a:gd name="T21" fmla="*/ 906 h 1693"/>
                    <a:gd name="T22" fmla="*/ 880 w 1706"/>
                    <a:gd name="T23" fmla="*/ 784 h 1693"/>
                    <a:gd name="T24" fmla="*/ 941 w 1706"/>
                    <a:gd name="T25" fmla="*/ 845 h 1693"/>
                    <a:gd name="T26" fmla="*/ 960 w 1706"/>
                    <a:gd name="T27" fmla="*/ 853 h 1693"/>
                    <a:gd name="T28" fmla="*/ 979 w 1706"/>
                    <a:gd name="T29" fmla="*/ 845 h 1693"/>
                    <a:gd name="T30" fmla="*/ 979 w 1706"/>
                    <a:gd name="T31" fmla="*/ 807 h 1693"/>
                    <a:gd name="T32" fmla="*/ 872 w 1706"/>
                    <a:gd name="T33" fmla="*/ 701 h 1693"/>
                    <a:gd name="T34" fmla="*/ 834 w 1706"/>
                    <a:gd name="T35" fmla="*/ 701 h 1693"/>
                    <a:gd name="T36" fmla="*/ 728 w 1706"/>
                    <a:gd name="T37" fmla="*/ 807 h 1693"/>
                    <a:gd name="T38" fmla="*/ 728 w 1706"/>
                    <a:gd name="T39" fmla="*/ 845 h 1693"/>
                    <a:gd name="T40" fmla="*/ 765 w 1706"/>
                    <a:gd name="T41" fmla="*/ 845 h 1693"/>
                    <a:gd name="T42" fmla="*/ 826 w 1706"/>
                    <a:gd name="T43" fmla="*/ 784 h 1693"/>
                    <a:gd name="T44" fmla="*/ 826 w 1706"/>
                    <a:gd name="T45" fmla="*/ 906 h 1693"/>
                    <a:gd name="T46" fmla="*/ 666 w 1706"/>
                    <a:gd name="T47" fmla="*/ 1066 h 1693"/>
                    <a:gd name="T48" fmla="*/ 346 w 1706"/>
                    <a:gd name="T49" fmla="*/ 1066 h 1693"/>
                    <a:gd name="T50" fmla="*/ 53 w 1706"/>
                    <a:gd name="T51" fmla="*/ 773 h 1693"/>
                    <a:gd name="T52" fmla="*/ 346 w 1706"/>
                    <a:gd name="T53" fmla="*/ 479 h 1693"/>
                    <a:gd name="T54" fmla="*/ 373 w 1706"/>
                    <a:gd name="T55" fmla="*/ 479 h 1693"/>
                    <a:gd name="T56" fmla="*/ 373 w 1706"/>
                    <a:gd name="T57" fmla="*/ 453 h 1693"/>
                    <a:gd name="T58" fmla="*/ 773 w 1706"/>
                    <a:gd name="T59" fmla="*/ 53 h 1693"/>
                    <a:gd name="T60" fmla="*/ 1123 w 1706"/>
                    <a:gd name="T61" fmla="*/ 252 h 1693"/>
                    <a:gd name="T62" fmla="*/ 1131 w 1706"/>
                    <a:gd name="T63" fmla="*/ 266 h 1693"/>
                    <a:gd name="T64" fmla="*/ 1173 w 1706"/>
                    <a:gd name="T65" fmla="*/ 266 h 1693"/>
                    <a:gd name="T66" fmla="*/ 1386 w 1706"/>
                    <a:gd name="T67" fmla="*/ 479 h 1693"/>
                    <a:gd name="T68" fmla="*/ 1386 w 1706"/>
                    <a:gd name="T69" fmla="*/ 506 h 1693"/>
                    <a:gd name="T70" fmla="*/ 1413 w 1706"/>
                    <a:gd name="T71" fmla="*/ 506 h 1693"/>
                    <a:gd name="T72" fmla="*/ 1653 w 1706"/>
                    <a:gd name="T73" fmla="*/ 773 h 1693"/>
                    <a:gd name="T74" fmla="*/ 1360 w 1706"/>
                    <a:gd name="T75" fmla="*/ 1066 h 1693"/>
                    <a:gd name="T76" fmla="*/ 1040 w 1706"/>
                    <a:gd name="T77" fmla="*/ 1066 h 1693"/>
                    <a:gd name="T78" fmla="*/ 826 w 1706"/>
                    <a:gd name="T79" fmla="*/ 1279 h 1693"/>
                    <a:gd name="T80" fmla="*/ 826 w 1706"/>
                    <a:gd name="T81" fmla="*/ 1602 h 1693"/>
                    <a:gd name="T82" fmla="*/ 765 w 1706"/>
                    <a:gd name="T83" fmla="*/ 1541 h 1693"/>
                    <a:gd name="T84" fmla="*/ 728 w 1706"/>
                    <a:gd name="T85" fmla="*/ 1541 h 1693"/>
                    <a:gd name="T86" fmla="*/ 728 w 1706"/>
                    <a:gd name="T87" fmla="*/ 1578 h 1693"/>
                    <a:gd name="T88" fmla="*/ 834 w 1706"/>
                    <a:gd name="T89" fmla="*/ 1685 h 1693"/>
                    <a:gd name="T90" fmla="*/ 853 w 1706"/>
                    <a:gd name="T91" fmla="*/ 1693 h 1693"/>
                    <a:gd name="T92" fmla="*/ 872 w 1706"/>
                    <a:gd name="T93" fmla="*/ 1685 h 1693"/>
                    <a:gd name="T94" fmla="*/ 979 w 1706"/>
                    <a:gd name="T95" fmla="*/ 1578 h 1693"/>
                    <a:gd name="T96" fmla="*/ 979 w 1706"/>
                    <a:gd name="T97" fmla="*/ 1541 h 1693"/>
                    <a:gd name="T98" fmla="*/ 941 w 1706"/>
                    <a:gd name="T99" fmla="*/ 1541 h 1693"/>
                    <a:gd name="T100" fmla="*/ 880 w 1706"/>
                    <a:gd name="T101" fmla="*/ 1602 h 1693"/>
                    <a:gd name="T102" fmla="*/ 880 w 1706"/>
                    <a:gd name="T103" fmla="*/ 1279 h 1693"/>
                    <a:gd name="T104" fmla="*/ 1040 w 1706"/>
                    <a:gd name="T105" fmla="*/ 1119 h 1693"/>
                    <a:gd name="T106" fmla="*/ 1360 w 1706"/>
                    <a:gd name="T107" fmla="*/ 1119 h 1693"/>
                    <a:gd name="T108" fmla="*/ 1706 w 1706"/>
                    <a:gd name="T109" fmla="*/ 773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06" h="1693">
                      <a:moveTo>
                        <a:pt x="1706" y="773"/>
                      </a:moveTo>
                      <a:lnTo>
                        <a:pt x="1706" y="773"/>
                      </a:lnTo>
                      <a:cubicBezTo>
                        <a:pt x="1706" y="600"/>
                        <a:pt x="1593" y="467"/>
                        <a:pt x="1439" y="454"/>
                      </a:cubicBezTo>
                      <a:cubicBezTo>
                        <a:pt x="1428" y="307"/>
                        <a:pt x="1326" y="213"/>
                        <a:pt x="1173" y="213"/>
                      </a:cubicBezTo>
                      <a:lnTo>
                        <a:pt x="1162" y="213"/>
                      </a:lnTo>
                      <a:cubicBezTo>
                        <a:pt x="1081" y="79"/>
                        <a:pt x="937" y="0"/>
                        <a:pt x="773" y="0"/>
                      </a:cubicBezTo>
                      <a:cubicBezTo>
                        <a:pt x="532" y="0"/>
                        <a:pt x="334" y="189"/>
                        <a:pt x="320" y="427"/>
                      </a:cubicBezTo>
                      <a:cubicBezTo>
                        <a:pt x="141" y="440"/>
                        <a:pt x="0" y="590"/>
                        <a:pt x="0" y="773"/>
                      </a:cubicBezTo>
                      <a:cubicBezTo>
                        <a:pt x="0" y="964"/>
                        <a:pt x="155" y="1119"/>
                        <a:pt x="346" y="1119"/>
                      </a:cubicBezTo>
                      <a:lnTo>
                        <a:pt x="666" y="1119"/>
                      </a:lnTo>
                      <a:cubicBezTo>
                        <a:pt x="784" y="1119"/>
                        <a:pt x="880" y="1024"/>
                        <a:pt x="880" y="906"/>
                      </a:cubicBezTo>
                      <a:lnTo>
                        <a:pt x="880" y="784"/>
                      </a:lnTo>
                      <a:lnTo>
                        <a:pt x="941" y="845"/>
                      </a:lnTo>
                      <a:cubicBezTo>
                        <a:pt x="946" y="850"/>
                        <a:pt x="953" y="853"/>
                        <a:pt x="960" y="853"/>
                      </a:cubicBezTo>
                      <a:cubicBezTo>
                        <a:pt x="967" y="853"/>
                        <a:pt x="973" y="850"/>
                        <a:pt x="979" y="845"/>
                      </a:cubicBezTo>
                      <a:cubicBezTo>
                        <a:pt x="989" y="835"/>
                        <a:pt x="989" y="818"/>
                        <a:pt x="979" y="807"/>
                      </a:cubicBezTo>
                      <a:lnTo>
                        <a:pt x="872" y="701"/>
                      </a:lnTo>
                      <a:cubicBezTo>
                        <a:pt x="862" y="690"/>
                        <a:pt x="845" y="690"/>
                        <a:pt x="834" y="701"/>
                      </a:cubicBezTo>
                      <a:lnTo>
                        <a:pt x="728" y="807"/>
                      </a:lnTo>
                      <a:cubicBezTo>
                        <a:pt x="717" y="818"/>
                        <a:pt x="717" y="835"/>
                        <a:pt x="728" y="845"/>
                      </a:cubicBezTo>
                      <a:cubicBezTo>
                        <a:pt x="738" y="855"/>
                        <a:pt x="755" y="855"/>
                        <a:pt x="765" y="845"/>
                      </a:cubicBezTo>
                      <a:lnTo>
                        <a:pt x="826" y="784"/>
                      </a:lnTo>
                      <a:lnTo>
                        <a:pt x="826" y="906"/>
                      </a:lnTo>
                      <a:cubicBezTo>
                        <a:pt x="826" y="994"/>
                        <a:pt x="755" y="1066"/>
                        <a:pt x="666" y="1066"/>
                      </a:cubicBezTo>
                      <a:lnTo>
                        <a:pt x="346" y="1066"/>
                      </a:lnTo>
                      <a:cubicBezTo>
                        <a:pt x="185" y="1066"/>
                        <a:pt x="53" y="935"/>
                        <a:pt x="53" y="773"/>
                      </a:cubicBezTo>
                      <a:cubicBezTo>
                        <a:pt x="53" y="611"/>
                        <a:pt x="185" y="479"/>
                        <a:pt x="346" y="479"/>
                      </a:cubicBezTo>
                      <a:lnTo>
                        <a:pt x="373" y="479"/>
                      </a:lnTo>
                      <a:lnTo>
                        <a:pt x="373" y="453"/>
                      </a:lnTo>
                      <a:cubicBezTo>
                        <a:pt x="373" y="232"/>
                        <a:pt x="553" y="53"/>
                        <a:pt x="773" y="53"/>
                      </a:cubicBezTo>
                      <a:cubicBezTo>
                        <a:pt x="923" y="53"/>
                        <a:pt x="1054" y="127"/>
                        <a:pt x="1123" y="252"/>
                      </a:cubicBezTo>
                      <a:lnTo>
                        <a:pt x="1131" y="266"/>
                      </a:lnTo>
                      <a:lnTo>
                        <a:pt x="1173" y="266"/>
                      </a:lnTo>
                      <a:cubicBezTo>
                        <a:pt x="1330" y="266"/>
                        <a:pt x="1386" y="376"/>
                        <a:pt x="1386" y="479"/>
                      </a:cubicBezTo>
                      <a:lnTo>
                        <a:pt x="1386" y="506"/>
                      </a:lnTo>
                      <a:lnTo>
                        <a:pt x="1413" y="506"/>
                      </a:lnTo>
                      <a:cubicBezTo>
                        <a:pt x="1550" y="506"/>
                        <a:pt x="1653" y="621"/>
                        <a:pt x="1653" y="773"/>
                      </a:cubicBezTo>
                      <a:cubicBezTo>
                        <a:pt x="1653" y="935"/>
                        <a:pt x="1521" y="1066"/>
                        <a:pt x="1360" y="1066"/>
                      </a:cubicBezTo>
                      <a:lnTo>
                        <a:pt x="1040" y="1066"/>
                      </a:lnTo>
                      <a:cubicBezTo>
                        <a:pt x="922" y="1066"/>
                        <a:pt x="826" y="1162"/>
                        <a:pt x="826" y="1279"/>
                      </a:cubicBezTo>
                      <a:lnTo>
                        <a:pt x="826" y="1602"/>
                      </a:lnTo>
                      <a:lnTo>
                        <a:pt x="765" y="1541"/>
                      </a:lnTo>
                      <a:cubicBezTo>
                        <a:pt x="755" y="1530"/>
                        <a:pt x="738" y="1530"/>
                        <a:pt x="728" y="1541"/>
                      </a:cubicBezTo>
                      <a:cubicBezTo>
                        <a:pt x="717" y="1551"/>
                        <a:pt x="717" y="1568"/>
                        <a:pt x="728" y="1578"/>
                      </a:cubicBezTo>
                      <a:lnTo>
                        <a:pt x="834" y="1685"/>
                      </a:lnTo>
                      <a:cubicBezTo>
                        <a:pt x="839" y="1690"/>
                        <a:pt x="846" y="1693"/>
                        <a:pt x="853" y="1693"/>
                      </a:cubicBezTo>
                      <a:cubicBezTo>
                        <a:pt x="860" y="1693"/>
                        <a:pt x="867" y="1690"/>
                        <a:pt x="872" y="1685"/>
                      </a:cubicBezTo>
                      <a:lnTo>
                        <a:pt x="979" y="1578"/>
                      </a:lnTo>
                      <a:cubicBezTo>
                        <a:pt x="989" y="1568"/>
                        <a:pt x="989" y="1551"/>
                        <a:pt x="979" y="1541"/>
                      </a:cubicBezTo>
                      <a:cubicBezTo>
                        <a:pt x="968" y="1530"/>
                        <a:pt x="951" y="1530"/>
                        <a:pt x="941" y="1541"/>
                      </a:cubicBezTo>
                      <a:lnTo>
                        <a:pt x="880" y="1602"/>
                      </a:lnTo>
                      <a:lnTo>
                        <a:pt x="880" y="1279"/>
                      </a:lnTo>
                      <a:cubicBezTo>
                        <a:pt x="880" y="1191"/>
                        <a:pt x="952" y="1119"/>
                        <a:pt x="1040" y="1119"/>
                      </a:cubicBezTo>
                      <a:lnTo>
                        <a:pt x="1360" y="1119"/>
                      </a:lnTo>
                      <a:cubicBezTo>
                        <a:pt x="1551" y="1119"/>
                        <a:pt x="1706" y="964"/>
                        <a:pt x="1706" y="77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39" name="Freeform 173">
                  <a:extLst>
                    <a:ext uri="{FF2B5EF4-FFF2-40B4-BE49-F238E27FC236}">
                      <a16:creationId xmlns:a16="http://schemas.microsoft.com/office/drawing/2014/main" id="{12FD9C31-3EC4-E2BC-5AFC-E5151B587DBF}"/>
                    </a:ext>
                  </a:extLst>
                </p:cNvPr>
                <p:cNvSpPr>
                  <a:spLocks/>
                </p:cNvSpPr>
                <p:nvPr/>
              </p:nvSpPr>
              <p:spPr bwMode="auto">
                <a:xfrm>
                  <a:off x="938213" y="5986463"/>
                  <a:ext cx="114300" cy="125412"/>
                </a:xfrm>
                <a:custGeom>
                  <a:avLst/>
                  <a:gdLst>
                    <a:gd name="T0" fmla="*/ 53 w 293"/>
                    <a:gd name="T1" fmla="*/ 320 h 320"/>
                    <a:gd name="T2" fmla="*/ 53 w 293"/>
                    <a:gd name="T3" fmla="*/ 320 h 320"/>
                    <a:gd name="T4" fmla="*/ 293 w 293"/>
                    <a:gd name="T5" fmla="*/ 54 h 320"/>
                    <a:gd name="T6" fmla="*/ 293 w 293"/>
                    <a:gd name="T7" fmla="*/ 0 h 320"/>
                    <a:gd name="T8" fmla="*/ 0 w 293"/>
                    <a:gd name="T9" fmla="*/ 320 h 320"/>
                    <a:gd name="T10" fmla="*/ 53 w 293"/>
                    <a:gd name="T11" fmla="*/ 320 h 320"/>
                  </a:gdLst>
                  <a:ahLst/>
                  <a:cxnLst>
                    <a:cxn ang="0">
                      <a:pos x="T0" y="T1"/>
                    </a:cxn>
                    <a:cxn ang="0">
                      <a:pos x="T2" y="T3"/>
                    </a:cxn>
                    <a:cxn ang="0">
                      <a:pos x="T4" y="T5"/>
                    </a:cxn>
                    <a:cxn ang="0">
                      <a:pos x="T6" y="T7"/>
                    </a:cxn>
                    <a:cxn ang="0">
                      <a:pos x="T8" y="T9"/>
                    </a:cxn>
                    <a:cxn ang="0">
                      <a:pos x="T10" y="T11"/>
                    </a:cxn>
                  </a:cxnLst>
                  <a:rect l="0" t="0" r="r" b="b"/>
                  <a:pathLst>
                    <a:path w="293" h="320">
                      <a:moveTo>
                        <a:pt x="53" y="320"/>
                      </a:moveTo>
                      <a:lnTo>
                        <a:pt x="53" y="320"/>
                      </a:lnTo>
                      <a:cubicBezTo>
                        <a:pt x="53" y="168"/>
                        <a:pt x="180" y="54"/>
                        <a:pt x="293" y="54"/>
                      </a:cubicBezTo>
                      <a:lnTo>
                        <a:pt x="293" y="0"/>
                      </a:lnTo>
                      <a:cubicBezTo>
                        <a:pt x="137" y="0"/>
                        <a:pt x="0" y="150"/>
                        <a:pt x="0" y="320"/>
                      </a:cubicBezTo>
                      <a:lnTo>
                        <a:pt x="53" y="32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grpSp>
        </p:grpSp>
        <p:grpSp>
          <p:nvGrpSpPr>
            <p:cNvPr id="674" name="Group 673">
              <a:extLst>
                <a:ext uri="{FF2B5EF4-FFF2-40B4-BE49-F238E27FC236}">
                  <a16:creationId xmlns:a16="http://schemas.microsoft.com/office/drawing/2014/main" id="{EAA4AE96-8564-8097-B765-BC07E3FFA278}"/>
                </a:ext>
              </a:extLst>
            </p:cNvPr>
            <p:cNvGrpSpPr/>
            <p:nvPr/>
          </p:nvGrpSpPr>
          <p:grpSpPr>
            <a:xfrm>
              <a:off x="2665917" y="2564915"/>
              <a:ext cx="849904" cy="848220"/>
              <a:chOff x="2665917" y="2564915"/>
              <a:chExt cx="849904" cy="848220"/>
            </a:xfrm>
          </p:grpSpPr>
          <p:grpSp>
            <p:nvGrpSpPr>
              <p:cNvPr id="720" name="Group 719">
                <a:extLst>
                  <a:ext uri="{FF2B5EF4-FFF2-40B4-BE49-F238E27FC236}">
                    <a16:creationId xmlns:a16="http://schemas.microsoft.com/office/drawing/2014/main" id="{95C6C002-51F1-FC10-2ABC-EE8B790CB0F5}"/>
                  </a:ext>
                </a:extLst>
              </p:cNvPr>
              <p:cNvGrpSpPr/>
              <p:nvPr/>
            </p:nvGrpSpPr>
            <p:grpSpPr>
              <a:xfrm>
                <a:off x="2665917" y="2564915"/>
                <a:ext cx="849904" cy="848220"/>
                <a:chOff x="7670218" y="1134788"/>
                <a:chExt cx="702841" cy="701448"/>
              </a:xfrm>
            </p:grpSpPr>
            <p:grpSp>
              <p:nvGrpSpPr>
                <p:cNvPr id="732" name="Group 731">
                  <a:extLst>
                    <a:ext uri="{FF2B5EF4-FFF2-40B4-BE49-F238E27FC236}">
                      <a16:creationId xmlns:a16="http://schemas.microsoft.com/office/drawing/2014/main" id="{BD16C9D1-A923-AC1E-D7F4-014AF606E3E5}"/>
                    </a:ext>
                  </a:extLst>
                </p:cNvPr>
                <p:cNvGrpSpPr/>
                <p:nvPr/>
              </p:nvGrpSpPr>
              <p:grpSpPr>
                <a:xfrm>
                  <a:off x="7670218" y="1134788"/>
                  <a:ext cx="702841" cy="701448"/>
                  <a:chOff x="587408" y="1107646"/>
                  <a:chExt cx="1128633" cy="1126396"/>
                </a:xfrm>
              </p:grpSpPr>
              <p:sp>
                <p:nvSpPr>
                  <p:cNvPr id="734" name="Oval 733">
                    <a:extLst>
                      <a:ext uri="{FF2B5EF4-FFF2-40B4-BE49-F238E27FC236}">
                        <a16:creationId xmlns:a16="http://schemas.microsoft.com/office/drawing/2014/main" id="{82BE483F-204C-581C-F4A9-6DA40B78316D}"/>
                      </a:ext>
                    </a:extLst>
                  </p:cNvPr>
                  <p:cNvSpPr/>
                  <p:nvPr/>
                </p:nvSpPr>
                <p:spPr>
                  <a:xfrm>
                    <a:off x="589645" y="1107646"/>
                    <a:ext cx="1126396" cy="1126396"/>
                  </a:xfrm>
                  <a:prstGeom prst="ellipse">
                    <a:avLst/>
                  </a:prstGeom>
                  <a:solidFill>
                    <a:srgbClr val="005758"/>
                  </a:solidFill>
                  <a:ln w="12700" cap="flat" cmpd="sng" algn="ctr">
                    <a:noFill/>
                    <a:prstDash val="solid"/>
                    <a:miter lim="800000"/>
                  </a:ln>
                  <a:effectLst>
                    <a:outerShdw blurRad="25400" dist="25400" dir="13500000" algn="br" rotWithShape="0">
                      <a:srgbClr val="FFFF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ndParaRPr>
                  </a:p>
                </p:txBody>
              </p:sp>
              <p:sp>
                <p:nvSpPr>
                  <p:cNvPr id="735" name="Oval 734">
                    <a:extLst>
                      <a:ext uri="{FF2B5EF4-FFF2-40B4-BE49-F238E27FC236}">
                        <a16:creationId xmlns:a16="http://schemas.microsoft.com/office/drawing/2014/main" id="{1B567CDF-39C1-4F6B-BCAB-F66121EB3EE3}"/>
                      </a:ext>
                    </a:extLst>
                  </p:cNvPr>
                  <p:cNvSpPr/>
                  <p:nvPr/>
                </p:nvSpPr>
                <p:spPr>
                  <a:xfrm>
                    <a:off x="587408" y="1107646"/>
                    <a:ext cx="1126396" cy="1126396"/>
                  </a:xfrm>
                  <a:prstGeom prst="ellipse">
                    <a:avLst/>
                  </a:prstGeom>
                  <a:solidFill>
                    <a:srgbClr val="005758"/>
                  </a:solidFill>
                  <a:ln w="12700" cap="flat" cmpd="sng" algn="ctr">
                    <a:noFill/>
                    <a:prstDash val="solid"/>
                    <a:miter lim="800000"/>
                  </a:ln>
                  <a:effectLst>
                    <a:outerShdw blurRad="50800" dist="38100" dir="2700000" algn="tl" rotWithShape="0">
                      <a:prstClr val="black">
                        <a:alpha val="9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ndParaRPr>
                  </a:p>
                </p:txBody>
              </p:sp>
            </p:grpSp>
            <p:sp>
              <p:nvSpPr>
                <p:cNvPr id="733" name="Oval 732">
                  <a:extLst>
                    <a:ext uri="{FF2B5EF4-FFF2-40B4-BE49-F238E27FC236}">
                      <a16:creationId xmlns:a16="http://schemas.microsoft.com/office/drawing/2014/main" id="{02F9BC35-9106-703D-EA92-B0E3D45372CA}"/>
                    </a:ext>
                  </a:extLst>
                </p:cNvPr>
                <p:cNvSpPr/>
                <p:nvPr/>
              </p:nvSpPr>
              <p:spPr>
                <a:xfrm>
                  <a:off x="7721847" y="1185721"/>
                  <a:ext cx="599582" cy="599582"/>
                </a:xfrm>
                <a:prstGeom prst="ellipse">
                  <a:avLst/>
                </a:prstGeom>
                <a:solidFill>
                  <a:srgbClr val="003030">
                    <a:alpha val="50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ea typeface="+mn-ea"/>
                    <a:cs typeface="+mn-cs"/>
                  </a:endParaRPr>
                </a:p>
              </p:txBody>
            </p:sp>
          </p:grpSp>
          <p:grpSp>
            <p:nvGrpSpPr>
              <p:cNvPr id="721" name="Group 720">
                <a:extLst>
                  <a:ext uri="{FF2B5EF4-FFF2-40B4-BE49-F238E27FC236}">
                    <a16:creationId xmlns:a16="http://schemas.microsoft.com/office/drawing/2014/main" id="{47086BD9-CFD2-4B8F-37C2-938374810AA0}"/>
                  </a:ext>
                </a:extLst>
              </p:cNvPr>
              <p:cNvGrpSpPr/>
              <p:nvPr/>
            </p:nvGrpSpPr>
            <p:grpSpPr>
              <a:xfrm>
                <a:off x="2862460" y="2777125"/>
                <a:ext cx="456841" cy="423860"/>
                <a:chOff x="3137714" y="2471725"/>
                <a:chExt cx="615997" cy="571530"/>
              </a:xfrm>
            </p:grpSpPr>
            <p:grpSp>
              <p:nvGrpSpPr>
                <p:cNvPr id="722" name="Group 721">
                  <a:extLst>
                    <a:ext uri="{FF2B5EF4-FFF2-40B4-BE49-F238E27FC236}">
                      <a16:creationId xmlns:a16="http://schemas.microsoft.com/office/drawing/2014/main" id="{912ABB3B-CBE4-987E-762E-0D0413421A03}"/>
                    </a:ext>
                  </a:extLst>
                </p:cNvPr>
                <p:cNvGrpSpPr/>
                <p:nvPr/>
              </p:nvGrpSpPr>
              <p:grpSpPr>
                <a:xfrm>
                  <a:off x="3376098" y="2662636"/>
                  <a:ext cx="139250" cy="380619"/>
                  <a:chOff x="2007233" y="7812088"/>
                  <a:chExt cx="195942" cy="535575"/>
                </a:xfrm>
                <a:solidFill>
                  <a:srgbClr val="FFFFFF"/>
                </a:solidFill>
              </p:grpSpPr>
              <p:sp>
                <p:nvSpPr>
                  <p:cNvPr id="726" name="Freeform 208">
                    <a:extLst>
                      <a:ext uri="{FF2B5EF4-FFF2-40B4-BE49-F238E27FC236}">
                        <a16:creationId xmlns:a16="http://schemas.microsoft.com/office/drawing/2014/main" id="{3C511554-9464-1747-7C49-418364C32CC1}"/>
                      </a:ext>
                    </a:extLst>
                  </p:cNvPr>
                  <p:cNvSpPr>
                    <a:spLocks/>
                  </p:cNvSpPr>
                  <p:nvPr/>
                </p:nvSpPr>
                <p:spPr bwMode="auto">
                  <a:xfrm>
                    <a:off x="2043156" y="8324803"/>
                    <a:ext cx="26126" cy="22860"/>
                  </a:xfrm>
                  <a:custGeom>
                    <a:avLst/>
                    <a:gdLst>
                      <a:gd name="T0" fmla="*/ 0 w 53"/>
                      <a:gd name="T1" fmla="*/ 53 h 53"/>
                      <a:gd name="T2" fmla="*/ 0 w 53"/>
                      <a:gd name="T3" fmla="*/ 53 h 53"/>
                      <a:gd name="T4" fmla="*/ 53 w 53"/>
                      <a:gd name="T5" fmla="*/ 53 h 53"/>
                      <a:gd name="T6" fmla="*/ 53 w 53"/>
                      <a:gd name="T7" fmla="*/ 0 h 53"/>
                      <a:gd name="T8" fmla="*/ 0 w 53"/>
                      <a:gd name="T9" fmla="*/ 0 h 53"/>
                      <a:gd name="T10" fmla="*/ 0 w 53"/>
                      <a:gd name="T11" fmla="*/ 53 h 53"/>
                    </a:gdLst>
                    <a:ahLst/>
                    <a:cxnLst>
                      <a:cxn ang="0">
                        <a:pos x="T0" y="T1"/>
                      </a:cxn>
                      <a:cxn ang="0">
                        <a:pos x="T2" y="T3"/>
                      </a:cxn>
                      <a:cxn ang="0">
                        <a:pos x="T4" y="T5"/>
                      </a:cxn>
                      <a:cxn ang="0">
                        <a:pos x="T6" y="T7"/>
                      </a:cxn>
                      <a:cxn ang="0">
                        <a:pos x="T8" y="T9"/>
                      </a:cxn>
                      <a:cxn ang="0">
                        <a:pos x="T10" y="T11"/>
                      </a:cxn>
                    </a:cxnLst>
                    <a:rect l="0" t="0" r="r" b="b"/>
                    <a:pathLst>
                      <a:path w="53" h="53">
                        <a:moveTo>
                          <a:pt x="0" y="53"/>
                        </a:moveTo>
                        <a:lnTo>
                          <a:pt x="0" y="53"/>
                        </a:lnTo>
                        <a:lnTo>
                          <a:pt x="53" y="53"/>
                        </a:lnTo>
                        <a:lnTo>
                          <a:pt x="53" y="0"/>
                        </a:lnTo>
                        <a:lnTo>
                          <a:pt x="0" y="0"/>
                        </a:lnTo>
                        <a:lnTo>
                          <a:pt x="0" y="5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27" name="Freeform 209">
                    <a:extLst>
                      <a:ext uri="{FF2B5EF4-FFF2-40B4-BE49-F238E27FC236}">
                        <a16:creationId xmlns:a16="http://schemas.microsoft.com/office/drawing/2014/main" id="{48E3D4D8-7472-3AD9-6959-5D5307B2984F}"/>
                      </a:ext>
                    </a:extLst>
                  </p:cNvPr>
                  <p:cNvSpPr>
                    <a:spLocks/>
                  </p:cNvSpPr>
                  <p:nvPr/>
                </p:nvSpPr>
                <p:spPr bwMode="auto">
                  <a:xfrm>
                    <a:off x="2092141" y="8324803"/>
                    <a:ext cx="26126" cy="22860"/>
                  </a:xfrm>
                  <a:custGeom>
                    <a:avLst/>
                    <a:gdLst>
                      <a:gd name="T0" fmla="*/ 0 w 53"/>
                      <a:gd name="T1" fmla="*/ 53 h 53"/>
                      <a:gd name="T2" fmla="*/ 0 w 53"/>
                      <a:gd name="T3" fmla="*/ 53 h 53"/>
                      <a:gd name="T4" fmla="*/ 53 w 53"/>
                      <a:gd name="T5" fmla="*/ 53 h 53"/>
                      <a:gd name="T6" fmla="*/ 53 w 53"/>
                      <a:gd name="T7" fmla="*/ 0 h 53"/>
                      <a:gd name="T8" fmla="*/ 0 w 53"/>
                      <a:gd name="T9" fmla="*/ 0 h 53"/>
                      <a:gd name="T10" fmla="*/ 0 w 53"/>
                      <a:gd name="T11" fmla="*/ 53 h 53"/>
                    </a:gdLst>
                    <a:ahLst/>
                    <a:cxnLst>
                      <a:cxn ang="0">
                        <a:pos x="T0" y="T1"/>
                      </a:cxn>
                      <a:cxn ang="0">
                        <a:pos x="T2" y="T3"/>
                      </a:cxn>
                      <a:cxn ang="0">
                        <a:pos x="T4" y="T5"/>
                      </a:cxn>
                      <a:cxn ang="0">
                        <a:pos x="T6" y="T7"/>
                      </a:cxn>
                      <a:cxn ang="0">
                        <a:pos x="T8" y="T9"/>
                      </a:cxn>
                      <a:cxn ang="0">
                        <a:pos x="T10" y="T11"/>
                      </a:cxn>
                    </a:cxnLst>
                    <a:rect l="0" t="0" r="r" b="b"/>
                    <a:pathLst>
                      <a:path w="53" h="53">
                        <a:moveTo>
                          <a:pt x="0" y="53"/>
                        </a:moveTo>
                        <a:lnTo>
                          <a:pt x="0" y="53"/>
                        </a:lnTo>
                        <a:lnTo>
                          <a:pt x="53" y="53"/>
                        </a:lnTo>
                        <a:lnTo>
                          <a:pt x="53" y="0"/>
                        </a:lnTo>
                        <a:lnTo>
                          <a:pt x="0" y="0"/>
                        </a:lnTo>
                        <a:lnTo>
                          <a:pt x="0" y="5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28" name="Freeform 210">
                    <a:extLst>
                      <a:ext uri="{FF2B5EF4-FFF2-40B4-BE49-F238E27FC236}">
                        <a16:creationId xmlns:a16="http://schemas.microsoft.com/office/drawing/2014/main" id="{4A8E6AAF-658A-383D-FAF0-229C32269EEB}"/>
                      </a:ext>
                    </a:extLst>
                  </p:cNvPr>
                  <p:cNvSpPr>
                    <a:spLocks/>
                  </p:cNvSpPr>
                  <p:nvPr/>
                </p:nvSpPr>
                <p:spPr bwMode="auto">
                  <a:xfrm>
                    <a:off x="2141127" y="8324803"/>
                    <a:ext cx="26126" cy="22860"/>
                  </a:xfrm>
                  <a:custGeom>
                    <a:avLst/>
                    <a:gdLst>
                      <a:gd name="T0" fmla="*/ 0 w 54"/>
                      <a:gd name="T1" fmla="*/ 53 h 53"/>
                      <a:gd name="T2" fmla="*/ 0 w 54"/>
                      <a:gd name="T3" fmla="*/ 53 h 53"/>
                      <a:gd name="T4" fmla="*/ 54 w 54"/>
                      <a:gd name="T5" fmla="*/ 53 h 53"/>
                      <a:gd name="T6" fmla="*/ 54 w 54"/>
                      <a:gd name="T7" fmla="*/ 0 h 53"/>
                      <a:gd name="T8" fmla="*/ 0 w 54"/>
                      <a:gd name="T9" fmla="*/ 0 h 53"/>
                      <a:gd name="T10" fmla="*/ 0 w 54"/>
                      <a:gd name="T11" fmla="*/ 53 h 53"/>
                    </a:gdLst>
                    <a:ahLst/>
                    <a:cxnLst>
                      <a:cxn ang="0">
                        <a:pos x="T0" y="T1"/>
                      </a:cxn>
                      <a:cxn ang="0">
                        <a:pos x="T2" y="T3"/>
                      </a:cxn>
                      <a:cxn ang="0">
                        <a:pos x="T4" y="T5"/>
                      </a:cxn>
                      <a:cxn ang="0">
                        <a:pos x="T6" y="T7"/>
                      </a:cxn>
                      <a:cxn ang="0">
                        <a:pos x="T8" y="T9"/>
                      </a:cxn>
                      <a:cxn ang="0">
                        <a:pos x="T10" y="T11"/>
                      </a:cxn>
                    </a:cxnLst>
                    <a:rect l="0" t="0" r="r" b="b"/>
                    <a:pathLst>
                      <a:path w="54" h="53">
                        <a:moveTo>
                          <a:pt x="0" y="53"/>
                        </a:moveTo>
                        <a:lnTo>
                          <a:pt x="0" y="53"/>
                        </a:lnTo>
                        <a:lnTo>
                          <a:pt x="54" y="53"/>
                        </a:lnTo>
                        <a:lnTo>
                          <a:pt x="54" y="0"/>
                        </a:lnTo>
                        <a:lnTo>
                          <a:pt x="0" y="0"/>
                        </a:lnTo>
                        <a:lnTo>
                          <a:pt x="0" y="5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29" name="Freeform 213">
                    <a:extLst>
                      <a:ext uri="{FF2B5EF4-FFF2-40B4-BE49-F238E27FC236}">
                        <a16:creationId xmlns:a16="http://schemas.microsoft.com/office/drawing/2014/main" id="{C46BABFE-B3FD-89E9-4E5B-903FFF375DA3}"/>
                      </a:ext>
                    </a:extLst>
                  </p:cNvPr>
                  <p:cNvSpPr>
                    <a:spLocks noEditPoints="1"/>
                  </p:cNvSpPr>
                  <p:nvPr/>
                </p:nvSpPr>
                <p:spPr bwMode="auto">
                  <a:xfrm>
                    <a:off x="2043156" y="7812088"/>
                    <a:ext cx="124097" cy="120831"/>
                  </a:xfrm>
                  <a:custGeom>
                    <a:avLst/>
                    <a:gdLst>
                      <a:gd name="T0" fmla="*/ 133 w 267"/>
                      <a:gd name="T1" fmla="*/ 52 h 266"/>
                      <a:gd name="T2" fmla="*/ 133 w 267"/>
                      <a:gd name="T3" fmla="*/ 52 h 266"/>
                      <a:gd name="T4" fmla="*/ 213 w 267"/>
                      <a:gd name="T5" fmla="*/ 132 h 266"/>
                      <a:gd name="T6" fmla="*/ 133 w 267"/>
                      <a:gd name="T7" fmla="*/ 212 h 266"/>
                      <a:gd name="T8" fmla="*/ 53 w 267"/>
                      <a:gd name="T9" fmla="*/ 132 h 266"/>
                      <a:gd name="T10" fmla="*/ 133 w 267"/>
                      <a:gd name="T11" fmla="*/ 52 h 266"/>
                      <a:gd name="T12" fmla="*/ 0 w 267"/>
                      <a:gd name="T13" fmla="*/ 132 h 266"/>
                      <a:gd name="T14" fmla="*/ 0 w 267"/>
                      <a:gd name="T15" fmla="*/ 132 h 266"/>
                      <a:gd name="T16" fmla="*/ 133 w 267"/>
                      <a:gd name="T17" fmla="*/ 266 h 266"/>
                      <a:gd name="T18" fmla="*/ 267 w 267"/>
                      <a:gd name="T19" fmla="*/ 132 h 266"/>
                      <a:gd name="T20" fmla="*/ 133 w 267"/>
                      <a:gd name="T21" fmla="*/ 0 h 266"/>
                      <a:gd name="T22" fmla="*/ 0 w 267"/>
                      <a:gd name="T23" fmla="*/ 132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7" h="266">
                        <a:moveTo>
                          <a:pt x="133" y="52"/>
                        </a:moveTo>
                        <a:lnTo>
                          <a:pt x="133" y="52"/>
                        </a:lnTo>
                        <a:cubicBezTo>
                          <a:pt x="178" y="52"/>
                          <a:pt x="213" y="88"/>
                          <a:pt x="213" y="132"/>
                        </a:cubicBezTo>
                        <a:cubicBezTo>
                          <a:pt x="213" y="177"/>
                          <a:pt x="178" y="212"/>
                          <a:pt x="133" y="212"/>
                        </a:cubicBezTo>
                        <a:cubicBezTo>
                          <a:pt x="89" y="212"/>
                          <a:pt x="53" y="177"/>
                          <a:pt x="53" y="132"/>
                        </a:cubicBezTo>
                        <a:cubicBezTo>
                          <a:pt x="53" y="88"/>
                          <a:pt x="89" y="52"/>
                          <a:pt x="133" y="52"/>
                        </a:cubicBezTo>
                        <a:close/>
                        <a:moveTo>
                          <a:pt x="0" y="132"/>
                        </a:moveTo>
                        <a:lnTo>
                          <a:pt x="0" y="132"/>
                        </a:lnTo>
                        <a:cubicBezTo>
                          <a:pt x="0" y="206"/>
                          <a:pt x="60" y="266"/>
                          <a:pt x="133" y="266"/>
                        </a:cubicBezTo>
                        <a:cubicBezTo>
                          <a:pt x="207" y="266"/>
                          <a:pt x="267" y="206"/>
                          <a:pt x="267" y="132"/>
                        </a:cubicBezTo>
                        <a:cubicBezTo>
                          <a:pt x="267" y="59"/>
                          <a:pt x="207" y="0"/>
                          <a:pt x="133" y="0"/>
                        </a:cubicBezTo>
                        <a:cubicBezTo>
                          <a:pt x="60" y="0"/>
                          <a:pt x="0" y="59"/>
                          <a:pt x="0" y="13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30" name="Freeform 214">
                    <a:extLst>
                      <a:ext uri="{FF2B5EF4-FFF2-40B4-BE49-F238E27FC236}">
                        <a16:creationId xmlns:a16="http://schemas.microsoft.com/office/drawing/2014/main" id="{1C6A8AA4-E81D-A839-7271-3BDD67B6EBFD}"/>
                      </a:ext>
                    </a:extLst>
                  </p:cNvPr>
                  <p:cNvSpPr>
                    <a:spLocks/>
                  </p:cNvSpPr>
                  <p:nvPr/>
                </p:nvSpPr>
                <p:spPr bwMode="auto">
                  <a:xfrm>
                    <a:off x="2007233" y="7959045"/>
                    <a:ext cx="195942" cy="339633"/>
                  </a:xfrm>
                  <a:custGeom>
                    <a:avLst/>
                    <a:gdLst>
                      <a:gd name="T0" fmla="*/ 347 w 427"/>
                      <a:gd name="T1" fmla="*/ 453 h 747"/>
                      <a:gd name="T2" fmla="*/ 347 w 427"/>
                      <a:gd name="T3" fmla="*/ 453 h 747"/>
                      <a:gd name="T4" fmla="*/ 427 w 427"/>
                      <a:gd name="T5" fmla="*/ 453 h 747"/>
                      <a:gd name="T6" fmla="*/ 427 w 427"/>
                      <a:gd name="T7" fmla="*/ 80 h 747"/>
                      <a:gd name="T8" fmla="*/ 347 w 427"/>
                      <a:gd name="T9" fmla="*/ 0 h 747"/>
                      <a:gd name="T10" fmla="*/ 282 w 427"/>
                      <a:gd name="T11" fmla="*/ 0 h 747"/>
                      <a:gd name="T12" fmla="*/ 213 w 427"/>
                      <a:gd name="T13" fmla="*/ 69 h 747"/>
                      <a:gd name="T14" fmla="*/ 145 w 427"/>
                      <a:gd name="T15" fmla="*/ 0 h 747"/>
                      <a:gd name="T16" fmla="*/ 80 w 427"/>
                      <a:gd name="T17" fmla="*/ 0 h 747"/>
                      <a:gd name="T18" fmla="*/ 0 w 427"/>
                      <a:gd name="T19" fmla="*/ 80 h 747"/>
                      <a:gd name="T20" fmla="*/ 0 w 427"/>
                      <a:gd name="T21" fmla="*/ 453 h 747"/>
                      <a:gd name="T22" fmla="*/ 80 w 427"/>
                      <a:gd name="T23" fmla="*/ 453 h 747"/>
                      <a:gd name="T24" fmla="*/ 80 w 427"/>
                      <a:gd name="T25" fmla="*/ 747 h 747"/>
                      <a:gd name="T26" fmla="*/ 133 w 427"/>
                      <a:gd name="T27" fmla="*/ 747 h 747"/>
                      <a:gd name="T28" fmla="*/ 133 w 427"/>
                      <a:gd name="T29" fmla="*/ 400 h 747"/>
                      <a:gd name="T30" fmla="*/ 53 w 427"/>
                      <a:gd name="T31" fmla="*/ 400 h 747"/>
                      <a:gd name="T32" fmla="*/ 53 w 427"/>
                      <a:gd name="T33" fmla="*/ 80 h 747"/>
                      <a:gd name="T34" fmla="*/ 80 w 427"/>
                      <a:gd name="T35" fmla="*/ 53 h 747"/>
                      <a:gd name="T36" fmla="*/ 122 w 427"/>
                      <a:gd name="T37" fmla="*/ 53 h 747"/>
                      <a:gd name="T38" fmla="*/ 213 w 427"/>
                      <a:gd name="T39" fmla="*/ 145 h 747"/>
                      <a:gd name="T40" fmla="*/ 305 w 427"/>
                      <a:gd name="T41" fmla="*/ 53 h 747"/>
                      <a:gd name="T42" fmla="*/ 347 w 427"/>
                      <a:gd name="T43" fmla="*/ 53 h 747"/>
                      <a:gd name="T44" fmla="*/ 373 w 427"/>
                      <a:gd name="T45" fmla="*/ 80 h 747"/>
                      <a:gd name="T46" fmla="*/ 373 w 427"/>
                      <a:gd name="T47" fmla="*/ 400 h 747"/>
                      <a:gd name="T48" fmla="*/ 293 w 427"/>
                      <a:gd name="T49" fmla="*/ 400 h 747"/>
                      <a:gd name="T50" fmla="*/ 293 w 427"/>
                      <a:gd name="T51" fmla="*/ 747 h 747"/>
                      <a:gd name="T52" fmla="*/ 347 w 427"/>
                      <a:gd name="T53" fmla="*/ 747 h 747"/>
                      <a:gd name="T54" fmla="*/ 347 w 427"/>
                      <a:gd name="T55" fmla="*/ 453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7" h="747">
                        <a:moveTo>
                          <a:pt x="347" y="453"/>
                        </a:moveTo>
                        <a:lnTo>
                          <a:pt x="347" y="453"/>
                        </a:lnTo>
                        <a:lnTo>
                          <a:pt x="427" y="453"/>
                        </a:lnTo>
                        <a:lnTo>
                          <a:pt x="427" y="80"/>
                        </a:lnTo>
                        <a:cubicBezTo>
                          <a:pt x="427" y="36"/>
                          <a:pt x="391" y="0"/>
                          <a:pt x="347" y="0"/>
                        </a:cubicBezTo>
                        <a:lnTo>
                          <a:pt x="282" y="0"/>
                        </a:lnTo>
                        <a:lnTo>
                          <a:pt x="213" y="69"/>
                        </a:lnTo>
                        <a:lnTo>
                          <a:pt x="145" y="0"/>
                        </a:lnTo>
                        <a:lnTo>
                          <a:pt x="80" y="0"/>
                        </a:lnTo>
                        <a:cubicBezTo>
                          <a:pt x="36" y="0"/>
                          <a:pt x="0" y="36"/>
                          <a:pt x="0" y="80"/>
                        </a:cubicBezTo>
                        <a:lnTo>
                          <a:pt x="0" y="453"/>
                        </a:lnTo>
                        <a:lnTo>
                          <a:pt x="80" y="453"/>
                        </a:lnTo>
                        <a:lnTo>
                          <a:pt x="80" y="747"/>
                        </a:lnTo>
                        <a:lnTo>
                          <a:pt x="133" y="747"/>
                        </a:lnTo>
                        <a:lnTo>
                          <a:pt x="133" y="400"/>
                        </a:lnTo>
                        <a:lnTo>
                          <a:pt x="53" y="400"/>
                        </a:lnTo>
                        <a:lnTo>
                          <a:pt x="53" y="80"/>
                        </a:lnTo>
                        <a:cubicBezTo>
                          <a:pt x="53" y="65"/>
                          <a:pt x="65" y="53"/>
                          <a:pt x="80" y="53"/>
                        </a:cubicBezTo>
                        <a:lnTo>
                          <a:pt x="122" y="53"/>
                        </a:lnTo>
                        <a:lnTo>
                          <a:pt x="213" y="145"/>
                        </a:lnTo>
                        <a:lnTo>
                          <a:pt x="305" y="53"/>
                        </a:lnTo>
                        <a:lnTo>
                          <a:pt x="347" y="53"/>
                        </a:lnTo>
                        <a:cubicBezTo>
                          <a:pt x="362" y="53"/>
                          <a:pt x="373" y="65"/>
                          <a:pt x="373" y="80"/>
                        </a:cubicBezTo>
                        <a:lnTo>
                          <a:pt x="373" y="400"/>
                        </a:lnTo>
                        <a:lnTo>
                          <a:pt x="293" y="400"/>
                        </a:lnTo>
                        <a:lnTo>
                          <a:pt x="293" y="747"/>
                        </a:lnTo>
                        <a:lnTo>
                          <a:pt x="347" y="747"/>
                        </a:lnTo>
                        <a:lnTo>
                          <a:pt x="347" y="45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31" name="Freeform 217">
                    <a:extLst>
                      <a:ext uri="{FF2B5EF4-FFF2-40B4-BE49-F238E27FC236}">
                        <a16:creationId xmlns:a16="http://schemas.microsoft.com/office/drawing/2014/main" id="{F8678D52-EEA6-B474-E770-D278BE936EB0}"/>
                      </a:ext>
                    </a:extLst>
                  </p:cNvPr>
                  <p:cNvSpPr>
                    <a:spLocks/>
                  </p:cNvSpPr>
                  <p:nvPr/>
                </p:nvSpPr>
                <p:spPr bwMode="auto">
                  <a:xfrm>
                    <a:off x="2092141" y="8043953"/>
                    <a:ext cx="26126" cy="22860"/>
                  </a:xfrm>
                  <a:custGeom>
                    <a:avLst/>
                    <a:gdLst>
                      <a:gd name="T0" fmla="*/ 53 w 53"/>
                      <a:gd name="T1" fmla="*/ 0 h 53"/>
                      <a:gd name="T2" fmla="*/ 53 w 53"/>
                      <a:gd name="T3" fmla="*/ 0 h 53"/>
                      <a:gd name="T4" fmla="*/ 0 w 53"/>
                      <a:gd name="T5" fmla="*/ 0 h 53"/>
                      <a:gd name="T6" fmla="*/ 0 w 53"/>
                      <a:gd name="T7" fmla="*/ 53 h 53"/>
                      <a:gd name="T8" fmla="*/ 53 w 53"/>
                      <a:gd name="T9" fmla="*/ 53 h 53"/>
                      <a:gd name="T10" fmla="*/ 53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53" y="0"/>
                        </a:moveTo>
                        <a:lnTo>
                          <a:pt x="53" y="0"/>
                        </a:lnTo>
                        <a:lnTo>
                          <a:pt x="0" y="0"/>
                        </a:lnTo>
                        <a:lnTo>
                          <a:pt x="0" y="53"/>
                        </a:lnTo>
                        <a:lnTo>
                          <a:pt x="53" y="53"/>
                        </a:lnTo>
                        <a:lnTo>
                          <a:pt x="5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grpSp>
            <p:grpSp>
              <p:nvGrpSpPr>
                <p:cNvPr id="723" name="Group 722">
                  <a:extLst>
                    <a:ext uri="{FF2B5EF4-FFF2-40B4-BE49-F238E27FC236}">
                      <a16:creationId xmlns:a16="http://schemas.microsoft.com/office/drawing/2014/main" id="{B0244E8B-AFBD-9514-D546-BF7C4C506D2D}"/>
                    </a:ext>
                  </a:extLst>
                </p:cNvPr>
                <p:cNvGrpSpPr/>
                <p:nvPr/>
              </p:nvGrpSpPr>
              <p:grpSpPr>
                <a:xfrm>
                  <a:off x="3137714" y="2471725"/>
                  <a:ext cx="615997" cy="404747"/>
                  <a:chOff x="2344738" y="7308851"/>
                  <a:chExt cx="550863" cy="361950"/>
                </a:xfrm>
                <a:solidFill>
                  <a:srgbClr val="FFFFFF"/>
                </a:solidFill>
              </p:grpSpPr>
              <p:sp>
                <p:nvSpPr>
                  <p:cNvPr id="724" name="Freeform 235">
                    <a:extLst>
                      <a:ext uri="{FF2B5EF4-FFF2-40B4-BE49-F238E27FC236}">
                        <a16:creationId xmlns:a16="http://schemas.microsoft.com/office/drawing/2014/main" id="{D1313283-C07C-895A-6A24-90C8A2FBDCDD}"/>
                      </a:ext>
                    </a:extLst>
                  </p:cNvPr>
                  <p:cNvSpPr>
                    <a:spLocks/>
                  </p:cNvSpPr>
                  <p:nvPr/>
                </p:nvSpPr>
                <p:spPr bwMode="auto">
                  <a:xfrm>
                    <a:off x="2344738" y="7308851"/>
                    <a:ext cx="550863" cy="361950"/>
                  </a:xfrm>
                  <a:custGeom>
                    <a:avLst/>
                    <a:gdLst>
                      <a:gd name="T0" fmla="*/ 1439 w 1707"/>
                      <a:gd name="T1" fmla="*/ 454 h 1118"/>
                      <a:gd name="T2" fmla="*/ 1439 w 1707"/>
                      <a:gd name="T3" fmla="*/ 454 h 1118"/>
                      <a:gd name="T4" fmla="*/ 1173 w 1707"/>
                      <a:gd name="T5" fmla="*/ 213 h 1118"/>
                      <a:gd name="T6" fmla="*/ 1162 w 1707"/>
                      <a:gd name="T7" fmla="*/ 213 h 1118"/>
                      <a:gd name="T8" fmla="*/ 773 w 1707"/>
                      <a:gd name="T9" fmla="*/ 0 h 1118"/>
                      <a:gd name="T10" fmla="*/ 321 w 1707"/>
                      <a:gd name="T11" fmla="*/ 427 h 1118"/>
                      <a:gd name="T12" fmla="*/ 0 w 1707"/>
                      <a:gd name="T13" fmla="*/ 773 h 1118"/>
                      <a:gd name="T14" fmla="*/ 318 w 1707"/>
                      <a:gd name="T15" fmla="*/ 1118 h 1118"/>
                      <a:gd name="T16" fmla="*/ 322 w 1707"/>
                      <a:gd name="T17" fmla="*/ 1065 h 1118"/>
                      <a:gd name="T18" fmla="*/ 53 w 1707"/>
                      <a:gd name="T19" fmla="*/ 773 h 1118"/>
                      <a:gd name="T20" fmla="*/ 347 w 1707"/>
                      <a:gd name="T21" fmla="*/ 479 h 1118"/>
                      <a:gd name="T22" fmla="*/ 373 w 1707"/>
                      <a:gd name="T23" fmla="*/ 479 h 1118"/>
                      <a:gd name="T24" fmla="*/ 373 w 1707"/>
                      <a:gd name="T25" fmla="*/ 453 h 1118"/>
                      <a:gd name="T26" fmla="*/ 773 w 1707"/>
                      <a:gd name="T27" fmla="*/ 53 h 1118"/>
                      <a:gd name="T28" fmla="*/ 1123 w 1707"/>
                      <a:gd name="T29" fmla="*/ 252 h 1118"/>
                      <a:gd name="T30" fmla="*/ 1131 w 1707"/>
                      <a:gd name="T31" fmla="*/ 266 h 1118"/>
                      <a:gd name="T32" fmla="*/ 1173 w 1707"/>
                      <a:gd name="T33" fmla="*/ 266 h 1118"/>
                      <a:gd name="T34" fmla="*/ 1387 w 1707"/>
                      <a:gd name="T35" fmla="*/ 479 h 1118"/>
                      <a:gd name="T36" fmla="*/ 1387 w 1707"/>
                      <a:gd name="T37" fmla="*/ 506 h 1118"/>
                      <a:gd name="T38" fmla="*/ 1413 w 1707"/>
                      <a:gd name="T39" fmla="*/ 506 h 1118"/>
                      <a:gd name="T40" fmla="*/ 1653 w 1707"/>
                      <a:gd name="T41" fmla="*/ 773 h 1118"/>
                      <a:gd name="T42" fmla="*/ 1384 w 1707"/>
                      <a:gd name="T43" fmla="*/ 1065 h 1118"/>
                      <a:gd name="T44" fmla="*/ 1389 w 1707"/>
                      <a:gd name="T45" fmla="*/ 1118 h 1118"/>
                      <a:gd name="T46" fmla="*/ 1707 w 1707"/>
                      <a:gd name="T47" fmla="*/ 773 h 1118"/>
                      <a:gd name="T48" fmla="*/ 1439 w 1707"/>
                      <a:gd name="T49" fmla="*/ 454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07" h="1118">
                        <a:moveTo>
                          <a:pt x="1439" y="454"/>
                        </a:moveTo>
                        <a:lnTo>
                          <a:pt x="1439" y="454"/>
                        </a:lnTo>
                        <a:cubicBezTo>
                          <a:pt x="1429" y="307"/>
                          <a:pt x="1327" y="213"/>
                          <a:pt x="1173" y="213"/>
                        </a:cubicBezTo>
                        <a:lnTo>
                          <a:pt x="1162" y="213"/>
                        </a:lnTo>
                        <a:cubicBezTo>
                          <a:pt x="1081" y="79"/>
                          <a:pt x="937" y="0"/>
                          <a:pt x="773" y="0"/>
                        </a:cubicBezTo>
                        <a:cubicBezTo>
                          <a:pt x="532" y="0"/>
                          <a:pt x="334" y="189"/>
                          <a:pt x="321" y="427"/>
                        </a:cubicBezTo>
                        <a:cubicBezTo>
                          <a:pt x="142" y="440"/>
                          <a:pt x="0" y="590"/>
                          <a:pt x="0" y="773"/>
                        </a:cubicBezTo>
                        <a:cubicBezTo>
                          <a:pt x="0" y="952"/>
                          <a:pt x="140" y="1104"/>
                          <a:pt x="318" y="1118"/>
                        </a:cubicBezTo>
                        <a:lnTo>
                          <a:pt x="322" y="1065"/>
                        </a:lnTo>
                        <a:cubicBezTo>
                          <a:pt x="171" y="1053"/>
                          <a:pt x="53" y="924"/>
                          <a:pt x="53" y="773"/>
                        </a:cubicBezTo>
                        <a:cubicBezTo>
                          <a:pt x="53" y="611"/>
                          <a:pt x="185" y="479"/>
                          <a:pt x="347" y="479"/>
                        </a:cubicBezTo>
                        <a:lnTo>
                          <a:pt x="373" y="479"/>
                        </a:lnTo>
                        <a:lnTo>
                          <a:pt x="373" y="453"/>
                        </a:lnTo>
                        <a:cubicBezTo>
                          <a:pt x="373" y="232"/>
                          <a:pt x="553" y="53"/>
                          <a:pt x="773" y="53"/>
                        </a:cubicBezTo>
                        <a:cubicBezTo>
                          <a:pt x="923" y="53"/>
                          <a:pt x="1054" y="127"/>
                          <a:pt x="1123" y="252"/>
                        </a:cubicBezTo>
                        <a:lnTo>
                          <a:pt x="1131" y="266"/>
                        </a:lnTo>
                        <a:lnTo>
                          <a:pt x="1173" y="266"/>
                        </a:lnTo>
                        <a:cubicBezTo>
                          <a:pt x="1331" y="266"/>
                          <a:pt x="1387" y="376"/>
                          <a:pt x="1387" y="479"/>
                        </a:cubicBezTo>
                        <a:lnTo>
                          <a:pt x="1387" y="506"/>
                        </a:lnTo>
                        <a:lnTo>
                          <a:pt x="1413" y="506"/>
                        </a:lnTo>
                        <a:cubicBezTo>
                          <a:pt x="1550" y="506"/>
                          <a:pt x="1653" y="621"/>
                          <a:pt x="1653" y="773"/>
                        </a:cubicBezTo>
                        <a:cubicBezTo>
                          <a:pt x="1653" y="924"/>
                          <a:pt x="1535" y="1053"/>
                          <a:pt x="1384" y="1065"/>
                        </a:cubicBezTo>
                        <a:lnTo>
                          <a:pt x="1389" y="1118"/>
                        </a:lnTo>
                        <a:cubicBezTo>
                          <a:pt x="1567" y="1104"/>
                          <a:pt x="1707" y="952"/>
                          <a:pt x="1707" y="773"/>
                        </a:cubicBezTo>
                        <a:cubicBezTo>
                          <a:pt x="1707" y="600"/>
                          <a:pt x="1593" y="467"/>
                          <a:pt x="1439" y="45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25" name="Freeform 236">
                    <a:extLst>
                      <a:ext uri="{FF2B5EF4-FFF2-40B4-BE49-F238E27FC236}">
                        <a16:creationId xmlns:a16="http://schemas.microsoft.com/office/drawing/2014/main" id="{828BFAB2-B45D-9265-78C0-5732C6DB84B5}"/>
                      </a:ext>
                    </a:extLst>
                  </p:cNvPr>
                  <p:cNvSpPr>
                    <a:spLocks/>
                  </p:cNvSpPr>
                  <p:nvPr/>
                </p:nvSpPr>
                <p:spPr bwMode="auto">
                  <a:xfrm>
                    <a:off x="2500313" y="7359650"/>
                    <a:ext cx="93663" cy="103187"/>
                  </a:xfrm>
                  <a:custGeom>
                    <a:avLst/>
                    <a:gdLst>
                      <a:gd name="T0" fmla="*/ 293 w 293"/>
                      <a:gd name="T1" fmla="*/ 54 h 320"/>
                      <a:gd name="T2" fmla="*/ 293 w 293"/>
                      <a:gd name="T3" fmla="*/ 54 h 320"/>
                      <a:gd name="T4" fmla="*/ 293 w 293"/>
                      <a:gd name="T5" fmla="*/ 0 h 320"/>
                      <a:gd name="T6" fmla="*/ 0 w 293"/>
                      <a:gd name="T7" fmla="*/ 320 h 320"/>
                      <a:gd name="T8" fmla="*/ 53 w 293"/>
                      <a:gd name="T9" fmla="*/ 320 h 320"/>
                      <a:gd name="T10" fmla="*/ 293 w 293"/>
                      <a:gd name="T11" fmla="*/ 54 h 320"/>
                    </a:gdLst>
                    <a:ahLst/>
                    <a:cxnLst>
                      <a:cxn ang="0">
                        <a:pos x="T0" y="T1"/>
                      </a:cxn>
                      <a:cxn ang="0">
                        <a:pos x="T2" y="T3"/>
                      </a:cxn>
                      <a:cxn ang="0">
                        <a:pos x="T4" y="T5"/>
                      </a:cxn>
                      <a:cxn ang="0">
                        <a:pos x="T6" y="T7"/>
                      </a:cxn>
                      <a:cxn ang="0">
                        <a:pos x="T8" y="T9"/>
                      </a:cxn>
                      <a:cxn ang="0">
                        <a:pos x="T10" y="T11"/>
                      </a:cxn>
                    </a:cxnLst>
                    <a:rect l="0" t="0" r="r" b="b"/>
                    <a:pathLst>
                      <a:path w="293" h="320">
                        <a:moveTo>
                          <a:pt x="293" y="54"/>
                        </a:moveTo>
                        <a:lnTo>
                          <a:pt x="293" y="54"/>
                        </a:lnTo>
                        <a:lnTo>
                          <a:pt x="293" y="0"/>
                        </a:lnTo>
                        <a:cubicBezTo>
                          <a:pt x="137" y="0"/>
                          <a:pt x="0" y="150"/>
                          <a:pt x="0" y="320"/>
                        </a:cubicBezTo>
                        <a:lnTo>
                          <a:pt x="53" y="320"/>
                        </a:lnTo>
                        <a:cubicBezTo>
                          <a:pt x="53" y="168"/>
                          <a:pt x="180" y="54"/>
                          <a:pt x="293" y="5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grpSp>
          </p:grpSp>
        </p:grpSp>
        <p:grpSp>
          <p:nvGrpSpPr>
            <p:cNvPr id="675" name="Group 674">
              <a:extLst>
                <a:ext uri="{FF2B5EF4-FFF2-40B4-BE49-F238E27FC236}">
                  <a16:creationId xmlns:a16="http://schemas.microsoft.com/office/drawing/2014/main" id="{956164D9-8C54-3B7F-5B79-B53ABD9EA5BB}"/>
                </a:ext>
              </a:extLst>
            </p:cNvPr>
            <p:cNvGrpSpPr/>
            <p:nvPr/>
          </p:nvGrpSpPr>
          <p:grpSpPr>
            <a:xfrm>
              <a:off x="3486000" y="5009083"/>
              <a:ext cx="849904" cy="848220"/>
              <a:chOff x="3486000" y="5266466"/>
              <a:chExt cx="849904" cy="848220"/>
            </a:xfrm>
          </p:grpSpPr>
          <p:grpSp>
            <p:nvGrpSpPr>
              <p:cNvPr id="705" name="Group 704">
                <a:extLst>
                  <a:ext uri="{FF2B5EF4-FFF2-40B4-BE49-F238E27FC236}">
                    <a16:creationId xmlns:a16="http://schemas.microsoft.com/office/drawing/2014/main" id="{E31AA675-6384-2514-708F-875C24A17CE3}"/>
                  </a:ext>
                </a:extLst>
              </p:cNvPr>
              <p:cNvGrpSpPr/>
              <p:nvPr/>
            </p:nvGrpSpPr>
            <p:grpSpPr>
              <a:xfrm>
                <a:off x="3486000" y="5266466"/>
                <a:ext cx="849904" cy="848220"/>
                <a:chOff x="7670218" y="1134788"/>
                <a:chExt cx="702841" cy="701448"/>
              </a:xfrm>
            </p:grpSpPr>
            <p:grpSp>
              <p:nvGrpSpPr>
                <p:cNvPr id="716" name="Group 715">
                  <a:extLst>
                    <a:ext uri="{FF2B5EF4-FFF2-40B4-BE49-F238E27FC236}">
                      <a16:creationId xmlns:a16="http://schemas.microsoft.com/office/drawing/2014/main" id="{F9B65410-393B-88E5-FC4B-1E110A9B0EA3}"/>
                    </a:ext>
                  </a:extLst>
                </p:cNvPr>
                <p:cNvGrpSpPr/>
                <p:nvPr/>
              </p:nvGrpSpPr>
              <p:grpSpPr>
                <a:xfrm>
                  <a:off x="7670218" y="1134788"/>
                  <a:ext cx="702841" cy="701448"/>
                  <a:chOff x="587408" y="1107646"/>
                  <a:chExt cx="1128633" cy="1126396"/>
                </a:xfrm>
              </p:grpSpPr>
              <p:sp>
                <p:nvSpPr>
                  <p:cNvPr id="718" name="Oval 717">
                    <a:extLst>
                      <a:ext uri="{FF2B5EF4-FFF2-40B4-BE49-F238E27FC236}">
                        <a16:creationId xmlns:a16="http://schemas.microsoft.com/office/drawing/2014/main" id="{696162D7-6CD9-0330-3571-950E0650D5C4}"/>
                      </a:ext>
                    </a:extLst>
                  </p:cNvPr>
                  <p:cNvSpPr/>
                  <p:nvPr/>
                </p:nvSpPr>
                <p:spPr>
                  <a:xfrm>
                    <a:off x="589645" y="1107646"/>
                    <a:ext cx="1126396" cy="1126396"/>
                  </a:xfrm>
                  <a:prstGeom prst="ellipse">
                    <a:avLst/>
                  </a:prstGeom>
                  <a:solidFill>
                    <a:srgbClr val="005758"/>
                  </a:solidFill>
                  <a:ln w="12700" cap="flat" cmpd="sng" algn="ctr">
                    <a:noFill/>
                    <a:prstDash val="solid"/>
                    <a:miter lim="800000"/>
                  </a:ln>
                  <a:effectLst>
                    <a:outerShdw blurRad="25400" dist="25400" dir="13500000" algn="br" rotWithShape="0">
                      <a:srgbClr val="FFFF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ndParaRPr>
                  </a:p>
                </p:txBody>
              </p:sp>
              <p:sp>
                <p:nvSpPr>
                  <p:cNvPr id="719" name="Oval 718">
                    <a:extLst>
                      <a:ext uri="{FF2B5EF4-FFF2-40B4-BE49-F238E27FC236}">
                        <a16:creationId xmlns:a16="http://schemas.microsoft.com/office/drawing/2014/main" id="{0B4C5E22-1860-A598-2C64-14C0AF689670}"/>
                      </a:ext>
                    </a:extLst>
                  </p:cNvPr>
                  <p:cNvSpPr/>
                  <p:nvPr/>
                </p:nvSpPr>
                <p:spPr>
                  <a:xfrm>
                    <a:off x="587408" y="1107646"/>
                    <a:ext cx="1126396" cy="1126396"/>
                  </a:xfrm>
                  <a:prstGeom prst="ellipse">
                    <a:avLst/>
                  </a:prstGeom>
                  <a:solidFill>
                    <a:srgbClr val="005758"/>
                  </a:solidFill>
                  <a:ln w="12700" cap="flat" cmpd="sng" algn="ctr">
                    <a:noFill/>
                    <a:prstDash val="solid"/>
                    <a:miter lim="800000"/>
                  </a:ln>
                  <a:effectLst>
                    <a:outerShdw blurRad="50800" dist="38100" dir="2700000" algn="tl" rotWithShape="0">
                      <a:prstClr val="black">
                        <a:alpha val="9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ndParaRPr>
                  </a:p>
                </p:txBody>
              </p:sp>
            </p:grpSp>
            <p:sp>
              <p:nvSpPr>
                <p:cNvPr id="717" name="Oval 716">
                  <a:extLst>
                    <a:ext uri="{FF2B5EF4-FFF2-40B4-BE49-F238E27FC236}">
                      <a16:creationId xmlns:a16="http://schemas.microsoft.com/office/drawing/2014/main" id="{8E7E618E-ADFB-34BC-A42C-8E6172A46D67}"/>
                    </a:ext>
                  </a:extLst>
                </p:cNvPr>
                <p:cNvSpPr/>
                <p:nvPr/>
              </p:nvSpPr>
              <p:spPr>
                <a:xfrm>
                  <a:off x="7721847" y="1185721"/>
                  <a:ext cx="599582" cy="599582"/>
                </a:xfrm>
                <a:prstGeom prst="ellipse">
                  <a:avLst/>
                </a:prstGeom>
                <a:solidFill>
                  <a:srgbClr val="003030">
                    <a:alpha val="50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ea typeface="+mn-ea"/>
                    <a:cs typeface="+mn-cs"/>
                  </a:endParaRPr>
                </a:p>
              </p:txBody>
            </p:sp>
          </p:grpSp>
          <p:grpSp>
            <p:nvGrpSpPr>
              <p:cNvPr id="706" name="Group 705">
                <a:extLst>
                  <a:ext uri="{FF2B5EF4-FFF2-40B4-BE49-F238E27FC236}">
                    <a16:creationId xmlns:a16="http://schemas.microsoft.com/office/drawing/2014/main" id="{B424C2DC-F7A9-3E8C-7F0C-068D055493AA}"/>
                  </a:ext>
                </a:extLst>
              </p:cNvPr>
              <p:cNvGrpSpPr/>
              <p:nvPr/>
            </p:nvGrpSpPr>
            <p:grpSpPr>
              <a:xfrm>
                <a:off x="3726628" y="5501164"/>
                <a:ext cx="376745" cy="388518"/>
                <a:chOff x="2316163" y="6029326"/>
                <a:chExt cx="508000" cy="523875"/>
              </a:xfrm>
              <a:solidFill>
                <a:srgbClr val="FFFFFF"/>
              </a:solidFill>
            </p:grpSpPr>
            <p:sp>
              <p:nvSpPr>
                <p:cNvPr id="707" name="Freeform 262">
                  <a:extLst>
                    <a:ext uri="{FF2B5EF4-FFF2-40B4-BE49-F238E27FC236}">
                      <a16:creationId xmlns:a16="http://schemas.microsoft.com/office/drawing/2014/main" id="{9F7E55A9-6ADD-4BAB-ECA7-FDC4B4BE7A37}"/>
                    </a:ext>
                  </a:extLst>
                </p:cNvPr>
                <p:cNvSpPr>
                  <a:spLocks/>
                </p:cNvSpPr>
                <p:nvPr/>
              </p:nvSpPr>
              <p:spPr bwMode="auto">
                <a:xfrm>
                  <a:off x="2446338" y="6029326"/>
                  <a:ext cx="246063" cy="523875"/>
                </a:xfrm>
                <a:custGeom>
                  <a:avLst/>
                  <a:gdLst>
                    <a:gd name="T0" fmla="*/ 399 w 798"/>
                    <a:gd name="T1" fmla="*/ 1701 h 1701"/>
                    <a:gd name="T2" fmla="*/ 399 w 798"/>
                    <a:gd name="T3" fmla="*/ 1701 h 1701"/>
                    <a:gd name="T4" fmla="*/ 0 w 798"/>
                    <a:gd name="T5" fmla="*/ 850 h 1701"/>
                    <a:gd name="T6" fmla="*/ 80 w 798"/>
                    <a:gd name="T7" fmla="*/ 336 h 1701"/>
                    <a:gd name="T8" fmla="*/ 130 w 798"/>
                    <a:gd name="T9" fmla="*/ 354 h 1701"/>
                    <a:gd name="T10" fmla="*/ 54 w 798"/>
                    <a:gd name="T11" fmla="*/ 850 h 1701"/>
                    <a:gd name="T12" fmla="*/ 399 w 798"/>
                    <a:gd name="T13" fmla="*/ 1648 h 1701"/>
                    <a:gd name="T14" fmla="*/ 745 w 798"/>
                    <a:gd name="T15" fmla="*/ 850 h 1701"/>
                    <a:gd name="T16" fmla="*/ 399 w 798"/>
                    <a:gd name="T17" fmla="*/ 52 h 1701"/>
                    <a:gd name="T18" fmla="*/ 287 w 798"/>
                    <a:gd name="T19" fmla="*/ 97 h 1701"/>
                    <a:gd name="T20" fmla="*/ 253 w 798"/>
                    <a:gd name="T21" fmla="*/ 56 h 1701"/>
                    <a:gd name="T22" fmla="*/ 399 w 798"/>
                    <a:gd name="T23" fmla="*/ 0 h 1701"/>
                    <a:gd name="T24" fmla="*/ 798 w 798"/>
                    <a:gd name="T25" fmla="*/ 850 h 1701"/>
                    <a:gd name="T26" fmla="*/ 399 w 798"/>
                    <a:gd name="T2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8" h="1701">
                      <a:moveTo>
                        <a:pt x="399" y="1701"/>
                      </a:moveTo>
                      <a:lnTo>
                        <a:pt x="399" y="1701"/>
                      </a:lnTo>
                      <a:cubicBezTo>
                        <a:pt x="176" y="1701"/>
                        <a:pt x="0" y="1327"/>
                        <a:pt x="0" y="850"/>
                      </a:cubicBezTo>
                      <a:cubicBezTo>
                        <a:pt x="0" y="662"/>
                        <a:pt x="28" y="484"/>
                        <a:pt x="80" y="336"/>
                      </a:cubicBezTo>
                      <a:lnTo>
                        <a:pt x="130" y="354"/>
                      </a:lnTo>
                      <a:cubicBezTo>
                        <a:pt x="80" y="496"/>
                        <a:pt x="54" y="668"/>
                        <a:pt x="54" y="850"/>
                      </a:cubicBezTo>
                      <a:cubicBezTo>
                        <a:pt x="54" y="1282"/>
                        <a:pt x="212" y="1648"/>
                        <a:pt x="399" y="1648"/>
                      </a:cubicBezTo>
                      <a:cubicBezTo>
                        <a:pt x="587" y="1648"/>
                        <a:pt x="745" y="1282"/>
                        <a:pt x="745" y="850"/>
                      </a:cubicBezTo>
                      <a:cubicBezTo>
                        <a:pt x="745" y="418"/>
                        <a:pt x="587" y="52"/>
                        <a:pt x="399" y="52"/>
                      </a:cubicBezTo>
                      <a:cubicBezTo>
                        <a:pt x="361" y="52"/>
                        <a:pt x="323" y="67"/>
                        <a:pt x="287" y="97"/>
                      </a:cubicBezTo>
                      <a:lnTo>
                        <a:pt x="253" y="56"/>
                      </a:lnTo>
                      <a:cubicBezTo>
                        <a:pt x="299" y="18"/>
                        <a:pt x="349" y="0"/>
                        <a:pt x="399" y="0"/>
                      </a:cubicBezTo>
                      <a:cubicBezTo>
                        <a:pt x="623" y="0"/>
                        <a:pt x="798" y="373"/>
                        <a:pt x="798" y="850"/>
                      </a:cubicBezTo>
                      <a:cubicBezTo>
                        <a:pt x="798" y="1327"/>
                        <a:pt x="623" y="1701"/>
                        <a:pt x="399" y="170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08" name="Freeform 263">
                  <a:extLst>
                    <a:ext uri="{FF2B5EF4-FFF2-40B4-BE49-F238E27FC236}">
                      <a16:creationId xmlns:a16="http://schemas.microsoft.com/office/drawing/2014/main" id="{7085A07D-4943-6615-63D3-D21E83D7CA73}"/>
                    </a:ext>
                  </a:extLst>
                </p:cNvPr>
                <p:cNvSpPr>
                  <a:spLocks/>
                </p:cNvSpPr>
                <p:nvPr/>
              </p:nvSpPr>
              <p:spPr bwMode="auto">
                <a:xfrm>
                  <a:off x="2325688" y="6100763"/>
                  <a:ext cx="481013" cy="363537"/>
                </a:xfrm>
                <a:custGeom>
                  <a:avLst/>
                  <a:gdLst>
                    <a:gd name="T0" fmla="*/ 1239 w 1561"/>
                    <a:gd name="T1" fmla="*/ 1169 h 1180"/>
                    <a:gd name="T2" fmla="*/ 1239 w 1561"/>
                    <a:gd name="T3" fmla="*/ 1169 h 1180"/>
                    <a:gd name="T4" fmla="*/ 593 w 1561"/>
                    <a:gd name="T5" fmla="*/ 964 h 1180"/>
                    <a:gd name="T6" fmla="*/ 134 w 1561"/>
                    <a:gd name="T7" fmla="*/ 571 h 1180"/>
                    <a:gd name="T8" fmla="*/ 55 w 1561"/>
                    <a:gd name="T9" fmla="*/ 194 h 1180"/>
                    <a:gd name="T10" fmla="*/ 992 w 1561"/>
                    <a:gd name="T11" fmla="*/ 274 h 1180"/>
                    <a:gd name="T12" fmla="*/ 1399 w 1561"/>
                    <a:gd name="T13" fmla="*/ 602 h 1180"/>
                    <a:gd name="T14" fmla="*/ 1359 w 1561"/>
                    <a:gd name="T15" fmla="*/ 636 h 1180"/>
                    <a:gd name="T16" fmla="*/ 965 w 1561"/>
                    <a:gd name="T17" fmla="*/ 320 h 1180"/>
                    <a:gd name="T18" fmla="*/ 101 w 1561"/>
                    <a:gd name="T19" fmla="*/ 220 h 1180"/>
                    <a:gd name="T20" fmla="*/ 177 w 1561"/>
                    <a:gd name="T21" fmla="*/ 540 h 1180"/>
                    <a:gd name="T22" fmla="*/ 619 w 1561"/>
                    <a:gd name="T23" fmla="*/ 918 h 1180"/>
                    <a:gd name="T24" fmla="*/ 1483 w 1561"/>
                    <a:gd name="T25" fmla="*/ 1018 h 1180"/>
                    <a:gd name="T26" fmla="*/ 1502 w 1561"/>
                    <a:gd name="T27" fmla="*/ 912 h 1180"/>
                    <a:gd name="T28" fmla="*/ 1555 w 1561"/>
                    <a:gd name="T29" fmla="*/ 906 h 1180"/>
                    <a:gd name="T30" fmla="*/ 1529 w 1561"/>
                    <a:gd name="T31" fmla="*/ 1044 h 1180"/>
                    <a:gd name="T32" fmla="*/ 1239 w 1561"/>
                    <a:gd name="T33" fmla="*/ 1169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1" h="1180">
                      <a:moveTo>
                        <a:pt x="1239" y="1169"/>
                      </a:moveTo>
                      <a:lnTo>
                        <a:pt x="1239" y="1169"/>
                      </a:lnTo>
                      <a:cubicBezTo>
                        <a:pt x="1060" y="1169"/>
                        <a:pt x="827" y="1100"/>
                        <a:pt x="593" y="964"/>
                      </a:cubicBezTo>
                      <a:cubicBezTo>
                        <a:pt x="399" y="853"/>
                        <a:pt x="236" y="713"/>
                        <a:pt x="134" y="571"/>
                      </a:cubicBezTo>
                      <a:cubicBezTo>
                        <a:pt x="28" y="423"/>
                        <a:pt x="0" y="289"/>
                        <a:pt x="55" y="194"/>
                      </a:cubicBezTo>
                      <a:cubicBezTo>
                        <a:pt x="167" y="0"/>
                        <a:pt x="578" y="35"/>
                        <a:pt x="992" y="274"/>
                      </a:cubicBezTo>
                      <a:cubicBezTo>
                        <a:pt x="1155" y="368"/>
                        <a:pt x="1296" y="482"/>
                        <a:pt x="1399" y="602"/>
                      </a:cubicBezTo>
                      <a:lnTo>
                        <a:pt x="1359" y="636"/>
                      </a:lnTo>
                      <a:cubicBezTo>
                        <a:pt x="1260" y="521"/>
                        <a:pt x="1124" y="411"/>
                        <a:pt x="965" y="320"/>
                      </a:cubicBezTo>
                      <a:cubicBezTo>
                        <a:pt x="591" y="103"/>
                        <a:pt x="195" y="58"/>
                        <a:pt x="101" y="220"/>
                      </a:cubicBezTo>
                      <a:cubicBezTo>
                        <a:pt x="58" y="296"/>
                        <a:pt x="85" y="412"/>
                        <a:pt x="177" y="540"/>
                      </a:cubicBezTo>
                      <a:cubicBezTo>
                        <a:pt x="275" y="676"/>
                        <a:pt x="432" y="810"/>
                        <a:pt x="619" y="918"/>
                      </a:cubicBezTo>
                      <a:cubicBezTo>
                        <a:pt x="994" y="1135"/>
                        <a:pt x="1389" y="1180"/>
                        <a:pt x="1483" y="1018"/>
                      </a:cubicBezTo>
                      <a:cubicBezTo>
                        <a:pt x="1500" y="988"/>
                        <a:pt x="1507" y="953"/>
                        <a:pt x="1502" y="912"/>
                      </a:cubicBezTo>
                      <a:lnTo>
                        <a:pt x="1555" y="906"/>
                      </a:lnTo>
                      <a:cubicBezTo>
                        <a:pt x="1561" y="958"/>
                        <a:pt x="1552" y="1005"/>
                        <a:pt x="1529" y="1044"/>
                      </a:cubicBezTo>
                      <a:cubicBezTo>
                        <a:pt x="1481" y="1128"/>
                        <a:pt x="1376" y="1169"/>
                        <a:pt x="1239" y="116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09" name="Freeform 264">
                  <a:extLst>
                    <a:ext uri="{FF2B5EF4-FFF2-40B4-BE49-F238E27FC236}">
                      <a16:creationId xmlns:a16="http://schemas.microsoft.com/office/drawing/2014/main" id="{B517AB0D-4C1A-3FA9-4165-A7F3C79A93FD}"/>
                    </a:ext>
                  </a:extLst>
                </p:cNvPr>
                <p:cNvSpPr>
                  <a:spLocks/>
                </p:cNvSpPr>
                <p:nvPr/>
              </p:nvSpPr>
              <p:spPr bwMode="auto">
                <a:xfrm>
                  <a:off x="2333625" y="6100763"/>
                  <a:ext cx="479425" cy="363537"/>
                </a:xfrm>
                <a:custGeom>
                  <a:avLst/>
                  <a:gdLst>
                    <a:gd name="T0" fmla="*/ 321 w 1560"/>
                    <a:gd name="T1" fmla="*/ 1169 h 1180"/>
                    <a:gd name="T2" fmla="*/ 321 w 1560"/>
                    <a:gd name="T3" fmla="*/ 1169 h 1180"/>
                    <a:gd name="T4" fmla="*/ 31 w 1560"/>
                    <a:gd name="T5" fmla="*/ 1044 h 1180"/>
                    <a:gd name="T6" fmla="*/ 5 w 1560"/>
                    <a:gd name="T7" fmla="*/ 906 h 1180"/>
                    <a:gd name="T8" fmla="*/ 58 w 1560"/>
                    <a:gd name="T9" fmla="*/ 912 h 1180"/>
                    <a:gd name="T10" fmla="*/ 77 w 1560"/>
                    <a:gd name="T11" fmla="*/ 1018 h 1180"/>
                    <a:gd name="T12" fmla="*/ 941 w 1560"/>
                    <a:gd name="T13" fmla="*/ 918 h 1180"/>
                    <a:gd name="T14" fmla="*/ 1383 w 1560"/>
                    <a:gd name="T15" fmla="*/ 540 h 1180"/>
                    <a:gd name="T16" fmla="*/ 1459 w 1560"/>
                    <a:gd name="T17" fmla="*/ 220 h 1180"/>
                    <a:gd name="T18" fmla="*/ 595 w 1560"/>
                    <a:gd name="T19" fmla="*/ 320 h 1180"/>
                    <a:gd name="T20" fmla="*/ 202 w 1560"/>
                    <a:gd name="T21" fmla="*/ 636 h 1180"/>
                    <a:gd name="T22" fmla="*/ 161 w 1560"/>
                    <a:gd name="T23" fmla="*/ 602 h 1180"/>
                    <a:gd name="T24" fmla="*/ 569 w 1560"/>
                    <a:gd name="T25" fmla="*/ 274 h 1180"/>
                    <a:gd name="T26" fmla="*/ 1505 w 1560"/>
                    <a:gd name="T27" fmla="*/ 194 h 1180"/>
                    <a:gd name="T28" fmla="*/ 1426 w 1560"/>
                    <a:gd name="T29" fmla="*/ 571 h 1180"/>
                    <a:gd name="T30" fmla="*/ 968 w 1560"/>
                    <a:gd name="T31" fmla="*/ 964 h 1180"/>
                    <a:gd name="T32" fmla="*/ 321 w 1560"/>
                    <a:gd name="T33" fmla="*/ 1169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0" h="1180">
                      <a:moveTo>
                        <a:pt x="321" y="1169"/>
                      </a:moveTo>
                      <a:lnTo>
                        <a:pt x="321" y="1169"/>
                      </a:lnTo>
                      <a:cubicBezTo>
                        <a:pt x="185" y="1169"/>
                        <a:pt x="80" y="1128"/>
                        <a:pt x="31" y="1044"/>
                      </a:cubicBezTo>
                      <a:cubicBezTo>
                        <a:pt x="8" y="1005"/>
                        <a:pt x="0" y="958"/>
                        <a:pt x="5" y="906"/>
                      </a:cubicBezTo>
                      <a:lnTo>
                        <a:pt x="58" y="912"/>
                      </a:lnTo>
                      <a:cubicBezTo>
                        <a:pt x="54" y="953"/>
                        <a:pt x="60" y="988"/>
                        <a:pt x="77" y="1018"/>
                      </a:cubicBezTo>
                      <a:cubicBezTo>
                        <a:pt x="171" y="1180"/>
                        <a:pt x="567" y="1135"/>
                        <a:pt x="941" y="918"/>
                      </a:cubicBezTo>
                      <a:cubicBezTo>
                        <a:pt x="1129" y="810"/>
                        <a:pt x="1286" y="676"/>
                        <a:pt x="1383" y="540"/>
                      </a:cubicBezTo>
                      <a:cubicBezTo>
                        <a:pt x="1475" y="412"/>
                        <a:pt x="1503" y="296"/>
                        <a:pt x="1459" y="220"/>
                      </a:cubicBezTo>
                      <a:cubicBezTo>
                        <a:pt x="1365" y="58"/>
                        <a:pt x="970" y="103"/>
                        <a:pt x="595" y="320"/>
                      </a:cubicBezTo>
                      <a:cubicBezTo>
                        <a:pt x="437" y="411"/>
                        <a:pt x="301" y="521"/>
                        <a:pt x="202" y="636"/>
                      </a:cubicBezTo>
                      <a:lnTo>
                        <a:pt x="161" y="602"/>
                      </a:lnTo>
                      <a:cubicBezTo>
                        <a:pt x="264" y="482"/>
                        <a:pt x="405" y="368"/>
                        <a:pt x="569" y="274"/>
                      </a:cubicBezTo>
                      <a:cubicBezTo>
                        <a:pt x="982" y="35"/>
                        <a:pt x="1393" y="0"/>
                        <a:pt x="1505" y="194"/>
                      </a:cubicBezTo>
                      <a:cubicBezTo>
                        <a:pt x="1560" y="289"/>
                        <a:pt x="1532" y="423"/>
                        <a:pt x="1426" y="571"/>
                      </a:cubicBezTo>
                      <a:cubicBezTo>
                        <a:pt x="1324" y="713"/>
                        <a:pt x="1162" y="853"/>
                        <a:pt x="968" y="964"/>
                      </a:cubicBezTo>
                      <a:cubicBezTo>
                        <a:pt x="734" y="1100"/>
                        <a:pt x="500" y="1169"/>
                        <a:pt x="321" y="116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10" name="Freeform 265">
                  <a:extLst>
                    <a:ext uri="{FF2B5EF4-FFF2-40B4-BE49-F238E27FC236}">
                      <a16:creationId xmlns:a16="http://schemas.microsoft.com/office/drawing/2014/main" id="{0957E63D-EDFB-EEB9-1B0F-A07CF5D9EA4D}"/>
                    </a:ext>
                  </a:extLst>
                </p:cNvPr>
                <p:cNvSpPr>
                  <a:spLocks noEditPoints="1"/>
                </p:cNvSpPr>
                <p:nvPr/>
              </p:nvSpPr>
              <p:spPr bwMode="auto">
                <a:xfrm>
                  <a:off x="2316163" y="6323013"/>
                  <a:ext cx="65088" cy="66675"/>
                </a:xfrm>
                <a:custGeom>
                  <a:avLst/>
                  <a:gdLst>
                    <a:gd name="T0" fmla="*/ 106 w 213"/>
                    <a:gd name="T1" fmla="*/ 54 h 213"/>
                    <a:gd name="T2" fmla="*/ 106 w 213"/>
                    <a:gd name="T3" fmla="*/ 54 h 213"/>
                    <a:gd name="T4" fmla="*/ 53 w 213"/>
                    <a:gd name="T5" fmla="*/ 107 h 213"/>
                    <a:gd name="T6" fmla="*/ 106 w 213"/>
                    <a:gd name="T7" fmla="*/ 160 h 213"/>
                    <a:gd name="T8" fmla="*/ 159 w 213"/>
                    <a:gd name="T9" fmla="*/ 107 h 213"/>
                    <a:gd name="T10" fmla="*/ 106 w 213"/>
                    <a:gd name="T11" fmla="*/ 54 h 213"/>
                    <a:gd name="T12" fmla="*/ 106 w 213"/>
                    <a:gd name="T13" fmla="*/ 213 h 213"/>
                    <a:gd name="T14" fmla="*/ 106 w 213"/>
                    <a:gd name="T15" fmla="*/ 213 h 213"/>
                    <a:gd name="T16" fmla="*/ 0 w 213"/>
                    <a:gd name="T17" fmla="*/ 107 h 213"/>
                    <a:gd name="T18" fmla="*/ 106 w 213"/>
                    <a:gd name="T19" fmla="*/ 0 h 213"/>
                    <a:gd name="T20" fmla="*/ 213 w 213"/>
                    <a:gd name="T21" fmla="*/ 107 h 213"/>
                    <a:gd name="T22" fmla="*/ 106 w 213"/>
                    <a:gd name="T23"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3">
                      <a:moveTo>
                        <a:pt x="106" y="54"/>
                      </a:moveTo>
                      <a:lnTo>
                        <a:pt x="106" y="54"/>
                      </a:lnTo>
                      <a:cubicBezTo>
                        <a:pt x="77" y="54"/>
                        <a:pt x="53" y="77"/>
                        <a:pt x="53" y="107"/>
                      </a:cubicBezTo>
                      <a:cubicBezTo>
                        <a:pt x="53" y="136"/>
                        <a:pt x="77" y="160"/>
                        <a:pt x="106" y="160"/>
                      </a:cubicBezTo>
                      <a:cubicBezTo>
                        <a:pt x="136" y="160"/>
                        <a:pt x="159" y="136"/>
                        <a:pt x="159" y="107"/>
                      </a:cubicBezTo>
                      <a:cubicBezTo>
                        <a:pt x="159" y="77"/>
                        <a:pt x="136" y="54"/>
                        <a:pt x="106" y="54"/>
                      </a:cubicBezTo>
                      <a:close/>
                      <a:moveTo>
                        <a:pt x="106" y="213"/>
                      </a:moveTo>
                      <a:lnTo>
                        <a:pt x="106" y="213"/>
                      </a:lnTo>
                      <a:cubicBezTo>
                        <a:pt x="48" y="213"/>
                        <a:pt x="0" y="165"/>
                        <a:pt x="0" y="107"/>
                      </a:cubicBezTo>
                      <a:cubicBezTo>
                        <a:pt x="0" y="48"/>
                        <a:pt x="48" y="0"/>
                        <a:pt x="106" y="0"/>
                      </a:cubicBezTo>
                      <a:cubicBezTo>
                        <a:pt x="165" y="0"/>
                        <a:pt x="213" y="48"/>
                        <a:pt x="213" y="107"/>
                      </a:cubicBezTo>
                      <a:cubicBezTo>
                        <a:pt x="213" y="165"/>
                        <a:pt x="165" y="213"/>
                        <a:pt x="106"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11" name="Freeform 266">
                  <a:extLst>
                    <a:ext uri="{FF2B5EF4-FFF2-40B4-BE49-F238E27FC236}">
                      <a16:creationId xmlns:a16="http://schemas.microsoft.com/office/drawing/2014/main" id="{6866DD2C-4EB1-CE3C-BFA6-CAAA45883431}"/>
                    </a:ext>
                  </a:extLst>
                </p:cNvPr>
                <p:cNvSpPr>
                  <a:spLocks noEditPoints="1"/>
                </p:cNvSpPr>
                <p:nvPr/>
              </p:nvSpPr>
              <p:spPr bwMode="auto">
                <a:xfrm>
                  <a:off x="2757488" y="6323013"/>
                  <a:ext cx="66675" cy="66675"/>
                </a:xfrm>
                <a:custGeom>
                  <a:avLst/>
                  <a:gdLst>
                    <a:gd name="T0" fmla="*/ 106 w 213"/>
                    <a:gd name="T1" fmla="*/ 54 h 213"/>
                    <a:gd name="T2" fmla="*/ 106 w 213"/>
                    <a:gd name="T3" fmla="*/ 54 h 213"/>
                    <a:gd name="T4" fmla="*/ 53 w 213"/>
                    <a:gd name="T5" fmla="*/ 107 h 213"/>
                    <a:gd name="T6" fmla="*/ 106 w 213"/>
                    <a:gd name="T7" fmla="*/ 160 h 213"/>
                    <a:gd name="T8" fmla="*/ 159 w 213"/>
                    <a:gd name="T9" fmla="*/ 107 h 213"/>
                    <a:gd name="T10" fmla="*/ 106 w 213"/>
                    <a:gd name="T11" fmla="*/ 54 h 213"/>
                    <a:gd name="T12" fmla="*/ 106 w 213"/>
                    <a:gd name="T13" fmla="*/ 213 h 213"/>
                    <a:gd name="T14" fmla="*/ 106 w 213"/>
                    <a:gd name="T15" fmla="*/ 213 h 213"/>
                    <a:gd name="T16" fmla="*/ 0 w 213"/>
                    <a:gd name="T17" fmla="*/ 107 h 213"/>
                    <a:gd name="T18" fmla="*/ 106 w 213"/>
                    <a:gd name="T19" fmla="*/ 0 h 213"/>
                    <a:gd name="T20" fmla="*/ 213 w 213"/>
                    <a:gd name="T21" fmla="*/ 107 h 213"/>
                    <a:gd name="T22" fmla="*/ 106 w 213"/>
                    <a:gd name="T23"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3">
                      <a:moveTo>
                        <a:pt x="106" y="54"/>
                      </a:moveTo>
                      <a:lnTo>
                        <a:pt x="106" y="54"/>
                      </a:lnTo>
                      <a:cubicBezTo>
                        <a:pt x="77" y="54"/>
                        <a:pt x="53" y="77"/>
                        <a:pt x="53" y="107"/>
                      </a:cubicBezTo>
                      <a:cubicBezTo>
                        <a:pt x="53" y="136"/>
                        <a:pt x="77" y="160"/>
                        <a:pt x="106" y="160"/>
                      </a:cubicBezTo>
                      <a:cubicBezTo>
                        <a:pt x="136" y="160"/>
                        <a:pt x="159" y="136"/>
                        <a:pt x="159" y="107"/>
                      </a:cubicBezTo>
                      <a:cubicBezTo>
                        <a:pt x="159" y="77"/>
                        <a:pt x="136" y="54"/>
                        <a:pt x="106" y="54"/>
                      </a:cubicBezTo>
                      <a:close/>
                      <a:moveTo>
                        <a:pt x="106" y="213"/>
                      </a:moveTo>
                      <a:lnTo>
                        <a:pt x="106" y="213"/>
                      </a:lnTo>
                      <a:cubicBezTo>
                        <a:pt x="48" y="213"/>
                        <a:pt x="0" y="165"/>
                        <a:pt x="0" y="107"/>
                      </a:cubicBezTo>
                      <a:cubicBezTo>
                        <a:pt x="0" y="48"/>
                        <a:pt x="48" y="0"/>
                        <a:pt x="106" y="0"/>
                      </a:cubicBezTo>
                      <a:cubicBezTo>
                        <a:pt x="165" y="0"/>
                        <a:pt x="213" y="48"/>
                        <a:pt x="213" y="107"/>
                      </a:cubicBezTo>
                      <a:cubicBezTo>
                        <a:pt x="213" y="165"/>
                        <a:pt x="165" y="213"/>
                        <a:pt x="106"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12" name="Freeform 267">
                  <a:extLst>
                    <a:ext uri="{FF2B5EF4-FFF2-40B4-BE49-F238E27FC236}">
                      <a16:creationId xmlns:a16="http://schemas.microsoft.com/office/drawing/2014/main" id="{AEA1DEEA-4EFF-BAEF-44DC-37DB8F7990FD}"/>
                    </a:ext>
                  </a:extLst>
                </p:cNvPr>
                <p:cNvSpPr>
                  <a:spLocks noEditPoints="1"/>
                </p:cNvSpPr>
                <p:nvPr/>
              </p:nvSpPr>
              <p:spPr bwMode="auto">
                <a:xfrm>
                  <a:off x="2479675" y="6037263"/>
                  <a:ext cx="65088" cy="65087"/>
                </a:xfrm>
                <a:custGeom>
                  <a:avLst/>
                  <a:gdLst>
                    <a:gd name="T0" fmla="*/ 106 w 212"/>
                    <a:gd name="T1" fmla="*/ 53 h 212"/>
                    <a:gd name="T2" fmla="*/ 106 w 212"/>
                    <a:gd name="T3" fmla="*/ 53 h 212"/>
                    <a:gd name="T4" fmla="*/ 53 w 212"/>
                    <a:gd name="T5" fmla="*/ 106 h 212"/>
                    <a:gd name="T6" fmla="*/ 106 w 212"/>
                    <a:gd name="T7" fmla="*/ 159 h 212"/>
                    <a:gd name="T8" fmla="*/ 159 w 212"/>
                    <a:gd name="T9" fmla="*/ 106 h 212"/>
                    <a:gd name="T10" fmla="*/ 106 w 212"/>
                    <a:gd name="T11" fmla="*/ 53 h 212"/>
                    <a:gd name="T12" fmla="*/ 106 w 212"/>
                    <a:gd name="T13" fmla="*/ 212 h 212"/>
                    <a:gd name="T14" fmla="*/ 106 w 212"/>
                    <a:gd name="T15" fmla="*/ 212 h 212"/>
                    <a:gd name="T16" fmla="*/ 0 w 212"/>
                    <a:gd name="T17" fmla="*/ 106 h 212"/>
                    <a:gd name="T18" fmla="*/ 106 w 212"/>
                    <a:gd name="T19" fmla="*/ 0 h 212"/>
                    <a:gd name="T20" fmla="*/ 212 w 212"/>
                    <a:gd name="T21" fmla="*/ 106 h 212"/>
                    <a:gd name="T22" fmla="*/ 106 w 212"/>
                    <a:gd name="T23"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2" h="212">
                      <a:moveTo>
                        <a:pt x="106" y="53"/>
                      </a:moveTo>
                      <a:lnTo>
                        <a:pt x="106" y="53"/>
                      </a:lnTo>
                      <a:cubicBezTo>
                        <a:pt x="77" y="53"/>
                        <a:pt x="53" y="77"/>
                        <a:pt x="53" y="106"/>
                      </a:cubicBezTo>
                      <a:cubicBezTo>
                        <a:pt x="53" y="135"/>
                        <a:pt x="77" y="159"/>
                        <a:pt x="106" y="159"/>
                      </a:cubicBezTo>
                      <a:cubicBezTo>
                        <a:pt x="135" y="159"/>
                        <a:pt x="159" y="135"/>
                        <a:pt x="159" y="106"/>
                      </a:cubicBezTo>
                      <a:cubicBezTo>
                        <a:pt x="159" y="77"/>
                        <a:pt x="135" y="53"/>
                        <a:pt x="106" y="53"/>
                      </a:cubicBezTo>
                      <a:close/>
                      <a:moveTo>
                        <a:pt x="106" y="212"/>
                      </a:moveTo>
                      <a:lnTo>
                        <a:pt x="106" y="212"/>
                      </a:lnTo>
                      <a:cubicBezTo>
                        <a:pt x="47" y="212"/>
                        <a:pt x="0" y="165"/>
                        <a:pt x="0" y="106"/>
                      </a:cubicBezTo>
                      <a:cubicBezTo>
                        <a:pt x="0" y="47"/>
                        <a:pt x="47" y="0"/>
                        <a:pt x="106" y="0"/>
                      </a:cubicBezTo>
                      <a:cubicBezTo>
                        <a:pt x="165" y="0"/>
                        <a:pt x="212" y="47"/>
                        <a:pt x="212" y="106"/>
                      </a:cubicBezTo>
                      <a:cubicBezTo>
                        <a:pt x="212" y="165"/>
                        <a:pt x="165" y="212"/>
                        <a:pt x="106" y="21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13" name="Freeform 268">
                  <a:extLst>
                    <a:ext uri="{FF2B5EF4-FFF2-40B4-BE49-F238E27FC236}">
                      <a16:creationId xmlns:a16="http://schemas.microsoft.com/office/drawing/2014/main" id="{60D0326D-ECCB-A512-6B23-E2E6CBFBF669}"/>
                    </a:ext>
                  </a:extLst>
                </p:cNvPr>
                <p:cNvSpPr>
                  <a:spLocks/>
                </p:cNvSpPr>
                <p:nvPr/>
              </p:nvSpPr>
              <p:spPr bwMode="auto">
                <a:xfrm>
                  <a:off x="2487613" y="6291263"/>
                  <a:ext cx="58738" cy="65087"/>
                </a:xfrm>
                <a:custGeom>
                  <a:avLst/>
                  <a:gdLst>
                    <a:gd name="T0" fmla="*/ 53 w 191"/>
                    <a:gd name="T1" fmla="*/ 213 h 213"/>
                    <a:gd name="T2" fmla="*/ 53 w 191"/>
                    <a:gd name="T3" fmla="*/ 213 h 213"/>
                    <a:gd name="T4" fmla="*/ 0 w 191"/>
                    <a:gd name="T5" fmla="*/ 213 h 213"/>
                    <a:gd name="T6" fmla="*/ 182 w 191"/>
                    <a:gd name="T7" fmla="*/ 0 h 213"/>
                    <a:gd name="T8" fmla="*/ 191 w 191"/>
                    <a:gd name="T9" fmla="*/ 53 h 213"/>
                    <a:gd name="T10" fmla="*/ 53 w 191"/>
                    <a:gd name="T11" fmla="*/ 213 h 213"/>
                  </a:gdLst>
                  <a:ahLst/>
                  <a:cxnLst>
                    <a:cxn ang="0">
                      <a:pos x="T0" y="T1"/>
                    </a:cxn>
                    <a:cxn ang="0">
                      <a:pos x="T2" y="T3"/>
                    </a:cxn>
                    <a:cxn ang="0">
                      <a:pos x="T4" y="T5"/>
                    </a:cxn>
                    <a:cxn ang="0">
                      <a:pos x="T6" y="T7"/>
                    </a:cxn>
                    <a:cxn ang="0">
                      <a:pos x="T8" y="T9"/>
                    </a:cxn>
                    <a:cxn ang="0">
                      <a:pos x="T10" y="T11"/>
                    </a:cxn>
                  </a:cxnLst>
                  <a:rect l="0" t="0" r="r" b="b"/>
                  <a:pathLst>
                    <a:path w="191" h="213">
                      <a:moveTo>
                        <a:pt x="53" y="213"/>
                      </a:moveTo>
                      <a:lnTo>
                        <a:pt x="53" y="213"/>
                      </a:lnTo>
                      <a:lnTo>
                        <a:pt x="0" y="213"/>
                      </a:lnTo>
                      <a:cubicBezTo>
                        <a:pt x="0" y="69"/>
                        <a:pt x="119" y="11"/>
                        <a:pt x="182" y="0"/>
                      </a:cubicBezTo>
                      <a:lnTo>
                        <a:pt x="191" y="53"/>
                      </a:lnTo>
                      <a:cubicBezTo>
                        <a:pt x="185" y="54"/>
                        <a:pt x="53" y="78"/>
                        <a:pt x="53"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14" name="Freeform 269">
                  <a:extLst>
                    <a:ext uri="{FF2B5EF4-FFF2-40B4-BE49-F238E27FC236}">
                      <a16:creationId xmlns:a16="http://schemas.microsoft.com/office/drawing/2014/main" id="{FC463A4F-AA37-3EEC-8497-5C5A02821099}"/>
                    </a:ext>
                  </a:extLst>
                </p:cNvPr>
                <p:cNvSpPr>
                  <a:spLocks/>
                </p:cNvSpPr>
                <p:nvPr/>
              </p:nvSpPr>
              <p:spPr bwMode="auto">
                <a:xfrm>
                  <a:off x="2592388" y="6291263"/>
                  <a:ext cx="58738" cy="65087"/>
                </a:xfrm>
                <a:custGeom>
                  <a:avLst/>
                  <a:gdLst>
                    <a:gd name="T0" fmla="*/ 190 w 190"/>
                    <a:gd name="T1" fmla="*/ 213 h 213"/>
                    <a:gd name="T2" fmla="*/ 190 w 190"/>
                    <a:gd name="T3" fmla="*/ 213 h 213"/>
                    <a:gd name="T4" fmla="*/ 137 w 190"/>
                    <a:gd name="T5" fmla="*/ 213 h 213"/>
                    <a:gd name="T6" fmla="*/ 0 w 190"/>
                    <a:gd name="T7" fmla="*/ 53 h 213"/>
                    <a:gd name="T8" fmla="*/ 8 w 190"/>
                    <a:gd name="T9" fmla="*/ 0 h 213"/>
                    <a:gd name="T10" fmla="*/ 190 w 190"/>
                    <a:gd name="T11" fmla="*/ 213 h 213"/>
                  </a:gdLst>
                  <a:ahLst/>
                  <a:cxnLst>
                    <a:cxn ang="0">
                      <a:pos x="T0" y="T1"/>
                    </a:cxn>
                    <a:cxn ang="0">
                      <a:pos x="T2" y="T3"/>
                    </a:cxn>
                    <a:cxn ang="0">
                      <a:pos x="T4" y="T5"/>
                    </a:cxn>
                    <a:cxn ang="0">
                      <a:pos x="T6" y="T7"/>
                    </a:cxn>
                    <a:cxn ang="0">
                      <a:pos x="T8" y="T9"/>
                    </a:cxn>
                    <a:cxn ang="0">
                      <a:pos x="T10" y="T11"/>
                    </a:cxn>
                  </a:cxnLst>
                  <a:rect l="0" t="0" r="r" b="b"/>
                  <a:pathLst>
                    <a:path w="190" h="213">
                      <a:moveTo>
                        <a:pt x="190" y="213"/>
                      </a:moveTo>
                      <a:lnTo>
                        <a:pt x="190" y="213"/>
                      </a:lnTo>
                      <a:lnTo>
                        <a:pt x="137" y="213"/>
                      </a:lnTo>
                      <a:cubicBezTo>
                        <a:pt x="137" y="77"/>
                        <a:pt x="5" y="54"/>
                        <a:pt x="0" y="53"/>
                      </a:cubicBezTo>
                      <a:lnTo>
                        <a:pt x="8" y="0"/>
                      </a:lnTo>
                      <a:cubicBezTo>
                        <a:pt x="71" y="11"/>
                        <a:pt x="190" y="69"/>
                        <a:pt x="190"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715" name="Freeform 270">
                  <a:extLst>
                    <a:ext uri="{FF2B5EF4-FFF2-40B4-BE49-F238E27FC236}">
                      <a16:creationId xmlns:a16="http://schemas.microsoft.com/office/drawing/2014/main" id="{9D311C90-629B-4066-DCCC-331BA5F01DA0}"/>
                    </a:ext>
                  </a:extLst>
                </p:cNvPr>
                <p:cNvSpPr>
                  <a:spLocks noEditPoints="1"/>
                </p:cNvSpPr>
                <p:nvPr/>
              </p:nvSpPr>
              <p:spPr bwMode="auto">
                <a:xfrm>
                  <a:off x="2520950" y="6200775"/>
                  <a:ext cx="98425" cy="114300"/>
                </a:xfrm>
                <a:custGeom>
                  <a:avLst/>
                  <a:gdLst>
                    <a:gd name="T0" fmla="*/ 159 w 319"/>
                    <a:gd name="T1" fmla="*/ 54 h 373"/>
                    <a:gd name="T2" fmla="*/ 159 w 319"/>
                    <a:gd name="T3" fmla="*/ 54 h 373"/>
                    <a:gd name="T4" fmla="*/ 53 w 319"/>
                    <a:gd name="T5" fmla="*/ 173 h 373"/>
                    <a:gd name="T6" fmla="*/ 159 w 319"/>
                    <a:gd name="T7" fmla="*/ 320 h 373"/>
                    <a:gd name="T8" fmla="*/ 266 w 319"/>
                    <a:gd name="T9" fmla="*/ 173 h 373"/>
                    <a:gd name="T10" fmla="*/ 159 w 319"/>
                    <a:gd name="T11" fmla="*/ 54 h 373"/>
                    <a:gd name="T12" fmla="*/ 159 w 319"/>
                    <a:gd name="T13" fmla="*/ 373 h 373"/>
                    <a:gd name="T14" fmla="*/ 159 w 319"/>
                    <a:gd name="T15" fmla="*/ 373 h 373"/>
                    <a:gd name="T16" fmla="*/ 0 w 319"/>
                    <a:gd name="T17" fmla="*/ 173 h 373"/>
                    <a:gd name="T18" fmla="*/ 159 w 319"/>
                    <a:gd name="T19" fmla="*/ 0 h 373"/>
                    <a:gd name="T20" fmla="*/ 319 w 319"/>
                    <a:gd name="T21" fmla="*/ 173 h 373"/>
                    <a:gd name="T22" fmla="*/ 159 w 319"/>
                    <a:gd name="T23"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9" h="373">
                      <a:moveTo>
                        <a:pt x="159" y="54"/>
                      </a:moveTo>
                      <a:lnTo>
                        <a:pt x="159" y="54"/>
                      </a:lnTo>
                      <a:cubicBezTo>
                        <a:pt x="79" y="54"/>
                        <a:pt x="53" y="83"/>
                        <a:pt x="53" y="173"/>
                      </a:cubicBezTo>
                      <a:cubicBezTo>
                        <a:pt x="53" y="244"/>
                        <a:pt x="90" y="320"/>
                        <a:pt x="159" y="320"/>
                      </a:cubicBezTo>
                      <a:cubicBezTo>
                        <a:pt x="228" y="320"/>
                        <a:pt x="266" y="244"/>
                        <a:pt x="266" y="173"/>
                      </a:cubicBezTo>
                      <a:cubicBezTo>
                        <a:pt x="266" y="83"/>
                        <a:pt x="240" y="54"/>
                        <a:pt x="159" y="54"/>
                      </a:cubicBezTo>
                      <a:close/>
                      <a:moveTo>
                        <a:pt x="159" y="373"/>
                      </a:moveTo>
                      <a:lnTo>
                        <a:pt x="159" y="373"/>
                      </a:lnTo>
                      <a:cubicBezTo>
                        <a:pt x="68" y="373"/>
                        <a:pt x="0" y="287"/>
                        <a:pt x="0" y="173"/>
                      </a:cubicBezTo>
                      <a:cubicBezTo>
                        <a:pt x="0" y="93"/>
                        <a:pt x="18" y="0"/>
                        <a:pt x="159" y="0"/>
                      </a:cubicBezTo>
                      <a:cubicBezTo>
                        <a:pt x="301" y="0"/>
                        <a:pt x="319" y="93"/>
                        <a:pt x="319" y="173"/>
                      </a:cubicBezTo>
                      <a:cubicBezTo>
                        <a:pt x="319" y="287"/>
                        <a:pt x="250" y="373"/>
                        <a:pt x="159" y="37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grpSp>
        </p:grpSp>
        <p:grpSp>
          <p:nvGrpSpPr>
            <p:cNvPr id="676" name="Group 675">
              <a:extLst>
                <a:ext uri="{FF2B5EF4-FFF2-40B4-BE49-F238E27FC236}">
                  <a16:creationId xmlns:a16="http://schemas.microsoft.com/office/drawing/2014/main" id="{D8121E28-29DE-F744-133A-35EABC4A9862}"/>
                </a:ext>
              </a:extLst>
            </p:cNvPr>
            <p:cNvGrpSpPr/>
            <p:nvPr/>
          </p:nvGrpSpPr>
          <p:grpSpPr>
            <a:xfrm rot="4500000">
              <a:off x="7626176" y="3633517"/>
              <a:ext cx="279720" cy="279716"/>
              <a:chOff x="1128419" y="4567277"/>
              <a:chExt cx="124877" cy="124876"/>
            </a:xfrm>
          </p:grpSpPr>
          <p:sp>
            <p:nvSpPr>
              <p:cNvPr id="703" name="Oval 702">
                <a:extLst>
                  <a:ext uri="{FF2B5EF4-FFF2-40B4-BE49-F238E27FC236}">
                    <a16:creationId xmlns:a16="http://schemas.microsoft.com/office/drawing/2014/main" id="{34E8AD7B-F300-1A80-0D6F-C4A1B1B97509}"/>
                  </a:ext>
                </a:extLst>
              </p:cNvPr>
              <p:cNvSpPr/>
              <p:nvPr/>
            </p:nvSpPr>
            <p:spPr>
              <a:xfrm rot="16200000">
                <a:off x="1128420" y="4567276"/>
                <a:ext cx="124876" cy="124877"/>
              </a:xfrm>
              <a:prstGeom prst="ellipse">
                <a:avLst/>
              </a:prstGeom>
              <a:solidFill>
                <a:srgbClr val="FFFFFF">
                  <a:lumMod val="95000"/>
                </a:srgbClr>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a typeface="+mn-ea"/>
                  <a:cs typeface="+mn-cs"/>
                  <a:sym typeface="Arial"/>
                </a:endParaRPr>
              </a:p>
            </p:txBody>
          </p:sp>
          <p:sp>
            <p:nvSpPr>
              <p:cNvPr id="704" name="Freeform: Shape 1085">
                <a:extLst>
                  <a:ext uri="{FF2B5EF4-FFF2-40B4-BE49-F238E27FC236}">
                    <a16:creationId xmlns:a16="http://schemas.microsoft.com/office/drawing/2014/main" id="{CECB316E-E4A2-52BB-7B8C-4CB456F531CF}"/>
                  </a:ext>
                </a:extLst>
              </p:cNvPr>
              <p:cNvSpPr/>
              <p:nvPr/>
            </p:nvSpPr>
            <p:spPr>
              <a:xfrm rot="16200000">
                <a:off x="1141750" y="4580606"/>
                <a:ext cx="98217" cy="98217"/>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rgbClr val="BED662"/>
              </a:solidFill>
              <a:ln w="5808" cap="flat">
                <a:noFill/>
                <a:prstDash val="solid"/>
                <a:miter/>
              </a:ln>
              <a:effectLst>
                <a:innerShdw blurRad="12700" dist="12700" dir="13500000">
                  <a:prstClr val="black">
                    <a:alpha val="15000"/>
                  </a:prstClr>
                </a:inn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cs typeface="Arial"/>
                  <a:sym typeface="Arial"/>
                </a:endParaRPr>
              </a:p>
            </p:txBody>
          </p:sp>
        </p:grpSp>
        <p:grpSp>
          <p:nvGrpSpPr>
            <p:cNvPr id="677" name="Group 676">
              <a:extLst>
                <a:ext uri="{FF2B5EF4-FFF2-40B4-BE49-F238E27FC236}">
                  <a16:creationId xmlns:a16="http://schemas.microsoft.com/office/drawing/2014/main" id="{A0041FB2-944B-38A4-CF66-DE3E181FC6FD}"/>
                </a:ext>
              </a:extLst>
            </p:cNvPr>
            <p:cNvGrpSpPr/>
            <p:nvPr/>
          </p:nvGrpSpPr>
          <p:grpSpPr>
            <a:xfrm>
              <a:off x="10415974" y="2655391"/>
              <a:ext cx="849904" cy="848220"/>
              <a:chOff x="10415974" y="2655391"/>
              <a:chExt cx="849904" cy="848220"/>
            </a:xfrm>
          </p:grpSpPr>
          <p:grpSp>
            <p:nvGrpSpPr>
              <p:cNvPr id="678" name="Group 677">
                <a:extLst>
                  <a:ext uri="{FF2B5EF4-FFF2-40B4-BE49-F238E27FC236}">
                    <a16:creationId xmlns:a16="http://schemas.microsoft.com/office/drawing/2014/main" id="{B74AA87D-BC29-A1F0-2510-977E95371FD0}"/>
                  </a:ext>
                </a:extLst>
              </p:cNvPr>
              <p:cNvGrpSpPr/>
              <p:nvPr/>
            </p:nvGrpSpPr>
            <p:grpSpPr>
              <a:xfrm>
                <a:off x="10415974" y="2655391"/>
                <a:ext cx="849904" cy="848220"/>
                <a:chOff x="7670218" y="1134788"/>
                <a:chExt cx="702841" cy="701448"/>
              </a:xfrm>
            </p:grpSpPr>
            <p:grpSp>
              <p:nvGrpSpPr>
                <p:cNvPr id="699" name="Group 698">
                  <a:extLst>
                    <a:ext uri="{FF2B5EF4-FFF2-40B4-BE49-F238E27FC236}">
                      <a16:creationId xmlns:a16="http://schemas.microsoft.com/office/drawing/2014/main" id="{B2E423A8-196D-D62F-9348-904AB7584612}"/>
                    </a:ext>
                  </a:extLst>
                </p:cNvPr>
                <p:cNvGrpSpPr/>
                <p:nvPr/>
              </p:nvGrpSpPr>
              <p:grpSpPr>
                <a:xfrm>
                  <a:off x="7670218" y="1134788"/>
                  <a:ext cx="702841" cy="701448"/>
                  <a:chOff x="587408" y="1107646"/>
                  <a:chExt cx="1128633" cy="1126396"/>
                </a:xfrm>
              </p:grpSpPr>
              <p:sp>
                <p:nvSpPr>
                  <p:cNvPr id="701" name="Oval 700">
                    <a:extLst>
                      <a:ext uri="{FF2B5EF4-FFF2-40B4-BE49-F238E27FC236}">
                        <a16:creationId xmlns:a16="http://schemas.microsoft.com/office/drawing/2014/main" id="{1C2C4C02-D038-38FD-19DB-2455E55C2A28}"/>
                      </a:ext>
                    </a:extLst>
                  </p:cNvPr>
                  <p:cNvSpPr/>
                  <p:nvPr/>
                </p:nvSpPr>
                <p:spPr>
                  <a:xfrm>
                    <a:off x="589645" y="1107646"/>
                    <a:ext cx="1126396" cy="1126396"/>
                  </a:xfrm>
                  <a:prstGeom prst="ellipse">
                    <a:avLst/>
                  </a:prstGeom>
                  <a:solidFill>
                    <a:srgbClr val="005758"/>
                  </a:solidFill>
                  <a:ln w="12700" cap="flat" cmpd="sng" algn="ctr">
                    <a:noFill/>
                    <a:prstDash val="solid"/>
                    <a:miter lim="800000"/>
                  </a:ln>
                  <a:effectLst>
                    <a:outerShdw blurRad="25400" dist="25400" dir="13500000" algn="br" rotWithShape="0">
                      <a:srgbClr val="FFFF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ndParaRPr>
                  </a:p>
                </p:txBody>
              </p:sp>
              <p:sp>
                <p:nvSpPr>
                  <p:cNvPr id="702" name="Oval 701">
                    <a:extLst>
                      <a:ext uri="{FF2B5EF4-FFF2-40B4-BE49-F238E27FC236}">
                        <a16:creationId xmlns:a16="http://schemas.microsoft.com/office/drawing/2014/main" id="{30E57328-D8C0-A574-25F8-26FDC0484CCA}"/>
                      </a:ext>
                    </a:extLst>
                  </p:cNvPr>
                  <p:cNvSpPr/>
                  <p:nvPr/>
                </p:nvSpPr>
                <p:spPr>
                  <a:xfrm>
                    <a:off x="587408" y="1107646"/>
                    <a:ext cx="1126396" cy="1126396"/>
                  </a:xfrm>
                  <a:prstGeom prst="ellipse">
                    <a:avLst/>
                  </a:prstGeom>
                  <a:solidFill>
                    <a:srgbClr val="005758"/>
                  </a:solidFill>
                  <a:ln w="12700" cap="flat" cmpd="sng" algn="ctr">
                    <a:noFill/>
                    <a:prstDash val="solid"/>
                    <a:miter lim="800000"/>
                  </a:ln>
                  <a:effectLst>
                    <a:outerShdw blurRad="50800" dist="38100" dir="2700000" algn="tl" rotWithShape="0">
                      <a:prstClr val="black">
                        <a:alpha val="9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ndParaRPr>
                  </a:p>
                </p:txBody>
              </p:sp>
            </p:grpSp>
            <p:sp>
              <p:nvSpPr>
                <p:cNvPr id="700" name="Oval 699">
                  <a:extLst>
                    <a:ext uri="{FF2B5EF4-FFF2-40B4-BE49-F238E27FC236}">
                      <a16:creationId xmlns:a16="http://schemas.microsoft.com/office/drawing/2014/main" id="{956DD80D-73A2-B279-6065-39E455D916FA}"/>
                    </a:ext>
                  </a:extLst>
                </p:cNvPr>
                <p:cNvSpPr/>
                <p:nvPr/>
              </p:nvSpPr>
              <p:spPr>
                <a:xfrm>
                  <a:off x="7721847" y="1185721"/>
                  <a:ext cx="599582" cy="599582"/>
                </a:xfrm>
                <a:prstGeom prst="ellipse">
                  <a:avLst/>
                </a:prstGeom>
                <a:solidFill>
                  <a:srgbClr val="003030">
                    <a:alpha val="50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ea typeface="+mn-ea"/>
                    <a:cs typeface="+mn-cs"/>
                  </a:endParaRPr>
                </a:p>
              </p:txBody>
            </p:sp>
          </p:grpSp>
          <p:grpSp>
            <p:nvGrpSpPr>
              <p:cNvPr id="679" name="Group 678">
                <a:extLst>
                  <a:ext uri="{FF2B5EF4-FFF2-40B4-BE49-F238E27FC236}">
                    <a16:creationId xmlns:a16="http://schemas.microsoft.com/office/drawing/2014/main" id="{1CD6B72B-50C5-F8EE-19B5-5D5CB5D6458B}"/>
                  </a:ext>
                </a:extLst>
              </p:cNvPr>
              <p:cNvGrpSpPr/>
              <p:nvPr/>
            </p:nvGrpSpPr>
            <p:grpSpPr>
              <a:xfrm>
                <a:off x="10578535" y="2848111"/>
                <a:ext cx="525098" cy="462681"/>
                <a:chOff x="12047538" y="3614738"/>
                <a:chExt cx="708025" cy="623887"/>
              </a:xfrm>
              <a:solidFill>
                <a:srgbClr val="FFFFFF"/>
              </a:solidFill>
            </p:grpSpPr>
            <p:sp>
              <p:nvSpPr>
                <p:cNvPr id="680" name="Freeform 360">
                  <a:extLst>
                    <a:ext uri="{FF2B5EF4-FFF2-40B4-BE49-F238E27FC236}">
                      <a16:creationId xmlns:a16="http://schemas.microsoft.com/office/drawing/2014/main" id="{B7172097-B038-2974-09A3-0F8D8A202DB6}"/>
                    </a:ext>
                  </a:extLst>
                </p:cNvPr>
                <p:cNvSpPr>
                  <a:spLocks/>
                </p:cNvSpPr>
                <p:nvPr/>
              </p:nvSpPr>
              <p:spPr bwMode="auto">
                <a:xfrm>
                  <a:off x="12387263" y="3617913"/>
                  <a:ext cx="28575" cy="17462"/>
                </a:xfrm>
                <a:custGeom>
                  <a:avLst/>
                  <a:gdLst>
                    <a:gd name="T0" fmla="*/ 78 w 78"/>
                    <a:gd name="T1" fmla="*/ 0 h 47"/>
                    <a:gd name="T2" fmla="*/ 78 w 78"/>
                    <a:gd name="T3" fmla="*/ 0 h 47"/>
                    <a:gd name="T4" fmla="*/ 0 w 78"/>
                    <a:gd name="T5" fmla="*/ 0 h 47"/>
                    <a:gd name="T6" fmla="*/ 0 w 78"/>
                    <a:gd name="T7" fmla="*/ 47 h 47"/>
                    <a:gd name="T8" fmla="*/ 78 w 78"/>
                    <a:gd name="T9" fmla="*/ 47 h 47"/>
                    <a:gd name="T10" fmla="*/ 78 w 78"/>
                    <a:gd name="T11" fmla="*/ 0 h 47"/>
                  </a:gdLst>
                  <a:ahLst/>
                  <a:cxnLst>
                    <a:cxn ang="0">
                      <a:pos x="T0" y="T1"/>
                    </a:cxn>
                    <a:cxn ang="0">
                      <a:pos x="T2" y="T3"/>
                    </a:cxn>
                    <a:cxn ang="0">
                      <a:pos x="T4" y="T5"/>
                    </a:cxn>
                    <a:cxn ang="0">
                      <a:pos x="T6" y="T7"/>
                    </a:cxn>
                    <a:cxn ang="0">
                      <a:pos x="T8" y="T9"/>
                    </a:cxn>
                    <a:cxn ang="0">
                      <a:pos x="T10" y="T11"/>
                    </a:cxn>
                  </a:cxnLst>
                  <a:rect l="0" t="0" r="r" b="b"/>
                  <a:pathLst>
                    <a:path w="78" h="47">
                      <a:moveTo>
                        <a:pt x="78" y="0"/>
                      </a:moveTo>
                      <a:lnTo>
                        <a:pt x="78" y="0"/>
                      </a:lnTo>
                      <a:lnTo>
                        <a:pt x="0" y="0"/>
                      </a:lnTo>
                      <a:lnTo>
                        <a:pt x="0" y="47"/>
                      </a:lnTo>
                      <a:lnTo>
                        <a:pt x="78" y="47"/>
                      </a:lnTo>
                      <a:lnTo>
                        <a:pt x="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681" name="Freeform 361">
                  <a:extLst>
                    <a:ext uri="{FF2B5EF4-FFF2-40B4-BE49-F238E27FC236}">
                      <a16:creationId xmlns:a16="http://schemas.microsoft.com/office/drawing/2014/main" id="{3D72224D-03E5-2D21-CB3D-747A652DC8E1}"/>
                    </a:ext>
                  </a:extLst>
                </p:cNvPr>
                <p:cNvSpPr>
                  <a:spLocks/>
                </p:cNvSpPr>
                <p:nvPr/>
              </p:nvSpPr>
              <p:spPr bwMode="auto">
                <a:xfrm>
                  <a:off x="12430125" y="3617913"/>
                  <a:ext cx="28575" cy="17462"/>
                </a:xfrm>
                <a:custGeom>
                  <a:avLst/>
                  <a:gdLst>
                    <a:gd name="T0" fmla="*/ 77 w 77"/>
                    <a:gd name="T1" fmla="*/ 0 h 47"/>
                    <a:gd name="T2" fmla="*/ 77 w 77"/>
                    <a:gd name="T3" fmla="*/ 0 h 47"/>
                    <a:gd name="T4" fmla="*/ 0 w 77"/>
                    <a:gd name="T5" fmla="*/ 0 h 47"/>
                    <a:gd name="T6" fmla="*/ 0 w 77"/>
                    <a:gd name="T7" fmla="*/ 47 h 47"/>
                    <a:gd name="T8" fmla="*/ 77 w 77"/>
                    <a:gd name="T9" fmla="*/ 47 h 47"/>
                    <a:gd name="T10" fmla="*/ 77 w 77"/>
                    <a:gd name="T11" fmla="*/ 0 h 47"/>
                  </a:gdLst>
                  <a:ahLst/>
                  <a:cxnLst>
                    <a:cxn ang="0">
                      <a:pos x="T0" y="T1"/>
                    </a:cxn>
                    <a:cxn ang="0">
                      <a:pos x="T2" y="T3"/>
                    </a:cxn>
                    <a:cxn ang="0">
                      <a:pos x="T4" y="T5"/>
                    </a:cxn>
                    <a:cxn ang="0">
                      <a:pos x="T6" y="T7"/>
                    </a:cxn>
                    <a:cxn ang="0">
                      <a:pos x="T8" y="T9"/>
                    </a:cxn>
                    <a:cxn ang="0">
                      <a:pos x="T10" y="T11"/>
                    </a:cxn>
                  </a:cxnLst>
                  <a:rect l="0" t="0" r="r" b="b"/>
                  <a:pathLst>
                    <a:path w="77" h="47">
                      <a:moveTo>
                        <a:pt x="77" y="0"/>
                      </a:moveTo>
                      <a:lnTo>
                        <a:pt x="77" y="0"/>
                      </a:lnTo>
                      <a:lnTo>
                        <a:pt x="0" y="0"/>
                      </a:lnTo>
                      <a:lnTo>
                        <a:pt x="0" y="47"/>
                      </a:lnTo>
                      <a:lnTo>
                        <a:pt x="77" y="47"/>
                      </a:lnTo>
                      <a:lnTo>
                        <a:pt x="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682" name="Freeform 362">
                  <a:extLst>
                    <a:ext uri="{FF2B5EF4-FFF2-40B4-BE49-F238E27FC236}">
                      <a16:creationId xmlns:a16="http://schemas.microsoft.com/office/drawing/2014/main" id="{FEDD73FE-80B4-391E-DBD0-12A9122AF82F}"/>
                    </a:ext>
                  </a:extLst>
                </p:cNvPr>
                <p:cNvSpPr>
                  <a:spLocks/>
                </p:cNvSpPr>
                <p:nvPr/>
              </p:nvSpPr>
              <p:spPr bwMode="auto">
                <a:xfrm>
                  <a:off x="12344400" y="3617913"/>
                  <a:ext cx="28575" cy="17462"/>
                </a:xfrm>
                <a:custGeom>
                  <a:avLst/>
                  <a:gdLst>
                    <a:gd name="T0" fmla="*/ 78 w 78"/>
                    <a:gd name="T1" fmla="*/ 0 h 47"/>
                    <a:gd name="T2" fmla="*/ 78 w 78"/>
                    <a:gd name="T3" fmla="*/ 0 h 47"/>
                    <a:gd name="T4" fmla="*/ 0 w 78"/>
                    <a:gd name="T5" fmla="*/ 0 h 47"/>
                    <a:gd name="T6" fmla="*/ 0 w 78"/>
                    <a:gd name="T7" fmla="*/ 47 h 47"/>
                    <a:gd name="T8" fmla="*/ 78 w 78"/>
                    <a:gd name="T9" fmla="*/ 47 h 47"/>
                    <a:gd name="T10" fmla="*/ 78 w 78"/>
                    <a:gd name="T11" fmla="*/ 0 h 47"/>
                  </a:gdLst>
                  <a:ahLst/>
                  <a:cxnLst>
                    <a:cxn ang="0">
                      <a:pos x="T0" y="T1"/>
                    </a:cxn>
                    <a:cxn ang="0">
                      <a:pos x="T2" y="T3"/>
                    </a:cxn>
                    <a:cxn ang="0">
                      <a:pos x="T4" y="T5"/>
                    </a:cxn>
                    <a:cxn ang="0">
                      <a:pos x="T6" y="T7"/>
                    </a:cxn>
                    <a:cxn ang="0">
                      <a:pos x="T8" y="T9"/>
                    </a:cxn>
                    <a:cxn ang="0">
                      <a:pos x="T10" y="T11"/>
                    </a:cxn>
                  </a:cxnLst>
                  <a:rect l="0" t="0" r="r" b="b"/>
                  <a:pathLst>
                    <a:path w="78" h="47">
                      <a:moveTo>
                        <a:pt x="78" y="0"/>
                      </a:moveTo>
                      <a:lnTo>
                        <a:pt x="78" y="0"/>
                      </a:lnTo>
                      <a:lnTo>
                        <a:pt x="0" y="0"/>
                      </a:lnTo>
                      <a:lnTo>
                        <a:pt x="0" y="47"/>
                      </a:lnTo>
                      <a:lnTo>
                        <a:pt x="78" y="47"/>
                      </a:lnTo>
                      <a:lnTo>
                        <a:pt x="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683" name="Freeform 363">
                  <a:extLst>
                    <a:ext uri="{FF2B5EF4-FFF2-40B4-BE49-F238E27FC236}">
                      <a16:creationId xmlns:a16="http://schemas.microsoft.com/office/drawing/2014/main" id="{CEA34081-AD88-E041-943A-B2A1815AB8E8}"/>
                    </a:ext>
                  </a:extLst>
                </p:cNvPr>
                <p:cNvSpPr>
                  <a:spLocks/>
                </p:cNvSpPr>
                <p:nvPr/>
              </p:nvSpPr>
              <p:spPr bwMode="auto">
                <a:xfrm>
                  <a:off x="12387263" y="4219575"/>
                  <a:ext cx="28575" cy="19050"/>
                </a:xfrm>
                <a:custGeom>
                  <a:avLst/>
                  <a:gdLst>
                    <a:gd name="T0" fmla="*/ 0 w 78"/>
                    <a:gd name="T1" fmla="*/ 49 h 49"/>
                    <a:gd name="T2" fmla="*/ 0 w 78"/>
                    <a:gd name="T3" fmla="*/ 49 h 49"/>
                    <a:gd name="T4" fmla="*/ 78 w 78"/>
                    <a:gd name="T5" fmla="*/ 49 h 49"/>
                    <a:gd name="T6" fmla="*/ 78 w 78"/>
                    <a:gd name="T7" fmla="*/ 0 h 49"/>
                    <a:gd name="T8" fmla="*/ 0 w 78"/>
                    <a:gd name="T9" fmla="*/ 0 h 49"/>
                    <a:gd name="T10" fmla="*/ 0 w 78"/>
                    <a:gd name="T11" fmla="*/ 49 h 49"/>
                  </a:gdLst>
                  <a:ahLst/>
                  <a:cxnLst>
                    <a:cxn ang="0">
                      <a:pos x="T0" y="T1"/>
                    </a:cxn>
                    <a:cxn ang="0">
                      <a:pos x="T2" y="T3"/>
                    </a:cxn>
                    <a:cxn ang="0">
                      <a:pos x="T4" y="T5"/>
                    </a:cxn>
                    <a:cxn ang="0">
                      <a:pos x="T6" y="T7"/>
                    </a:cxn>
                    <a:cxn ang="0">
                      <a:pos x="T8" y="T9"/>
                    </a:cxn>
                    <a:cxn ang="0">
                      <a:pos x="T10" y="T11"/>
                    </a:cxn>
                  </a:cxnLst>
                  <a:rect l="0" t="0" r="r" b="b"/>
                  <a:pathLst>
                    <a:path w="78" h="49">
                      <a:moveTo>
                        <a:pt x="0" y="49"/>
                      </a:moveTo>
                      <a:lnTo>
                        <a:pt x="0" y="49"/>
                      </a:lnTo>
                      <a:lnTo>
                        <a:pt x="78" y="49"/>
                      </a:lnTo>
                      <a:lnTo>
                        <a:pt x="78" y="0"/>
                      </a:lnTo>
                      <a:lnTo>
                        <a:pt x="0" y="0"/>
                      </a:lnTo>
                      <a:lnTo>
                        <a:pt x="0"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684" name="Freeform 364">
                  <a:extLst>
                    <a:ext uri="{FF2B5EF4-FFF2-40B4-BE49-F238E27FC236}">
                      <a16:creationId xmlns:a16="http://schemas.microsoft.com/office/drawing/2014/main" id="{751E8A68-79BB-A8A5-4E5F-AEAE1E3E27FA}"/>
                    </a:ext>
                  </a:extLst>
                </p:cNvPr>
                <p:cNvSpPr>
                  <a:spLocks/>
                </p:cNvSpPr>
                <p:nvPr/>
              </p:nvSpPr>
              <p:spPr bwMode="auto">
                <a:xfrm>
                  <a:off x="12344400" y="4219575"/>
                  <a:ext cx="28575" cy="19050"/>
                </a:xfrm>
                <a:custGeom>
                  <a:avLst/>
                  <a:gdLst>
                    <a:gd name="T0" fmla="*/ 0 w 77"/>
                    <a:gd name="T1" fmla="*/ 49 h 49"/>
                    <a:gd name="T2" fmla="*/ 0 w 77"/>
                    <a:gd name="T3" fmla="*/ 49 h 49"/>
                    <a:gd name="T4" fmla="*/ 77 w 77"/>
                    <a:gd name="T5" fmla="*/ 49 h 49"/>
                    <a:gd name="T6" fmla="*/ 77 w 77"/>
                    <a:gd name="T7" fmla="*/ 0 h 49"/>
                    <a:gd name="T8" fmla="*/ 0 w 77"/>
                    <a:gd name="T9" fmla="*/ 0 h 49"/>
                    <a:gd name="T10" fmla="*/ 0 w 77"/>
                    <a:gd name="T11" fmla="*/ 49 h 49"/>
                  </a:gdLst>
                  <a:ahLst/>
                  <a:cxnLst>
                    <a:cxn ang="0">
                      <a:pos x="T0" y="T1"/>
                    </a:cxn>
                    <a:cxn ang="0">
                      <a:pos x="T2" y="T3"/>
                    </a:cxn>
                    <a:cxn ang="0">
                      <a:pos x="T4" y="T5"/>
                    </a:cxn>
                    <a:cxn ang="0">
                      <a:pos x="T6" y="T7"/>
                    </a:cxn>
                    <a:cxn ang="0">
                      <a:pos x="T8" y="T9"/>
                    </a:cxn>
                    <a:cxn ang="0">
                      <a:pos x="T10" y="T11"/>
                    </a:cxn>
                  </a:cxnLst>
                  <a:rect l="0" t="0" r="r" b="b"/>
                  <a:pathLst>
                    <a:path w="77" h="49">
                      <a:moveTo>
                        <a:pt x="0" y="49"/>
                      </a:moveTo>
                      <a:lnTo>
                        <a:pt x="0" y="49"/>
                      </a:lnTo>
                      <a:lnTo>
                        <a:pt x="77" y="49"/>
                      </a:lnTo>
                      <a:lnTo>
                        <a:pt x="77" y="0"/>
                      </a:lnTo>
                      <a:lnTo>
                        <a:pt x="0" y="0"/>
                      </a:lnTo>
                      <a:lnTo>
                        <a:pt x="0"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685" name="Freeform 365">
                  <a:extLst>
                    <a:ext uri="{FF2B5EF4-FFF2-40B4-BE49-F238E27FC236}">
                      <a16:creationId xmlns:a16="http://schemas.microsoft.com/office/drawing/2014/main" id="{3D0A9E94-12B6-5928-EAB0-24128A8A479D}"/>
                    </a:ext>
                  </a:extLst>
                </p:cNvPr>
                <p:cNvSpPr>
                  <a:spLocks/>
                </p:cNvSpPr>
                <p:nvPr/>
              </p:nvSpPr>
              <p:spPr bwMode="auto">
                <a:xfrm>
                  <a:off x="12430125" y="4219575"/>
                  <a:ext cx="28575" cy="19050"/>
                </a:xfrm>
                <a:custGeom>
                  <a:avLst/>
                  <a:gdLst>
                    <a:gd name="T0" fmla="*/ 0 w 77"/>
                    <a:gd name="T1" fmla="*/ 49 h 49"/>
                    <a:gd name="T2" fmla="*/ 0 w 77"/>
                    <a:gd name="T3" fmla="*/ 49 h 49"/>
                    <a:gd name="T4" fmla="*/ 77 w 77"/>
                    <a:gd name="T5" fmla="*/ 49 h 49"/>
                    <a:gd name="T6" fmla="*/ 77 w 77"/>
                    <a:gd name="T7" fmla="*/ 0 h 49"/>
                    <a:gd name="T8" fmla="*/ 0 w 77"/>
                    <a:gd name="T9" fmla="*/ 0 h 49"/>
                    <a:gd name="T10" fmla="*/ 0 w 77"/>
                    <a:gd name="T11" fmla="*/ 49 h 49"/>
                  </a:gdLst>
                  <a:ahLst/>
                  <a:cxnLst>
                    <a:cxn ang="0">
                      <a:pos x="T0" y="T1"/>
                    </a:cxn>
                    <a:cxn ang="0">
                      <a:pos x="T2" y="T3"/>
                    </a:cxn>
                    <a:cxn ang="0">
                      <a:pos x="T4" y="T5"/>
                    </a:cxn>
                    <a:cxn ang="0">
                      <a:pos x="T6" y="T7"/>
                    </a:cxn>
                    <a:cxn ang="0">
                      <a:pos x="T8" y="T9"/>
                    </a:cxn>
                    <a:cxn ang="0">
                      <a:pos x="T10" y="T11"/>
                    </a:cxn>
                  </a:cxnLst>
                  <a:rect l="0" t="0" r="r" b="b"/>
                  <a:pathLst>
                    <a:path w="77" h="49">
                      <a:moveTo>
                        <a:pt x="0" y="49"/>
                      </a:moveTo>
                      <a:lnTo>
                        <a:pt x="0" y="49"/>
                      </a:lnTo>
                      <a:lnTo>
                        <a:pt x="77" y="49"/>
                      </a:lnTo>
                      <a:lnTo>
                        <a:pt x="77" y="0"/>
                      </a:lnTo>
                      <a:lnTo>
                        <a:pt x="0" y="0"/>
                      </a:lnTo>
                      <a:lnTo>
                        <a:pt x="0"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686" name="Freeform 366">
                  <a:extLst>
                    <a:ext uri="{FF2B5EF4-FFF2-40B4-BE49-F238E27FC236}">
                      <a16:creationId xmlns:a16="http://schemas.microsoft.com/office/drawing/2014/main" id="{40635EA3-D324-0F8A-ED1B-45CC1740DC91}"/>
                    </a:ext>
                  </a:extLst>
                </p:cNvPr>
                <p:cNvSpPr>
                  <a:spLocks/>
                </p:cNvSpPr>
                <p:nvPr/>
              </p:nvSpPr>
              <p:spPr bwMode="auto">
                <a:xfrm>
                  <a:off x="12123738" y="3760788"/>
                  <a:ext cx="30163" cy="33337"/>
                </a:xfrm>
                <a:custGeom>
                  <a:avLst/>
                  <a:gdLst>
                    <a:gd name="T0" fmla="*/ 81 w 81"/>
                    <a:gd name="T1" fmla="*/ 24 h 91"/>
                    <a:gd name="T2" fmla="*/ 81 w 81"/>
                    <a:gd name="T3" fmla="*/ 24 h 91"/>
                    <a:gd name="T4" fmla="*/ 39 w 81"/>
                    <a:gd name="T5" fmla="*/ 0 h 91"/>
                    <a:gd name="T6" fmla="*/ 0 w 81"/>
                    <a:gd name="T7" fmla="*/ 67 h 91"/>
                    <a:gd name="T8" fmla="*/ 42 w 81"/>
                    <a:gd name="T9" fmla="*/ 91 h 91"/>
                    <a:gd name="T10" fmla="*/ 81 w 81"/>
                    <a:gd name="T11" fmla="*/ 24 h 91"/>
                  </a:gdLst>
                  <a:ahLst/>
                  <a:cxnLst>
                    <a:cxn ang="0">
                      <a:pos x="T0" y="T1"/>
                    </a:cxn>
                    <a:cxn ang="0">
                      <a:pos x="T2" y="T3"/>
                    </a:cxn>
                    <a:cxn ang="0">
                      <a:pos x="T4" y="T5"/>
                    </a:cxn>
                    <a:cxn ang="0">
                      <a:pos x="T6" y="T7"/>
                    </a:cxn>
                    <a:cxn ang="0">
                      <a:pos x="T8" y="T9"/>
                    </a:cxn>
                    <a:cxn ang="0">
                      <a:pos x="T10" y="T11"/>
                    </a:cxn>
                  </a:cxnLst>
                  <a:rect l="0" t="0" r="r" b="b"/>
                  <a:pathLst>
                    <a:path w="81" h="91">
                      <a:moveTo>
                        <a:pt x="81" y="24"/>
                      </a:moveTo>
                      <a:lnTo>
                        <a:pt x="81" y="24"/>
                      </a:lnTo>
                      <a:lnTo>
                        <a:pt x="39" y="0"/>
                      </a:lnTo>
                      <a:lnTo>
                        <a:pt x="0" y="67"/>
                      </a:lnTo>
                      <a:lnTo>
                        <a:pt x="42" y="91"/>
                      </a:lnTo>
                      <a:lnTo>
                        <a:pt x="81" y="2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687" name="Freeform 367">
                  <a:extLst>
                    <a:ext uri="{FF2B5EF4-FFF2-40B4-BE49-F238E27FC236}">
                      <a16:creationId xmlns:a16="http://schemas.microsoft.com/office/drawing/2014/main" id="{70DA1D19-7478-C5F3-2716-7E6EA0267DF5}"/>
                    </a:ext>
                  </a:extLst>
                </p:cNvPr>
                <p:cNvSpPr>
                  <a:spLocks/>
                </p:cNvSpPr>
                <p:nvPr/>
              </p:nvSpPr>
              <p:spPr bwMode="auto">
                <a:xfrm>
                  <a:off x="12145963" y="3722688"/>
                  <a:ext cx="30163" cy="33337"/>
                </a:xfrm>
                <a:custGeom>
                  <a:avLst/>
                  <a:gdLst>
                    <a:gd name="T0" fmla="*/ 80 w 80"/>
                    <a:gd name="T1" fmla="*/ 24 h 91"/>
                    <a:gd name="T2" fmla="*/ 80 w 80"/>
                    <a:gd name="T3" fmla="*/ 24 h 91"/>
                    <a:gd name="T4" fmla="*/ 38 w 80"/>
                    <a:gd name="T5" fmla="*/ 0 h 91"/>
                    <a:gd name="T6" fmla="*/ 0 w 80"/>
                    <a:gd name="T7" fmla="*/ 67 h 91"/>
                    <a:gd name="T8" fmla="*/ 42 w 80"/>
                    <a:gd name="T9" fmla="*/ 91 h 91"/>
                    <a:gd name="T10" fmla="*/ 80 w 80"/>
                    <a:gd name="T11" fmla="*/ 24 h 91"/>
                  </a:gdLst>
                  <a:ahLst/>
                  <a:cxnLst>
                    <a:cxn ang="0">
                      <a:pos x="T0" y="T1"/>
                    </a:cxn>
                    <a:cxn ang="0">
                      <a:pos x="T2" y="T3"/>
                    </a:cxn>
                    <a:cxn ang="0">
                      <a:pos x="T4" y="T5"/>
                    </a:cxn>
                    <a:cxn ang="0">
                      <a:pos x="T6" y="T7"/>
                    </a:cxn>
                    <a:cxn ang="0">
                      <a:pos x="T8" y="T9"/>
                    </a:cxn>
                    <a:cxn ang="0">
                      <a:pos x="T10" y="T11"/>
                    </a:cxn>
                  </a:cxnLst>
                  <a:rect l="0" t="0" r="r" b="b"/>
                  <a:pathLst>
                    <a:path w="80" h="91">
                      <a:moveTo>
                        <a:pt x="80" y="24"/>
                      </a:moveTo>
                      <a:lnTo>
                        <a:pt x="80" y="24"/>
                      </a:lnTo>
                      <a:lnTo>
                        <a:pt x="38" y="0"/>
                      </a:lnTo>
                      <a:lnTo>
                        <a:pt x="0" y="67"/>
                      </a:lnTo>
                      <a:lnTo>
                        <a:pt x="42" y="91"/>
                      </a:lnTo>
                      <a:lnTo>
                        <a:pt x="80" y="2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688" name="Freeform 368">
                  <a:extLst>
                    <a:ext uri="{FF2B5EF4-FFF2-40B4-BE49-F238E27FC236}">
                      <a16:creationId xmlns:a16="http://schemas.microsoft.com/office/drawing/2014/main" id="{4FD6E5DE-C137-62A6-DAED-E94C41886428}"/>
                    </a:ext>
                  </a:extLst>
                </p:cNvPr>
                <p:cNvSpPr>
                  <a:spLocks/>
                </p:cNvSpPr>
                <p:nvPr/>
              </p:nvSpPr>
              <p:spPr bwMode="auto">
                <a:xfrm>
                  <a:off x="12103100" y="3797300"/>
                  <a:ext cx="30163" cy="33337"/>
                </a:xfrm>
                <a:custGeom>
                  <a:avLst/>
                  <a:gdLst>
                    <a:gd name="T0" fmla="*/ 81 w 81"/>
                    <a:gd name="T1" fmla="*/ 24 h 91"/>
                    <a:gd name="T2" fmla="*/ 81 w 81"/>
                    <a:gd name="T3" fmla="*/ 24 h 91"/>
                    <a:gd name="T4" fmla="*/ 39 w 81"/>
                    <a:gd name="T5" fmla="*/ 0 h 91"/>
                    <a:gd name="T6" fmla="*/ 0 w 81"/>
                    <a:gd name="T7" fmla="*/ 67 h 91"/>
                    <a:gd name="T8" fmla="*/ 42 w 81"/>
                    <a:gd name="T9" fmla="*/ 91 h 91"/>
                    <a:gd name="T10" fmla="*/ 81 w 81"/>
                    <a:gd name="T11" fmla="*/ 24 h 91"/>
                  </a:gdLst>
                  <a:ahLst/>
                  <a:cxnLst>
                    <a:cxn ang="0">
                      <a:pos x="T0" y="T1"/>
                    </a:cxn>
                    <a:cxn ang="0">
                      <a:pos x="T2" y="T3"/>
                    </a:cxn>
                    <a:cxn ang="0">
                      <a:pos x="T4" y="T5"/>
                    </a:cxn>
                    <a:cxn ang="0">
                      <a:pos x="T6" y="T7"/>
                    </a:cxn>
                    <a:cxn ang="0">
                      <a:pos x="T8" y="T9"/>
                    </a:cxn>
                    <a:cxn ang="0">
                      <a:pos x="T10" y="T11"/>
                    </a:cxn>
                  </a:cxnLst>
                  <a:rect l="0" t="0" r="r" b="b"/>
                  <a:pathLst>
                    <a:path w="81" h="91">
                      <a:moveTo>
                        <a:pt x="81" y="24"/>
                      </a:moveTo>
                      <a:lnTo>
                        <a:pt x="81" y="24"/>
                      </a:lnTo>
                      <a:lnTo>
                        <a:pt x="39" y="0"/>
                      </a:lnTo>
                      <a:lnTo>
                        <a:pt x="0" y="67"/>
                      </a:lnTo>
                      <a:lnTo>
                        <a:pt x="42" y="91"/>
                      </a:lnTo>
                      <a:lnTo>
                        <a:pt x="81" y="2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689" name="Freeform 369">
                  <a:extLst>
                    <a:ext uri="{FF2B5EF4-FFF2-40B4-BE49-F238E27FC236}">
                      <a16:creationId xmlns:a16="http://schemas.microsoft.com/office/drawing/2014/main" id="{8D219FC1-A28B-D9A7-683D-3DD2CC7E9C7F}"/>
                    </a:ext>
                  </a:extLst>
                </p:cNvPr>
                <p:cNvSpPr>
                  <a:spLocks/>
                </p:cNvSpPr>
                <p:nvPr/>
              </p:nvSpPr>
              <p:spPr bwMode="auto">
                <a:xfrm>
                  <a:off x="12649200" y="4060825"/>
                  <a:ext cx="28575" cy="34925"/>
                </a:xfrm>
                <a:custGeom>
                  <a:avLst/>
                  <a:gdLst>
                    <a:gd name="T0" fmla="*/ 0 w 81"/>
                    <a:gd name="T1" fmla="*/ 67 h 92"/>
                    <a:gd name="T2" fmla="*/ 0 w 81"/>
                    <a:gd name="T3" fmla="*/ 67 h 92"/>
                    <a:gd name="T4" fmla="*/ 42 w 81"/>
                    <a:gd name="T5" fmla="*/ 92 h 92"/>
                    <a:gd name="T6" fmla="*/ 81 w 81"/>
                    <a:gd name="T7" fmla="*/ 25 h 92"/>
                    <a:gd name="T8" fmla="*/ 39 w 81"/>
                    <a:gd name="T9" fmla="*/ 0 h 92"/>
                    <a:gd name="T10" fmla="*/ 0 w 81"/>
                    <a:gd name="T11" fmla="*/ 67 h 92"/>
                  </a:gdLst>
                  <a:ahLst/>
                  <a:cxnLst>
                    <a:cxn ang="0">
                      <a:pos x="T0" y="T1"/>
                    </a:cxn>
                    <a:cxn ang="0">
                      <a:pos x="T2" y="T3"/>
                    </a:cxn>
                    <a:cxn ang="0">
                      <a:pos x="T4" y="T5"/>
                    </a:cxn>
                    <a:cxn ang="0">
                      <a:pos x="T6" y="T7"/>
                    </a:cxn>
                    <a:cxn ang="0">
                      <a:pos x="T8" y="T9"/>
                    </a:cxn>
                    <a:cxn ang="0">
                      <a:pos x="T10" y="T11"/>
                    </a:cxn>
                  </a:cxnLst>
                  <a:rect l="0" t="0" r="r" b="b"/>
                  <a:pathLst>
                    <a:path w="81" h="92">
                      <a:moveTo>
                        <a:pt x="0" y="67"/>
                      </a:moveTo>
                      <a:lnTo>
                        <a:pt x="0" y="67"/>
                      </a:lnTo>
                      <a:lnTo>
                        <a:pt x="42" y="92"/>
                      </a:lnTo>
                      <a:lnTo>
                        <a:pt x="81" y="25"/>
                      </a:lnTo>
                      <a:lnTo>
                        <a:pt x="39" y="0"/>
                      </a:lnTo>
                      <a:lnTo>
                        <a:pt x="0" y="6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690" name="Freeform 370">
                  <a:extLst>
                    <a:ext uri="{FF2B5EF4-FFF2-40B4-BE49-F238E27FC236}">
                      <a16:creationId xmlns:a16="http://schemas.microsoft.com/office/drawing/2014/main" id="{68FA5FAC-B985-0D7F-0CF8-0E406811C5CE}"/>
                    </a:ext>
                  </a:extLst>
                </p:cNvPr>
                <p:cNvSpPr>
                  <a:spLocks/>
                </p:cNvSpPr>
                <p:nvPr/>
              </p:nvSpPr>
              <p:spPr bwMode="auto">
                <a:xfrm>
                  <a:off x="12626975" y="4098925"/>
                  <a:ext cx="30163" cy="33337"/>
                </a:xfrm>
                <a:custGeom>
                  <a:avLst/>
                  <a:gdLst>
                    <a:gd name="T0" fmla="*/ 0 w 81"/>
                    <a:gd name="T1" fmla="*/ 67 h 91"/>
                    <a:gd name="T2" fmla="*/ 0 w 81"/>
                    <a:gd name="T3" fmla="*/ 67 h 91"/>
                    <a:gd name="T4" fmla="*/ 42 w 81"/>
                    <a:gd name="T5" fmla="*/ 91 h 91"/>
                    <a:gd name="T6" fmla="*/ 81 w 81"/>
                    <a:gd name="T7" fmla="*/ 24 h 91"/>
                    <a:gd name="T8" fmla="*/ 39 w 81"/>
                    <a:gd name="T9" fmla="*/ 0 h 91"/>
                    <a:gd name="T10" fmla="*/ 0 w 81"/>
                    <a:gd name="T11" fmla="*/ 67 h 91"/>
                  </a:gdLst>
                  <a:ahLst/>
                  <a:cxnLst>
                    <a:cxn ang="0">
                      <a:pos x="T0" y="T1"/>
                    </a:cxn>
                    <a:cxn ang="0">
                      <a:pos x="T2" y="T3"/>
                    </a:cxn>
                    <a:cxn ang="0">
                      <a:pos x="T4" y="T5"/>
                    </a:cxn>
                    <a:cxn ang="0">
                      <a:pos x="T6" y="T7"/>
                    </a:cxn>
                    <a:cxn ang="0">
                      <a:pos x="T8" y="T9"/>
                    </a:cxn>
                    <a:cxn ang="0">
                      <a:pos x="T10" y="T11"/>
                    </a:cxn>
                  </a:cxnLst>
                  <a:rect l="0" t="0" r="r" b="b"/>
                  <a:pathLst>
                    <a:path w="81" h="91">
                      <a:moveTo>
                        <a:pt x="0" y="67"/>
                      </a:moveTo>
                      <a:lnTo>
                        <a:pt x="0" y="67"/>
                      </a:lnTo>
                      <a:lnTo>
                        <a:pt x="42" y="91"/>
                      </a:lnTo>
                      <a:lnTo>
                        <a:pt x="81" y="24"/>
                      </a:lnTo>
                      <a:lnTo>
                        <a:pt x="39" y="0"/>
                      </a:lnTo>
                      <a:lnTo>
                        <a:pt x="0" y="6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691" name="Freeform 371">
                  <a:extLst>
                    <a:ext uri="{FF2B5EF4-FFF2-40B4-BE49-F238E27FC236}">
                      <a16:creationId xmlns:a16="http://schemas.microsoft.com/office/drawing/2014/main" id="{2E1104EC-A61E-B7BC-5BE1-A5B5490E064E}"/>
                    </a:ext>
                  </a:extLst>
                </p:cNvPr>
                <p:cNvSpPr>
                  <a:spLocks/>
                </p:cNvSpPr>
                <p:nvPr/>
              </p:nvSpPr>
              <p:spPr bwMode="auto">
                <a:xfrm>
                  <a:off x="12669838" y="4024313"/>
                  <a:ext cx="30163" cy="33337"/>
                </a:xfrm>
                <a:custGeom>
                  <a:avLst/>
                  <a:gdLst>
                    <a:gd name="T0" fmla="*/ 0 w 81"/>
                    <a:gd name="T1" fmla="*/ 67 h 91"/>
                    <a:gd name="T2" fmla="*/ 0 w 81"/>
                    <a:gd name="T3" fmla="*/ 67 h 91"/>
                    <a:gd name="T4" fmla="*/ 42 w 81"/>
                    <a:gd name="T5" fmla="*/ 91 h 91"/>
                    <a:gd name="T6" fmla="*/ 81 w 81"/>
                    <a:gd name="T7" fmla="*/ 24 h 91"/>
                    <a:gd name="T8" fmla="*/ 39 w 81"/>
                    <a:gd name="T9" fmla="*/ 0 h 91"/>
                    <a:gd name="T10" fmla="*/ 0 w 81"/>
                    <a:gd name="T11" fmla="*/ 67 h 91"/>
                  </a:gdLst>
                  <a:ahLst/>
                  <a:cxnLst>
                    <a:cxn ang="0">
                      <a:pos x="T0" y="T1"/>
                    </a:cxn>
                    <a:cxn ang="0">
                      <a:pos x="T2" y="T3"/>
                    </a:cxn>
                    <a:cxn ang="0">
                      <a:pos x="T4" y="T5"/>
                    </a:cxn>
                    <a:cxn ang="0">
                      <a:pos x="T6" y="T7"/>
                    </a:cxn>
                    <a:cxn ang="0">
                      <a:pos x="T8" y="T9"/>
                    </a:cxn>
                    <a:cxn ang="0">
                      <a:pos x="T10" y="T11"/>
                    </a:cxn>
                  </a:cxnLst>
                  <a:rect l="0" t="0" r="r" b="b"/>
                  <a:pathLst>
                    <a:path w="81" h="91">
                      <a:moveTo>
                        <a:pt x="0" y="67"/>
                      </a:moveTo>
                      <a:lnTo>
                        <a:pt x="0" y="67"/>
                      </a:lnTo>
                      <a:lnTo>
                        <a:pt x="42" y="91"/>
                      </a:lnTo>
                      <a:lnTo>
                        <a:pt x="81" y="24"/>
                      </a:lnTo>
                      <a:lnTo>
                        <a:pt x="39" y="0"/>
                      </a:lnTo>
                      <a:lnTo>
                        <a:pt x="0" y="6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692" name="Freeform 372">
                  <a:extLst>
                    <a:ext uri="{FF2B5EF4-FFF2-40B4-BE49-F238E27FC236}">
                      <a16:creationId xmlns:a16="http://schemas.microsoft.com/office/drawing/2014/main" id="{B9682FD8-6C69-5838-2A00-4FD73A8ACBDC}"/>
                    </a:ext>
                  </a:extLst>
                </p:cNvPr>
                <p:cNvSpPr>
                  <a:spLocks/>
                </p:cNvSpPr>
                <p:nvPr/>
              </p:nvSpPr>
              <p:spPr bwMode="auto">
                <a:xfrm>
                  <a:off x="12123738" y="4060825"/>
                  <a:ext cx="30163" cy="34925"/>
                </a:xfrm>
                <a:custGeom>
                  <a:avLst/>
                  <a:gdLst>
                    <a:gd name="T0" fmla="*/ 42 w 81"/>
                    <a:gd name="T1" fmla="*/ 0 h 92"/>
                    <a:gd name="T2" fmla="*/ 42 w 81"/>
                    <a:gd name="T3" fmla="*/ 0 h 92"/>
                    <a:gd name="T4" fmla="*/ 0 w 81"/>
                    <a:gd name="T5" fmla="*/ 25 h 92"/>
                    <a:gd name="T6" fmla="*/ 39 w 81"/>
                    <a:gd name="T7" fmla="*/ 92 h 92"/>
                    <a:gd name="T8" fmla="*/ 81 w 81"/>
                    <a:gd name="T9" fmla="*/ 67 h 92"/>
                    <a:gd name="T10" fmla="*/ 42 w 81"/>
                    <a:gd name="T11" fmla="*/ 0 h 92"/>
                  </a:gdLst>
                  <a:ahLst/>
                  <a:cxnLst>
                    <a:cxn ang="0">
                      <a:pos x="T0" y="T1"/>
                    </a:cxn>
                    <a:cxn ang="0">
                      <a:pos x="T2" y="T3"/>
                    </a:cxn>
                    <a:cxn ang="0">
                      <a:pos x="T4" y="T5"/>
                    </a:cxn>
                    <a:cxn ang="0">
                      <a:pos x="T6" y="T7"/>
                    </a:cxn>
                    <a:cxn ang="0">
                      <a:pos x="T8" y="T9"/>
                    </a:cxn>
                    <a:cxn ang="0">
                      <a:pos x="T10" y="T11"/>
                    </a:cxn>
                  </a:cxnLst>
                  <a:rect l="0" t="0" r="r" b="b"/>
                  <a:pathLst>
                    <a:path w="81" h="92">
                      <a:moveTo>
                        <a:pt x="42" y="0"/>
                      </a:moveTo>
                      <a:lnTo>
                        <a:pt x="42" y="0"/>
                      </a:lnTo>
                      <a:lnTo>
                        <a:pt x="0" y="25"/>
                      </a:lnTo>
                      <a:lnTo>
                        <a:pt x="39" y="92"/>
                      </a:lnTo>
                      <a:lnTo>
                        <a:pt x="81" y="67"/>
                      </a:lnTo>
                      <a:lnTo>
                        <a:pt x="4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693" name="Freeform 373">
                  <a:extLst>
                    <a:ext uri="{FF2B5EF4-FFF2-40B4-BE49-F238E27FC236}">
                      <a16:creationId xmlns:a16="http://schemas.microsoft.com/office/drawing/2014/main" id="{A7760ECF-1E19-0CE4-D504-B287B8DD97B6}"/>
                    </a:ext>
                  </a:extLst>
                </p:cNvPr>
                <p:cNvSpPr>
                  <a:spLocks/>
                </p:cNvSpPr>
                <p:nvPr/>
              </p:nvSpPr>
              <p:spPr bwMode="auto">
                <a:xfrm>
                  <a:off x="12103100" y="4024313"/>
                  <a:ext cx="30163" cy="33337"/>
                </a:xfrm>
                <a:custGeom>
                  <a:avLst/>
                  <a:gdLst>
                    <a:gd name="T0" fmla="*/ 42 w 81"/>
                    <a:gd name="T1" fmla="*/ 0 h 91"/>
                    <a:gd name="T2" fmla="*/ 42 w 81"/>
                    <a:gd name="T3" fmla="*/ 0 h 91"/>
                    <a:gd name="T4" fmla="*/ 0 w 81"/>
                    <a:gd name="T5" fmla="*/ 24 h 91"/>
                    <a:gd name="T6" fmla="*/ 39 w 81"/>
                    <a:gd name="T7" fmla="*/ 91 h 91"/>
                    <a:gd name="T8" fmla="*/ 81 w 81"/>
                    <a:gd name="T9" fmla="*/ 67 h 91"/>
                    <a:gd name="T10" fmla="*/ 42 w 81"/>
                    <a:gd name="T11" fmla="*/ 0 h 91"/>
                  </a:gdLst>
                  <a:ahLst/>
                  <a:cxnLst>
                    <a:cxn ang="0">
                      <a:pos x="T0" y="T1"/>
                    </a:cxn>
                    <a:cxn ang="0">
                      <a:pos x="T2" y="T3"/>
                    </a:cxn>
                    <a:cxn ang="0">
                      <a:pos x="T4" y="T5"/>
                    </a:cxn>
                    <a:cxn ang="0">
                      <a:pos x="T6" y="T7"/>
                    </a:cxn>
                    <a:cxn ang="0">
                      <a:pos x="T8" y="T9"/>
                    </a:cxn>
                    <a:cxn ang="0">
                      <a:pos x="T10" y="T11"/>
                    </a:cxn>
                  </a:cxnLst>
                  <a:rect l="0" t="0" r="r" b="b"/>
                  <a:pathLst>
                    <a:path w="81" h="91">
                      <a:moveTo>
                        <a:pt x="42" y="0"/>
                      </a:moveTo>
                      <a:lnTo>
                        <a:pt x="42" y="0"/>
                      </a:lnTo>
                      <a:lnTo>
                        <a:pt x="0" y="24"/>
                      </a:lnTo>
                      <a:lnTo>
                        <a:pt x="39" y="91"/>
                      </a:lnTo>
                      <a:lnTo>
                        <a:pt x="81" y="67"/>
                      </a:lnTo>
                      <a:lnTo>
                        <a:pt x="4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694" name="Freeform 374">
                  <a:extLst>
                    <a:ext uri="{FF2B5EF4-FFF2-40B4-BE49-F238E27FC236}">
                      <a16:creationId xmlns:a16="http://schemas.microsoft.com/office/drawing/2014/main" id="{32887A17-ED5B-C6C4-F9B9-41CE92BAA88C}"/>
                    </a:ext>
                  </a:extLst>
                </p:cNvPr>
                <p:cNvSpPr>
                  <a:spLocks/>
                </p:cNvSpPr>
                <p:nvPr/>
              </p:nvSpPr>
              <p:spPr bwMode="auto">
                <a:xfrm>
                  <a:off x="12145963" y="4098925"/>
                  <a:ext cx="30163" cy="33337"/>
                </a:xfrm>
                <a:custGeom>
                  <a:avLst/>
                  <a:gdLst>
                    <a:gd name="T0" fmla="*/ 0 w 80"/>
                    <a:gd name="T1" fmla="*/ 24 h 91"/>
                    <a:gd name="T2" fmla="*/ 0 w 80"/>
                    <a:gd name="T3" fmla="*/ 24 h 91"/>
                    <a:gd name="T4" fmla="*/ 38 w 80"/>
                    <a:gd name="T5" fmla="*/ 91 h 91"/>
                    <a:gd name="T6" fmla="*/ 80 w 80"/>
                    <a:gd name="T7" fmla="*/ 67 h 91"/>
                    <a:gd name="T8" fmla="*/ 42 w 80"/>
                    <a:gd name="T9" fmla="*/ 0 h 91"/>
                    <a:gd name="T10" fmla="*/ 0 w 80"/>
                    <a:gd name="T11" fmla="*/ 24 h 91"/>
                  </a:gdLst>
                  <a:ahLst/>
                  <a:cxnLst>
                    <a:cxn ang="0">
                      <a:pos x="T0" y="T1"/>
                    </a:cxn>
                    <a:cxn ang="0">
                      <a:pos x="T2" y="T3"/>
                    </a:cxn>
                    <a:cxn ang="0">
                      <a:pos x="T4" y="T5"/>
                    </a:cxn>
                    <a:cxn ang="0">
                      <a:pos x="T6" y="T7"/>
                    </a:cxn>
                    <a:cxn ang="0">
                      <a:pos x="T8" y="T9"/>
                    </a:cxn>
                    <a:cxn ang="0">
                      <a:pos x="T10" y="T11"/>
                    </a:cxn>
                  </a:cxnLst>
                  <a:rect l="0" t="0" r="r" b="b"/>
                  <a:pathLst>
                    <a:path w="80" h="91">
                      <a:moveTo>
                        <a:pt x="0" y="24"/>
                      </a:moveTo>
                      <a:lnTo>
                        <a:pt x="0" y="24"/>
                      </a:lnTo>
                      <a:lnTo>
                        <a:pt x="38" y="91"/>
                      </a:lnTo>
                      <a:lnTo>
                        <a:pt x="80" y="67"/>
                      </a:lnTo>
                      <a:lnTo>
                        <a:pt x="42" y="0"/>
                      </a:lnTo>
                      <a:lnTo>
                        <a:pt x="0" y="2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695" name="Freeform 375">
                  <a:extLst>
                    <a:ext uri="{FF2B5EF4-FFF2-40B4-BE49-F238E27FC236}">
                      <a16:creationId xmlns:a16="http://schemas.microsoft.com/office/drawing/2014/main" id="{0A377A97-0366-F83E-20C9-EB459EB0370F}"/>
                    </a:ext>
                  </a:extLst>
                </p:cNvPr>
                <p:cNvSpPr>
                  <a:spLocks noEditPoints="1"/>
                </p:cNvSpPr>
                <p:nvPr/>
              </p:nvSpPr>
              <p:spPr bwMode="auto">
                <a:xfrm>
                  <a:off x="12047538" y="3614738"/>
                  <a:ext cx="708025" cy="623887"/>
                </a:xfrm>
                <a:custGeom>
                  <a:avLst/>
                  <a:gdLst>
                    <a:gd name="T0" fmla="*/ 784 w 1908"/>
                    <a:gd name="T1" fmla="*/ 1178 h 1688"/>
                    <a:gd name="T2" fmla="*/ 968 w 1908"/>
                    <a:gd name="T3" fmla="*/ 1331 h 1688"/>
                    <a:gd name="T4" fmla="*/ 1233 w 1908"/>
                    <a:gd name="T5" fmla="*/ 1477 h 1688"/>
                    <a:gd name="T6" fmla="*/ 639 w 1908"/>
                    <a:gd name="T7" fmla="*/ 1438 h 1688"/>
                    <a:gd name="T8" fmla="*/ 1126 w 1908"/>
                    <a:gd name="T9" fmla="*/ 510 h 1688"/>
                    <a:gd name="T10" fmla="*/ 930 w 1908"/>
                    <a:gd name="T11" fmla="*/ 371 h 1688"/>
                    <a:gd name="T12" fmla="*/ 639 w 1908"/>
                    <a:gd name="T13" fmla="*/ 255 h 1688"/>
                    <a:gd name="T14" fmla="*/ 1223 w 1908"/>
                    <a:gd name="T15" fmla="*/ 172 h 1688"/>
                    <a:gd name="T16" fmla="*/ 1683 w 1908"/>
                    <a:gd name="T17" fmla="*/ 895 h 1688"/>
                    <a:gd name="T18" fmla="*/ 1762 w 1908"/>
                    <a:gd name="T19" fmla="*/ 757 h 1688"/>
                    <a:gd name="T20" fmla="*/ 1808 w 1908"/>
                    <a:gd name="T21" fmla="*/ 929 h 1688"/>
                    <a:gd name="T22" fmla="*/ 1311 w 1908"/>
                    <a:gd name="T23" fmla="*/ 1414 h 1688"/>
                    <a:gd name="T24" fmla="*/ 1294 w 1908"/>
                    <a:gd name="T25" fmla="*/ 870 h 1688"/>
                    <a:gd name="T26" fmla="*/ 1670 w 1908"/>
                    <a:gd name="T27" fmla="*/ 954 h 1688"/>
                    <a:gd name="T28" fmla="*/ 1275 w 1908"/>
                    <a:gd name="T29" fmla="*/ 1501 h 1688"/>
                    <a:gd name="T30" fmla="*/ 1401 w 1908"/>
                    <a:gd name="T31" fmla="*/ 1468 h 1688"/>
                    <a:gd name="T32" fmla="*/ 1309 w 1908"/>
                    <a:gd name="T33" fmla="*/ 1627 h 1688"/>
                    <a:gd name="T34" fmla="*/ 547 w 1908"/>
                    <a:gd name="T35" fmla="*/ 1452 h 1688"/>
                    <a:gd name="T36" fmla="*/ 547 w 1908"/>
                    <a:gd name="T37" fmla="*/ 1636 h 1688"/>
                    <a:gd name="T38" fmla="*/ 283 w 1908"/>
                    <a:gd name="T39" fmla="*/ 870 h 1688"/>
                    <a:gd name="T40" fmla="*/ 752 w 1908"/>
                    <a:gd name="T41" fmla="*/ 1137 h 1688"/>
                    <a:gd name="T42" fmla="*/ 502 w 1908"/>
                    <a:gd name="T43" fmla="*/ 1411 h 1688"/>
                    <a:gd name="T44" fmla="*/ 226 w 1908"/>
                    <a:gd name="T45" fmla="*/ 796 h 1688"/>
                    <a:gd name="T46" fmla="*/ 122 w 1908"/>
                    <a:gd name="T47" fmla="*/ 931 h 1688"/>
                    <a:gd name="T48" fmla="*/ 100 w 1908"/>
                    <a:gd name="T49" fmla="*/ 762 h 1688"/>
                    <a:gd name="T50" fmla="*/ 553 w 1908"/>
                    <a:gd name="T51" fmla="*/ 285 h 1688"/>
                    <a:gd name="T52" fmla="*/ 734 w 1908"/>
                    <a:gd name="T53" fmla="*/ 525 h 1688"/>
                    <a:gd name="T54" fmla="*/ 581 w 1908"/>
                    <a:gd name="T55" fmla="*/ 569 h 1688"/>
                    <a:gd name="T56" fmla="*/ 285 w 1908"/>
                    <a:gd name="T57" fmla="*/ 822 h 1688"/>
                    <a:gd name="T58" fmla="*/ 505 w 1908"/>
                    <a:gd name="T59" fmla="*/ 276 h 1688"/>
                    <a:gd name="T60" fmla="*/ 633 w 1908"/>
                    <a:gd name="T61" fmla="*/ 190 h 1688"/>
                    <a:gd name="T62" fmla="*/ 473 w 1908"/>
                    <a:gd name="T63" fmla="*/ 98 h 1688"/>
                    <a:gd name="T64" fmla="*/ 633 w 1908"/>
                    <a:gd name="T65" fmla="*/ 190 h 1688"/>
                    <a:gd name="T66" fmla="*/ 1361 w 1908"/>
                    <a:gd name="T67" fmla="*/ 55 h 1688"/>
                    <a:gd name="T68" fmla="*/ 1269 w 1908"/>
                    <a:gd name="T69" fmla="*/ 148 h 1688"/>
                    <a:gd name="T70" fmla="*/ 1307 w 1908"/>
                    <a:gd name="T71" fmla="*/ 822 h 1688"/>
                    <a:gd name="T72" fmla="*/ 1327 w 1908"/>
                    <a:gd name="T73" fmla="*/ 546 h 1688"/>
                    <a:gd name="T74" fmla="*/ 1310 w 1908"/>
                    <a:gd name="T75" fmla="*/ 278 h 1688"/>
                    <a:gd name="T76" fmla="*/ 1672 w 1908"/>
                    <a:gd name="T77" fmla="*/ 742 h 1688"/>
                    <a:gd name="T78" fmla="*/ 630 w 1908"/>
                    <a:gd name="T79" fmla="*/ 661 h 1688"/>
                    <a:gd name="T80" fmla="*/ 759 w 1908"/>
                    <a:gd name="T81" fmla="*/ 570 h 1688"/>
                    <a:gd name="T82" fmla="*/ 1141 w 1908"/>
                    <a:gd name="T83" fmla="*/ 566 h 1688"/>
                    <a:gd name="T84" fmla="*/ 1279 w 1908"/>
                    <a:gd name="T85" fmla="*/ 592 h 1688"/>
                    <a:gd name="T86" fmla="*/ 630 w 1908"/>
                    <a:gd name="T87" fmla="*/ 661 h 1688"/>
                    <a:gd name="T88" fmla="*/ 1714 w 1908"/>
                    <a:gd name="T89" fmla="*/ 717 h 1688"/>
                    <a:gd name="T90" fmla="*/ 1361 w 1908"/>
                    <a:gd name="T91" fmla="*/ 8 h 1688"/>
                    <a:gd name="T92" fmla="*/ 623 w 1908"/>
                    <a:gd name="T93" fmla="*/ 22 h 1688"/>
                    <a:gd name="T94" fmla="*/ 417 w 1908"/>
                    <a:gd name="T95" fmla="*/ 180 h 1688"/>
                    <a:gd name="T96" fmla="*/ 76 w 1908"/>
                    <a:gd name="T97" fmla="*/ 720 h 1688"/>
                    <a:gd name="T98" fmla="*/ 109 w 1908"/>
                    <a:gd name="T99" fmla="*/ 978 h 1688"/>
                    <a:gd name="T100" fmla="*/ 460 w 1908"/>
                    <a:gd name="T101" fmla="*/ 1434 h 1688"/>
                    <a:gd name="T102" fmla="*/ 685 w 1908"/>
                    <a:gd name="T103" fmla="*/ 1568 h 1688"/>
                    <a:gd name="T104" fmla="*/ 1355 w 1908"/>
                    <a:gd name="T105" fmla="*/ 1688 h 1688"/>
                    <a:gd name="T106" fmla="*/ 1445 w 1908"/>
                    <a:gd name="T107" fmla="*/ 1440 h 1688"/>
                    <a:gd name="T108" fmla="*/ 1833 w 1908"/>
                    <a:gd name="T109" fmla="*/ 971 h 1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8" h="1688">
                      <a:moveTo>
                        <a:pt x="639" y="1438"/>
                      </a:moveTo>
                      <a:lnTo>
                        <a:pt x="639" y="1438"/>
                      </a:lnTo>
                      <a:lnTo>
                        <a:pt x="784" y="1178"/>
                      </a:lnTo>
                      <a:cubicBezTo>
                        <a:pt x="865" y="1275"/>
                        <a:pt x="938" y="1330"/>
                        <a:pt x="940" y="1331"/>
                      </a:cubicBezTo>
                      <a:lnTo>
                        <a:pt x="954" y="1341"/>
                      </a:lnTo>
                      <a:lnTo>
                        <a:pt x="968" y="1331"/>
                      </a:lnTo>
                      <a:cubicBezTo>
                        <a:pt x="970" y="1330"/>
                        <a:pt x="1044" y="1276"/>
                        <a:pt x="1124" y="1178"/>
                      </a:cubicBezTo>
                      <a:lnTo>
                        <a:pt x="1268" y="1437"/>
                      </a:lnTo>
                      <a:cubicBezTo>
                        <a:pt x="1255" y="1448"/>
                        <a:pt x="1243" y="1461"/>
                        <a:pt x="1233" y="1477"/>
                      </a:cubicBezTo>
                      <a:cubicBezTo>
                        <a:pt x="1226" y="1491"/>
                        <a:pt x="1220" y="1505"/>
                        <a:pt x="1217" y="1520"/>
                      </a:cubicBezTo>
                      <a:lnTo>
                        <a:pt x="685" y="1520"/>
                      </a:lnTo>
                      <a:cubicBezTo>
                        <a:pt x="680" y="1488"/>
                        <a:pt x="663" y="1459"/>
                        <a:pt x="639" y="1438"/>
                      </a:cubicBezTo>
                      <a:close/>
                      <a:moveTo>
                        <a:pt x="1269" y="253"/>
                      </a:moveTo>
                      <a:lnTo>
                        <a:pt x="1269" y="253"/>
                      </a:lnTo>
                      <a:lnTo>
                        <a:pt x="1126" y="510"/>
                      </a:lnTo>
                      <a:cubicBezTo>
                        <a:pt x="1037" y="478"/>
                        <a:pt x="978" y="431"/>
                        <a:pt x="978" y="380"/>
                      </a:cubicBezTo>
                      <a:lnTo>
                        <a:pt x="978" y="371"/>
                      </a:lnTo>
                      <a:lnTo>
                        <a:pt x="930" y="371"/>
                      </a:lnTo>
                      <a:lnTo>
                        <a:pt x="930" y="380"/>
                      </a:lnTo>
                      <a:cubicBezTo>
                        <a:pt x="930" y="431"/>
                        <a:pt x="871" y="479"/>
                        <a:pt x="782" y="510"/>
                      </a:cubicBezTo>
                      <a:lnTo>
                        <a:pt x="639" y="255"/>
                      </a:lnTo>
                      <a:cubicBezTo>
                        <a:pt x="654" y="244"/>
                        <a:pt x="666" y="230"/>
                        <a:pt x="675" y="214"/>
                      </a:cubicBezTo>
                      <a:cubicBezTo>
                        <a:pt x="683" y="201"/>
                        <a:pt x="688" y="186"/>
                        <a:pt x="691" y="172"/>
                      </a:cubicBezTo>
                      <a:lnTo>
                        <a:pt x="1223" y="172"/>
                      </a:lnTo>
                      <a:cubicBezTo>
                        <a:pt x="1229" y="204"/>
                        <a:pt x="1245" y="232"/>
                        <a:pt x="1269" y="253"/>
                      </a:cubicBezTo>
                      <a:close/>
                      <a:moveTo>
                        <a:pt x="1683" y="895"/>
                      </a:moveTo>
                      <a:lnTo>
                        <a:pt x="1683" y="895"/>
                      </a:lnTo>
                      <a:cubicBezTo>
                        <a:pt x="1670" y="874"/>
                        <a:pt x="1667" y="849"/>
                        <a:pt x="1673" y="826"/>
                      </a:cubicBezTo>
                      <a:cubicBezTo>
                        <a:pt x="1680" y="802"/>
                        <a:pt x="1695" y="782"/>
                        <a:pt x="1716" y="770"/>
                      </a:cubicBezTo>
                      <a:cubicBezTo>
                        <a:pt x="1730" y="762"/>
                        <a:pt x="1746" y="757"/>
                        <a:pt x="1762" y="757"/>
                      </a:cubicBezTo>
                      <a:cubicBezTo>
                        <a:pt x="1795" y="757"/>
                        <a:pt x="1826" y="775"/>
                        <a:pt x="1842" y="803"/>
                      </a:cubicBezTo>
                      <a:cubicBezTo>
                        <a:pt x="1854" y="825"/>
                        <a:pt x="1858" y="849"/>
                        <a:pt x="1851" y="873"/>
                      </a:cubicBezTo>
                      <a:cubicBezTo>
                        <a:pt x="1845" y="897"/>
                        <a:pt x="1830" y="917"/>
                        <a:pt x="1808" y="929"/>
                      </a:cubicBezTo>
                      <a:cubicBezTo>
                        <a:pt x="1787" y="941"/>
                        <a:pt x="1762" y="945"/>
                        <a:pt x="1739" y="938"/>
                      </a:cubicBezTo>
                      <a:cubicBezTo>
                        <a:pt x="1715" y="932"/>
                        <a:pt x="1695" y="917"/>
                        <a:pt x="1683" y="895"/>
                      </a:cubicBezTo>
                      <a:close/>
                      <a:moveTo>
                        <a:pt x="1311" y="1414"/>
                      </a:moveTo>
                      <a:lnTo>
                        <a:pt x="1311" y="1414"/>
                      </a:lnTo>
                      <a:lnTo>
                        <a:pt x="1156" y="1137"/>
                      </a:lnTo>
                      <a:cubicBezTo>
                        <a:pt x="1210" y="1065"/>
                        <a:pt x="1262" y="975"/>
                        <a:pt x="1294" y="870"/>
                      </a:cubicBezTo>
                      <a:lnTo>
                        <a:pt x="1623" y="870"/>
                      </a:lnTo>
                      <a:cubicBezTo>
                        <a:pt x="1626" y="887"/>
                        <a:pt x="1631" y="904"/>
                        <a:pt x="1641" y="920"/>
                      </a:cubicBezTo>
                      <a:cubicBezTo>
                        <a:pt x="1648" y="933"/>
                        <a:pt x="1658" y="945"/>
                        <a:pt x="1670" y="954"/>
                      </a:cubicBezTo>
                      <a:lnTo>
                        <a:pt x="1403" y="1416"/>
                      </a:lnTo>
                      <a:cubicBezTo>
                        <a:pt x="1373" y="1405"/>
                        <a:pt x="1340" y="1405"/>
                        <a:pt x="1311" y="1414"/>
                      </a:cubicBezTo>
                      <a:close/>
                      <a:moveTo>
                        <a:pt x="1275" y="1501"/>
                      </a:moveTo>
                      <a:lnTo>
                        <a:pt x="1275" y="1501"/>
                      </a:lnTo>
                      <a:cubicBezTo>
                        <a:pt x="1292" y="1473"/>
                        <a:pt x="1322" y="1455"/>
                        <a:pt x="1355" y="1455"/>
                      </a:cubicBezTo>
                      <a:cubicBezTo>
                        <a:pt x="1371" y="1455"/>
                        <a:pt x="1387" y="1460"/>
                        <a:pt x="1401" y="1468"/>
                      </a:cubicBezTo>
                      <a:cubicBezTo>
                        <a:pt x="1422" y="1480"/>
                        <a:pt x="1438" y="1500"/>
                        <a:pt x="1444" y="1524"/>
                      </a:cubicBezTo>
                      <a:cubicBezTo>
                        <a:pt x="1450" y="1547"/>
                        <a:pt x="1447" y="1572"/>
                        <a:pt x="1435" y="1594"/>
                      </a:cubicBezTo>
                      <a:cubicBezTo>
                        <a:pt x="1409" y="1638"/>
                        <a:pt x="1353" y="1653"/>
                        <a:pt x="1309" y="1627"/>
                      </a:cubicBezTo>
                      <a:cubicBezTo>
                        <a:pt x="1288" y="1615"/>
                        <a:pt x="1273" y="1595"/>
                        <a:pt x="1266" y="1571"/>
                      </a:cubicBezTo>
                      <a:cubicBezTo>
                        <a:pt x="1260" y="1548"/>
                        <a:pt x="1263" y="1523"/>
                        <a:pt x="1275" y="1501"/>
                      </a:cubicBezTo>
                      <a:close/>
                      <a:moveTo>
                        <a:pt x="547" y="1452"/>
                      </a:moveTo>
                      <a:lnTo>
                        <a:pt x="547" y="1452"/>
                      </a:lnTo>
                      <a:cubicBezTo>
                        <a:pt x="598" y="1452"/>
                        <a:pt x="639" y="1493"/>
                        <a:pt x="639" y="1544"/>
                      </a:cubicBezTo>
                      <a:cubicBezTo>
                        <a:pt x="639" y="1595"/>
                        <a:pt x="598" y="1636"/>
                        <a:pt x="547" y="1636"/>
                      </a:cubicBezTo>
                      <a:cubicBezTo>
                        <a:pt x="496" y="1636"/>
                        <a:pt x="455" y="1595"/>
                        <a:pt x="455" y="1544"/>
                      </a:cubicBezTo>
                      <a:cubicBezTo>
                        <a:pt x="455" y="1493"/>
                        <a:pt x="496" y="1452"/>
                        <a:pt x="547" y="1452"/>
                      </a:cubicBezTo>
                      <a:close/>
                      <a:moveTo>
                        <a:pt x="283" y="870"/>
                      </a:moveTo>
                      <a:lnTo>
                        <a:pt x="283" y="870"/>
                      </a:lnTo>
                      <a:lnTo>
                        <a:pt x="614" y="870"/>
                      </a:lnTo>
                      <a:cubicBezTo>
                        <a:pt x="646" y="975"/>
                        <a:pt x="699" y="1065"/>
                        <a:pt x="752" y="1137"/>
                      </a:cubicBezTo>
                      <a:lnTo>
                        <a:pt x="598" y="1413"/>
                      </a:lnTo>
                      <a:cubicBezTo>
                        <a:pt x="582" y="1407"/>
                        <a:pt x="565" y="1403"/>
                        <a:pt x="547" y="1403"/>
                      </a:cubicBezTo>
                      <a:cubicBezTo>
                        <a:pt x="531" y="1403"/>
                        <a:pt x="516" y="1406"/>
                        <a:pt x="502" y="1411"/>
                      </a:cubicBezTo>
                      <a:lnTo>
                        <a:pt x="236" y="950"/>
                      </a:lnTo>
                      <a:cubicBezTo>
                        <a:pt x="261" y="929"/>
                        <a:pt x="277" y="901"/>
                        <a:pt x="283" y="870"/>
                      </a:cubicBezTo>
                      <a:close/>
                      <a:moveTo>
                        <a:pt x="226" y="796"/>
                      </a:moveTo>
                      <a:lnTo>
                        <a:pt x="226" y="796"/>
                      </a:lnTo>
                      <a:cubicBezTo>
                        <a:pt x="251" y="840"/>
                        <a:pt x="236" y="897"/>
                        <a:pt x="192" y="922"/>
                      </a:cubicBezTo>
                      <a:cubicBezTo>
                        <a:pt x="171" y="934"/>
                        <a:pt x="146" y="938"/>
                        <a:pt x="122" y="931"/>
                      </a:cubicBezTo>
                      <a:cubicBezTo>
                        <a:pt x="98" y="925"/>
                        <a:pt x="78" y="910"/>
                        <a:pt x="66" y="888"/>
                      </a:cubicBezTo>
                      <a:cubicBezTo>
                        <a:pt x="54" y="867"/>
                        <a:pt x="50" y="842"/>
                        <a:pt x="57" y="818"/>
                      </a:cubicBezTo>
                      <a:cubicBezTo>
                        <a:pt x="63" y="795"/>
                        <a:pt x="78" y="775"/>
                        <a:pt x="100" y="762"/>
                      </a:cubicBezTo>
                      <a:cubicBezTo>
                        <a:pt x="114" y="754"/>
                        <a:pt x="130" y="750"/>
                        <a:pt x="146" y="750"/>
                      </a:cubicBezTo>
                      <a:cubicBezTo>
                        <a:pt x="179" y="750"/>
                        <a:pt x="209" y="768"/>
                        <a:pt x="226" y="796"/>
                      </a:cubicBezTo>
                      <a:close/>
                      <a:moveTo>
                        <a:pt x="553" y="285"/>
                      </a:moveTo>
                      <a:lnTo>
                        <a:pt x="553" y="285"/>
                      </a:lnTo>
                      <a:cubicBezTo>
                        <a:pt x="568" y="285"/>
                        <a:pt x="583" y="282"/>
                        <a:pt x="597" y="277"/>
                      </a:cubicBezTo>
                      <a:lnTo>
                        <a:pt x="734" y="525"/>
                      </a:lnTo>
                      <a:cubicBezTo>
                        <a:pt x="694" y="535"/>
                        <a:pt x="650" y="542"/>
                        <a:pt x="604" y="545"/>
                      </a:cubicBezTo>
                      <a:lnTo>
                        <a:pt x="581" y="546"/>
                      </a:lnTo>
                      <a:lnTo>
                        <a:pt x="581" y="569"/>
                      </a:lnTo>
                      <a:cubicBezTo>
                        <a:pt x="581" y="606"/>
                        <a:pt x="581" y="640"/>
                        <a:pt x="581" y="661"/>
                      </a:cubicBezTo>
                      <a:cubicBezTo>
                        <a:pt x="582" y="718"/>
                        <a:pt x="589" y="771"/>
                        <a:pt x="601" y="822"/>
                      </a:cubicBezTo>
                      <a:lnTo>
                        <a:pt x="285" y="822"/>
                      </a:lnTo>
                      <a:cubicBezTo>
                        <a:pt x="282" y="805"/>
                        <a:pt x="277" y="788"/>
                        <a:pt x="268" y="772"/>
                      </a:cubicBezTo>
                      <a:cubicBezTo>
                        <a:pt x="260" y="758"/>
                        <a:pt x="250" y="747"/>
                        <a:pt x="239" y="737"/>
                      </a:cubicBezTo>
                      <a:lnTo>
                        <a:pt x="505" y="276"/>
                      </a:lnTo>
                      <a:cubicBezTo>
                        <a:pt x="520" y="281"/>
                        <a:pt x="537" y="285"/>
                        <a:pt x="553" y="285"/>
                      </a:cubicBezTo>
                      <a:close/>
                      <a:moveTo>
                        <a:pt x="633" y="190"/>
                      </a:moveTo>
                      <a:lnTo>
                        <a:pt x="633" y="190"/>
                      </a:lnTo>
                      <a:cubicBezTo>
                        <a:pt x="608" y="234"/>
                        <a:pt x="551" y="249"/>
                        <a:pt x="507" y="224"/>
                      </a:cubicBezTo>
                      <a:cubicBezTo>
                        <a:pt x="486" y="212"/>
                        <a:pt x="470" y="192"/>
                        <a:pt x="464" y="168"/>
                      </a:cubicBezTo>
                      <a:cubicBezTo>
                        <a:pt x="458" y="144"/>
                        <a:pt x="461" y="119"/>
                        <a:pt x="473" y="98"/>
                      </a:cubicBezTo>
                      <a:cubicBezTo>
                        <a:pt x="490" y="70"/>
                        <a:pt x="520" y="52"/>
                        <a:pt x="553" y="52"/>
                      </a:cubicBezTo>
                      <a:cubicBezTo>
                        <a:pt x="569" y="52"/>
                        <a:pt x="585" y="56"/>
                        <a:pt x="599" y="64"/>
                      </a:cubicBezTo>
                      <a:cubicBezTo>
                        <a:pt x="643" y="90"/>
                        <a:pt x="658" y="146"/>
                        <a:pt x="633" y="190"/>
                      </a:cubicBezTo>
                      <a:close/>
                      <a:moveTo>
                        <a:pt x="1269" y="148"/>
                      </a:moveTo>
                      <a:lnTo>
                        <a:pt x="1269" y="148"/>
                      </a:lnTo>
                      <a:cubicBezTo>
                        <a:pt x="1269" y="97"/>
                        <a:pt x="1311" y="55"/>
                        <a:pt x="1361" y="55"/>
                      </a:cubicBezTo>
                      <a:cubicBezTo>
                        <a:pt x="1412" y="55"/>
                        <a:pt x="1454" y="97"/>
                        <a:pt x="1454" y="148"/>
                      </a:cubicBezTo>
                      <a:cubicBezTo>
                        <a:pt x="1454" y="198"/>
                        <a:pt x="1412" y="240"/>
                        <a:pt x="1361" y="240"/>
                      </a:cubicBezTo>
                      <a:cubicBezTo>
                        <a:pt x="1311" y="240"/>
                        <a:pt x="1269" y="198"/>
                        <a:pt x="1269" y="148"/>
                      </a:cubicBezTo>
                      <a:close/>
                      <a:moveTo>
                        <a:pt x="1625" y="822"/>
                      </a:moveTo>
                      <a:lnTo>
                        <a:pt x="1625" y="822"/>
                      </a:lnTo>
                      <a:lnTo>
                        <a:pt x="1307" y="822"/>
                      </a:lnTo>
                      <a:cubicBezTo>
                        <a:pt x="1319" y="771"/>
                        <a:pt x="1327" y="718"/>
                        <a:pt x="1327" y="661"/>
                      </a:cubicBezTo>
                      <a:cubicBezTo>
                        <a:pt x="1327" y="640"/>
                        <a:pt x="1327" y="606"/>
                        <a:pt x="1327" y="569"/>
                      </a:cubicBezTo>
                      <a:lnTo>
                        <a:pt x="1327" y="546"/>
                      </a:lnTo>
                      <a:lnTo>
                        <a:pt x="1305" y="545"/>
                      </a:lnTo>
                      <a:cubicBezTo>
                        <a:pt x="1258" y="542"/>
                        <a:pt x="1213" y="535"/>
                        <a:pt x="1173" y="524"/>
                      </a:cubicBezTo>
                      <a:lnTo>
                        <a:pt x="1310" y="278"/>
                      </a:lnTo>
                      <a:cubicBezTo>
                        <a:pt x="1326" y="285"/>
                        <a:pt x="1343" y="288"/>
                        <a:pt x="1361" y="288"/>
                      </a:cubicBezTo>
                      <a:cubicBezTo>
                        <a:pt x="1377" y="288"/>
                        <a:pt x="1392" y="286"/>
                        <a:pt x="1406" y="281"/>
                      </a:cubicBezTo>
                      <a:lnTo>
                        <a:pt x="1672" y="742"/>
                      </a:lnTo>
                      <a:cubicBezTo>
                        <a:pt x="1647" y="763"/>
                        <a:pt x="1631" y="791"/>
                        <a:pt x="1625" y="822"/>
                      </a:cubicBezTo>
                      <a:close/>
                      <a:moveTo>
                        <a:pt x="630" y="661"/>
                      </a:moveTo>
                      <a:lnTo>
                        <a:pt x="630" y="661"/>
                      </a:lnTo>
                      <a:cubicBezTo>
                        <a:pt x="629" y="644"/>
                        <a:pt x="629" y="619"/>
                        <a:pt x="629" y="592"/>
                      </a:cubicBezTo>
                      <a:cubicBezTo>
                        <a:pt x="676" y="587"/>
                        <a:pt x="719" y="580"/>
                        <a:pt x="759" y="569"/>
                      </a:cubicBezTo>
                      <a:lnTo>
                        <a:pt x="759" y="570"/>
                      </a:lnTo>
                      <a:lnTo>
                        <a:pt x="765" y="567"/>
                      </a:lnTo>
                      <a:cubicBezTo>
                        <a:pt x="853" y="542"/>
                        <a:pt x="920" y="503"/>
                        <a:pt x="954" y="453"/>
                      </a:cubicBezTo>
                      <a:cubicBezTo>
                        <a:pt x="988" y="502"/>
                        <a:pt x="1054" y="542"/>
                        <a:pt x="1141" y="566"/>
                      </a:cubicBezTo>
                      <a:lnTo>
                        <a:pt x="1148" y="570"/>
                      </a:lnTo>
                      <a:lnTo>
                        <a:pt x="1148" y="569"/>
                      </a:lnTo>
                      <a:cubicBezTo>
                        <a:pt x="1188" y="579"/>
                        <a:pt x="1232" y="587"/>
                        <a:pt x="1279" y="592"/>
                      </a:cubicBezTo>
                      <a:cubicBezTo>
                        <a:pt x="1279" y="619"/>
                        <a:pt x="1279" y="644"/>
                        <a:pt x="1279" y="661"/>
                      </a:cubicBezTo>
                      <a:cubicBezTo>
                        <a:pt x="1276" y="998"/>
                        <a:pt x="1020" y="1227"/>
                        <a:pt x="954" y="1281"/>
                      </a:cubicBezTo>
                      <a:cubicBezTo>
                        <a:pt x="888" y="1227"/>
                        <a:pt x="633" y="998"/>
                        <a:pt x="630" y="661"/>
                      </a:cubicBezTo>
                      <a:close/>
                      <a:moveTo>
                        <a:pt x="1884" y="779"/>
                      </a:moveTo>
                      <a:lnTo>
                        <a:pt x="1884" y="779"/>
                      </a:lnTo>
                      <a:cubicBezTo>
                        <a:pt x="1849" y="719"/>
                        <a:pt x="1777" y="694"/>
                        <a:pt x="1714" y="717"/>
                      </a:cubicBezTo>
                      <a:lnTo>
                        <a:pt x="1449" y="258"/>
                      </a:lnTo>
                      <a:cubicBezTo>
                        <a:pt x="1481" y="232"/>
                        <a:pt x="1502" y="192"/>
                        <a:pt x="1502" y="148"/>
                      </a:cubicBezTo>
                      <a:cubicBezTo>
                        <a:pt x="1502" y="70"/>
                        <a:pt x="1439" y="8"/>
                        <a:pt x="1361" y="8"/>
                      </a:cubicBezTo>
                      <a:cubicBezTo>
                        <a:pt x="1292" y="8"/>
                        <a:pt x="1235" y="57"/>
                        <a:pt x="1223" y="123"/>
                      </a:cubicBezTo>
                      <a:lnTo>
                        <a:pt x="692" y="123"/>
                      </a:lnTo>
                      <a:cubicBezTo>
                        <a:pt x="686" y="82"/>
                        <a:pt x="662" y="45"/>
                        <a:pt x="623" y="22"/>
                      </a:cubicBezTo>
                      <a:cubicBezTo>
                        <a:pt x="591" y="5"/>
                        <a:pt x="553" y="0"/>
                        <a:pt x="517" y="9"/>
                      </a:cubicBezTo>
                      <a:cubicBezTo>
                        <a:pt x="480" y="18"/>
                        <a:pt x="450" y="41"/>
                        <a:pt x="431" y="74"/>
                      </a:cubicBezTo>
                      <a:cubicBezTo>
                        <a:pt x="413" y="106"/>
                        <a:pt x="408" y="144"/>
                        <a:pt x="417" y="180"/>
                      </a:cubicBezTo>
                      <a:cubicBezTo>
                        <a:pt x="425" y="209"/>
                        <a:pt x="441" y="233"/>
                        <a:pt x="463" y="252"/>
                      </a:cubicBezTo>
                      <a:lnTo>
                        <a:pt x="197" y="712"/>
                      </a:lnTo>
                      <a:cubicBezTo>
                        <a:pt x="159" y="696"/>
                        <a:pt x="114" y="698"/>
                        <a:pt x="76" y="720"/>
                      </a:cubicBezTo>
                      <a:cubicBezTo>
                        <a:pt x="43" y="739"/>
                        <a:pt x="20" y="770"/>
                        <a:pt x="10" y="806"/>
                      </a:cubicBezTo>
                      <a:cubicBezTo>
                        <a:pt x="0" y="842"/>
                        <a:pt x="5" y="880"/>
                        <a:pt x="24" y="912"/>
                      </a:cubicBezTo>
                      <a:cubicBezTo>
                        <a:pt x="43" y="945"/>
                        <a:pt x="73" y="968"/>
                        <a:pt x="109" y="978"/>
                      </a:cubicBezTo>
                      <a:cubicBezTo>
                        <a:pt x="121" y="981"/>
                        <a:pt x="134" y="983"/>
                        <a:pt x="146" y="983"/>
                      </a:cubicBezTo>
                      <a:cubicBezTo>
                        <a:pt x="162" y="983"/>
                        <a:pt x="179" y="980"/>
                        <a:pt x="194" y="974"/>
                      </a:cubicBezTo>
                      <a:lnTo>
                        <a:pt x="460" y="1434"/>
                      </a:lnTo>
                      <a:cubicBezTo>
                        <a:pt x="427" y="1460"/>
                        <a:pt x="406" y="1499"/>
                        <a:pt x="406" y="1544"/>
                      </a:cubicBezTo>
                      <a:cubicBezTo>
                        <a:pt x="406" y="1621"/>
                        <a:pt x="469" y="1684"/>
                        <a:pt x="547" y="1684"/>
                      </a:cubicBezTo>
                      <a:cubicBezTo>
                        <a:pt x="616" y="1684"/>
                        <a:pt x="674" y="1634"/>
                        <a:pt x="685" y="1568"/>
                      </a:cubicBezTo>
                      <a:lnTo>
                        <a:pt x="1216" y="1568"/>
                      </a:lnTo>
                      <a:cubicBezTo>
                        <a:pt x="1222" y="1609"/>
                        <a:pt x="1246" y="1647"/>
                        <a:pt x="1285" y="1669"/>
                      </a:cubicBezTo>
                      <a:cubicBezTo>
                        <a:pt x="1306" y="1682"/>
                        <a:pt x="1330" y="1688"/>
                        <a:pt x="1355" y="1688"/>
                      </a:cubicBezTo>
                      <a:cubicBezTo>
                        <a:pt x="1405" y="1688"/>
                        <a:pt x="1452" y="1661"/>
                        <a:pt x="1477" y="1618"/>
                      </a:cubicBezTo>
                      <a:cubicBezTo>
                        <a:pt x="1496" y="1585"/>
                        <a:pt x="1501" y="1547"/>
                        <a:pt x="1491" y="1511"/>
                      </a:cubicBezTo>
                      <a:cubicBezTo>
                        <a:pt x="1483" y="1483"/>
                        <a:pt x="1467" y="1458"/>
                        <a:pt x="1445" y="1440"/>
                      </a:cubicBezTo>
                      <a:lnTo>
                        <a:pt x="1711" y="980"/>
                      </a:lnTo>
                      <a:cubicBezTo>
                        <a:pt x="1727" y="986"/>
                        <a:pt x="1745" y="990"/>
                        <a:pt x="1763" y="990"/>
                      </a:cubicBezTo>
                      <a:cubicBezTo>
                        <a:pt x="1787" y="990"/>
                        <a:pt x="1811" y="983"/>
                        <a:pt x="1833" y="971"/>
                      </a:cubicBezTo>
                      <a:cubicBezTo>
                        <a:pt x="1865" y="952"/>
                        <a:pt x="1888" y="922"/>
                        <a:pt x="1898" y="886"/>
                      </a:cubicBezTo>
                      <a:cubicBezTo>
                        <a:pt x="1908" y="850"/>
                        <a:pt x="1903" y="812"/>
                        <a:pt x="1884" y="77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696" name="Freeform 376">
                  <a:extLst>
                    <a:ext uri="{FF2B5EF4-FFF2-40B4-BE49-F238E27FC236}">
                      <a16:creationId xmlns:a16="http://schemas.microsoft.com/office/drawing/2014/main" id="{8FBD2B99-E0DF-7371-6427-AC37CB6F49A5}"/>
                    </a:ext>
                  </a:extLst>
                </p:cNvPr>
                <p:cNvSpPr>
                  <a:spLocks/>
                </p:cNvSpPr>
                <p:nvPr/>
              </p:nvSpPr>
              <p:spPr bwMode="auto">
                <a:xfrm>
                  <a:off x="12649200" y="3760788"/>
                  <a:ext cx="28575" cy="33337"/>
                </a:xfrm>
                <a:custGeom>
                  <a:avLst/>
                  <a:gdLst>
                    <a:gd name="T0" fmla="*/ 39 w 81"/>
                    <a:gd name="T1" fmla="*/ 91 h 91"/>
                    <a:gd name="T2" fmla="*/ 39 w 81"/>
                    <a:gd name="T3" fmla="*/ 91 h 91"/>
                    <a:gd name="T4" fmla="*/ 81 w 81"/>
                    <a:gd name="T5" fmla="*/ 67 h 91"/>
                    <a:gd name="T6" fmla="*/ 42 w 81"/>
                    <a:gd name="T7" fmla="*/ 0 h 91"/>
                    <a:gd name="T8" fmla="*/ 0 w 81"/>
                    <a:gd name="T9" fmla="*/ 24 h 91"/>
                    <a:gd name="T10" fmla="*/ 39 w 81"/>
                    <a:gd name="T11" fmla="*/ 91 h 91"/>
                  </a:gdLst>
                  <a:ahLst/>
                  <a:cxnLst>
                    <a:cxn ang="0">
                      <a:pos x="T0" y="T1"/>
                    </a:cxn>
                    <a:cxn ang="0">
                      <a:pos x="T2" y="T3"/>
                    </a:cxn>
                    <a:cxn ang="0">
                      <a:pos x="T4" y="T5"/>
                    </a:cxn>
                    <a:cxn ang="0">
                      <a:pos x="T6" y="T7"/>
                    </a:cxn>
                    <a:cxn ang="0">
                      <a:pos x="T8" y="T9"/>
                    </a:cxn>
                    <a:cxn ang="0">
                      <a:pos x="T10" y="T11"/>
                    </a:cxn>
                  </a:cxnLst>
                  <a:rect l="0" t="0" r="r" b="b"/>
                  <a:pathLst>
                    <a:path w="81" h="91">
                      <a:moveTo>
                        <a:pt x="39" y="91"/>
                      </a:moveTo>
                      <a:lnTo>
                        <a:pt x="39" y="91"/>
                      </a:lnTo>
                      <a:lnTo>
                        <a:pt x="81" y="67"/>
                      </a:lnTo>
                      <a:lnTo>
                        <a:pt x="42" y="0"/>
                      </a:lnTo>
                      <a:lnTo>
                        <a:pt x="0" y="24"/>
                      </a:lnTo>
                      <a:lnTo>
                        <a:pt x="39" y="9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697" name="Freeform 377">
                  <a:extLst>
                    <a:ext uri="{FF2B5EF4-FFF2-40B4-BE49-F238E27FC236}">
                      <a16:creationId xmlns:a16="http://schemas.microsoft.com/office/drawing/2014/main" id="{46F37EA3-F2E4-52A3-E085-6EEF3A53851C}"/>
                    </a:ext>
                  </a:extLst>
                </p:cNvPr>
                <p:cNvSpPr>
                  <a:spLocks/>
                </p:cNvSpPr>
                <p:nvPr/>
              </p:nvSpPr>
              <p:spPr bwMode="auto">
                <a:xfrm>
                  <a:off x="12669838" y="3797300"/>
                  <a:ext cx="30163" cy="33337"/>
                </a:xfrm>
                <a:custGeom>
                  <a:avLst/>
                  <a:gdLst>
                    <a:gd name="T0" fmla="*/ 39 w 81"/>
                    <a:gd name="T1" fmla="*/ 91 h 91"/>
                    <a:gd name="T2" fmla="*/ 39 w 81"/>
                    <a:gd name="T3" fmla="*/ 91 h 91"/>
                    <a:gd name="T4" fmla="*/ 81 w 81"/>
                    <a:gd name="T5" fmla="*/ 67 h 91"/>
                    <a:gd name="T6" fmla="*/ 42 w 81"/>
                    <a:gd name="T7" fmla="*/ 0 h 91"/>
                    <a:gd name="T8" fmla="*/ 0 w 81"/>
                    <a:gd name="T9" fmla="*/ 24 h 91"/>
                    <a:gd name="T10" fmla="*/ 39 w 81"/>
                    <a:gd name="T11" fmla="*/ 91 h 91"/>
                  </a:gdLst>
                  <a:ahLst/>
                  <a:cxnLst>
                    <a:cxn ang="0">
                      <a:pos x="T0" y="T1"/>
                    </a:cxn>
                    <a:cxn ang="0">
                      <a:pos x="T2" y="T3"/>
                    </a:cxn>
                    <a:cxn ang="0">
                      <a:pos x="T4" y="T5"/>
                    </a:cxn>
                    <a:cxn ang="0">
                      <a:pos x="T6" y="T7"/>
                    </a:cxn>
                    <a:cxn ang="0">
                      <a:pos x="T8" y="T9"/>
                    </a:cxn>
                    <a:cxn ang="0">
                      <a:pos x="T10" y="T11"/>
                    </a:cxn>
                  </a:cxnLst>
                  <a:rect l="0" t="0" r="r" b="b"/>
                  <a:pathLst>
                    <a:path w="81" h="91">
                      <a:moveTo>
                        <a:pt x="39" y="91"/>
                      </a:moveTo>
                      <a:lnTo>
                        <a:pt x="39" y="91"/>
                      </a:lnTo>
                      <a:lnTo>
                        <a:pt x="81" y="67"/>
                      </a:lnTo>
                      <a:lnTo>
                        <a:pt x="42" y="0"/>
                      </a:lnTo>
                      <a:lnTo>
                        <a:pt x="0" y="24"/>
                      </a:lnTo>
                      <a:lnTo>
                        <a:pt x="39" y="9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sp>
              <p:nvSpPr>
                <p:cNvPr id="698" name="Freeform 378">
                  <a:extLst>
                    <a:ext uri="{FF2B5EF4-FFF2-40B4-BE49-F238E27FC236}">
                      <a16:creationId xmlns:a16="http://schemas.microsoft.com/office/drawing/2014/main" id="{CB80C6F9-E5FE-1DF1-4A48-D75B7A46B3B1}"/>
                    </a:ext>
                  </a:extLst>
                </p:cNvPr>
                <p:cNvSpPr>
                  <a:spLocks/>
                </p:cNvSpPr>
                <p:nvPr/>
              </p:nvSpPr>
              <p:spPr bwMode="auto">
                <a:xfrm>
                  <a:off x="12626975" y="3722688"/>
                  <a:ext cx="30163" cy="33337"/>
                </a:xfrm>
                <a:custGeom>
                  <a:avLst/>
                  <a:gdLst>
                    <a:gd name="T0" fmla="*/ 81 w 81"/>
                    <a:gd name="T1" fmla="*/ 67 h 91"/>
                    <a:gd name="T2" fmla="*/ 81 w 81"/>
                    <a:gd name="T3" fmla="*/ 67 h 91"/>
                    <a:gd name="T4" fmla="*/ 42 w 81"/>
                    <a:gd name="T5" fmla="*/ 0 h 91"/>
                    <a:gd name="T6" fmla="*/ 0 w 81"/>
                    <a:gd name="T7" fmla="*/ 24 h 91"/>
                    <a:gd name="T8" fmla="*/ 39 w 81"/>
                    <a:gd name="T9" fmla="*/ 91 h 91"/>
                    <a:gd name="T10" fmla="*/ 81 w 81"/>
                    <a:gd name="T11" fmla="*/ 67 h 91"/>
                  </a:gdLst>
                  <a:ahLst/>
                  <a:cxnLst>
                    <a:cxn ang="0">
                      <a:pos x="T0" y="T1"/>
                    </a:cxn>
                    <a:cxn ang="0">
                      <a:pos x="T2" y="T3"/>
                    </a:cxn>
                    <a:cxn ang="0">
                      <a:pos x="T4" y="T5"/>
                    </a:cxn>
                    <a:cxn ang="0">
                      <a:pos x="T6" y="T7"/>
                    </a:cxn>
                    <a:cxn ang="0">
                      <a:pos x="T8" y="T9"/>
                    </a:cxn>
                    <a:cxn ang="0">
                      <a:pos x="T10" y="T11"/>
                    </a:cxn>
                  </a:cxnLst>
                  <a:rect l="0" t="0" r="r" b="b"/>
                  <a:pathLst>
                    <a:path w="81" h="91">
                      <a:moveTo>
                        <a:pt x="81" y="67"/>
                      </a:moveTo>
                      <a:lnTo>
                        <a:pt x="81" y="67"/>
                      </a:lnTo>
                      <a:lnTo>
                        <a:pt x="42" y="0"/>
                      </a:lnTo>
                      <a:lnTo>
                        <a:pt x="0" y="24"/>
                      </a:lnTo>
                      <a:lnTo>
                        <a:pt x="39" y="91"/>
                      </a:lnTo>
                      <a:lnTo>
                        <a:pt x="81" y="6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46"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a:endParaRPr>
                </a:p>
              </p:txBody>
            </p:sp>
          </p:grpSp>
        </p:grpSp>
      </p:grpSp>
    </p:spTree>
    <p:extLst>
      <p:ext uri="{BB962C8B-B14F-4D97-AF65-F5344CB8AC3E}">
        <p14:creationId xmlns:p14="http://schemas.microsoft.com/office/powerpoint/2010/main" val="9739176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6">
            <a:extLst>
              <a:ext uri="{FF2B5EF4-FFF2-40B4-BE49-F238E27FC236}">
                <a16:creationId xmlns:a16="http://schemas.microsoft.com/office/drawing/2014/main" id="{E646AAE1-6309-E3FC-FD96-6D61123586BA}"/>
              </a:ext>
            </a:extLst>
          </p:cNvPr>
          <p:cNvSpPr txBox="1">
            <a:spLocks/>
          </p:cNvSpPr>
          <p:nvPr/>
        </p:nvSpPr>
        <p:spPr>
          <a:xfrm>
            <a:off x="480287" y="123880"/>
            <a:ext cx="11024060" cy="1371599"/>
          </a:xfrm>
          <a:prstGeom prst="rect">
            <a:avLst/>
          </a:prstGeom>
        </p:spPr>
        <p:txBody>
          <a:bodyPr vert="horz" lIns="0" tIns="45720" rIns="91440" bIns="45720" rtlCol="0" anchor="ctr">
            <a:noAutofit/>
          </a:bodyPr>
          <a:lstStyle>
            <a:lvl1pPr algn="l" defTabSz="914400" rtl="0" eaLnBrk="1" latinLnBrk="0" hangingPunct="1">
              <a:lnSpc>
                <a:spcPct val="10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kumimoji="0" lang="en-GB" sz="2800" i="0" u="none" strike="noStrike" kern="1200" cap="none" spc="0" normalizeH="0" baseline="0" noProof="0">
                <a:ln>
                  <a:noFill/>
                </a:ln>
                <a:solidFill>
                  <a:srgbClr val="FFFFFF"/>
                </a:solidFill>
                <a:effectLst/>
                <a:uLnTx/>
                <a:uFillTx/>
                <a:latin typeface="Arial" panose="020B0604020202020204"/>
                <a:ea typeface="+mj-ea"/>
                <a:cs typeface="+mj-cs"/>
              </a:rPr>
              <a:t>StreamOne</a:t>
            </a:r>
            <a:r>
              <a:rPr kumimoji="0" lang="en-GB" sz="2800" i="0" u="none" strike="noStrike" kern="1200" cap="none" spc="0" normalizeH="0" baseline="30000" noProof="0">
                <a:ln>
                  <a:noFill/>
                </a:ln>
                <a:solidFill>
                  <a:srgbClr val="FFFFFF"/>
                </a:solidFill>
                <a:effectLst/>
                <a:uLnTx/>
                <a:uFillTx/>
                <a:latin typeface="Arial" panose="020B0604020202020204"/>
                <a:ea typeface="+mj-ea"/>
                <a:cs typeface="+mj-cs"/>
              </a:rPr>
              <a:t>®</a:t>
            </a:r>
            <a:r>
              <a:rPr kumimoji="0" lang="en-GB" sz="2800" i="0" u="none" strike="noStrike" kern="1200" cap="none" spc="0" normalizeH="0" baseline="0" noProof="0">
                <a:ln>
                  <a:noFill/>
                </a:ln>
                <a:solidFill>
                  <a:srgbClr val="FFFFFF"/>
                </a:solidFill>
                <a:effectLst/>
                <a:uLnTx/>
                <a:uFillTx/>
                <a:latin typeface="Arial" panose="020B0604020202020204"/>
                <a:ea typeface="+mj-ea"/>
                <a:cs typeface="+mj-cs"/>
              </a:rPr>
              <a:t> </a:t>
            </a:r>
            <a:r>
              <a:rPr kumimoji="0" lang="en-GB" sz="2800" b="0" i="0" u="none" strike="noStrike" kern="1200" cap="none" spc="0" normalizeH="0" baseline="0" noProof="0">
                <a:ln>
                  <a:noFill/>
                </a:ln>
                <a:solidFill>
                  <a:srgbClr val="FFFFFF"/>
                </a:solidFill>
                <a:effectLst/>
                <a:uLnTx/>
                <a:uFillTx/>
                <a:latin typeface="TWK Everett" panose="020B0204000000000000"/>
                <a:ea typeface="+mj-ea"/>
                <a:cs typeface="Arial" panose="020B0604020202020204" pitchFamily="34" charset="0"/>
              </a:rPr>
              <a:t>Partner J</a:t>
            </a:r>
            <a:r>
              <a:rPr lang="en-GB" sz="2800" b="0" err="1">
                <a:solidFill>
                  <a:srgbClr val="FFFFFF"/>
                </a:solidFill>
                <a:latin typeface="TWK Everett" panose="020B0204000000000000"/>
                <a:cs typeface="Arial" panose="020B0604020202020204" pitchFamily="34" charset="0"/>
              </a:rPr>
              <a:t>ourney</a:t>
            </a:r>
            <a:endParaRPr lang="en-GB" sz="2800" b="0">
              <a:solidFill>
                <a:srgbClr val="FFFFFF"/>
              </a:solidFill>
              <a:latin typeface="TWK Everett" panose="020B0204000000000000"/>
              <a:cs typeface="Arial" panose="020B0604020202020204" pitchFamily="34" charset="0"/>
            </a:endParaRPr>
          </a:p>
        </p:txBody>
      </p:sp>
      <p:sp>
        <p:nvSpPr>
          <p:cNvPr id="20" name="Rectangle: Rounded Corners 19">
            <a:extLst>
              <a:ext uri="{FF2B5EF4-FFF2-40B4-BE49-F238E27FC236}">
                <a16:creationId xmlns:a16="http://schemas.microsoft.com/office/drawing/2014/main" id="{2FFA5986-2D8F-B4D0-06DE-21ECC69CC321}"/>
              </a:ext>
            </a:extLst>
          </p:cNvPr>
          <p:cNvSpPr/>
          <p:nvPr/>
        </p:nvSpPr>
        <p:spPr>
          <a:xfrm>
            <a:off x="-110786" y="1972798"/>
            <a:ext cx="12474504" cy="4761322"/>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204000000000000"/>
              <a:cs typeface="Arial" panose="020B0604020202020204" pitchFamily="34" charset="0"/>
            </a:endParaRPr>
          </a:p>
        </p:txBody>
      </p:sp>
      <p:pic>
        <p:nvPicPr>
          <p:cNvPr id="73" name="Picture 72" descr="Shape&#10;&#10;Description automatically generated">
            <a:extLst>
              <a:ext uri="{FF2B5EF4-FFF2-40B4-BE49-F238E27FC236}">
                <a16:creationId xmlns:a16="http://schemas.microsoft.com/office/drawing/2014/main" id="{3F41CA3F-4F48-5AC2-1B01-C42C09E98CD3}"/>
              </a:ext>
            </a:extLst>
          </p:cNvPr>
          <p:cNvPicPr>
            <a:picLocks noChangeAspect="1"/>
          </p:cNvPicPr>
          <p:nvPr/>
        </p:nvPicPr>
        <p:blipFill>
          <a:blip r:embed="rId3"/>
          <a:stretch>
            <a:fillRect/>
          </a:stretch>
        </p:blipFill>
        <p:spPr>
          <a:xfrm>
            <a:off x="10502650" y="-11297"/>
            <a:ext cx="1481984" cy="1481984"/>
          </a:xfrm>
          <a:prstGeom prst="rect">
            <a:avLst/>
          </a:prstGeom>
        </p:spPr>
      </p:pic>
      <p:sp>
        <p:nvSpPr>
          <p:cNvPr id="74" name="TextBox 73">
            <a:extLst>
              <a:ext uri="{FF2B5EF4-FFF2-40B4-BE49-F238E27FC236}">
                <a16:creationId xmlns:a16="http://schemas.microsoft.com/office/drawing/2014/main" id="{F4AFA620-FD4E-7C1F-E417-7179D19653B8}"/>
              </a:ext>
            </a:extLst>
          </p:cNvPr>
          <p:cNvSpPr txBox="1"/>
          <p:nvPr/>
        </p:nvSpPr>
        <p:spPr>
          <a:xfrm>
            <a:off x="408805" y="1388004"/>
            <a:ext cx="10831169" cy="276999"/>
          </a:xfrm>
          <a:prstGeom prst="rect">
            <a:avLst/>
          </a:prstGeom>
          <a:noFill/>
        </p:spPr>
        <p:txBody>
          <a:bodyPr wrap="square" rtlCol="0">
            <a:spAutoFit/>
          </a:bodyPr>
          <a:lstStyle/>
          <a:p>
            <a:r>
              <a:rPr lang="en-US" sz="1200">
                <a:solidFill>
                  <a:schemeClr val="bg1"/>
                </a:solidFill>
                <a:latin typeface="TWK Everett" panose="020B0204000000000000"/>
              </a:rPr>
              <a:t>Learn more about the platform through our </a:t>
            </a:r>
            <a:r>
              <a:rPr lang="en-US" sz="1200">
                <a:solidFill>
                  <a:schemeClr val="bg1"/>
                </a:solidFill>
                <a:latin typeface="TWK Everett" panose="020B0204000000000000"/>
                <a:hlinkClick r:id="rId4">
                  <a:extLst>
                    <a:ext uri="{A12FA001-AC4F-418D-AE19-62706E023703}">
                      <ahyp:hlinkClr xmlns:ahyp="http://schemas.microsoft.com/office/drawing/2018/hyperlinkcolor" val="tx"/>
                    </a:ext>
                  </a:extLst>
                </a:hlinkClick>
              </a:rPr>
              <a:t>StreamOne Ion website</a:t>
            </a:r>
            <a:r>
              <a:rPr lang="en-US" sz="1200">
                <a:solidFill>
                  <a:schemeClr val="bg1"/>
                </a:solidFill>
                <a:latin typeface="TWK Everett" panose="020B0204000000000000"/>
              </a:rPr>
              <a:t>.</a:t>
            </a:r>
          </a:p>
        </p:txBody>
      </p:sp>
      <p:sp>
        <p:nvSpPr>
          <p:cNvPr id="2" name="gradient">
            <a:extLst>
              <a:ext uri="{FF2B5EF4-FFF2-40B4-BE49-F238E27FC236}">
                <a16:creationId xmlns:a16="http://schemas.microsoft.com/office/drawing/2014/main" id="{F5889AD3-71BF-C871-F111-52FDEC179937}"/>
              </a:ext>
            </a:extLst>
          </p:cNvPr>
          <p:cNvSpPr/>
          <p:nvPr/>
        </p:nvSpPr>
        <p:spPr>
          <a:xfrm>
            <a:off x="586758" y="6075404"/>
            <a:ext cx="3749040" cy="190209"/>
          </a:xfrm>
          <a:prstGeom prst="rect">
            <a:avLst/>
          </a:prstGeom>
          <a:solidFill>
            <a:srgbClr val="2C9E88"/>
          </a:solidFill>
          <a:ln w="5808"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5758"/>
              </a:solidFill>
              <a:effectLst/>
              <a:uLnTx/>
              <a:uFillTx/>
              <a:latin typeface="Arial" panose="020B0604020202020204"/>
              <a:cs typeface="Arial"/>
              <a:sym typeface="Arial"/>
            </a:endParaRPr>
          </a:p>
        </p:txBody>
      </p:sp>
      <p:sp>
        <p:nvSpPr>
          <p:cNvPr id="3" name="gradient">
            <a:extLst>
              <a:ext uri="{FF2B5EF4-FFF2-40B4-BE49-F238E27FC236}">
                <a16:creationId xmlns:a16="http://schemas.microsoft.com/office/drawing/2014/main" id="{F0941A1F-77D1-2CA3-1A02-88E10D2B26D6}"/>
              </a:ext>
            </a:extLst>
          </p:cNvPr>
          <p:cNvSpPr/>
          <p:nvPr/>
        </p:nvSpPr>
        <p:spPr>
          <a:xfrm>
            <a:off x="4333339" y="6075404"/>
            <a:ext cx="3571909" cy="190209"/>
          </a:xfrm>
          <a:prstGeom prst="rect">
            <a:avLst/>
          </a:prstGeom>
          <a:solidFill>
            <a:srgbClr val="C969DB"/>
          </a:solidFill>
          <a:ln w="5808" cap="flat">
            <a:noFill/>
            <a:prstDash val="solid"/>
            <a:miter/>
          </a:ln>
          <a:effectLst/>
        </p:spPr>
        <p:txBody>
          <a:bodyPr rtlCol="0" anchor="ctr"/>
          <a:lstStyle/>
          <a:p>
            <a:pPr>
              <a:defRPr/>
            </a:pPr>
            <a:endParaRPr lang="en-US" sz="2000" kern="0">
              <a:solidFill>
                <a:srgbClr val="005758"/>
              </a:solidFill>
              <a:latin typeface="Arial" panose="020B0604020202020204"/>
              <a:cs typeface="Arial"/>
              <a:sym typeface="Arial"/>
            </a:endParaRPr>
          </a:p>
        </p:txBody>
      </p:sp>
      <p:sp>
        <p:nvSpPr>
          <p:cNvPr id="5" name="gradient">
            <a:extLst>
              <a:ext uri="{FF2B5EF4-FFF2-40B4-BE49-F238E27FC236}">
                <a16:creationId xmlns:a16="http://schemas.microsoft.com/office/drawing/2014/main" id="{1A4DDC7A-1DB9-89DC-DB1F-1D2D842B43FB}"/>
              </a:ext>
            </a:extLst>
          </p:cNvPr>
          <p:cNvSpPr/>
          <p:nvPr/>
        </p:nvSpPr>
        <p:spPr>
          <a:xfrm>
            <a:off x="7859448" y="6075404"/>
            <a:ext cx="3657600" cy="190209"/>
          </a:xfrm>
          <a:prstGeom prst="rect">
            <a:avLst/>
          </a:prstGeom>
          <a:solidFill>
            <a:srgbClr val="1F728A"/>
          </a:solidFill>
          <a:ln w="5808" cap="flat">
            <a:noFill/>
            <a:prstDash val="solid"/>
            <a:miter/>
          </a:ln>
          <a:effectLst/>
        </p:spPr>
        <p:txBody>
          <a:bodyPr rtlCol="0" anchor="ctr"/>
          <a:lstStyle/>
          <a:p>
            <a:pPr>
              <a:defRPr/>
            </a:pPr>
            <a:endParaRPr lang="en-US" sz="2000" kern="0">
              <a:solidFill>
                <a:srgbClr val="005758"/>
              </a:solidFill>
              <a:latin typeface="Arial" panose="020B0604020202020204"/>
              <a:cs typeface="Arial"/>
              <a:sym typeface="Arial"/>
            </a:endParaRPr>
          </a:p>
        </p:txBody>
      </p:sp>
      <p:sp>
        <p:nvSpPr>
          <p:cNvPr id="6" name="Rectangle 5">
            <a:extLst>
              <a:ext uri="{FF2B5EF4-FFF2-40B4-BE49-F238E27FC236}">
                <a16:creationId xmlns:a16="http://schemas.microsoft.com/office/drawing/2014/main" id="{FC2E667B-3789-EA67-B087-9985CD628D7B}"/>
              </a:ext>
            </a:extLst>
          </p:cNvPr>
          <p:cNvSpPr/>
          <p:nvPr/>
        </p:nvSpPr>
        <p:spPr>
          <a:xfrm>
            <a:off x="635658" y="2490887"/>
            <a:ext cx="2338501" cy="3676736"/>
          </a:xfrm>
          <a:prstGeom prst="rect">
            <a:avLst/>
          </a:prstGeom>
          <a:solidFill>
            <a:srgbClr val="FFFFFF">
              <a:lumMod val="95000"/>
            </a:srgbClr>
          </a:solidFill>
          <a:ln w="15875"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7" name="Rectangle 6">
            <a:extLst>
              <a:ext uri="{FF2B5EF4-FFF2-40B4-BE49-F238E27FC236}">
                <a16:creationId xmlns:a16="http://schemas.microsoft.com/office/drawing/2014/main" id="{9856FF4B-7BE8-BE1A-895C-B216BE7FFA25}"/>
              </a:ext>
            </a:extLst>
          </p:cNvPr>
          <p:cNvSpPr/>
          <p:nvPr/>
        </p:nvSpPr>
        <p:spPr>
          <a:xfrm>
            <a:off x="3045096" y="2490887"/>
            <a:ext cx="1152000" cy="3676736"/>
          </a:xfrm>
          <a:prstGeom prst="rect">
            <a:avLst/>
          </a:prstGeom>
          <a:solidFill>
            <a:srgbClr val="FFFFFF">
              <a:lumMod val="95000"/>
            </a:srgbClr>
          </a:solidFill>
          <a:ln w="15875"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8" name="Rectangle 7">
            <a:extLst>
              <a:ext uri="{FF2B5EF4-FFF2-40B4-BE49-F238E27FC236}">
                <a16:creationId xmlns:a16="http://schemas.microsoft.com/office/drawing/2014/main" id="{AF705EB8-C47C-6B19-666F-A52A8E29DA15}"/>
              </a:ext>
            </a:extLst>
          </p:cNvPr>
          <p:cNvSpPr/>
          <p:nvPr/>
        </p:nvSpPr>
        <p:spPr>
          <a:xfrm>
            <a:off x="4263487" y="2490887"/>
            <a:ext cx="3518128" cy="3676736"/>
          </a:xfrm>
          <a:prstGeom prst="rect">
            <a:avLst/>
          </a:prstGeom>
          <a:solidFill>
            <a:srgbClr val="FFFFFF">
              <a:lumMod val="95000"/>
            </a:srgbClr>
          </a:solidFill>
          <a:ln w="15875"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9" name="Rectangle 8">
            <a:extLst>
              <a:ext uri="{FF2B5EF4-FFF2-40B4-BE49-F238E27FC236}">
                <a16:creationId xmlns:a16="http://schemas.microsoft.com/office/drawing/2014/main" id="{26DF312D-A89B-7B25-B8D1-D372E9558B12}"/>
              </a:ext>
            </a:extLst>
          </p:cNvPr>
          <p:cNvSpPr/>
          <p:nvPr/>
        </p:nvSpPr>
        <p:spPr>
          <a:xfrm>
            <a:off x="7905722" y="2490887"/>
            <a:ext cx="2294319" cy="3676736"/>
          </a:xfrm>
          <a:prstGeom prst="rect">
            <a:avLst/>
          </a:prstGeom>
          <a:solidFill>
            <a:srgbClr val="FFFFFF">
              <a:lumMod val="95000"/>
            </a:srgbClr>
          </a:solidFill>
          <a:ln w="15875"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0" name="Rectangle 9">
            <a:extLst>
              <a:ext uri="{FF2B5EF4-FFF2-40B4-BE49-F238E27FC236}">
                <a16:creationId xmlns:a16="http://schemas.microsoft.com/office/drawing/2014/main" id="{7D8233C9-173F-F0B0-0A9D-8E5B2F786F01}"/>
              </a:ext>
            </a:extLst>
          </p:cNvPr>
          <p:cNvSpPr/>
          <p:nvPr/>
        </p:nvSpPr>
        <p:spPr>
          <a:xfrm>
            <a:off x="10285765" y="2490886"/>
            <a:ext cx="1152000" cy="3676735"/>
          </a:xfrm>
          <a:prstGeom prst="rect">
            <a:avLst/>
          </a:prstGeom>
          <a:solidFill>
            <a:srgbClr val="FFFFFF">
              <a:lumMod val="95000"/>
            </a:srgbClr>
          </a:solidFill>
          <a:ln w="15875"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a:ln>
                <a:noFill/>
              </a:ln>
              <a:solidFill>
                <a:srgbClr val="FFFFFF"/>
              </a:solidFill>
              <a:effectLst/>
              <a:uLnTx/>
              <a:uFillTx/>
              <a:latin typeface="Arial" panose="020B0604020202020204"/>
              <a:ea typeface="+mn-ea"/>
              <a:cs typeface="+mn-cs"/>
            </a:endParaRPr>
          </a:p>
        </p:txBody>
      </p:sp>
      <p:grpSp>
        <p:nvGrpSpPr>
          <p:cNvPr id="11" name="Group 10">
            <a:extLst>
              <a:ext uri="{FF2B5EF4-FFF2-40B4-BE49-F238E27FC236}">
                <a16:creationId xmlns:a16="http://schemas.microsoft.com/office/drawing/2014/main" id="{E00A03D5-C649-ED42-347E-31ABAD2F4CC1}"/>
              </a:ext>
            </a:extLst>
          </p:cNvPr>
          <p:cNvGrpSpPr/>
          <p:nvPr/>
        </p:nvGrpSpPr>
        <p:grpSpPr>
          <a:xfrm>
            <a:off x="571500" y="1910303"/>
            <a:ext cx="2542441" cy="580585"/>
            <a:chOff x="571500" y="1910303"/>
            <a:chExt cx="2542441" cy="580585"/>
          </a:xfrm>
        </p:grpSpPr>
        <p:sp>
          <p:nvSpPr>
            <p:cNvPr id="12" name="Free-form: Shape 34">
              <a:extLst>
                <a:ext uri="{FF2B5EF4-FFF2-40B4-BE49-F238E27FC236}">
                  <a16:creationId xmlns:a16="http://schemas.microsoft.com/office/drawing/2014/main" id="{82B55488-F8CF-E321-F47C-E891D49A9AC1}"/>
                </a:ext>
              </a:extLst>
            </p:cNvPr>
            <p:cNvSpPr/>
            <p:nvPr/>
          </p:nvSpPr>
          <p:spPr>
            <a:xfrm>
              <a:off x="571500" y="1910303"/>
              <a:ext cx="2542441" cy="580584"/>
            </a:xfrm>
            <a:custGeom>
              <a:avLst/>
              <a:gdLst>
                <a:gd name="connsiteX0" fmla="*/ 2532985 w 2542441"/>
                <a:gd name="connsiteY0" fmla="*/ 257113 h 580584"/>
                <a:gd name="connsiteX1" fmla="*/ 2391884 w 2542441"/>
                <a:gd name="connsiteY1" fmla="*/ 29767 h 580584"/>
                <a:gd name="connsiteX2" fmla="*/ 2338395 w 2542441"/>
                <a:gd name="connsiteY2" fmla="*/ 0 h 580584"/>
                <a:gd name="connsiteX3" fmla="*/ 0 w 2542441"/>
                <a:gd name="connsiteY3" fmla="*/ 0 h 580584"/>
                <a:gd name="connsiteX4" fmla="*/ 159624 w 2542441"/>
                <a:gd name="connsiteY4" fmla="*/ 257113 h 580584"/>
                <a:gd name="connsiteX5" fmla="*/ 159624 w 2542441"/>
                <a:gd name="connsiteY5" fmla="*/ 323536 h 580584"/>
                <a:gd name="connsiteX6" fmla="*/ 0 w 2542441"/>
                <a:gd name="connsiteY6" fmla="*/ 580585 h 580584"/>
                <a:gd name="connsiteX7" fmla="*/ 2338395 w 2542441"/>
                <a:gd name="connsiteY7" fmla="*/ 580585 h 580584"/>
                <a:gd name="connsiteX8" fmla="*/ 2391884 w 2542441"/>
                <a:gd name="connsiteY8" fmla="*/ 550818 h 580584"/>
                <a:gd name="connsiteX9" fmla="*/ 2532985 w 2542441"/>
                <a:gd name="connsiteY9" fmla="*/ 323471 h 580584"/>
                <a:gd name="connsiteX10" fmla="*/ 2532985 w 2542441"/>
                <a:gd name="connsiteY10" fmla="*/ 257048 h 580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42441" h="580584">
                  <a:moveTo>
                    <a:pt x="2532985" y="257113"/>
                  </a:moveTo>
                  <a:lnTo>
                    <a:pt x="2391884" y="29767"/>
                  </a:lnTo>
                  <a:cubicBezTo>
                    <a:pt x="2380380" y="11244"/>
                    <a:pt x="2360168" y="0"/>
                    <a:pt x="2338395" y="0"/>
                  </a:cubicBezTo>
                  <a:lnTo>
                    <a:pt x="0" y="0"/>
                  </a:lnTo>
                  <a:lnTo>
                    <a:pt x="159624" y="257113"/>
                  </a:lnTo>
                  <a:cubicBezTo>
                    <a:pt x="172232" y="277456"/>
                    <a:pt x="172232" y="303194"/>
                    <a:pt x="159624" y="323536"/>
                  </a:cubicBezTo>
                  <a:lnTo>
                    <a:pt x="0" y="580585"/>
                  </a:lnTo>
                  <a:lnTo>
                    <a:pt x="2338395" y="580585"/>
                  </a:lnTo>
                  <a:cubicBezTo>
                    <a:pt x="2360168" y="580585"/>
                    <a:pt x="2380380" y="569341"/>
                    <a:pt x="2391884" y="550818"/>
                  </a:cubicBezTo>
                  <a:lnTo>
                    <a:pt x="2532985" y="323471"/>
                  </a:lnTo>
                  <a:cubicBezTo>
                    <a:pt x="2545593" y="303129"/>
                    <a:pt x="2545593" y="277391"/>
                    <a:pt x="2532985" y="257048"/>
                  </a:cubicBezTo>
                  <a:close/>
                </a:path>
              </a:pathLst>
            </a:custGeom>
            <a:solidFill>
              <a:srgbClr val="005757"/>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13" name="Free-form: Shape 75">
              <a:extLst>
                <a:ext uri="{FF2B5EF4-FFF2-40B4-BE49-F238E27FC236}">
                  <a16:creationId xmlns:a16="http://schemas.microsoft.com/office/drawing/2014/main" id="{D3420784-865C-4303-8DFF-662EA873FE08}"/>
                </a:ext>
              </a:extLst>
            </p:cNvPr>
            <p:cNvSpPr/>
            <p:nvPr/>
          </p:nvSpPr>
          <p:spPr>
            <a:xfrm>
              <a:off x="571500" y="1910303"/>
              <a:ext cx="2413104" cy="63957"/>
            </a:xfrm>
            <a:custGeom>
              <a:avLst/>
              <a:gdLst>
                <a:gd name="connsiteX0" fmla="*/ 0 w 2413104"/>
                <a:gd name="connsiteY0" fmla="*/ 0 h 63957"/>
                <a:gd name="connsiteX1" fmla="*/ 2338395 w 2413104"/>
                <a:gd name="connsiteY1" fmla="*/ 0 h 63957"/>
                <a:gd name="connsiteX2" fmla="*/ 2391884 w 2413104"/>
                <a:gd name="connsiteY2" fmla="*/ 29767 h 63957"/>
                <a:gd name="connsiteX3" fmla="*/ 2413104 w 2413104"/>
                <a:gd name="connsiteY3" fmla="*/ 63957 h 63957"/>
                <a:gd name="connsiteX4" fmla="*/ 39707 w 2413104"/>
                <a:gd name="connsiteY4" fmla="*/ 63957 h 63957"/>
                <a:gd name="connsiteX5" fmla="*/ 0 w 2413104"/>
                <a:gd name="connsiteY5" fmla="*/ 0 h 6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3104" h="63957">
                  <a:moveTo>
                    <a:pt x="0" y="0"/>
                  </a:moveTo>
                  <a:lnTo>
                    <a:pt x="2338395" y="0"/>
                  </a:lnTo>
                  <a:cubicBezTo>
                    <a:pt x="2360168" y="0"/>
                    <a:pt x="2380380" y="11244"/>
                    <a:pt x="2391884" y="29767"/>
                  </a:cubicBezTo>
                  <a:lnTo>
                    <a:pt x="2413104" y="63957"/>
                  </a:lnTo>
                  <a:lnTo>
                    <a:pt x="39707" y="63957"/>
                  </a:lnTo>
                  <a:lnTo>
                    <a:pt x="0" y="0"/>
                  </a:lnTo>
                  <a:close/>
                </a:path>
              </a:pathLst>
            </a:custGeom>
            <a:solidFill>
              <a:srgbClr val="2C9E88"/>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14" name="Free-form: Shape 64">
              <a:extLst>
                <a:ext uri="{FF2B5EF4-FFF2-40B4-BE49-F238E27FC236}">
                  <a16:creationId xmlns:a16="http://schemas.microsoft.com/office/drawing/2014/main" id="{47BF117A-0973-736C-37ED-3DF01D297646}"/>
                </a:ext>
              </a:extLst>
            </p:cNvPr>
            <p:cNvSpPr/>
            <p:nvPr/>
          </p:nvSpPr>
          <p:spPr>
            <a:xfrm>
              <a:off x="571500" y="2426995"/>
              <a:ext cx="2413064" cy="63893"/>
            </a:xfrm>
            <a:custGeom>
              <a:avLst/>
              <a:gdLst>
                <a:gd name="connsiteX0" fmla="*/ 39677 w 2413064"/>
                <a:gd name="connsiteY0" fmla="*/ 0 h 63893"/>
                <a:gd name="connsiteX1" fmla="*/ 2413064 w 2413064"/>
                <a:gd name="connsiteY1" fmla="*/ 0 h 63893"/>
                <a:gd name="connsiteX2" fmla="*/ 2391884 w 2413064"/>
                <a:gd name="connsiteY2" fmla="*/ 34126 h 63893"/>
                <a:gd name="connsiteX3" fmla="*/ 2338395 w 2413064"/>
                <a:gd name="connsiteY3" fmla="*/ 63893 h 63893"/>
                <a:gd name="connsiteX4" fmla="*/ 0 w 2413064"/>
                <a:gd name="connsiteY4" fmla="*/ 63893 h 63893"/>
                <a:gd name="connsiteX5" fmla="*/ 39677 w 2413064"/>
                <a:gd name="connsiteY5" fmla="*/ 0 h 63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3064" h="63893">
                  <a:moveTo>
                    <a:pt x="39677" y="0"/>
                  </a:moveTo>
                  <a:lnTo>
                    <a:pt x="2413064" y="0"/>
                  </a:lnTo>
                  <a:lnTo>
                    <a:pt x="2391884" y="34126"/>
                  </a:lnTo>
                  <a:cubicBezTo>
                    <a:pt x="2380380" y="52649"/>
                    <a:pt x="2360168" y="63893"/>
                    <a:pt x="2338395" y="63893"/>
                  </a:cubicBezTo>
                  <a:lnTo>
                    <a:pt x="0" y="63893"/>
                  </a:lnTo>
                  <a:lnTo>
                    <a:pt x="39677" y="0"/>
                  </a:lnTo>
                  <a:close/>
                </a:path>
              </a:pathLst>
            </a:custGeom>
            <a:solidFill>
              <a:srgbClr val="2C9E88"/>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15" name="Title 3">
              <a:extLst>
                <a:ext uri="{FF2B5EF4-FFF2-40B4-BE49-F238E27FC236}">
                  <a16:creationId xmlns:a16="http://schemas.microsoft.com/office/drawing/2014/main" id="{5B1A1666-E85D-C659-4E21-A59DEAAB9548}"/>
                </a:ext>
              </a:extLst>
            </p:cNvPr>
            <p:cNvSpPr txBox="1">
              <a:spLocks/>
            </p:cNvSpPr>
            <p:nvPr/>
          </p:nvSpPr>
          <p:spPr>
            <a:xfrm>
              <a:off x="772510" y="2072039"/>
              <a:ext cx="2212939" cy="300961"/>
            </a:xfrm>
            <a:prstGeom prst="rect">
              <a:avLst/>
            </a:prstGeom>
          </p:spPr>
          <p:txBody>
            <a:bodyPr lIns="0" anchor="t"/>
            <a:lstStyle>
              <a:lvl1pPr algn="l" defTabSz="914400" rtl="0" eaLnBrk="1" latinLnBrk="0" hangingPunct="1">
                <a:lnSpc>
                  <a:spcPct val="9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lnSpc>
                  <a:spcPct val="100000"/>
                </a:lnSpc>
                <a:defRPr/>
              </a:pPr>
              <a:r>
                <a:rPr lang="en-US" sz="1050" spc="100">
                  <a:solidFill>
                    <a:srgbClr val="FFFFFF"/>
                  </a:solidFill>
                  <a:latin typeface="Arial" panose="020B0604020202020204"/>
                </a:rPr>
                <a:t>Acquire</a:t>
              </a:r>
            </a:p>
            <a:p>
              <a:pPr algn="ctr">
                <a:lnSpc>
                  <a:spcPct val="100000"/>
                </a:lnSpc>
                <a:defRPr/>
              </a:pPr>
              <a:endParaRPr lang="en-GB" sz="1050" spc="100">
                <a:solidFill>
                  <a:srgbClr val="FFFFFF"/>
                </a:solidFill>
                <a:latin typeface="Arial" panose="020B0604020202020204"/>
              </a:endParaRPr>
            </a:p>
          </p:txBody>
        </p:sp>
      </p:grpSp>
      <p:grpSp>
        <p:nvGrpSpPr>
          <p:cNvPr id="16" name="Group 15">
            <a:extLst>
              <a:ext uri="{FF2B5EF4-FFF2-40B4-BE49-F238E27FC236}">
                <a16:creationId xmlns:a16="http://schemas.microsoft.com/office/drawing/2014/main" id="{9AD403A1-ED42-1771-E045-8122AA60847B}"/>
              </a:ext>
            </a:extLst>
          </p:cNvPr>
          <p:cNvGrpSpPr/>
          <p:nvPr/>
        </p:nvGrpSpPr>
        <p:grpSpPr>
          <a:xfrm>
            <a:off x="3001535" y="1910303"/>
            <a:ext cx="1421660" cy="580650"/>
            <a:chOff x="3001535" y="1910303"/>
            <a:chExt cx="1421660" cy="580650"/>
          </a:xfrm>
        </p:grpSpPr>
        <p:sp>
          <p:nvSpPr>
            <p:cNvPr id="17" name="Free-form: Shape 35">
              <a:extLst>
                <a:ext uri="{FF2B5EF4-FFF2-40B4-BE49-F238E27FC236}">
                  <a16:creationId xmlns:a16="http://schemas.microsoft.com/office/drawing/2014/main" id="{224F9A3E-1E43-CABC-718A-E5C72AADAB4B}"/>
                </a:ext>
              </a:extLst>
            </p:cNvPr>
            <p:cNvSpPr/>
            <p:nvPr/>
          </p:nvSpPr>
          <p:spPr>
            <a:xfrm>
              <a:off x="3001535" y="1910303"/>
              <a:ext cx="1327390" cy="580649"/>
            </a:xfrm>
            <a:custGeom>
              <a:avLst/>
              <a:gdLst>
                <a:gd name="connsiteX0" fmla="*/ 0 w 1327390"/>
                <a:gd name="connsiteY0" fmla="*/ 0 h 580649"/>
                <a:gd name="connsiteX1" fmla="*/ 1123344 w 1327390"/>
                <a:gd name="connsiteY1" fmla="*/ 0 h 580649"/>
                <a:gd name="connsiteX2" fmla="*/ 1176834 w 1327390"/>
                <a:gd name="connsiteY2" fmla="*/ 29767 h 580649"/>
                <a:gd name="connsiteX3" fmla="*/ 1317934 w 1327390"/>
                <a:gd name="connsiteY3" fmla="*/ 257113 h 580649"/>
                <a:gd name="connsiteX4" fmla="*/ 1317934 w 1327390"/>
                <a:gd name="connsiteY4" fmla="*/ 323536 h 580649"/>
                <a:gd name="connsiteX5" fmla="*/ 1176834 w 1327390"/>
                <a:gd name="connsiteY5" fmla="*/ 550883 h 580649"/>
                <a:gd name="connsiteX6" fmla="*/ 1123344 w 1327390"/>
                <a:gd name="connsiteY6" fmla="*/ 580650 h 580649"/>
                <a:gd name="connsiteX7" fmla="*/ 0 w 1327390"/>
                <a:gd name="connsiteY7" fmla="*/ 580650 h 580649"/>
                <a:gd name="connsiteX8" fmla="*/ 159624 w 1327390"/>
                <a:gd name="connsiteY8" fmla="*/ 323536 h 580649"/>
                <a:gd name="connsiteX9" fmla="*/ 159624 w 1327390"/>
                <a:gd name="connsiteY9" fmla="*/ 257113 h 580649"/>
                <a:gd name="connsiteX10" fmla="*/ 0 w 1327390"/>
                <a:gd name="connsiteY10" fmla="*/ 0 h 580649"/>
                <a:gd name="connsiteX11" fmla="*/ 0 w 1327390"/>
                <a:gd name="connsiteY11" fmla="*/ 0 h 580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27390" h="580649">
                  <a:moveTo>
                    <a:pt x="0" y="0"/>
                  </a:moveTo>
                  <a:lnTo>
                    <a:pt x="1123344" y="0"/>
                  </a:lnTo>
                  <a:cubicBezTo>
                    <a:pt x="1145117" y="0"/>
                    <a:pt x="1165330" y="11244"/>
                    <a:pt x="1176834" y="29767"/>
                  </a:cubicBezTo>
                  <a:lnTo>
                    <a:pt x="1317934" y="257113"/>
                  </a:lnTo>
                  <a:cubicBezTo>
                    <a:pt x="1330543" y="277456"/>
                    <a:pt x="1330543" y="303194"/>
                    <a:pt x="1317934" y="323536"/>
                  </a:cubicBezTo>
                  <a:lnTo>
                    <a:pt x="1176834" y="550883"/>
                  </a:lnTo>
                  <a:cubicBezTo>
                    <a:pt x="1165330" y="569406"/>
                    <a:pt x="1145117" y="580650"/>
                    <a:pt x="1123344" y="580650"/>
                  </a:cubicBezTo>
                  <a:lnTo>
                    <a:pt x="0" y="580650"/>
                  </a:lnTo>
                  <a:lnTo>
                    <a:pt x="159624" y="323536"/>
                  </a:lnTo>
                  <a:cubicBezTo>
                    <a:pt x="172232" y="303194"/>
                    <a:pt x="172232" y="277456"/>
                    <a:pt x="159624" y="257113"/>
                  </a:cubicBezTo>
                  <a:lnTo>
                    <a:pt x="0" y="0"/>
                  </a:lnTo>
                  <a:lnTo>
                    <a:pt x="0" y="0"/>
                  </a:lnTo>
                  <a:close/>
                </a:path>
              </a:pathLst>
            </a:custGeom>
            <a:solidFill>
              <a:srgbClr val="005758"/>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71" name="Free-form: Shape 74">
              <a:extLst>
                <a:ext uri="{FF2B5EF4-FFF2-40B4-BE49-F238E27FC236}">
                  <a16:creationId xmlns:a16="http://schemas.microsoft.com/office/drawing/2014/main" id="{19606E75-26D5-F973-805C-D50697B6BDF4}"/>
                </a:ext>
              </a:extLst>
            </p:cNvPr>
            <p:cNvSpPr/>
            <p:nvPr/>
          </p:nvSpPr>
          <p:spPr>
            <a:xfrm>
              <a:off x="3001536" y="1910303"/>
              <a:ext cx="1198053" cy="63957"/>
            </a:xfrm>
            <a:custGeom>
              <a:avLst/>
              <a:gdLst>
                <a:gd name="connsiteX0" fmla="*/ 0 w 1198053"/>
                <a:gd name="connsiteY0" fmla="*/ 0 h 63957"/>
                <a:gd name="connsiteX1" fmla="*/ 1123344 w 1198053"/>
                <a:gd name="connsiteY1" fmla="*/ 0 h 63957"/>
                <a:gd name="connsiteX2" fmla="*/ 1176834 w 1198053"/>
                <a:gd name="connsiteY2" fmla="*/ 29767 h 63957"/>
                <a:gd name="connsiteX3" fmla="*/ 1198053 w 1198053"/>
                <a:gd name="connsiteY3" fmla="*/ 63957 h 63957"/>
                <a:gd name="connsiteX4" fmla="*/ 39706 w 1198053"/>
                <a:gd name="connsiteY4" fmla="*/ 63957 h 63957"/>
                <a:gd name="connsiteX5" fmla="*/ 0 w 1198053"/>
                <a:gd name="connsiteY5" fmla="*/ 0 h 6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053" h="63957">
                  <a:moveTo>
                    <a:pt x="0" y="0"/>
                  </a:moveTo>
                  <a:lnTo>
                    <a:pt x="1123344" y="0"/>
                  </a:lnTo>
                  <a:cubicBezTo>
                    <a:pt x="1145117" y="0"/>
                    <a:pt x="1165330" y="11244"/>
                    <a:pt x="1176834" y="29767"/>
                  </a:cubicBezTo>
                  <a:lnTo>
                    <a:pt x="1198053" y="63957"/>
                  </a:lnTo>
                  <a:lnTo>
                    <a:pt x="39706" y="63957"/>
                  </a:lnTo>
                  <a:lnTo>
                    <a:pt x="0" y="0"/>
                  </a:lnTo>
                  <a:close/>
                </a:path>
              </a:pathLst>
            </a:custGeom>
            <a:solidFill>
              <a:srgbClr val="2C9E88"/>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75" name="Free-form: Shape 63">
              <a:extLst>
                <a:ext uri="{FF2B5EF4-FFF2-40B4-BE49-F238E27FC236}">
                  <a16:creationId xmlns:a16="http://schemas.microsoft.com/office/drawing/2014/main" id="{C24EBC6F-7236-C26C-87F3-F33CB515AF1A}"/>
                </a:ext>
              </a:extLst>
            </p:cNvPr>
            <p:cNvSpPr/>
            <p:nvPr/>
          </p:nvSpPr>
          <p:spPr>
            <a:xfrm>
              <a:off x="3001535" y="2426995"/>
              <a:ext cx="1198054" cy="63958"/>
            </a:xfrm>
            <a:custGeom>
              <a:avLst/>
              <a:gdLst>
                <a:gd name="connsiteX0" fmla="*/ 39707 w 1198054"/>
                <a:gd name="connsiteY0" fmla="*/ 0 h 63958"/>
                <a:gd name="connsiteX1" fmla="*/ 1198054 w 1198054"/>
                <a:gd name="connsiteY1" fmla="*/ 0 h 63958"/>
                <a:gd name="connsiteX2" fmla="*/ 1176834 w 1198054"/>
                <a:gd name="connsiteY2" fmla="*/ 34191 h 63958"/>
                <a:gd name="connsiteX3" fmla="*/ 1123344 w 1198054"/>
                <a:gd name="connsiteY3" fmla="*/ 63958 h 63958"/>
                <a:gd name="connsiteX4" fmla="*/ 0 w 1198054"/>
                <a:gd name="connsiteY4" fmla="*/ 63958 h 63958"/>
                <a:gd name="connsiteX5" fmla="*/ 39707 w 1198054"/>
                <a:gd name="connsiteY5" fmla="*/ 0 h 6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054" h="63958">
                  <a:moveTo>
                    <a:pt x="39707" y="0"/>
                  </a:moveTo>
                  <a:lnTo>
                    <a:pt x="1198054" y="0"/>
                  </a:lnTo>
                  <a:lnTo>
                    <a:pt x="1176834" y="34191"/>
                  </a:lnTo>
                  <a:cubicBezTo>
                    <a:pt x="1165330" y="52714"/>
                    <a:pt x="1145117" y="63958"/>
                    <a:pt x="1123344" y="63958"/>
                  </a:cubicBezTo>
                  <a:lnTo>
                    <a:pt x="0" y="63958"/>
                  </a:lnTo>
                  <a:lnTo>
                    <a:pt x="39707" y="0"/>
                  </a:lnTo>
                  <a:close/>
                </a:path>
              </a:pathLst>
            </a:custGeom>
            <a:solidFill>
              <a:srgbClr val="2C9E88"/>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76" name="Title 3">
              <a:extLst>
                <a:ext uri="{FF2B5EF4-FFF2-40B4-BE49-F238E27FC236}">
                  <a16:creationId xmlns:a16="http://schemas.microsoft.com/office/drawing/2014/main" id="{B96D537E-3694-ED0A-1DCD-CA12E15E464C}"/>
                </a:ext>
              </a:extLst>
            </p:cNvPr>
            <p:cNvSpPr txBox="1">
              <a:spLocks/>
            </p:cNvSpPr>
            <p:nvPr/>
          </p:nvSpPr>
          <p:spPr>
            <a:xfrm>
              <a:off x="3092557" y="2072039"/>
              <a:ext cx="1330638" cy="300961"/>
            </a:xfrm>
            <a:prstGeom prst="rect">
              <a:avLst/>
            </a:prstGeom>
          </p:spPr>
          <p:txBody>
            <a:bodyPr lIns="0" anchor="t"/>
            <a:lstStyle>
              <a:lvl1pPr algn="l" defTabSz="914400" rtl="0" eaLnBrk="1" latinLnBrk="0" hangingPunct="1">
                <a:lnSpc>
                  <a:spcPct val="9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lnSpc>
                  <a:spcPct val="100000"/>
                </a:lnSpc>
                <a:defRPr/>
              </a:pPr>
              <a:r>
                <a:rPr lang="en-US" sz="1050" spc="100">
                  <a:solidFill>
                    <a:srgbClr val="FFFFFF"/>
                  </a:solidFill>
                  <a:latin typeface="Arial" panose="020B0604020202020204"/>
                </a:rPr>
                <a:t>Integrate</a:t>
              </a:r>
            </a:p>
            <a:p>
              <a:pPr algn="ctr">
                <a:lnSpc>
                  <a:spcPct val="100000"/>
                </a:lnSpc>
                <a:defRPr/>
              </a:pPr>
              <a:endParaRPr lang="en-GB" sz="1050" spc="100">
                <a:solidFill>
                  <a:srgbClr val="FFFFFF"/>
                </a:solidFill>
                <a:latin typeface="Arial" panose="020B0604020202020204"/>
              </a:endParaRPr>
            </a:p>
          </p:txBody>
        </p:sp>
      </p:grpSp>
      <p:grpSp>
        <p:nvGrpSpPr>
          <p:cNvPr id="77" name="Group 76">
            <a:extLst>
              <a:ext uri="{FF2B5EF4-FFF2-40B4-BE49-F238E27FC236}">
                <a16:creationId xmlns:a16="http://schemas.microsoft.com/office/drawing/2014/main" id="{9F849E16-06F6-CB68-E3DD-DE27EC561701}"/>
              </a:ext>
            </a:extLst>
          </p:cNvPr>
          <p:cNvGrpSpPr/>
          <p:nvPr/>
        </p:nvGrpSpPr>
        <p:grpSpPr>
          <a:xfrm>
            <a:off x="4216520" y="1910303"/>
            <a:ext cx="3757425" cy="580650"/>
            <a:chOff x="4216520" y="1910303"/>
            <a:chExt cx="3757425" cy="580650"/>
          </a:xfrm>
        </p:grpSpPr>
        <p:sp>
          <p:nvSpPr>
            <p:cNvPr id="78" name="Free-form: Shape 36">
              <a:extLst>
                <a:ext uri="{FF2B5EF4-FFF2-40B4-BE49-F238E27FC236}">
                  <a16:creationId xmlns:a16="http://schemas.microsoft.com/office/drawing/2014/main" id="{45DD00B3-03DE-FD25-2AB1-546CD24E009D}"/>
                </a:ext>
              </a:extLst>
            </p:cNvPr>
            <p:cNvSpPr/>
            <p:nvPr/>
          </p:nvSpPr>
          <p:spPr>
            <a:xfrm>
              <a:off x="4216520" y="1910303"/>
              <a:ext cx="3757425" cy="580649"/>
            </a:xfrm>
            <a:custGeom>
              <a:avLst/>
              <a:gdLst>
                <a:gd name="connsiteX0" fmla="*/ 3747970 w 3757425"/>
                <a:gd name="connsiteY0" fmla="*/ 257113 h 580649"/>
                <a:gd name="connsiteX1" fmla="*/ 3606869 w 3757425"/>
                <a:gd name="connsiteY1" fmla="*/ 29767 h 580649"/>
                <a:gd name="connsiteX2" fmla="*/ 3553380 w 3757425"/>
                <a:gd name="connsiteY2" fmla="*/ 0 h 580649"/>
                <a:gd name="connsiteX3" fmla="*/ 0 w 3757425"/>
                <a:gd name="connsiteY3" fmla="*/ 0 h 580649"/>
                <a:gd name="connsiteX4" fmla="*/ 159624 w 3757425"/>
                <a:gd name="connsiteY4" fmla="*/ 257113 h 580649"/>
                <a:gd name="connsiteX5" fmla="*/ 159624 w 3757425"/>
                <a:gd name="connsiteY5" fmla="*/ 323536 h 580649"/>
                <a:gd name="connsiteX6" fmla="*/ 0 w 3757425"/>
                <a:gd name="connsiteY6" fmla="*/ 580650 h 580649"/>
                <a:gd name="connsiteX7" fmla="*/ 3553380 w 3757425"/>
                <a:gd name="connsiteY7" fmla="*/ 580650 h 580649"/>
                <a:gd name="connsiteX8" fmla="*/ 3606869 w 3757425"/>
                <a:gd name="connsiteY8" fmla="*/ 550883 h 580649"/>
                <a:gd name="connsiteX9" fmla="*/ 3747970 w 3757425"/>
                <a:gd name="connsiteY9" fmla="*/ 323536 h 580649"/>
                <a:gd name="connsiteX10" fmla="*/ 3747970 w 3757425"/>
                <a:gd name="connsiteY10" fmla="*/ 257113 h 580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57425" h="580649">
                  <a:moveTo>
                    <a:pt x="3747970" y="257113"/>
                  </a:moveTo>
                  <a:lnTo>
                    <a:pt x="3606869" y="29767"/>
                  </a:lnTo>
                  <a:cubicBezTo>
                    <a:pt x="3595365" y="11244"/>
                    <a:pt x="3575153" y="0"/>
                    <a:pt x="3553380" y="0"/>
                  </a:cubicBezTo>
                  <a:lnTo>
                    <a:pt x="0" y="0"/>
                  </a:lnTo>
                  <a:lnTo>
                    <a:pt x="159624" y="257113"/>
                  </a:lnTo>
                  <a:cubicBezTo>
                    <a:pt x="172232" y="277456"/>
                    <a:pt x="172232" y="303194"/>
                    <a:pt x="159624" y="323536"/>
                  </a:cubicBezTo>
                  <a:lnTo>
                    <a:pt x="0" y="580650"/>
                  </a:lnTo>
                  <a:lnTo>
                    <a:pt x="3553380" y="580650"/>
                  </a:lnTo>
                  <a:cubicBezTo>
                    <a:pt x="3575153" y="580650"/>
                    <a:pt x="3595365" y="569406"/>
                    <a:pt x="3606869" y="550883"/>
                  </a:cubicBezTo>
                  <a:lnTo>
                    <a:pt x="3747970" y="323536"/>
                  </a:lnTo>
                  <a:cubicBezTo>
                    <a:pt x="3760578" y="303194"/>
                    <a:pt x="3760578" y="277456"/>
                    <a:pt x="3747970" y="257113"/>
                  </a:cubicBezTo>
                  <a:close/>
                </a:path>
              </a:pathLst>
            </a:custGeom>
            <a:solidFill>
              <a:srgbClr val="92397D"/>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79" name="Free-form: Shape 73">
              <a:extLst>
                <a:ext uri="{FF2B5EF4-FFF2-40B4-BE49-F238E27FC236}">
                  <a16:creationId xmlns:a16="http://schemas.microsoft.com/office/drawing/2014/main" id="{FCA8A682-16F1-D945-3734-F4E89EC468B5}"/>
                </a:ext>
              </a:extLst>
            </p:cNvPr>
            <p:cNvSpPr/>
            <p:nvPr/>
          </p:nvSpPr>
          <p:spPr>
            <a:xfrm>
              <a:off x="4216520" y="1910303"/>
              <a:ext cx="3628089" cy="63957"/>
            </a:xfrm>
            <a:custGeom>
              <a:avLst/>
              <a:gdLst>
                <a:gd name="connsiteX0" fmla="*/ 0 w 3628089"/>
                <a:gd name="connsiteY0" fmla="*/ 0 h 63957"/>
                <a:gd name="connsiteX1" fmla="*/ 3553380 w 3628089"/>
                <a:gd name="connsiteY1" fmla="*/ 0 h 63957"/>
                <a:gd name="connsiteX2" fmla="*/ 3606869 w 3628089"/>
                <a:gd name="connsiteY2" fmla="*/ 29767 h 63957"/>
                <a:gd name="connsiteX3" fmla="*/ 3628089 w 3628089"/>
                <a:gd name="connsiteY3" fmla="*/ 63957 h 63957"/>
                <a:gd name="connsiteX4" fmla="*/ 39706 w 3628089"/>
                <a:gd name="connsiteY4" fmla="*/ 63957 h 63957"/>
                <a:gd name="connsiteX5" fmla="*/ 0 w 3628089"/>
                <a:gd name="connsiteY5" fmla="*/ 0 h 6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8089" h="63957">
                  <a:moveTo>
                    <a:pt x="0" y="0"/>
                  </a:moveTo>
                  <a:lnTo>
                    <a:pt x="3553380" y="0"/>
                  </a:lnTo>
                  <a:cubicBezTo>
                    <a:pt x="3575153" y="0"/>
                    <a:pt x="3595365" y="11244"/>
                    <a:pt x="3606869" y="29767"/>
                  </a:cubicBezTo>
                  <a:lnTo>
                    <a:pt x="3628089" y="63957"/>
                  </a:lnTo>
                  <a:lnTo>
                    <a:pt x="39706" y="63957"/>
                  </a:lnTo>
                  <a:lnTo>
                    <a:pt x="0" y="0"/>
                  </a:lnTo>
                  <a:close/>
                </a:path>
              </a:pathLst>
            </a:custGeom>
            <a:solidFill>
              <a:srgbClr val="C969DB"/>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80" name="Free-form: Shape 62">
              <a:extLst>
                <a:ext uri="{FF2B5EF4-FFF2-40B4-BE49-F238E27FC236}">
                  <a16:creationId xmlns:a16="http://schemas.microsoft.com/office/drawing/2014/main" id="{EA6A1277-6FE3-D5BB-2065-00E6F8EDB161}"/>
                </a:ext>
              </a:extLst>
            </p:cNvPr>
            <p:cNvSpPr/>
            <p:nvPr/>
          </p:nvSpPr>
          <p:spPr>
            <a:xfrm>
              <a:off x="4216520" y="2426995"/>
              <a:ext cx="3628089" cy="63958"/>
            </a:xfrm>
            <a:custGeom>
              <a:avLst/>
              <a:gdLst>
                <a:gd name="connsiteX0" fmla="*/ 39707 w 3628089"/>
                <a:gd name="connsiteY0" fmla="*/ 0 h 63958"/>
                <a:gd name="connsiteX1" fmla="*/ 3628089 w 3628089"/>
                <a:gd name="connsiteY1" fmla="*/ 0 h 63958"/>
                <a:gd name="connsiteX2" fmla="*/ 3606869 w 3628089"/>
                <a:gd name="connsiteY2" fmla="*/ 34191 h 63958"/>
                <a:gd name="connsiteX3" fmla="*/ 3553380 w 3628089"/>
                <a:gd name="connsiteY3" fmla="*/ 63958 h 63958"/>
                <a:gd name="connsiteX4" fmla="*/ 0 w 3628089"/>
                <a:gd name="connsiteY4" fmla="*/ 63958 h 63958"/>
                <a:gd name="connsiteX5" fmla="*/ 39707 w 3628089"/>
                <a:gd name="connsiteY5" fmla="*/ 0 h 6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8089" h="63958">
                  <a:moveTo>
                    <a:pt x="39707" y="0"/>
                  </a:moveTo>
                  <a:lnTo>
                    <a:pt x="3628089" y="0"/>
                  </a:lnTo>
                  <a:lnTo>
                    <a:pt x="3606869" y="34191"/>
                  </a:lnTo>
                  <a:cubicBezTo>
                    <a:pt x="3595365" y="52714"/>
                    <a:pt x="3575153" y="63958"/>
                    <a:pt x="3553380" y="63958"/>
                  </a:cubicBezTo>
                  <a:lnTo>
                    <a:pt x="0" y="63958"/>
                  </a:lnTo>
                  <a:lnTo>
                    <a:pt x="39707" y="0"/>
                  </a:lnTo>
                  <a:close/>
                </a:path>
              </a:pathLst>
            </a:custGeom>
            <a:solidFill>
              <a:srgbClr val="C969DB"/>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81" name="Title 3">
              <a:extLst>
                <a:ext uri="{FF2B5EF4-FFF2-40B4-BE49-F238E27FC236}">
                  <a16:creationId xmlns:a16="http://schemas.microsoft.com/office/drawing/2014/main" id="{82DDDB94-B656-3A22-FD01-D32632A61F0A}"/>
                </a:ext>
              </a:extLst>
            </p:cNvPr>
            <p:cNvSpPr txBox="1">
              <a:spLocks/>
            </p:cNvSpPr>
            <p:nvPr/>
          </p:nvSpPr>
          <p:spPr>
            <a:xfrm>
              <a:off x="5442410" y="2072039"/>
              <a:ext cx="1330638" cy="300961"/>
            </a:xfrm>
            <a:prstGeom prst="rect">
              <a:avLst/>
            </a:prstGeom>
          </p:spPr>
          <p:txBody>
            <a:bodyPr lIns="0" anchor="t"/>
            <a:lstStyle>
              <a:lvl1pPr algn="l" defTabSz="914400" rtl="0" eaLnBrk="1" latinLnBrk="0" hangingPunct="1">
                <a:lnSpc>
                  <a:spcPct val="9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lnSpc>
                  <a:spcPct val="100000"/>
                </a:lnSpc>
                <a:defRPr/>
              </a:pPr>
              <a:r>
                <a:rPr lang="en-US" sz="1050" spc="100">
                  <a:solidFill>
                    <a:srgbClr val="FFFFFF"/>
                  </a:solidFill>
                  <a:latin typeface="Arial" panose="020B0604020202020204"/>
                </a:rPr>
                <a:t>Purchase</a:t>
              </a:r>
            </a:p>
            <a:p>
              <a:pPr algn="ctr">
                <a:lnSpc>
                  <a:spcPct val="100000"/>
                </a:lnSpc>
                <a:defRPr/>
              </a:pPr>
              <a:endParaRPr lang="en-GB" sz="1050" spc="100">
                <a:solidFill>
                  <a:srgbClr val="FFFFFF"/>
                </a:solidFill>
                <a:latin typeface="Arial" panose="020B0604020202020204"/>
              </a:endParaRPr>
            </a:p>
          </p:txBody>
        </p:sp>
      </p:grpSp>
      <p:grpSp>
        <p:nvGrpSpPr>
          <p:cNvPr id="82" name="Group 81">
            <a:extLst>
              <a:ext uri="{FF2B5EF4-FFF2-40B4-BE49-F238E27FC236}">
                <a16:creationId xmlns:a16="http://schemas.microsoft.com/office/drawing/2014/main" id="{AA9DFF10-69E2-D38D-331D-A6CE0C446AB2}"/>
              </a:ext>
            </a:extLst>
          </p:cNvPr>
          <p:cNvGrpSpPr/>
          <p:nvPr/>
        </p:nvGrpSpPr>
        <p:grpSpPr>
          <a:xfrm>
            <a:off x="7861540" y="1910303"/>
            <a:ext cx="2542440" cy="580650"/>
            <a:chOff x="7861540" y="1910303"/>
            <a:chExt cx="2542440" cy="580650"/>
          </a:xfrm>
        </p:grpSpPr>
        <p:sp>
          <p:nvSpPr>
            <p:cNvPr id="83" name="Free-form: Shape 37">
              <a:extLst>
                <a:ext uri="{FF2B5EF4-FFF2-40B4-BE49-F238E27FC236}">
                  <a16:creationId xmlns:a16="http://schemas.microsoft.com/office/drawing/2014/main" id="{9D40D9C6-2B17-EE77-4012-2525ADBD5FF7}"/>
                </a:ext>
              </a:extLst>
            </p:cNvPr>
            <p:cNvSpPr/>
            <p:nvPr/>
          </p:nvSpPr>
          <p:spPr>
            <a:xfrm>
              <a:off x="7861540" y="1910303"/>
              <a:ext cx="2542440" cy="580649"/>
            </a:xfrm>
            <a:custGeom>
              <a:avLst/>
              <a:gdLst>
                <a:gd name="connsiteX0" fmla="*/ 2532985 w 2542440"/>
                <a:gd name="connsiteY0" fmla="*/ 257113 h 580649"/>
                <a:gd name="connsiteX1" fmla="*/ 2391884 w 2542440"/>
                <a:gd name="connsiteY1" fmla="*/ 29767 h 580649"/>
                <a:gd name="connsiteX2" fmla="*/ 2338394 w 2542440"/>
                <a:gd name="connsiteY2" fmla="*/ 0 h 580649"/>
                <a:gd name="connsiteX3" fmla="*/ 0 w 2542440"/>
                <a:gd name="connsiteY3" fmla="*/ 0 h 580649"/>
                <a:gd name="connsiteX4" fmla="*/ 159623 w 2542440"/>
                <a:gd name="connsiteY4" fmla="*/ 257113 h 580649"/>
                <a:gd name="connsiteX5" fmla="*/ 159623 w 2542440"/>
                <a:gd name="connsiteY5" fmla="*/ 323536 h 580649"/>
                <a:gd name="connsiteX6" fmla="*/ 0 w 2542440"/>
                <a:gd name="connsiteY6" fmla="*/ 580650 h 580649"/>
                <a:gd name="connsiteX7" fmla="*/ 2338394 w 2542440"/>
                <a:gd name="connsiteY7" fmla="*/ 580650 h 580649"/>
                <a:gd name="connsiteX8" fmla="*/ 2391884 w 2542440"/>
                <a:gd name="connsiteY8" fmla="*/ 550883 h 580649"/>
                <a:gd name="connsiteX9" fmla="*/ 2532985 w 2542440"/>
                <a:gd name="connsiteY9" fmla="*/ 323536 h 580649"/>
                <a:gd name="connsiteX10" fmla="*/ 2532985 w 2542440"/>
                <a:gd name="connsiteY10" fmla="*/ 257113 h 580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42440" h="580649">
                  <a:moveTo>
                    <a:pt x="2532985" y="257113"/>
                  </a:moveTo>
                  <a:lnTo>
                    <a:pt x="2391884" y="29767"/>
                  </a:lnTo>
                  <a:cubicBezTo>
                    <a:pt x="2380380" y="11244"/>
                    <a:pt x="2360168" y="0"/>
                    <a:pt x="2338394" y="0"/>
                  </a:cubicBezTo>
                  <a:lnTo>
                    <a:pt x="0" y="0"/>
                  </a:lnTo>
                  <a:lnTo>
                    <a:pt x="159623" y="257113"/>
                  </a:lnTo>
                  <a:cubicBezTo>
                    <a:pt x="172232" y="277456"/>
                    <a:pt x="172232" y="303194"/>
                    <a:pt x="159623" y="323536"/>
                  </a:cubicBezTo>
                  <a:lnTo>
                    <a:pt x="0" y="580650"/>
                  </a:lnTo>
                  <a:lnTo>
                    <a:pt x="2338394" y="580650"/>
                  </a:lnTo>
                  <a:cubicBezTo>
                    <a:pt x="2360168" y="580650"/>
                    <a:pt x="2380380" y="569406"/>
                    <a:pt x="2391884" y="550883"/>
                  </a:cubicBezTo>
                  <a:lnTo>
                    <a:pt x="2532985" y="323536"/>
                  </a:lnTo>
                  <a:cubicBezTo>
                    <a:pt x="2545593" y="303194"/>
                    <a:pt x="2545593" y="277456"/>
                    <a:pt x="2532985" y="257113"/>
                  </a:cubicBezTo>
                  <a:close/>
                </a:path>
              </a:pathLst>
            </a:custGeom>
            <a:solidFill>
              <a:srgbClr val="1E3052"/>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84" name="Free-form: Shape 72">
              <a:extLst>
                <a:ext uri="{FF2B5EF4-FFF2-40B4-BE49-F238E27FC236}">
                  <a16:creationId xmlns:a16="http://schemas.microsoft.com/office/drawing/2014/main" id="{CC211623-ECCF-A977-48D3-91071C1288E0}"/>
                </a:ext>
              </a:extLst>
            </p:cNvPr>
            <p:cNvSpPr/>
            <p:nvPr/>
          </p:nvSpPr>
          <p:spPr>
            <a:xfrm>
              <a:off x="7861540" y="1910303"/>
              <a:ext cx="2413104" cy="63957"/>
            </a:xfrm>
            <a:custGeom>
              <a:avLst/>
              <a:gdLst>
                <a:gd name="connsiteX0" fmla="*/ 0 w 2413104"/>
                <a:gd name="connsiteY0" fmla="*/ 0 h 63957"/>
                <a:gd name="connsiteX1" fmla="*/ 2338394 w 2413104"/>
                <a:gd name="connsiteY1" fmla="*/ 0 h 63957"/>
                <a:gd name="connsiteX2" fmla="*/ 2391884 w 2413104"/>
                <a:gd name="connsiteY2" fmla="*/ 29767 h 63957"/>
                <a:gd name="connsiteX3" fmla="*/ 2413104 w 2413104"/>
                <a:gd name="connsiteY3" fmla="*/ 63957 h 63957"/>
                <a:gd name="connsiteX4" fmla="*/ 39706 w 2413104"/>
                <a:gd name="connsiteY4" fmla="*/ 63957 h 63957"/>
                <a:gd name="connsiteX5" fmla="*/ 0 w 2413104"/>
                <a:gd name="connsiteY5" fmla="*/ 0 h 6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3104" h="63957">
                  <a:moveTo>
                    <a:pt x="0" y="0"/>
                  </a:moveTo>
                  <a:lnTo>
                    <a:pt x="2338394" y="0"/>
                  </a:lnTo>
                  <a:cubicBezTo>
                    <a:pt x="2360168" y="0"/>
                    <a:pt x="2380380" y="11244"/>
                    <a:pt x="2391884" y="29767"/>
                  </a:cubicBezTo>
                  <a:lnTo>
                    <a:pt x="2413104" y="63957"/>
                  </a:lnTo>
                  <a:lnTo>
                    <a:pt x="39706" y="63957"/>
                  </a:lnTo>
                  <a:lnTo>
                    <a:pt x="0" y="0"/>
                  </a:lnTo>
                  <a:close/>
                </a:path>
              </a:pathLst>
            </a:custGeom>
            <a:solidFill>
              <a:srgbClr val="1F728A"/>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85" name="Free-form: Shape 61">
              <a:extLst>
                <a:ext uri="{FF2B5EF4-FFF2-40B4-BE49-F238E27FC236}">
                  <a16:creationId xmlns:a16="http://schemas.microsoft.com/office/drawing/2014/main" id="{D507F67E-6CC6-CD7C-CE89-963121580398}"/>
                </a:ext>
              </a:extLst>
            </p:cNvPr>
            <p:cNvSpPr/>
            <p:nvPr/>
          </p:nvSpPr>
          <p:spPr>
            <a:xfrm>
              <a:off x="7861540" y="2426995"/>
              <a:ext cx="2413104" cy="63958"/>
            </a:xfrm>
            <a:custGeom>
              <a:avLst/>
              <a:gdLst>
                <a:gd name="connsiteX0" fmla="*/ 39707 w 2413104"/>
                <a:gd name="connsiteY0" fmla="*/ 0 h 63958"/>
                <a:gd name="connsiteX1" fmla="*/ 2413104 w 2413104"/>
                <a:gd name="connsiteY1" fmla="*/ 0 h 63958"/>
                <a:gd name="connsiteX2" fmla="*/ 2391884 w 2413104"/>
                <a:gd name="connsiteY2" fmla="*/ 34191 h 63958"/>
                <a:gd name="connsiteX3" fmla="*/ 2338394 w 2413104"/>
                <a:gd name="connsiteY3" fmla="*/ 63958 h 63958"/>
                <a:gd name="connsiteX4" fmla="*/ 0 w 2413104"/>
                <a:gd name="connsiteY4" fmla="*/ 63958 h 63958"/>
                <a:gd name="connsiteX5" fmla="*/ 39707 w 2413104"/>
                <a:gd name="connsiteY5" fmla="*/ 0 h 6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3104" h="63958">
                  <a:moveTo>
                    <a:pt x="39707" y="0"/>
                  </a:moveTo>
                  <a:lnTo>
                    <a:pt x="2413104" y="0"/>
                  </a:lnTo>
                  <a:lnTo>
                    <a:pt x="2391884" y="34191"/>
                  </a:lnTo>
                  <a:cubicBezTo>
                    <a:pt x="2380380" y="52714"/>
                    <a:pt x="2360168" y="63958"/>
                    <a:pt x="2338394" y="63958"/>
                  </a:cubicBezTo>
                  <a:lnTo>
                    <a:pt x="0" y="63958"/>
                  </a:lnTo>
                  <a:lnTo>
                    <a:pt x="39707" y="0"/>
                  </a:lnTo>
                  <a:close/>
                </a:path>
              </a:pathLst>
            </a:custGeom>
            <a:solidFill>
              <a:srgbClr val="1F728A"/>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86" name="Title 3">
              <a:extLst>
                <a:ext uri="{FF2B5EF4-FFF2-40B4-BE49-F238E27FC236}">
                  <a16:creationId xmlns:a16="http://schemas.microsoft.com/office/drawing/2014/main" id="{44D638D2-D68F-D323-07E2-6B680F123FFB}"/>
                </a:ext>
              </a:extLst>
            </p:cNvPr>
            <p:cNvSpPr txBox="1">
              <a:spLocks/>
            </p:cNvSpPr>
            <p:nvPr/>
          </p:nvSpPr>
          <p:spPr>
            <a:xfrm>
              <a:off x="8467441" y="2072039"/>
              <a:ext cx="1330638" cy="300961"/>
            </a:xfrm>
            <a:prstGeom prst="rect">
              <a:avLst/>
            </a:prstGeom>
          </p:spPr>
          <p:txBody>
            <a:bodyPr lIns="0" anchor="t"/>
            <a:lstStyle>
              <a:lvl1pPr algn="l" defTabSz="914400" rtl="0" eaLnBrk="1" latinLnBrk="0" hangingPunct="1">
                <a:lnSpc>
                  <a:spcPct val="9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lnSpc>
                  <a:spcPct val="100000"/>
                </a:lnSpc>
                <a:defRPr/>
              </a:pPr>
              <a:r>
                <a:rPr lang="en-US" sz="1050" spc="100">
                  <a:solidFill>
                    <a:srgbClr val="FFFFFF"/>
                  </a:solidFill>
                  <a:latin typeface="Arial" panose="020B0604020202020204"/>
                </a:rPr>
                <a:t>Manage</a:t>
              </a:r>
            </a:p>
            <a:p>
              <a:pPr algn="ctr">
                <a:lnSpc>
                  <a:spcPct val="100000"/>
                </a:lnSpc>
                <a:defRPr/>
              </a:pPr>
              <a:endParaRPr lang="en-GB" sz="1050" spc="100">
                <a:solidFill>
                  <a:srgbClr val="FFFFFF"/>
                </a:solidFill>
                <a:latin typeface="Arial" panose="020B0604020202020204"/>
              </a:endParaRPr>
            </a:p>
          </p:txBody>
        </p:sp>
      </p:grpSp>
      <p:grpSp>
        <p:nvGrpSpPr>
          <p:cNvPr id="87" name="Group 86">
            <a:extLst>
              <a:ext uri="{FF2B5EF4-FFF2-40B4-BE49-F238E27FC236}">
                <a16:creationId xmlns:a16="http://schemas.microsoft.com/office/drawing/2014/main" id="{0BD5AB60-70F5-A346-ADE0-51B5B00D3833}"/>
              </a:ext>
            </a:extLst>
          </p:cNvPr>
          <p:cNvGrpSpPr/>
          <p:nvPr/>
        </p:nvGrpSpPr>
        <p:grpSpPr>
          <a:xfrm>
            <a:off x="10291575" y="1910303"/>
            <a:ext cx="1412037" cy="580650"/>
            <a:chOff x="10291575" y="1910303"/>
            <a:chExt cx="1412037" cy="580650"/>
          </a:xfrm>
        </p:grpSpPr>
        <p:sp>
          <p:nvSpPr>
            <p:cNvPr id="88" name="Free-form: Shape 38">
              <a:extLst>
                <a:ext uri="{FF2B5EF4-FFF2-40B4-BE49-F238E27FC236}">
                  <a16:creationId xmlns:a16="http://schemas.microsoft.com/office/drawing/2014/main" id="{6006DEFC-37C3-0F94-3D91-15554AFE16DE}"/>
                </a:ext>
              </a:extLst>
            </p:cNvPr>
            <p:cNvSpPr/>
            <p:nvPr/>
          </p:nvSpPr>
          <p:spPr>
            <a:xfrm>
              <a:off x="10291575" y="1910303"/>
              <a:ext cx="1327390" cy="580649"/>
            </a:xfrm>
            <a:custGeom>
              <a:avLst/>
              <a:gdLst>
                <a:gd name="connsiteX0" fmla="*/ 0 w 1327390"/>
                <a:gd name="connsiteY0" fmla="*/ 0 h 580649"/>
                <a:gd name="connsiteX1" fmla="*/ 1123344 w 1327390"/>
                <a:gd name="connsiteY1" fmla="*/ 0 h 580649"/>
                <a:gd name="connsiteX2" fmla="*/ 1176834 w 1327390"/>
                <a:gd name="connsiteY2" fmla="*/ 29767 h 580649"/>
                <a:gd name="connsiteX3" fmla="*/ 1317934 w 1327390"/>
                <a:gd name="connsiteY3" fmla="*/ 257113 h 580649"/>
                <a:gd name="connsiteX4" fmla="*/ 1317934 w 1327390"/>
                <a:gd name="connsiteY4" fmla="*/ 323536 h 580649"/>
                <a:gd name="connsiteX5" fmla="*/ 1176834 w 1327390"/>
                <a:gd name="connsiteY5" fmla="*/ 550883 h 580649"/>
                <a:gd name="connsiteX6" fmla="*/ 1123344 w 1327390"/>
                <a:gd name="connsiteY6" fmla="*/ 580650 h 580649"/>
                <a:gd name="connsiteX7" fmla="*/ 0 w 1327390"/>
                <a:gd name="connsiteY7" fmla="*/ 580650 h 580649"/>
                <a:gd name="connsiteX8" fmla="*/ 159623 w 1327390"/>
                <a:gd name="connsiteY8" fmla="*/ 323536 h 580649"/>
                <a:gd name="connsiteX9" fmla="*/ 159623 w 1327390"/>
                <a:gd name="connsiteY9" fmla="*/ 257113 h 580649"/>
                <a:gd name="connsiteX10" fmla="*/ 0 w 1327390"/>
                <a:gd name="connsiteY10" fmla="*/ 0 h 580649"/>
                <a:gd name="connsiteX11" fmla="*/ 0 w 1327390"/>
                <a:gd name="connsiteY11" fmla="*/ 0 h 580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27390" h="580649">
                  <a:moveTo>
                    <a:pt x="0" y="0"/>
                  </a:moveTo>
                  <a:lnTo>
                    <a:pt x="1123344" y="0"/>
                  </a:lnTo>
                  <a:cubicBezTo>
                    <a:pt x="1145117" y="0"/>
                    <a:pt x="1165330" y="11244"/>
                    <a:pt x="1176834" y="29767"/>
                  </a:cubicBezTo>
                  <a:lnTo>
                    <a:pt x="1317934" y="257113"/>
                  </a:lnTo>
                  <a:cubicBezTo>
                    <a:pt x="1330543" y="277456"/>
                    <a:pt x="1330543" y="303194"/>
                    <a:pt x="1317934" y="323536"/>
                  </a:cubicBezTo>
                  <a:lnTo>
                    <a:pt x="1176834" y="550883"/>
                  </a:lnTo>
                  <a:cubicBezTo>
                    <a:pt x="1165330" y="569406"/>
                    <a:pt x="1145117" y="580650"/>
                    <a:pt x="1123344" y="580650"/>
                  </a:cubicBezTo>
                  <a:lnTo>
                    <a:pt x="0" y="580650"/>
                  </a:lnTo>
                  <a:lnTo>
                    <a:pt x="159623" y="323536"/>
                  </a:lnTo>
                  <a:cubicBezTo>
                    <a:pt x="172232" y="303194"/>
                    <a:pt x="172232" y="277456"/>
                    <a:pt x="159623" y="257113"/>
                  </a:cubicBezTo>
                  <a:lnTo>
                    <a:pt x="0" y="0"/>
                  </a:lnTo>
                  <a:lnTo>
                    <a:pt x="0" y="0"/>
                  </a:lnTo>
                  <a:close/>
                </a:path>
              </a:pathLst>
            </a:custGeom>
            <a:solidFill>
              <a:srgbClr val="1E3052"/>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89" name="Free-form: Shape 71">
              <a:extLst>
                <a:ext uri="{FF2B5EF4-FFF2-40B4-BE49-F238E27FC236}">
                  <a16:creationId xmlns:a16="http://schemas.microsoft.com/office/drawing/2014/main" id="{48D99E01-1858-25B3-E692-B30DE7F76CA8}"/>
                </a:ext>
              </a:extLst>
            </p:cNvPr>
            <p:cNvSpPr/>
            <p:nvPr/>
          </p:nvSpPr>
          <p:spPr>
            <a:xfrm>
              <a:off x="10291575" y="1910303"/>
              <a:ext cx="1198054" cy="63957"/>
            </a:xfrm>
            <a:custGeom>
              <a:avLst/>
              <a:gdLst>
                <a:gd name="connsiteX0" fmla="*/ 0 w 1198054"/>
                <a:gd name="connsiteY0" fmla="*/ 0 h 63957"/>
                <a:gd name="connsiteX1" fmla="*/ 1123344 w 1198054"/>
                <a:gd name="connsiteY1" fmla="*/ 0 h 63957"/>
                <a:gd name="connsiteX2" fmla="*/ 1176834 w 1198054"/>
                <a:gd name="connsiteY2" fmla="*/ 29767 h 63957"/>
                <a:gd name="connsiteX3" fmla="*/ 1198054 w 1198054"/>
                <a:gd name="connsiteY3" fmla="*/ 63957 h 63957"/>
                <a:gd name="connsiteX4" fmla="*/ 39706 w 1198054"/>
                <a:gd name="connsiteY4" fmla="*/ 63957 h 63957"/>
                <a:gd name="connsiteX5" fmla="*/ 0 w 1198054"/>
                <a:gd name="connsiteY5" fmla="*/ 0 h 6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054" h="63957">
                  <a:moveTo>
                    <a:pt x="0" y="0"/>
                  </a:moveTo>
                  <a:lnTo>
                    <a:pt x="1123344" y="0"/>
                  </a:lnTo>
                  <a:cubicBezTo>
                    <a:pt x="1145117" y="0"/>
                    <a:pt x="1165330" y="11244"/>
                    <a:pt x="1176834" y="29767"/>
                  </a:cubicBezTo>
                  <a:lnTo>
                    <a:pt x="1198054" y="63957"/>
                  </a:lnTo>
                  <a:lnTo>
                    <a:pt x="39706" y="63957"/>
                  </a:lnTo>
                  <a:lnTo>
                    <a:pt x="0" y="0"/>
                  </a:lnTo>
                  <a:close/>
                </a:path>
              </a:pathLst>
            </a:custGeom>
            <a:solidFill>
              <a:srgbClr val="1F728A"/>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90" name="Free-form: Shape 60">
              <a:extLst>
                <a:ext uri="{FF2B5EF4-FFF2-40B4-BE49-F238E27FC236}">
                  <a16:creationId xmlns:a16="http://schemas.microsoft.com/office/drawing/2014/main" id="{12D295F2-AC44-D4D6-AF3F-2C8E130FDB5F}"/>
                </a:ext>
              </a:extLst>
            </p:cNvPr>
            <p:cNvSpPr/>
            <p:nvPr/>
          </p:nvSpPr>
          <p:spPr>
            <a:xfrm>
              <a:off x="10291575" y="2426995"/>
              <a:ext cx="1198054" cy="63958"/>
            </a:xfrm>
            <a:custGeom>
              <a:avLst/>
              <a:gdLst>
                <a:gd name="connsiteX0" fmla="*/ 39707 w 1198054"/>
                <a:gd name="connsiteY0" fmla="*/ 0 h 63958"/>
                <a:gd name="connsiteX1" fmla="*/ 1198054 w 1198054"/>
                <a:gd name="connsiteY1" fmla="*/ 0 h 63958"/>
                <a:gd name="connsiteX2" fmla="*/ 1176834 w 1198054"/>
                <a:gd name="connsiteY2" fmla="*/ 34191 h 63958"/>
                <a:gd name="connsiteX3" fmla="*/ 1123344 w 1198054"/>
                <a:gd name="connsiteY3" fmla="*/ 63958 h 63958"/>
                <a:gd name="connsiteX4" fmla="*/ 0 w 1198054"/>
                <a:gd name="connsiteY4" fmla="*/ 63958 h 63958"/>
                <a:gd name="connsiteX5" fmla="*/ 39707 w 1198054"/>
                <a:gd name="connsiteY5" fmla="*/ 0 h 6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8054" h="63958">
                  <a:moveTo>
                    <a:pt x="39707" y="0"/>
                  </a:moveTo>
                  <a:lnTo>
                    <a:pt x="1198054" y="0"/>
                  </a:lnTo>
                  <a:lnTo>
                    <a:pt x="1176834" y="34191"/>
                  </a:lnTo>
                  <a:cubicBezTo>
                    <a:pt x="1165330" y="52714"/>
                    <a:pt x="1145117" y="63958"/>
                    <a:pt x="1123344" y="63958"/>
                  </a:cubicBezTo>
                  <a:lnTo>
                    <a:pt x="0" y="63958"/>
                  </a:lnTo>
                  <a:lnTo>
                    <a:pt x="39707" y="0"/>
                  </a:lnTo>
                  <a:close/>
                </a:path>
              </a:pathLst>
            </a:custGeom>
            <a:solidFill>
              <a:srgbClr val="1F728A"/>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91" name="Title 3">
              <a:extLst>
                <a:ext uri="{FF2B5EF4-FFF2-40B4-BE49-F238E27FC236}">
                  <a16:creationId xmlns:a16="http://schemas.microsoft.com/office/drawing/2014/main" id="{844D462A-11A1-5013-D4AF-F8BB813184D4}"/>
                </a:ext>
              </a:extLst>
            </p:cNvPr>
            <p:cNvSpPr txBox="1">
              <a:spLocks/>
            </p:cNvSpPr>
            <p:nvPr/>
          </p:nvSpPr>
          <p:spPr>
            <a:xfrm>
              <a:off x="10372974" y="2072039"/>
              <a:ext cx="1330638" cy="300961"/>
            </a:xfrm>
            <a:prstGeom prst="rect">
              <a:avLst/>
            </a:prstGeom>
          </p:spPr>
          <p:txBody>
            <a:bodyPr lIns="0" anchor="t"/>
            <a:lstStyle>
              <a:lvl1pPr algn="l" defTabSz="914400" rtl="0" eaLnBrk="1" latinLnBrk="0" hangingPunct="1">
                <a:lnSpc>
                  <a:spcPct val="9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lnSpc>
                  <a:spcPct val="100000"/>
                </a:lnSpc>
                <a:defRPr/>
              </a:pPr>
              <a:r>
                <a:rPr lang="en-US" sz="1050" spc="100">
                  <a:solidFill>
                    <a:srgbClr val="FFFFFF"/>
                  </a:solidFill>
                  <a:latin typeface="Arial" panose="020B0604020202020204"/>
                </a:rPr>
                <a:t>Bill</a:t>
              </a:r>
            </a:p>
            <a:p>
              <a:pPr algn="ctr">
                <a:lnSpc>
                  <a:spcPct val="100000"/>
                </a:lnSpc>
                <a:defRPr/>
              </a:pPr>
              <a:endParaRPr lang="en-GB" sz="1050" spc="100">
                <a:solidFill>
                  <a:srgbClr val="FFFFFF"/>
                </a:solidFill>
                <a:latin typeface="Arial" panose="020B0604020202020204"/>
              </a:endParaRPr>
            </a:p>
          </p:txBody>
        </p:sp>
      </p:grpSp>
      <p:sp>
        <p:nvSpPr>
          <p:cNvPr id="92" name="Rectangle 91">
            <a:extLst>
              <a:ext uri="{FF2B5EF4-FFF2-40B4-BE49-F238E27FC236}">
                <a16:creationId xmlns:a16="http://schemas.microsoft.com/office/drawing/2014/main" id="{0BA0B7DF-2BC9-7566-38DB-DD00950CD4DB}"/>
              </a:ext>
            </a:extLst>
          </p:cNvPr>
          <p:cNvSpPr/>
          <p:nvPr/>
        </p:nvSpPr>
        <p:spPr>
          <a:xfrm>
            <a:off x="1814182" y="3093237"/>
            <a:ext cx="1059917" cy="18000"/>
          </a:xfrm>
          <a:prstGeom prst="rect">
            <a:avLst/>
          </a:prstGeom>
          <a:solidFill>
            <a:srgbClr val="005757"/>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93" name="Rectangle 92">
            <a:extLst>
              <a:ext uri="{FF2B5EF4-FFF2-40B4-BE49-F238E27FC236}">
                <a16:creationId xmlns:a16="http://schemas.microsoft.com/office/drawing/2014/main" id="{8B51DEB1-13FC-8018-0F7A-5D018A203C8B}"/>
              </a:ext>
            </a:extLst>
          </p:cNvPr>
          <p:cNvSpPr/>
          <p:nvPr/>
        </p:nvSpPr>
        <p:spPr>
          <a:xfrm>
            <a:off x="642099" y="3093237"/>
            <a:ext cx="1059917" cy="18000"/>
          </a:xfrm>
          <a:prstGeom prst="rect">
            <a:avLst/>
          </a:prstGeom>
          <a:solidFill>
            <a:srgbClr val="005757"/>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94" name="Rectangle 93">
            <a:extLst>
              <a:ext uri="{FF2B5EF4-FFF2-40B4-BE49-F238E27FC236}">
                <a16:creationId xmlns:a16="http://schemas.microsoft.com/office/drawing/2014/main" id="{72C2AE45-2015-97AE-A7C8-030746C500E9}"/>
              </a:ext>
            </a:extLst>
          </p:cNvPr>
          <p:cNvSpPr/>
          <p:nvPr/>
        </p:nvSpPr>
        <p:spPr>
          <a:xfrm>
            <a:off x="5445910" y="3093237"/>
            <a:ext cx="1059917" cy="18000"/>
          </a:xfrm>
          <a:prstGeom prst="rect">
            <a:avLst/>
          </a:prstGeom>
          <a:solidFill>
            <a:srgbClr val="C969DB"/>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95" name="Rectangle 94">
            <a:extLst>
              <a:ext uri="{FF2B5EF4-FFF2-40B4-BE49-F238E27FC236}">
                <a16:creationId xmlns:a16="http://schemas.microsoft.com/office/drawing/2014/main" id="{C3FA28A2-4C26-67E0-0A02-EEB50F932273}"/>
              </a:ext>
            </a:extLst>
          </p:cNvPr>
          <p:cNvSpPr/>
          <p:nvPr/>
        </p:nvSpPr>
        <p:spPr>
          <a:xfrm>
            <a:off x="4273827" y="3093237"/>
            <a:ext cx="1059917" cy="18000"/>
          </a:xfrm>
          <a:prstGeom prst="rect">
            <a:avLst/>
          </a:prstGeom>
          <a:solidFill>
            <a:srgbClr val="C969DB"/>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96" name="Rectangle 95">
            <a:extLst>
              <a:ext uri="{FF2B5EF4-FFF2-40B4-BE49-F238E27FC236}">
                <a16:creationId xmlns:a16="http://schemas.microsoft.com/office/drawing/2014/main" id="{405B1665-3162-E2BC-8218-893E0A43913C}"/>
              </a:ext>
            </a:extLst>
          </p:cNvPr>
          <p:cNvSpPr/>
          <p:nvPr/>
        </p:nvSpPr>
        <p:spPr>
          <a:xfrm>
            <a:off x="6680734" y="3093237"/>
            <a:ext cx="1059917" cy="18000"/>
          </a:xfrm>
          <a:prstGeom prst="rect">
            <a:avLst/>
          </a:prstGeom>
          <a:solidFill>
            <a:srgbClr val="C969DB"/>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97" name="Rectangle 96">
            <a:extLst>
              <a:ext uri="{FF2B5EF4-FFF2-40B4-BE49-F238E27FC236}">
                <a16:creationId xmlns:a16="http://schemas.microsoft.com/office/drawing/2014/main" id="{86DE356F-AC8E-B6AD-3245-A07752D178B6}"/>
              </a:ext>
            </a:extLst>
          </p:cNvPr>
          <p:cNvSpPr/>
          <p:nvPr/>
        </p:nvSpPr>
        <p:spPr>
          <a:xfrm>
            <a:off x="9095059" y="3093237"/>
            <a:ext cx="1059917" cy="18000"/>
          </a:xfrm>
          <a:prstGeom prst="rect">
            <a:avLst/>
          </a:prstGeom>
          <a:solidFill>
            <a:srgbClr val="1E3052"/>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98" name="Rectangle 97">
            <a:extLst>
              <a:ext uri="{FF2B5EF4-FFF2-40B4-BE49-F238E27FC236}">
                <a16:creationId xmlns:a16="http://schemas.microsoft.com/office/drawing/2014/main" id="{B797B935-D088-D482-9E12-ECE6AFBC28BA}"/>
              </a:ext>
            </a:extLst>
          </p:cNvPr>
          <p:cNvSpPr/>
          <p:nvPr/>
        </p:nvSpPr>
        <p:spPr>
          <a:xfrm>
            <a:off x="7922976" y="3093237"/>
            <a:ext cx="1059917" cy="18000"/>
          </a:xfrm>
          <a:prstGeom prst="rect">
            <a:avLst/>
          </a:prstGeom>
          <a:solidFill>
            <a:srgbClr val="1E3052"/>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99" name="Rectangle 98">
            <a:extLst>
              <a:ext uri="{FF2B5EF4-FFF2-40B4-BE49-F238E27FC236}">
                <a16:creationId xmlns:a16="http://schemas.microsoft.com/office/drawing/2014/main" id="{7258B8E8-306F-C8B6-CFE7-8AF7AA6B4AE7}"/>
              </a:ext>
            </a:extLst>
          </p:cNvPr>
          <p:cNvSpPr/>
          <p:nvPr/>
        </p:nvSpPr>
        <p:spPr>
          <a:xfrm>
            <a:off x="10333518" y="3093237"/>
            <a:ext cx="1059917" cy="18000"/>
          </a:xfrm>
          <a:prstGeom prst="rect">
            <a:avLst/>
          </a:prstGeom>
          <a:solidFill>
            <a:srgbClr val="1E3052"/>
          </a:solidFill>
          <a:ln w="0" cap="flat">
            <a:noFill/>
            <a:prstDash val="solid"/>
            <a:miter/>
          </a:ln>
        </p:spPr>
        <p:txBody>
          <a:bodyPr rtlCol="0" anchor="ctr"/>
          <a:lstStyle/>
          <a:p>
            <a:endParaRPr lang="en-GB" sz="2000">
              <a:solidFill>
                <a:srgbClr val="FFFFFF"/>
              </a:solidFill>
              <a:latin typeface="Arial" panose="020B0604020202020204"/>
            </a:endParaRPr>
          </a:p>
        </p:txBody>
      </p:sp>
      <p:pic>
        <p:nvPicPr>
          <p:cNvPr id="100" name="Picture 99" descr="Icon&#10;&#10;Description automatically generated">
            <a:extLst>
              <a:ext uri="{FF2B5EF4-FFF2-40B4-BE49-F238E27FC236}">
                <a16:creationId xmlns:a16="http://schemas.microsoft.com/office/drawing/2014/main" id="{8585AFD7-12CC-E72D-7B8E-1062449E08EA}"/>
              </a:ext>
            </a:extLst>
          </p:cNvPr>
          <p:cNvPicPr>
            <a:picLocks noChangeAspect="1"/>
          </p:cNvPicPr>
          <p:nvPr/>
        </p:nvPicPr>
        <p:blipFill>
          <a:blip r:embed="rId5"/>
          <a:stretch>
            <a:fillRect/>
          </a:stretch>
        </p:blipFill>
        <p:spPr>
          <a:xfrm>
            <a:off x="714240" y="2588659"/>
            <a:ext cx="482378" cy="421921"/>
          </a:xfrm>
          <a:prstGeom prst="rect">
            <a:avLst/>
          </a:prstGeom>
        </p:spPr>
      </p:pic>
      <p:pic>
        <p:nvPicPr>
          <p:cNvPr id="101" name="Picture 100" descr="A picture containing text, outdoor, sign&#10;&#10;Description automatically generated">
            <a:extLst>
              <a:ext uri="{FF2B5EF4-FFF2-40B4-BE49-F238E27FC236}">
                <a16:creationId xmlns:a16="http://schemas.microsoft.com/office/drawing/2014/main" id="{7D05347D-2E20-88F1-BDFE-D4959383E390}"/>
              </a:ext>
            </a:extLst>
          </p:cNvPr>
          <p:cNvPicPr>
            <a:picLocks noChangeAspect="1"/>
          </p:cNvPicPr>
          <p:nvPr/>
        </p:nvPicPr>
        <p:blipFill>
          <a:blip r:embed="rId6"/>
          <a:stretch>
            <a:fillRect/>
          </a:stretch>
        </p:blipFill>
        <p:spPr>
          <a:xfrm>
            <a:off x="1862917" y="2606072"/>
            <a:ext cx="393796" cy="393793"/>
          </a:xfrm>
          <a:prstGeom prst="rect">
            <a:avLst/>
          </a:prstGeom>
        </p:spPr>
      </p:pic>
      <p:pic>
        <p:nvPicPr>
          <p:cNvPr id="102" name="Picture 101" descr="Icon&#10;&#10;Description automatically generated">
            <a:extLst>
              <a:ext uri="{FF2B5EF4-FFF2-40B4-BE49-F238E27FC236}">
                <a16:creationId xmlns:a16="http://schemas.microsoft.com/office/drawing/2014/main" id="{553233CC-D6FB-83D9-2CE6-A4C1C1D75DA0}"/>
              </a:ext>
            </a:extLst>
          </p:cNvPr>
          <p:cNvPicPr>
            <a:picLocks noChangeAspect="1"/>
          </p:cNvPicPr>
          <p:nvPr/>
        </p:nvPicPr>
        <p:blipFill>
          <a:blip r:embed="rId7"/>
          <a:stretch>
            <a:fillRect/>
          </a:stretch>
        </p:blipFill>
        <p:spPr>
          <a:xfrm>
            <a:off x="6738994" y="2621263"/>
            <a:ext cx="393796" cy="369254"/>
          </a:xfrm>
          <a:prstGeom prst="rect">
            <a:avLst/>
          </a:prstGeom>
        </p:spPr>
      </p:pic>
      <p:pic>
        <p:nvPicPr>
          <p:cNvPr id="103" name="Picture 102" descr="A picture containing text, fan, device, vector graphics&#10;&#10;Description automatically generated">
            <a:extLst>
              <a:ext uri="{FF2B5EF4-FFF2-40B4-BE49-F238E27FC236}">
                <a16:creationId xmlns:a16="http://schemas.microsoft.com/office/drawing/2014/main" id="{8B6EEB1B-FDEC-D673-D6D4-F72F96078426}"/>
              </a:ext>
            </a:extLst>
          </p:cNvPr>
          <p:cNvPicPr>
            <a:picLocks noChangeAspect="1"/>
          </p:cNvPicPr>
          <p:nvPr/>
        </p:nvPicPr>
        <p:blipFill>
          <a:blip r:embed="rId8"/>
          <a:stretch>
            <a:fillRect/>
          </a:stretch>
        </p:blipFill>
        <p:spPr>
          <a:xfrm>
            <a:off x="5492265" y="2571244"/>
            <a:ext cx="450052" cy="450052"/>
          </a:xfrm>
          <a:prstGeom prst="rect">
            <a:avLst/>
          </a:prstGeom>
        </p:spPr>
      </p:pic>
      <p:pic>
        <p:nvPicPr>
          <p:cNvPr id="104" name="Picture 103" descr="Icon&#10;&#10;Description automatically generated">
            <a:extLst>
              <a:ext uri="{FF2B5EF4-FFF2-40B4-BE49-F238E27FC236}">
                <a16:creationId xmlns:a16="http://schemas.microsoft.com/office/drawing/2014/main" id="{BECF6F9E-291C-B7AF-C3B7-25F93AED05E8}"/>
              </a:ext>
            </a:extLst>
          </p:cNvPr>
          <p:cNvPicPr>
            <a:picLocks noChangeAspect="1"/>
          </p:cNvPicPr>
          <p:nvPr/>
        </p:nvPicPr>
        <p:blipFill>
          <a:blip r:embed="rId9"/>
          <a:stretch>
            <a:fillRect/>
          </a:stretch>
        </p:blipFill>
        <p:spPr>
          <a:xfrm>
            <a:off x="9143169" y="2647653"/>
            <a:ext cx="245410" cy="326626"/>
          </a:xfrm>
          <a:prstGeom prst="rect">
            <a:avLst/>
          </a:prstGeom>
        </p:spPr>
      </p:pic>
      <p:pic>
        <p:nvPicPr>
          <p:cNvPr id="105" name="Picture 104" descr="A picture containing icon&#10;&#10;Description automatically generated">
            <a:extLst>
              <a:ext uri="{FF2B5EF4-FFF2-40B4-BE49-F238E27FC236}">
                <a16:creationId xmlns:a16="http://schemas.microsoft.com/office/drawing/2014/main" id="{2CA5057E-68D3-31E1-25B1-291F8C3D0AD4}"/>
              </a:ext>
            </a:extLst>
          </p:cNvPr>
          <p:cNvPicPr>
            <a:picLocks noChangeAspect="1"/>
          </p:cNvPicPr>
          <p:nvPr/>
        </p:nvPicPr>
        <p:blipFill>
          <a:blip r:embed="rId10"/>
          <a:stretch>
            <a:fillRect/>
          </a:stretch>
        </p:blipFill>
        <p:spPr>
          <a:xfrm>
            <a:off x="10351298" y="2644381"/>
            <a:ext cx="450052" cy="331911"/>
          </a:xfrm>
          <a:prstGeom prst="rect">
            <a:avLst/>
          </a:prstGeom>
        </p:spPr>
      </p:pic>
      <p:pic>
        <p:nvPicPr>
          <p:cNvPr id="106" name="Picture 105" descr="A picture containing logo&#10;&#10;Description automatically generated">
            <a:extLst>
              <a:ext uri="{FF2B5EF4-FFF2-40B4-BE49-F238E27FC236}">
                <a16:creationId xmlns:a16="http://schemas.microsoft.com/office/drawing/2014/main" id="{F4E7B313-2B25-5AA0-834E-23E0BCFCDEB3}"/>
              </a:ext>
            </a:extLst>
          </p:cNvPr>
          <p:cNvPicPr>
            <a:picLocks noChangeAspect="1"/>
          </p:cNvPicPr>
          <p:nvPr/>
        </p:nvPicPr>
        <p:blipFill>
          <a:blip r:embed="rId11"/>
          <a:stretch>
            <a:fillRect/>
          </a:stretch>
        </p:blipFill>
        <p:spPr>
          <a:xfrm>
            <a:off x="7987215" y="2606072"/>
            <a:ext cx="353093" cy="393793"/>
          </a:xfrm>
          <a:prstGeom prst="rect">
            <a:avLst/>
          </a:prstGeom>
        </p:spPr>
      </p:pic>
      <p:pic>
        <p:nvPicPr>
          <p:cNvPr id="107" name="Picture 106" descr="Icon&#10;&#10;Description automatically generated with low confidence">
            <a:extLst>
              <a:ext uri="{FF2B5EF4-FFF2-40B4-BE49-F238E27FC236}">
                <a16:creationId xmlns:a16="http://schemas.microsoft.com/office/drawing/2014/main" id="{6777BF54-AB31-5D20-1003-92F945D95826}"/>
              </a:ext>
            </a:extLst>
          </p:cNvPr>
          <p:cNvPicPr>
            <a:picLocks noChangeAspect="1"/>
          </p:cNvPicPr>
          <p:nvPr/>
        </p:nvPicPr>
        <p:blipFill>
          <a:blip r:embed="rId12"/>
          <a:stretch>
            <a:fillRect/>
          </a:stretch>
        </p:blipFill>
        <p:spPr>
          <a:xfrm>
            <a:off x="4310657" y="2601754"/>
            <a:ext cx="450052" cy="400768"/>
          </a:xfrm>
          <a:prstGeom prst="rect">
            <a:avLst/>
          </a:prstGeom>
        </p:spPr>
      </p:pic>
      <p:sp>
        <p:nvSpPr>
          <p:cNvPr id="108" name="TextBox 107">
            <a:extLst>
              <a:ext uri="{FF2B5EF4-FFF2-40B4-BE49-F238E27FC236}">
                <a16:creationId xmlns:a16="http://schemas.microsoft.com/office/drawing/2014/main" id="{06350728-7F3D-15F0-93E7-CDD969057FB6}"/>
              </a:ext>
            </a:extLst>
          </p:cNvPr>
          <p:cNvSpPr txBox="1"/>
          <p:nvPr/>
        </p:nvSpPr>
        <p:spPr>
          <a:xfrm>
            <a:off x="648121" y="3156409"/>
            <a:ext cx="1053896" cy="383182"/>
          </a:xfrm>
          <a:prstGeom prst="rect">
            <a:avLst/>
          </a:prstGeom>
          <a:noFill/>
        </p:spPr>
        <p:txBody>
          <a:bodyPr wrap="square" lIns="36000" rIns="36000" rtlCol="0">
            <a:spAutoFit/>
          </a:bodyPr>
          <a:lstStyle/>
          <a:p>
            <a:pPr>
              <a:lnSpc>
                <a:spcPct val="90000"/>
              </a:lnSpc>
              <a:defRPr/>
            </a:pPr>
            <a:r>
              <a:rPr lang="en-GB" sz="1050" b="1">
                <a:solidFill>
                  <a:srgbClr val="003030"/>
                </a:solidFill>
                <a:latin typeface="Arial" panose="020B0604020202020204"/>
              </a:rPr>
              <a:t>Login &amp; Security</a:t>
            </a:r>
          </a:p>
        </p:txBody>
      </p:sp>
      <p:sp>
        <p:nvSpPr>
          <p:cNvPr id="109" name="TextBox 108">
            <a:extLst>
              <a:ext uri="{FF2B5EF4-FFF2-40B4-BE49-F238E27FC236}">
                <a16:creationId xmlns:a16="http://schemas.microsoft.com/office/drawing/2014/main" id="{23D8F8AA-6022-0A10-DEA0-92CB57012F8A}"/>
              </a:ext>
            </a:extLst>
          </p:cNvPr>
          <p:cNvSpPr txBox="1"/>
          <p:nvPr/>
        </p:nvSpPr>
        <p:spPr>
          <a:xfrm>
            <a:off x="1820581" y="3156409"/>
            <a:ext cx="1053896" cy="528606"/>
          </a:xfrm>
          <a:prstGeom prst="rect">
            <a:avLst/>
          </a:prstGeom>
          <a:noFill/>
        </p:spPr>
        <p:txBody>
          <a:bodyPr wrap="square" lIns="36000" rIns="36000" rtlCol="0">
            <a:spAutoFit/>
          </a:bodyPr>
          <a:lstStyle/>
          <a:p>
            <a:pPr>
              <a:lnSpc>
                <a:spcPct val="90000"/>
              </a:lnSpc>
              <a:defRPr/>
            </a:pPr>
            <a:r>
              <a:rPr lang="en-GB" sz="1050" b="1">
                <a:solidFill>
                  <a:srgbClr val="003030"/>
                </a:solidFill>
                <a:latin typeface="Arial" panose="020B0604020202020204"/>
              </a:rPr>
              <a:t>User Accounts Management &amp; Agreements </a:t>
            </a:r>
          </a:p>
        </p:txBody>
      </p:sp>
      <p:sp>
        <p:nvSpPr>
          <p:cNvPr id="110" name="TextBox 109">
            <a:extLst>
              <a:ext uri="{FF2B5EF4-FFF2-40B4-BE49-F238E27FC236}">
                <a16:creationId xmlns:a16="http://schemas.microsoft.com/office/drawing/2014/main" id="{DC21A868-566A-C81C-8147-D11ED1998D93}"/>
              </a:ext>
            </a:extLst>
          </p:cNvPr>
          <p:cNvSpPr txBox="1"/>
          <p:nvPr/>
        </p:nvSpPr>
        <p:spPr>
          <a:xfrm>
            <a:off x="4273451" y="3156409"/>
            <a:ext cx="1053896" cy="383182"/>
          </a:xfrm>
          <a:prstGeom prst="rect">
            <a:avLst/>
          </a:prstGeom>
          <a:noFill/>
        </p:spPr>
        <p:txBody>
          <a:bodyPr wrap="square" lIns="36000" rIns="36000" rtlCol="0">
            <a:spAutoFit/>
          </a:bodyPr>
          <a:lstStyle/>
          <a:p>
            <a:pPr>
              <a:lnSpc>
                <a:spcPct val="90000"/>
              </a:lnSpc>
              <a:defRPr/>
            </a:pPr>
            <a:r>
              <a:rPr lang="en-GB" sz="1050" b="1">
                <a:solidFill>
                  <a:srgbClr val="003030"/>
                </a:solidFill>
                <a:latin typeface="Arial" panose="020B0604020202020204"/>
              </a:rPr>
              <a:t>Product Portfolio</a:t>
            </a:r>
          </a:p>
        </p:txBody>
      </p:sp>
      <p:sp>
        <p:nvSpPr>
          <p:cNvPr id="111" name="TextBox 110">
            <a:extLst>
              <a:ext uri="{FF2B5EF4-FFF2-40B4-BE49-F238E27FC236}">
                <a16:creationId xmlns:a16="http://schemas.microsoft.com/office/drawing/2014/main" id="{7AF04C51-491E-C84E-3CCD-351FDA3894A6}"/>
              </a:ext>
            </a:extLst>
          </p:cNvPr>
          <p:cNvSpPr txBox="1"/>
          <p:nvPr/>
        </p:nvSpPr>
        <p:spPr>
          <a:xfrm>
            <a:off x="5452261" y="3156409"/>
            <a:ext cx="1053896" cy="383182"/>
          </a:xfrm>
          <a:prstGeom prst="rect">
            <a:avLst/>
          </a:prstGeom>
          <a:noFill/>
        </p:spPr>
        <p:txBody>
          <a:bodyPr wrap="square" lIns="36000" rIns="36000" rtlCol="0">
            <a:spAutoFit/>
          </a:bodyPr>
          <a:lstStyle/>
          <a:p>
            <a:pPr>
              <a:lnSpc>
                <a:spcPct val="90000"/>
              </a:lnSpc>
              <a:defRPr/>
            </a:pPr>
            <a:r>
              <a:rPr lang="en-GB" sz="1050" b="1">
                <a:solidFill>
                  <a:srgbClr val="003030"/>
                </a:solidFill>
                <a:latin typeface="Arial" panose="020B0604020202020204"/>
              </a:rPr>
              <a:t>Quoting</a:t>
            </a:r>
            <a:br>
              <a:rPr lang="en-GB" sz="1050" b="1">
                <a:solidFill>
                  <a:srgbClr val="003030"/>
                </a:solidFill>
                <a:latin typeface="Arial" panose="020B0604020202020204"/>
              </a:rPr>
            </a:br>
            <a:r>
              <a:rPr lang="en-GB" sz="1050" b="1">
                <a:solidFill>
                  <a:srgbClr val="003030"/>
                </a:solidFill>
                <a:latin typeface="Arial" panose="020B0604020202020204"/>
              </a:rPr>
              <a:t>&amp; Pricing </a:t>
            </a:r>
          </a:p>
        </p:txBody>
      </p:sp>
      <p:sp>
        <p:nvSpPr>
          <p:cNvPr id="112" name="TextBox 111">
            <a:extLst>
              <a:ext uri="{FF2B5EF4-FFF2-40B4-BE49-F238E27FC236}">
                <a16:creationId xmlns:a16="http://schemas.microsoft.com/office/drawing/2014/main" id="{81B5BC18-B1E5-40C9-2E41-B4EA47213E9F}"/>
              </a:ext>
            </a:extLst>
          </p:cNvPr>
          <p:cNvSpPr txBox="1"/>
          <p:nvPr/>
        </p:nvSpPr>
        <p:spPr>
          <a:xfrm>
            <a:off x="6688221" y="3156409"/>
            <a:ext cx="1053896" cy="383182"/>
          </a:xfrm>
          <a:prstGeom prst="rect">
            <a:avLst/>
          </a:prstGeom>
          <a:noFill/>
        </p:spPr>
        <p:txBody>
          <a:bodyPr wrap="square" lIns="36000" rIns="36000" rtlCol="0">
            <a:spAutoFit/>
          </a:bodyPr>
          <a:lstStyle/>
          <a:p>
            <a:pPr>
              <a:lnSpc>
                <a:spcPct val="90000"/>
              </a:lnSpc>
              <a:defRPr/>
            </a:pPr>
            <a:r>
              <a:rPr lang="en-GB" sz="1050" b="1">
                <a:solidFill>
                  <a:srgbClr val="003030"/>
                </a:solidFill>
                <a:latin typeface="Arial" panose="020B0604020202020204"/>
              </a:rPr>
              <a:t>Ordering &amp; Provisioning</a:t>
            </a:r>
          </a:p>
        </p:txBody>
      </p:sp>
      <p:sp>
        <p:nvSpPr>
          <p:cNvPr id="113" name="TextBox 112">
            <a:extLst>
              <a:ext uri="{FF2B5EF4-FFF2-40B4-BE49-F238E27FC236}">
                <a16:creationId xmlns:a16="http://schemas.microsoft.com/office/drawing/2014/main" id="{A7FDBA9D-831C-1570-0289-BAD5BF48BC4C}"/>
              </a:ext>
            </a:extLst>
          </p:cNvPr>
          <p:cNvSpPr txBox="1"/>
          <p:nvPr/>
        </p:nvSpPr>
        <p:spPr>
          <a:xfrm>
            <a:off x="7930531" y="3156409"/>
            <a:ext cx="1053896" cy="528606"/>
          </a:xfrm>
          <a:prstGeom prst="rect">
            <a:avLst/>
          </a:prstGeom>
          <a:noFill/>
        </p:spPr>
        <p:txBody>
          <a:bodyPr wrap="square" lIns="36000" rIns="36000" rtlCol="0">
            <a:spAutoFit/>
          </a:bodyPr>
          <a:lstStyle/>
          <a:p>
            <a:pPr>
              <a:lnSpc>
                <a:spcPct val="90000"/>
              </a:lnSpc>
              <a:defRPr/>
            </a:pPr>
            <a:r>
              <a:rPr lang="en-GB" sz="1050" b="1">
                <a:solidFill>
                  <a:srgbClr val="003030"/>
                </a:solidFill>
                <a:latin typeface="Arial" panose="020B0604020202020204"/>
              </a:rPr>
              <a:t>Subscriptions  Lifecycle Management</a:t>
            </a:r>
          </a:p>
        </p:txBody>
      </p:sp>
      <p:sp>
        <p:nvSpPr>
          <p:cNvPr id="114" name="TextBox 113">
            <a:extLst>
              <a:ext uri="{FF2B5EF4-FFF2-40B4-BE49-F238E27FC236}">
                <a16:creationId xmlns:a16="http://schemas.microsoft.com/office/drawing/2014/main" id="{88D4D0ED-9B02-00BE-9FD2-4E6FFB2C0FA9}"/>
              </a:ext>
            </a:extLst>
          </p:cNvPr>
          <p:cNvSpPr txBox="1"/>
          <p:nvPr/>
        </p:nvSpPr>
        <p:spPr>
          <a:xfrm>
            <a:off x="9096641" y="3156409"/>
            <a:ext cx="1053896" cy="237757"/>
          </a:xfrm>
          <a:prstGeom prst="rect">
            <a:avLst/>
          </a:prstGeom>
          <a:noFill/>
        </p:spPr>
        <p:txBody>
          <a:bodyPr wrap="square" lIns="36000" rIns="36000" rtlCol="0">
            <a:spAutoFit/>
          </a:bodyPr>
          <a:lstStyle/>
          <a:p>
            <a:pPr>
              <a:lnSpc>
                <a:spcPct val="90000"/>
              </a:lnSpc>
              <a:defRPr/>
            </a:pPr>
            <a:r>
              <a:rPr lang="en-GB" sz="1050" b="1">
                <a:solidFill>
                  <a:srgbClr val="003030"/>
                </a:solidFill>
                <a:latin typeface="Arial" panose="020B0604020202020204"/>
              </a:rPr>
              <a:t>Reports</a:t>
            </a:r>
          </a:p>
        </p:txBody>
      </p:sp>
      <p:sp>
        <p:nvSpPr>
          <p:cNvPr id="115" name="TextBox 114">
            <a:extLst>
              <a:ext uri="{FF2B5EF4-FFF2-40B4-BE49-F238E27FC236}">
                <a16:creationId xmlns:a16="http://schemas.microsoft.com/office/drawing/2014/main" id="{3B4F3414-A9BF-A471-A842-0D6877F2A2AC}"/>
              </a:ext>
            </a:extLst>
          </p:cNvPr>
          <p:cNvSpPr txBox="1"/>
          <p:nvPr/>
        </p:nvSpPr>
        <p:spPr>
          <a:xfrm>
            <a:off x="10338951" y="3156409"/>
            <a:ext cx="1053896" cy="383182"/>
          </a:xfrm>
          <a:prstGeom prst="rect">
            <a:avLst/>
          </a:prstGeom>
          <a:noFill/>
        </p:spPr>
        <p:txBody>
          <a:bodyPr wrap="square" lIns="36000" rIns="36000" rtlCol="0">
            <a:spAutoFit/>
          </a:bodyPr>
          <a:lstStyle/>
          <a:p>
            <a:pPr>
              <a:lnSpc>
                <a:spcPct val="90000"/>
              </a:lnSpc>
              <a:defRPr/>
            </a:pPr>
            <a:r>
              <a:rPr lang="en-GB" sz="1050" b="1">
                <a:solidFill>
                  <a:srgbClr val="003030"/>
                </a:solidFill>
                <a:latin typeface="Arial" panose="020B0604020202020204"/>
              </a:rPr>
              <a:t>Billing Management </a:t>
            </a:r>
          </a:p>
        </p:txBody>
      </p:sp>
      <p:sp>
        <p:nvSpPr>
          <p:cNvPr id="116" name="Rectangle 115">
            <a:extLst>
              <a:ext uri="{FF2B5EF4-FFF2-40B4-BE49-F238E27FC236}">
                <a16:creationId xmlns:a16="http://schemas.microsoft.com/office/drawing/2014/main" id="{D17EACB2-BAB6-556E-CFFB-5919C989DB25}"/>
              </a:ext>
            </a:extLst>
          </p:cNvPr>
          <p:cNvSpPr/>
          <p:nvPr/>
        </p:nvSpPr>
        <p:spPr>
          <a:xfrm>
            <a:off x="1814182" y="3690986"/>
            <a:ext cx="1059917" cy="18000"/>
          </a:xfrm>
          <a:prstGeom prst="rect">
            <a:avLst/>
          </a:prstGeom>
          <a:solidFill>
            <a:srgbClr val="005757"/>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117" name="Rectangle 116">
            <a:extLst>
              <a:ext uri="{FF2B5EF4-FFF2-40B4-BE49-F238E27FC236}">
                <a16:creationId xmlns:a16="http://schemas.microsoft.com/office/drawing/2014/main" id="{4D082C9A-3014-05B1-A646-48253B7B4B08}"/>
              </a:ext>
            </a:extLst>
          </p:cNvPr>
          <p:cNvSpPr/>
          <p:nvPr/>
        </p:nvSpPr>
        <p:spPr>
          <a:xfrm>
            <a:off x="642099" y="3690986"/>
            <a:ext cx="1059917" cy="18000"/>
          </a:xfrm>
          <a:prstGeom prst="rect">
            <a:avLst/>
          </a:prstGeom>
          <a:solidFill>
            <a:srgbClr val="005757"/>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118" name="Rectangle 117">
            <a:extLst>
              <a:ext uri="{FF2B5EF4-FFF2-40B4-BE49-F238E27FC236}">
                <a16:creationId xmlns:a16="http://schemas.microsoft.com/office/drawing/2014/main" id="{F09CB431-9E2D-A52D-12BA-A7126EE54203}"/>
              </a:ext>
            </a:extLst>
          </p:cNvPr>
          <p:cNvSpPr/>
          <p:nvPr/>
        </p:nvSpPr>
        <p:spPr>
          <a:xfrm>
            <a:off x="5445910" y="3690986"/>
            <a:ext cx="1059917" cy="18000"/>
          </a:xfrm>
          <a:prstGeom prst="rect">
            <a:avLst/>
          </a:prstGeom>
          <a:solidFill>
            <a:srgbClr val="C969DB"/>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119" name="Rectangle 118">
            <a:extLst>
              <a:ext uri="{FF2B5EF4-FFF2-40B4-BE49-F238E27FC236}">
                <a16:creationId xmlns:a16="http://schemas.microsoft.com/office/drawing/2014/main" id="{F51816EE-7664-EC34-C512-95882B9C5876}"/>
              </a:ext>
            </a:extLst>
          </p:cNvPr>
          <p:cNvSpPr/>
          <p:nvPr/>
        </p:nvSpPr>
        <p:spPr>
          <a:xfrm>
            <a:off x="4273827" y="3690986"/>
            <a:ext cx="1059917" cy="18000"/>
          </a:xfrm>
          <a:prstGeom prst="rect">
            <a:avLst/>
          </a:prstGeom>
          <a:solidFill>
            <a:srgbClr val="C969DB"/>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120" name="Rectangle 119">
            <a:extLst>
              <a:ext uri="{FF2B5EF4-FFF2-40B4-BE49-F238E27FC236}">
                <a16:creationId xmlns:a16="http://schemas.microsoft.com/office/drawing/2014/main" id="{EB09F969-C2FA-28D5-58B9-76AA1D4DDADA}"/>
              </a:ext>
            </a:extLst>
          </p:cNvPr>
          <p:cNvSpPr/>
          <p:nvPr/>
        </p:nvSpPr>
        <p:spPr>
          <a:xfrm>
            <a:off x="6680734" y="3690986"/>
            <a:ext cx="1059917" cy="18000"/>
          </a:xfrm>
          <a:prstGeom prst="rect">
            <a:avLst/>
          </a:prstGeom>
          <a:solidFill>
            <a:srgbClr val="C969DB"/>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121" name="Rectangle 120">
            <a:extLst>
              <a:ext uri="{FF2B5EF4-FFF2-40B4-BE49-F238E27FC236}">
                <a16:creationId xmlns:a16="http://schemas.microsoft.com/office/drawing/2014/main" id="{8DB21FED-780A-AEF0-CF7F-76BFA3BFFDDE}"/>
              </a:ext>
            </a:extLst>
          </p:cNvPr>
          <p:cNvSpPr/>
          <p:nvPr/>
        </p:nvSpPr>
        <p:spPr>
          <a:xfrm>
            <a:off x="9095059" y="3690986"/>
            <a:ext cx="1059917" cy="18000"/>
          </a:xfrm>
          <a:prstGeom prst="rect">
            <a:avLst/>
          </a:prstGeom>
          <a:solidFill>
            <a:schemeClr val="tx2"/>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122" name="Rectangle 121">
            <a:extLst>
              <a:ext uri="{FF2B5EF4-FFF2-40B4-BE49-F238E27FC236}">
                <a16:creationId xmlns:a16="http://schemas.microsoft.com/office/drawing/2014/main" id="{40FB1680-842A-9073-D4AD-89DABA0ACF71}"/>
              </a:ext>
            </a:extLst>
          </p:cNvPr>
          <p:cNvSpPr/>
          <p:nvPr/>
        </p:nvSpPr>
        <p:spPr>
          <a:xfrm>
            <a:off x="7922976" y="3690986"/>
            <a:ext cx="1059917" cy="18000"/>
          </a:xfrm>
          <a:prstGeom prst="rect">
            <a:avLst/>
          </a:prstGeom>
          <a:solidFill>
            <a:schemeClr val="tx2"/>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123" name="Rectangle 122">
            <a:extLst>
              <a:ext uri="{FF2B5EF4-FFF2-40B4-BE49-F238E27FC236}">
                <a16:creationId xmlns:a16="http://schemas.microsoft.com/office/drawing/2014/main" id="{850C20BC-9101-ABE1-F46D-AA72F6235358}"/>
              </a:ext>
            </a:extLst>
          </p:cNvPr>
          <p:cNvSpPr/>
          <p:nvPr/>
        </p:nvSpPr>
        <p:spPr>
          <a:xfrm>
            <a:off x="10333518" y="3690986"/>
            <a:ext cx="1059917" cy="18000"/>
          </a:xfrm>
          <a:prstGeom prst="rect">
            <a:avLst/>
          </a:prstGeom>
          <a:solidFill>
            <a:schemeClr val="tx2"/>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124" name="TextBox 123">
            <a:extLst>
              <a:ext uri="{FF2B5EF4-FFF2-40B4-BE49-F238E27FC236}">
                <a16:creationId xmlns:a16="http://schemas.microsoft.com/office/drawing/2014/main" id="{771CB6D5-F6D6-E654-E1A4-58AFEA3EF451}"/>
              </a:ext>
            </a:extLst>
          </p:cNvPr>
          <p:cNvSpPr txBox="1"/>
          <p:nvPr/>
        </p:nvSpPr>
        <p:spPr>
          <a:xfrm>
            <a:off x="648120" y="3774240"/>
            <a:ext cx="1113851" cy="784830"/>
          </a:xfrm>
          <a:prstGeom prst="rect">
            <a:avLst/>
          </a:prstGeom>
          <a:noFill/>
        </p:spPr>
        <p:txBody>
          <a:bodyPr wrap="square" lIns="36000" rIns="36000" rtlCol="0">
            <a:spAutoFit/>
          </a:bodyPr>
          <a:lstStyle/>
          <a:p>
            <a:pPr>
              <a:lnSpc>
                <a:spcPct val="90000"/>
              </a:lnSpc>
              <a:defRPr/>
            </a:pPr>
            <a:r>
              <a:rPr lang="en-GB" sz="1000">
                <a:solidFill>
                  <a:srgbClr val="003030"/>
                </a:solidFill>
                <a:latin typeface="Arial" panose="020B0604020202020204"/>
              </a:rPr>
              <a:t>Multi-factor Authentication (MFA)</a:t>
            </a:r>
          </a:p>
          <a:p>
            <a:pPr>
              <a:lnSpc>
                <a:spcPct val="90000"/>
              </a:lnSpc>
              <a:defRPr/>
            </a:pPr>
            <a:r>
              <a:rPr lang="en-GB" sz="1000">
                <a:solidFill>
                  <a:srgbClr val="003030"/>
                </a:solidFill>
                <a:latin typeface="Arial" panose="020B0604020202020204"/>
              </a:rPr>
              <a:t> </a:t>
            </a:r>
          </a:p>
          <a:p>
            <a:pPr>
              <a:lnSpc>
                <a:spcPct val="90000"/>
              </a:lnSpc>
              <a:defRPr/>
            </a:pPr>
            <a:r>
              <a:rPr lang="en-GB" sz="1000">
                <a:solidFill>
                  <a:srgbClr val="003030"/>
                </a:solidFill>
                <a:latin typeface="Arial" panose="020B0604020202020204"/>
              </a:rPr>
              <a:t>GDAP </a:t>
            </a:r>
          </a:p>
        </p:txBody>
      </p:sp>
      <p:sp>
        <p:nvSpPr>
          <p:cNvPr id="125" name="TextBox 124">
            <a:extLst>
              <a:ext uri="{FF2B5EF4-FFF2-40B4-BE49-F238E27FC236}">
                <a16:creationId xmlns:a16="http://schemas.microsoft.com/office/drawing/2014/main" id="{F5C929A9-49DA-6CD5-FE43-05EAB40FC85A}"/>
              </a:ext>
            </a:extLst>
          </p:cNvPr>
          <p:cNvSpPr txBox="1"/>
          <p:nvPr/>
        </p:nvSpPr>
        <p:spPr>
          <a:xfrm>
            <a:off x="4244423" y="3774240"/>
            <a:ext cx="1178810" cy="2169825"/>
          </a:xfrm>
          <a:prstGeom prst="rect">
            <a:avLst/>
          </a:prstGeom>
          <a:noFill/>
        </p:spPr>
        <p:txBody>
          <a:bodyPr wrap="square" lIns="36000" rIns="36000" rtlCol="0">
            <a:spAutoFit/>
          </a:bodyPr>
          <a:lstStyle/>
          <a:p>
            <a:pPr>
              <a:lnSpc>
                <a:spcPct val="90000"/>
              </a:lnSpc>
              <a:defRPr/>
            </a:pPr>
            <a:r>
              <a:rPr lang="en-GB" sz="1000">
                <a:solidFill>
                  <a:srgbClr val="003030"/>
                </a:solidFill>
                <a:latin typeface="Arial" panose="020B0604020202020204"/>
              </a:rPr>
              <a:t>Breadth of vendors</a:t>
            </a:r>
          </a:p>
          <a:p>
            <a:pPr>
              <a:lnSpc>
                <a:spcPct val="90000"/>
              </a:lnSpc>
              <a:defRPr/>
            </a:pPr>
            <a:endParaRPr lang="en-GB" sz="1000">
              <a:solidFill>
                <a:srgbClr val="003030"/>
              </a:solidFill>
              <a:latin typeface="Arial" panose="020B0604020202020204"/>
            </a:endParaRPr>
          </a:p>
          <a:p>
            <a:pPr>
              <a:lnSpc>
                <a:spcPct val="90000"/>
              </a:lnSpc>
              <a:defRPr/>
            </a:pPr>
            <a:r>
              <a:rPr lang="en-GB" sz="1000">
                <a:solidFill>
                  <a:srgbClr val="003030"/>
                </a:solidFill>
                <a:latin typeface="Arial" panose="020B0604020202020204"/>
              </a:rPr>
              <a:t>Depth of capabilities</a:t>
            </a:r>
          </a:p>
          <a:p>
            <a:pPr>
              <a:lnSpc>
                <a:spcPct val="90000"/>
              </a:lnSpc>
              <a:defRPr/>
            </a:pPr>
            <a:endParaRPr lang="en-GB" sz="1000">
              <a:solidFill>
                <a:srgbClr val="003030"/>
              </a:solidFill>
              <a:latin typeface="Arial" panose="020B0604020202020204"/>
            </a:endParaRPr>
          </a:p>
          <a:p>
            <a:pPr>
              <a:lnSpc>
                <a:spcPct val="90000"/>
              </a:lnSpc>
              <a:defRPr/>
            </a:pPr>
            <a:r>
              <a:rPr lang="en-GB" sz="1000">
                <a:solidFill>
                  <a:srgbClr val="003030"/>
                </a:solidFill>
                <a:latin typeface="Arial" panose="020B0604020202020204"/>
              </a:rPr>
              <a:t>Access to Programs </a:t>
            </a:r>
          </a:p>
          <a:p>
            <a:pPr>
              <a:lnSpc>
                <a:spcPct val="90000"/>
              </a:lnSpc>
              <a:defRPr/>
            </a:pPr>
            <a:endParaRPr lang="en-GB" sz="1000">
              <a:solidFill>
                <a:srgbClr val="003030"/>
              </a:solidFill>
              <a:latin typeface="Arial" panose="020B0604020202020204"/>
            </a:endParaRPr>
          </a:p>
          <a:p>
            <a:pPr>
              <a:lnSpc>
                <a:spcPct val="90000"/>
              </a:lnSpc>
              <a:defRPr/>
            </a:pPr>
            <a:r>
              <a:rPr lang="en-GB" sz="1000">
                <a:solidFill>
                  <a:srgbClr val="003030"/>
                </a:solidFill>
                <a:latin typeface="Arial" panose="020B0604020202020204"/>
              </a:rPr>
              <a:t>Detailed Product content and access to Marketplace </a:t>
            </a:r>
          </a:p>
          <a:p>
            <a:pPr>
              <a:lnSpc>
                <a:spcPct val="90000"/>
              </a:lnSpc>
              <a:defRPr/>
            </a:pPr>
            <a:endParaRPr lang="en-GB" sz="1000">
              <a:solidFill>
                <a:srgbClr val="003030"/>
              </a:solidFill>
              <a:latin typeface="Arial" panose="020B0604020202020204"/>
            </a:endParaRPr>
          </a:p>
          <a:p>
            <a:pPr>
              <a:lnSpc>
                <a:spcPct val="90000"/>
              </a:lnSpc>
              <a:defRPr/>
            </a:pPr>
            <a:r>
              <a:rPr lang="en-GB" sz="1000">
                <a:solidFill>
                  <a:srgbClr val="003030"/>
                </a:solidFill>
                <a:latin typeface="Arial" panose="020B0604020202020204"/>
              </a:rPr>
              <a:t>Rich product/plan  information and comparison options </a:t>
            </a:r>
          </a:p>
        </p:txBody>
      </p:sp>
      <p:sp>
        <p:nvSpPr>
          <p:cNvPr id="126" name="TextBox 125">
            <a:extLst>
              <a:ext uri="{FF2B5EF4-FFF2-40B4-BE49-F238E27FC236}">
                <a16:creationId xmlns:a16="http://schemas.microsoft.com/office/drawing/2014/main" id="{24A54F1D-DA11-81F4-E921-E1CBDBF8B073}"/>
              </a:ext>
            </a:extLst>
          </p:cNvPr>
          <p:cNvSpPr txBox="1"/>
          <p:nvPr/>
        </p:nvSpPr>
        <p:spPr>
          <a:xfrm>
            <a:off x="5452260" y="3774240"/>
            <a:ext cx="1113851" cy="923330"/>
          </a:xfrm>
          <a:prstGeom prst="rect">
            <a:avLst/>
          </a:prstGeom>
          <a:noFill/>
        </p:spPr>
        <p:txBody>
          <a:bodyPr wrap="square" lIns="36000" rIns="36000" rtlCol="0">
            <a:spAutoFit/>
          </a:bodyPr>
          <a:lstStyle/>
          <a:p>
            <a:pPr>
              <a:lnSpc>
                <a:spcPct val="90000"/>
              </a:lnSpc>
              <a:defRPr/>
            </a:pPr>
            <a:r>
              <a:rPr lang="en-GB" sz="1000">
                <a:solidFill>
                  <a:srgbClr val="003030"/>
                </a:solidFill>
                <a:latin typeface="Arial" panose="020B0604020202020204"/>
              </a:rPr>
              <a:t>Clarity on partner pricing and margin </a:t>
            </a:r>
          </a:p>
          <a:p>
            <a:pPr>
              <a:lnSpc>
                <a:spcPct val="90000"/>
              </a:lnSpc>
              <a:defRPr/>
            </a:pPr>
            <a:endParaRPr lang="en-GB" sz="1000">
              <a:solidFill>
                <a:srgbClr val="003030"/>
              </a:solidFill>
              <a:latin typeface="Arial" panose="020B0604020202020204"/>
            </a:endParaRPr>
          </a:p>
          <a:p>
            <a:pPr>
              <a:lnSpc>
                <a:spcPct val="90000"/>
              </a:lnSpc>
              <a:defRPr/>
            </a:pPr>
            <a:r>
              <a:rPr lang="en-GB" sz="1000">
                <a:solidFill>
                  <a:srgbClr val="003030"/>
                </a:solidFill>
                <a:latin typeface="Arial" panose="020B0604020202020204"/>
              </a:rPr>
              <a:t>Product add-ons, cross sell opportunities </a:t>
            </a:r>
          </a:p>
        </p:txBody>
      </p:sp>
      <p:sp>
        <p:nvSpPr>
          <p:cNvPr id="127" name="TextBox 126">
            <a:extLst>
              <a:ext uri="{FF2B5EF4-FFF2-40B4-BE49-F238E27FC236}">
                <a16:creationId xmlns:a16="http://schemas.microsoft.com/office/drawing/2014/main" id="{717FEBCD-8EE9-3FBD-DD17-E85B7C07614F}"/>
              </a:ext>
            </a:extLst>
          </p:cNvPr>
          <p:cNvSpPr txBox="1"/>
          <p:nvPr/>
        </p:nvSpPr>
        <p:spPr>
          <a:xfrm>
            <a:off x="6688220" y="3774240"/>
            <a:ext cx="1113851" cy="1615827"/>
          </a:xfrm>
          <a:prstGeom prst="rect">
            <a:avLst/>
          </a:prstGeom>
          <a:noFill/>
        </p:spPr>
        <p:txBody>
          <a:bodyPr wrap="square" lIns="36000" rIns="36000" rtlCol="0">
            <a:spAutoFit/>
          </a:bodyPr>
          <a:lstStyle/>
          <a:p>
            <a:pPr>
              <a:lnSpc>
                <a:spcPct val="90000"/>
              </a:lnSpc>
              <a:defRPr/>
            </a:pPr>
            <a:r>
              <a:rPr lang="en-GB" sz="1000">
                <a:solidFill>
                  <a:srgbClr val="003030"/>
                </a:solidFill>
                <a:latin typeface="Arial" panose="020B0604020202020204"/>
              </a:rPr>
              <a:t>Provisioning experience</a:t>
            </a:r>
          </a:p>
          <a:p>
            <a:pPr>
              <a:lnSpc>
                <a:spcPct val="90000"/>
              </a:lnSpc>
              <a:defRPr/>
            </a:pPr>
            <a:endParaRPr lang="en-GB" sz="1000">
              <a:solidFill>
                <a:srgbClr val="003030"/>
              </a:solidFill>
              <a:latin typeface="Arial" panose="020B0604020202020204"/>
            </a:endParaRPr>
          </a:p>
          <a:p>
            <a:pPr>
              <a:lnSpc>
                <a:spcPct val="90000"/>
              </a:lnSpc>
              <a:defRPr/>
            </a:pPr>
            <a:r>
              <a:rPr lang="en-GB" sz="1000">
                <a:solidFill>
                  <a:srgbClr val="003030"/>
                </a:solidFill>
                <a:latin typeface="Arial" panose="020B0604020202020204"/>
              </a:rPr>
              <a:t>Credit Check</a:t>
            </a:r>
          </a:p>
          <a:p>
            <a:pPr>
              <a:lnSpc>
                <a:spcPct val="90000"/>
              </a:lnSpc>
              <a:defRPr/>
            </a:pPr>
            <a:endParaRPr lang="en-GB" sz="1000">
              <a:solidFill>
                <a:srgbClr val="003030"/>
              </a:solidFill>
              <a:latin typeface="Arial" panose="020B0604020202020204"/>
            </a:endParaRPr>
          </a:p>
          <a:p>
            <a:pPr>
              <a:lnSpc>
                <a:spcPct val="90000"/>
              </a:lnSpc>
              <a:defRPr/>
            </a:pPr>
            <a:r>
              <a:rPr lang="en-GB" sz="1000">
                <a:solidFill>
                  <a:srgbClr val="003030"/>
                </a:solidFill>
                <a:latin typeface="Arial" panose="020B0604020202020204"/>
              </a:rPr>
              <a:t>Partner cost and margin clarity</a:t>
            </a:r>
            <a:br>
              <a:rPr lang="en-GB" sz="1000">
                <a:solidFill>
                  <a:srgbClr val="003030"/>
                </a:solidFill>
                <a:latin typeface="Arial" panose="020B0604020202020204"/>
              </a:rPr>
            </a:br>
            <a:r>
              <a:rPr lang="en-GB" sz="1000">
                <a:solidFill>
                  <a:srgbClr val="003030"/>
                </a:solidFill>
                <a:latin typeface="Arial" panose="020B0604020202020204"/>
              </a:rPr>
              <a:t>at checkout </a:t>
            </a:r>
          </a:p>
          <a:p>
            <a:pPr>
              <a:lnSpc>
                <a:spcPct val="90000"/>
              </a:lnSpc>
              <a:defRPr/>
            </a:pPr>
            <a:endParaRPr lang="en-GB" sz="1000">
              <a:solidFill>
                <a:srgbClr val="003030"/>
              </a:solidFill>
              <a:latin typeface="Arial" panose="020B0604020202020204"/>
            </a:endParaRPr>
          </a:p>
          <a:p>
            <a:pPr>
              <a:lnSpc>
                <a:spcPct val="90000"/>
              </a:lnSpc>
              <a:defRPr/>
            </a:pPr>
            <a:r>
              <a:rPr lang="en-GB" sz="1000">
                <a:solidFill>
                  <a:srgbClr val="003030"/>
                </a:solidFill>
                <a:latin typeface="Arial" panose="020B0604020202020204"/>
              </a:rPr>
              <a:t>Search, filter, sort, and export Orders </a:t>
            </a:r>
          </a:p>
        </p:txBody>
      </p:sp>
      <p:sp>
        <p:nvSpPr>
          <p:cNvPr id="128" name="TextBox 127">
            <a:extLst>
              <a:ext uri="{FF2B5EF4-FFF2-40B4-BE49-F238E27FC236}">
                <a16:creationId xmlns:a16="http://schemas.microsoft.com/office/drawing/2014/main" id="{08B29689-E43A-DD86-F597-F201F344AEB3}"/>
              </a:ext>
            </a:extLst>
          </p:cNvPr>
          <p:cNvSpPr txBox="1"/>
          <p:nvPr/>
        </p:nvSpPr>
        <p:spPr>
          <a:xfrm>
            <a:off x="7930530" y="3774240"/>
            <a:ext cx="1052363" cy="1354217"/>
          </a:xfrm>
          <a:prstGeom prst="rect">
            <a:avLst/>
          </a:prstGeom>
          <a:noFill/>
        </p:spPr>
        <p:txBody>
          <a:bodyPr wrap="square" lIns="36000" rIns="36000" rtlCol="0">
            <a:spAutoFit/>
          </a:bodyPr>
          <a:lstStyle/>
          <a:p>
            <a:pPr>
              <a:lnSpc>
                <a:spcPct val="90000"/>
              </a:lnSpc>
              <a:defRPr/>
            </a:pPr>
            <a:r>
              <a:rPr lang="en-GB" sz="1000">
                <a:solidFill>
                  <a:srgbClr val="003030"/>
                </a:solidFill>
                <a:latin typeface="Arial" panose="020B0604020202020204"/>
              </a:rPr>
              <a:t>Real-time vendor sync</a:t>
            </a:r>
          </a:p>
          <a:p>
            <a:pPr>
              <a:lnSpc>
                <a:spcPct val="90000"/>
              </a:lnSpc>
              <a:defRPr/>
            </a:pPr>
            <a:endParaRPr lang="en-GB" sz="1000">
              <a:solidFill>
                <a:srgbClr val="003030"/>
              </a:solidFill>
              <a:latin typeface="Arial" panose="020B0604020202020204"/>
            </a:endParaRPr>
          </a:p>
          <a:p>
            <a:pPr>
              <a:lnSpc>
                <a:spcPct val="90000"/>
              </a:lnSpc>
              <a:spcAft>
                <a:spcPts val="1200"/>
              </a:spcAft>
              <a:defRPr/>
            </a:pPr>
            <a:r>
              <a:rPr lang="en-GB" sz="1000">
                <a:solidFill>
                  <a:srgbClr val="003030"/>
                </a:solidFill>
                <a:latin typeface="Arial" panose="020B0604020202020204"/>
              </a:rPr>
              <a:t>Full lifecycle management </a:t>
            </a:r>
          </a:p>
          <a:p>
            <a:pPr>
              <a:lnSpc>
                <a:spcPct val="90000"/>
              </a:lnSpc>
              <a:defRPr/>
            </a:pPr>
            <a:r>
              <a:rPr lang="en-GB" sz="1000">
                <a:solidFill>
                  <a:srgbClr val="003030"/>
                </a:solidFill>
                <a:latin typeface="Arial" panose="020B0604020202020204"/>
              </a:rPr>
              <a:t>Order and subscription views </a:t>
            </a:r>
          </a:p>
        </p:txBody>
      </p:sp>
      <p:sp>
        <p:nvSpPr>
          <p:cNvPr id="129" name="TextBox 128">
            <a:extLst>
              <a:ext uri="{FF2B5EF4-FFF2-40B4-BE49-F238E27FC236}">
                <a16:creationId xmlns:a16="http://schemas.microsoft.com/office/drawing/2014/main" id="{56D22352-76FC-331F-149F-F27DCB74E34C}"/>
              </a:ext>
            </a:extLst>
          </p:cNvPr>
          <p:cNvSpPr txBox="1"/>
          <p:nvPr/>
        </p:nvSpPr>
        <p:spPr>
          <a:xfrm>
            <a:off x="9096640" y="3774240"/>
            <a:ext cx="1113851" cy="2031325"/>
          </a:xfrm>
          <a:prstGeom prst="rect">
            <a:avLst/>
          </a:prstGeom>
          <a:noFill/>
        </p:spPr>
        <p:txBody>
          <a:bodyPr wrap="square" lIns="36000" rIns="36000" rtlCol="0">
            <a:spAutoFit/>
          </a:bodyPr>
          <a:lstStyle/>
          <a:p>
            <a:pPr>
              <a:lnSpc>
                <a:spcPct val="90000"/>
              </a:lnSpc>
              <a:defRPr/>
            </a:pPr>
            <a:r>
              <a:rPr lang="en-GB" sz="1000">
                <a:solidFill>
                  <a:srgbClr val="003030"/>
                </a:solidFill>
                <a:latin typeface="Arial" panose="020B0604020202020204"/>
              </a:rPr>
              <a:t>Detailed consumption reports </a:t>
            </a:r>
          </a:p>
          <a:p>
            <a:pPr>
              <a:lnSpc>
                <a:spcPct val="90000"/>
              </a:lnSpc>
              <a:defRPr/>
            </a:pPr>
            <a:endParaRPr lang="en-GB" sz="1000">
              <a:solidFill>
                <a:srgbClr val="003030"/>
              </a:solidFill>
              <a:latin typeface="Arial" panose="020B0604020202020204"/>
            </a:endParaRPr>
          </a:p>
          <a:p>
            <a:pPr>
              <a:lnSpc>
                <a:spcPct val="90000"/>
              </a:lnSpc>
              <a:defRPr/>
            </a:pPr>
            <a:r>
              <a:rPr lang="en-GB" sz="1000">
                <a:solidFill>
                  <a:srgbClr val="003030"/>
                </a:solidFill>
                <a:latin typeface="Arial" panose="020B0604020202020204"/>
              </a:rPr>
              <a:t>Billing validation</a:t>
            </a:r>
          </a:p>
          <a:p>
            <a:pPr>
              <a:lnSpc>
                <a:spcPct val="90000"/>
              </a:lnSpc>
              <a:defRPr/>
            </a:pPr>
            <a:endParaRPr lang="en-GB" sz="1000">
              <a:solidFill>
                <a:srgbClr val="003030"/>
              </a:solidFill>
              <a:latin typeface="Arial" panose="020B0604020202020204"/>
            </a:endParaRPr>
          </a:p>
          <a:p>
            <a:pPr>
              <a:lnSpc>
                <a:spcPct val="90000"/>
              </a:lnSpc>
              <a:defRPr/>
            </a:pPr>
            <a:r>
              <a:rPr lang="en-GB" sz="1000">
                <a:solidFill>
                  <a:srgbClr val="003030"/>
                </a:solidFill>
                <a:latin typeface="Arial" panose="020B0604020202020204"/>
              </a:rPr>
              <a:t>Cost Optimization recommendations </a:t>
            </a:r>
          </a:p>
          <a:p>
            <a:pPr>
              <a:lnSpc>
                <a:spcPct val="90000"/>
              </a:lnSpc>
              <a:defRPr/>
            </a:pPr>
            <a:endParaRPr lang="en-GB" sz="1000">
              <a:solidFill>
                <a:srgbClr val="003030"/>
              </a:solidFill>
              <a:latin typeface="Arial" panose="020B0604020202020204"/>
            </a:endParaRPr>
          </a:p>
          <a:p>
            <a:pPr>
              <a:lnSpc>
                <a:spcPct val="90000"/>
              </a:lnSpc>
              <a:defRPr/>
            </a:pPr>
            <a:r>
              <a:rPr lang="en-GB" sz="1000">
                <a:solidFill>
                  <a:srgbClr val="003030"/>
                </a:solidFill>
                <a:latin typeface="Arial" panose="020B0604020202020204"/>
              </a:rPr>
              <a:t>Dashboard module home page </a:t>
            </a:r>
          </a:p>
          <a:p>
            <a:pPr>
              <a:lnSpc>
                <a:spcPct val="90000"/>
              </a:lnSpc>
              <a:defRPr/>
            </a:pPr>
            <a:endParaRPr lang="en-GB" sz="1000">
              <a:solidFill>
                <a:srgbClr val="003030"/>
              </a:solidFill>
              <a:latin typeface="Arial" panose="020B0604020202020204"/>
            </a:endParaRPr>
          </a:p>
          <a:p>
            <a:pPr>
              <a:lnSpc>
                <a:spcPct val="90000"/>
              </a:lnSpc>
              <a:defRPr/>
            </a:pPr>
            <a:r>
              <a:rPr lang="en-GB" sz="1000">
                <a:solidFill>
                  <a:srgbClr val="003030"/>
                </a:solidFill>
                <a:latin typeface="Arial" panose="020B0604020202020204"/>
              </a:rPr>
              <a:t>Notifications </a:t>
            </a:r>
          </a:p>
        </p:txBody>
      </p:sp>
      <p:sp>
        <p:nvSpPr>
          <p:cNvPr id="130" name="TextBox 129">
            <a:extLst>
              <a:ext uri="{FF2B5EF4-FFF2-40B4-BE49-F238E27FC236}">
                <a16:creationId xmlns:a16="http://schemas.microsoft.com/office/drawing/2014/main" id="{A9DD7D19-ABE0-7681-6CA8-1369D082BE70}"/>
              </a:ext>
            </a:extLst>
          </p:cNvPr>
          <p:cNvSpPr txBox="1"/>
          <p:nvPr/>
        </p:nvSpPr>
        <p:spPr>
          <a:xfrm>
            <a:off x="10338950" y="3774240"/>
            <a:ext cx="1113851" cy="1892826"/>
          </a:xfrm>
          <a:prstGeom prst="rect">
            <a:avLst/>
          </a:prstGeom>
          <a:noFill/>
        </p:spPr>
        <p:txBody>
          <a:bodyPr wrap="square" lIns="36000" rIns="36000" rtlCol="0">
            <a:spAutoFit/>
          </a:bodyPr>
          <a:lstStyle/>
          <a:p>
            <a:pPr>
              <a:lnSpc>
                <a:spcPct val="90000"/>
              </a:lnSpc>
              <a:defRPr/>
            </a:pPr>
            <a:r>
              <a:rPr lang="en-GB" sz="1000">
                <a:solidFill>
                  <a:srgbClr val="003030"/>
                </a:solidFill>
                <a:latin typeface="Arial" panose="020B0604020202020204"/>
              </a:rPr>
              <a:t>Billing APIs</a:t>
            </a:r>
          </a:p>
          <a:p>
            <a:pPr>
              <a:lnSpc>
                <a:spcPct val="90000"/>
              </a:lnSpc>
              <a:defRPr/>
            </a:pPr>
            <a:endParaRPr lang="en-GB" sz="1000">
              <a:solidFill>
                <a:srgbClr val="003030"/>
              </a:solidFill>
              <a:latin typeface="Arial" panose="020B0604020202020204"/>
            </a:endParaRPr>
          </a:p>
          <a:p>
            <a:pPr>
              <a:lnSpc>
                <a:spcPct val="90000"/>
              </a:lnSpc>
              <a:defRPr/>
            </a:pPr>
            <a:r>
              <a:rPr lang="en-GB" sz="1000">
                <a:solidFill>
                  <a:srgbClr val="003030"/>
                </a:solidFill>
                <a:latin typeface="Arial" panose="020B0604020202020204"/>
              </a:rPr>
              <a:t>Billing consolidation </a:t>
            </a:r>
          </a:p>
          <a:p>
            <a:pPr>
              <a:lnSpc>
                <a:spcPct val="90000"/>
              </a:lnSpc>
              <a:defRPr/>
            </a:pPr>
            <a:endParaRPr lang="en-GB" sz="1000">
              <a:solidFill>
                <a:srgbClr val="003030"/>
              </a:solidFill>
              <a:latin typeface="Arial" panose="020B0604020202020204"/>
            </a:endParaRPr>
          </a:p>
          <a:p>
            <a:pPr>
              <a:lnSpc>
                <a:spcPct val="90000"/>
              </a:lnSpc>
              <a:defRPr/>
            </a:pPr>
            <a:r>
              <a:rPr lang="en-GB" sz="1000">
                <a:solidFill>
                  <a:srgbClr val="003030"/>
                </a:solidFill>
                <a:latin typeface="Arial" panose="020B0604020202020204"/>
              </a:rPr>
              <a:t>Data reconciliation </a:t>
            </a:r>
          </a:p>
          <a:p>
            <a:pPr>
              <a:lnSpc>
                <a:spcPct val="90000"/>
              </a:lnSpc>
              <a:defRPr/>
            </a:pPr>
            <a:endParaRPr lang="en-GB" sz="1000">
              <a:solidFill>
                <a:srgbClr val="003030"/>
              </a:solidFill>
              <a:latin typeface="Arial" panose="020B0604020202020204"/>
            </a:endParaRPr>
          </a:p>
          <a:p>
            <a:pPr>
              <a:lnSpc>
                <a:spcPct val="90000"/>
              </a:lnSpc>
              <a:defRPr/>
            </a:pPr>
            <a:r>
              <a:rPr lang="en-GB" sz="1000">
                <a:solidFill>
                  <a:srgbClr val="003030"/>
                </a:solidFill>
                <a:latin typeface="Arial" panose="020B0604020202020204"/>
              </a:rPr>
              <a:t>Automated billing </a:t>
            </a:r>
          </a:p>
          <a:p>
            <a:pPr>
              <a:lnSpc>
                <a:spcPct val="90000"/>
              </a:lnSpc>
              <a:defRPr/>
            </a:pPr>
            <a:endParaRPr lang="en-GB" sz="1000">
              <a:solidFill>
                <a:srgbClr val="003030"/>
              </a:solidFill>
              <a:latin typeface="Arial" panose="020B0604020202020204"/>
            </a:endParaRPr>
          </a:p>
          <a:p>
            <a:pPr>
              <a:lnSpc>
                <a:spcPct val="90000"/>
              </a:lnSpc>
              <a:defRPr/>
            </a:pPr>
            <a:r>
              <a:rPr lang="en-GB" sz="1000">
                <a:solidFill>
                  <a:srgbClr val="003030"/>
                </a:solidFill>
                <a:latin typeface="Arial" panose="020B0604020202020204"/>
              </a:rPr>
              <a:t>Custom invoices </a:t>
            </a:r>
          </a:p>
          <a:p>
            <a:pPr>
              <a:lnSpc>
                <a:spcPct val="90000"/>
              </a:lnSpc>
              <a:defRPr/>
            </a:pPr>
            <a:endParaRPr lang="en-GB" sz="1000">
              <a:solidFill>
                <a:srgbClr val="003030"/>
              </a:solidFill>
              <a:latin typeface="Arial" panose="020B0604020202020204"/>
            </a:endParaRPr>
          </a:p>
          <a:p>
            <a:pPr>
              <a:lnSpc>
                <a:spcPct val="90000"/>
              </a:lnSpc>
              <a:defRPr/>
            </a:pPr>
            <a:r>
              <a:rPr lang="en-GB" sz="1000">
                <a:solidFill>
                  <a:srgbClr val="003030"/>
                </a:solidFill>
                <a:latin typeface="Arial" panose="020B0604020202020204"/>
              </a:rPr>
              <a:t>Budget and Notifications </a:t>
            </a:r>
          </a:p>
        </p:txBody>
      </p:sp>
      <p:grpSp>
        <p:nvGrpSpPr>
          <p:cNvPr id="131" name="Group 130">
            <a:extLst>
              <a:ext uri="{FF2B5EF4-FFF2-40B4-BE49-F238E27FC236}">
                <a16:creationId xmlns:a16="http://schemas.microsoft.com/office/drawing/2014/main" id="{5E948753-3483-0A08-ABD4-64A6A1A95BFF}"/>
              </a:ext>
            </a:extLst>
          </p:cNvPr>
          <p:cNvGrpSpPr/>
          <p:nvPr/>
        </p:nvGrpSpPr>
        <p:grpSpPr>
          <a:xfrm>
            <a:off x="1862917" y="4181176"/>
            <a:ext cx="305235" cy="380920"/>
            <a:chOff x="1862917" y="4424178"/>
            <a:chExt cx="305235" cy="380920"/>
          </a:xfrm>
        </p:grpSpPr>
        <p:cxnSp>
          <p:nvCxnSpPr>
            <p:cNvPr id="132" name="Straight Connector 131">
              <a:extLst>
                <a:ext uri="{FF2B5EF4-FFF2-40B4-BE49-F238E27FC236}">
                  <a16:creationId xmlns:a16="http://schemas.microsoft.com/office/drawing/2014/main" id="{94D29F46-8935-4CE4-92FF-94CAFB740020}"/>
                </a:ext>
              </a:extLst>
            </p:cNvPr>
            <p:cNvCxnSpPr/>
            <p:nvPr/>
          </p:nvCxnSpPr>
          <p:spPr>
            <a:xfrm>
              <a:off x="1862917" y="4424178"/>
              <a:ext cx="305235" cy="0"/>
            </a:xfrm>
            <a:prstGeom prst="line">
              <a:avLst/>
            </a:prstGeom>
            <a:noFill/>
            <a:ln w="9525" cap="rnd" cmpd="sng" algn="ctr">
              <a:solidFill>
                <a:srgbClr val="FFFFFF">
                  <a:lumMod val="75000"/>
                </a:srgbClr>
              </a:solidFill>
              <a:prstDash val="solid"/>
            </a:ln>
            <a:effectLst/>
          </p:spPr>
        </p:cxnSp>
        <p:cxnSp>
          <p:nvCxnSpPr>
            <p:cNvPr id="133" name="Straight Connector 132">
              <a:extLst>
                <a:ext uri="{FF2B5EF4-FFF2-40B4-BE49-F238E27FC236}">
                  <a16:creationId xmlns:a16="http://schemas.microsoft.com/office/drawing/2014/main" id="{83F218EB-367B-0753-AB81-2829EEC56654}"/>
                </a:ext>
              </a:extLst>
            </p:cNvPr>
            <p:cNvCxnSpPr/>
            <p:nvPr/>
          </p:nvCxnSpPr>
          <p:spPr>
            <a:xfrm>
              <a:off x="1862917" y="4805098"/>
              <a:ext cx="305235" cy="0"/>
            </a:xfrm>
            <a:prstGeom prst="line">
              <a:avLst/>
            </a:prstGeom>
            <a:noFill/>
            <a:ln w="9525" cap="rnd" cmpd="sng" algn="ctr">
              <a:solidFill>
                <a:srgbClr val="FFFFFF">
                  <a:lumMod val="75000"/>
                </a:srgbClr>
              </a:solidFill>
              <a:prstDash val="solid"/>
            </a:ln>
            <a:effectLst/>
          </p:spPr>
        </p:cxnSp>
      </p:grpSp>
      <p:cxnSp>
        <p:nvCxnSpPr>
          <p:cNvPr id="134" name="Straight Connector 133">
            <a:extLst>
              <a:ext uri="{FF2B5EF4-FFF2-40B4-BE49-F238E27FC236}">
                <a16:creationId xmlns:a16="http://schemas.microsoft.com/office/drawing/2014/main" id="{0E714574-394E-B43C-880D-24783315ABC1}"/>
              </a:ext>
            </a:extLst>
          </p:cNvPr>
          <p:cNvCxnSpPr>
            <a:cxnSpLocks/>
          </p:cNvCxnSpPr>
          <p:nvPr/>
        </p:nvCxnSpPr>
        <p:spPr>
          <a:xfrm>
            <a:off x="5501791" y="4131236"/>
            <a:ext cx="322599" cy="0"/>
          </a:xfrm>
          <a:prstGeom prst="line">
            <a:avLst/>
          </a:prstGeom>
          <a:noFill/>
          <a:ln w="9525" cap="rnd" cmpd="sng" algn="ctr">
            <a:solidFill>
              <a:srgbClr val="FFFFFF">
                <a:lumMod val="75000"/>
              </a:srgbClr>
            </a:solidFill>
            <a:prstDash val="solid"/>
          </a:ln>
          <a:effectLst/>
        </p:spPr>
      </p:cxnSp>
      <p:grpSp>
        <p:nvGrpSpPr>
          <p:cNvPr id="135" name="Group 134">
            <a:extLst>
              <a:ext uri="{FF2B5EF4-FFF2-40B4-BE49-F238E27FC236}">
                <a16:creationId xmlns:a16="http://schemas.microsoft.com/office/drawing/2014/main" id="{6FCEB353-0659-F3C8-75D4-543C139E526B}"/>
              </a:ext>
            </a:extLst>
          </p:cNvPr>
          <p:cNvGrpSpPr/>
          <p:nvPr/>
        </p:nvGrpSpPr>
        <p:grpSpPr>
          <a:xfrm>
            <a:off x="4293443" y="4055822"/>
            <a:ext cx="305235" cy="1344126"/>
            <a:chOff x="4313038" y="4206303"/>
            <a:chExt cx="305235" cy="1344126"/>
          </a:xfrm>
        </p:grpSpPr>
        <p:cxnSp>
          <p:nvCxnSpPr>
            <p:cNvPr id="136" name="Straight Connector 135">
              <a:extLst>
                <a:ext uri="{FF2B5EF4-FFF2-40B4-BE49-F238E27FC236}">
                  <a16:creationId xmlns:a16="http://schemas.microsoft.com/office/drawing/2014/main" id="{675B5CB2-6F0F-2E9E-0F8C-6BA0A99609D1}"/>
                </a:ext>
              </a:extLst>
            </p:cNvPr>
            <p:cNvCxnSpPr/>
            <p:nvPr/>
          </p:nvCxnSpPr>
          <p:spPr>
            <a:xfrm>
              <a:off x="4313038" y="4206303"/>
              <a:ext cx="305235" cy="0"/>
            </a:xfrm>
            <a:prstGeom prst="line">
              <a:avLst/>
            </a:prstGeom>
            <a:noFill/>
            <a:ln w="9525" cap="rnd" cmpd="sng" algn="ctr">
              <a:solidFill>
                <a:srgbClr val="FFFFFF">
                  <a:lumMod val="75000"/>
                </a:srgbClr>
              </a:solidFill>
              <a:prstDash val="solid"/>
            </a:ln>
            <a:effectLst/>
          </p:spPr>
        </p:cxnSp>
        <p:cxnSp>
          <p:nvCxnSpPr>
            <p:cNvPr id="137" name="Straight Connector 136">
              <a:extLst>
                <a:ext uri="{FF2B5EF4-FFF2-40B4-BE49-F238E27FC236}">
                  <a16:creationId xmlns:a16="http://schemas.microsoft.com/office/drawing/2014/main" id="{0EF81763-7F1D-75A4-E219-840F1354DD2A}"/>
                </a:ext>
              </a:extLst>
            </p:cNvPr>
            <p:cNvCxnSpPr/>
            <p:nvPr/>
          </p:nvCxnSpPr>
          <p:spPr>
            <a:xfrm>
              <a:off x="4313038" y="4583042"/>
              <a:ext cx="305235" cy="0"/>
            </a:xfrm>
            <a:prstGeom prst="line">
              <a:avLst/>
            </a:prstGeom>
            <a:noFill/>
            <a:ln w="9525" cap="rnd" cmpd="sng" algn="ctr">
              <a:solidFill>
                <a:srgbClr val="FFFFFF">
                  <a:lumMod val="75000"/>
                </a:srgbClr>
              </a:solidFill>
              <a:prstDash val="solid"/>
            </a:ln>
            <a:effectLst/>
          </p:spPr>
        </p:cxnSp>
        <p:cxnSp>
          <p:nvCxnSpPr>
            <p:cNvPr id="138" name="Straight Connector 137">
              <a:extLst>
                <a:ext uri="{FF2B5EF4-FFF2-40B4-BE49-F238E27FC236}">
                  <a16:creationId xmlns:a16="http://schemas.microsoft.com/office/drawing/2014/main" id="{74D1E2C8-AE7F-0359-927C-76BBC6BCC7DF}"/>
                </a:ext>
              </a:extLst>
            </p:cNvPr>
            <p:cNvCxnSpPr/>
            <p:nvPr/>
          </p:nvCxnSpPr>
          <p:spPr>
            <a:xfrm>
              <a:off x="4313038" y="4988054"/>
              <a:ext cx="305235" cy="0"/>
            </a:xfrm>
            <a:prstGeom prst="line">
              <a:avLst/>
            </a:prstGeom>
            <a:noFill/>
            <a:ln w="9525" cap="rnd" cmpd="sng" algn="ctr">
              <a:solidFill>
                <a:srgbClr val="FFFFFF">
                  <a:lumMod val="75000"/>
                </a:srgbClr>
              </a:solidFill>
              <a:prstDash val="solid"/>
            </a:ln>
            <a:effectLst/>
          </p:spPr>
        </p:cxnSp>
        <p:cxnSp>
          <p:nvCxnSpPr>
            <p:cNvPr id="139" name="Straight Connector 138">
              <a:extLst>
                <a:ext uri="{FF2B5EF4-FFF2-40B4-BE49-F238E27FC236}">
                  <a16:creationId xmlns:a16="http://schemas.microsoft.com/office/drawing/2014/main" id="{C176F842-BF6F-7D86-F03C-97C0D61A8412}"/>
                </a:ext>
              </a:extLst>
            </p:cNvPr>
            <p:cNvCxnSpPr/>
            <p:nvPr/>
          </p:nvCxnSpPr>
          <p:spPr>
            <a:xfrm>
              <a:off x="4313038" y="5550429"/>
              <a:ext cx="305235" cy="0"/>
            </a:xfrm>
            <a:prstGeom prst="line">
              <a:avLst/>
            </a:prstGeom>
            <a:noFill/>
            <a:ln w="9525" cap="rnd" cmpd="sng" algn="ctr">
              <a:solidFill>
                <a:srgbClr val="FFFFFF">
                  <a:lumMod val="75000"/>
                </a:srgbClr>
              </a:solidFill>
              <a:prstDash val="solid"/>
            </a:ln>
            <a:effectLst/>
          </p:spPr>
        </p:cxnSp>
      </p:grpSp>
      <p:grpSp>
        <p:nvGrpSpPr>
          <p:cNvPr id="140" name="Group 139">
            <a:extLst>
              <a:ext uri="{FF2B5EF4-FFF2-40B4-BE49-F238E27FC236}">
                <a16:creationId xmlns:a16="http://schemas.microsoft.com/office/drawing/2014/main" id="{0BE987BD-9A18-16C7-55F5-296739CCD7EA}"/>
              </a:ext>
            </a:extLst>
          </p:cNvPr>
          <p:cNvGrpSpPr/>
          <p:nvPr/>
        </p:nvGrpSpPr>
        <p:grpSpPr>
          <a:xfrm>
            <a:off x="6733779" y="4139901"/>
            <a:ext cx="305235" cy="830418"/>
            <a:chOff x="6733779" y="4449978"/>
            <a:chExt cx="305235" cy="830418"/>
          </a:xfrm>
        </p:grpSpPr>
        <p:cxnSp>
          <p:nvCxnSpPr>
            <p:cNvPr id="141" name="Straight Connector 140">
              <a:extLst>
                <a:ext uri="{FF2B5EF4-FFF2-40B4-BE49-F238E27FC236}">
                  <a16:creationId xmlns:a16="http://schemas.microsoft.com/office/drawing/2014/main" id="{BF9490C1-8596-F5E4-0185-5E2C5C45D7BA}"/>
                </a:ext>
              </a:extLst>
            </p:cNvPr>
            <p:cNvCxnSpPr/>
            <p:nvPr/>
          </p:nvCxnSpPr>
          <p:spPr>
            <a:xfrm>
              <a:off x="6733779" y="4449978"/>
              <a:ext cx="305235" cy="0"/>
            </a:xfrm>
            <a:prstGeom prst="line">
              <a:avLst/>
            </a:prstGeom>
            <a:noFill/>
            <a:ln w="9525" cap="rnd" cmpd="sng" algn="ctr">
              <a:solidFill>
                <a:srgbClr val="FFFFFF">
                  <a:lumMod val="75000"/>
                </a:srgbClr>
              </a:solidFill>
              <a:prstDash val="solid"/>
            </a:ln>
            <a:effectLst/>
          </p:spPr>
        </p:cxnSp>
        <p:cxnSp>
          <p:nvCxnSpPr>
            <p:cNvPr id="142" name="Straight Connector 141">
              <a:extLst>
                <a:ext uri="{FF2B5EF4-FFF2-40B4-BE49-F238E27FC236}">
                  <a16:creationId xmlns:a16="http://schemas.microsoft.com/office/drawing/2014/main" id="{8776430D-5D7E-F71F-B31D-198F940C7BAD}"/>
                </a:ext>
              </a:extLst>
            </p:cNvPr>
            <p:cNvCxnSpPr/>
            <p:nvPr/>
          </p:nvCxnSpPr>
          <p:spPr>
            <a:xfrm>
              <a:off x="6733779" y="4731697"/>
              <a:ext cx="305235" cy="0"/>
            </a:xfrm>
            <a:prstGeom prst="line">
              <a:avLst/>
            </a:prstGeom>
            <a:noFill/>
            <a:ln w="9525" cap="rnd" cmpd="sng" algn="ctr">
              <a:solidFill>
                <a:srgbClr val="FFFFFF">
                  <a:lumMod val="75000"/>
                </a:srgbClr>
              </a:solidFill>
              <a:prstDash val="solid"/>
            </a:ln>
            <a:effectLst/>
          </p:spPr>
        </p:cxnSp>
        <p:cxnSp>
          <p:nvCxnSpPr>
            <p:cNvPr id="143" name="Straight Connector 142">
              <a:extLst>
                <a:ext uri="{FF2B5EF4-FFF2-40B4-BE49-F238E27FC236}">
                  <a16:creationId xmlns:a16="http://schemas.microsoft.com/office/drawing/2014/main" id="{9AC5424B-ECEF-7A19-A6FE-DF8E0DF91BFE}"/>
                </a:ext>
              </a:extLst>
            </p:cNvPr>
            <p:cNvCxnSpPr/>
            <p:nvPr/>
          </p:nvCxnSpPr>
          <p:spPr>
            <a:xfrm>
              <a:off x="6733779" y="5280396"/>
              <a:ext cx="305235" cy="0"/>
            </a:xfrm>
            <a:prstGeom prst="line">
              <a:avLst/>
            </a:prstGeom>
            <a:noFill/>
            <a:ln w="9525" cap="rnd" cmpd="sng" algn="ctr">
              <a:solidFill>
                <a:srgbClr val="FFFFFF">
                  <a:lumMod val="75000"/>
                </a:srgbClr>
              </a:solidFill>
              <a:prstDash val="solid"/>
            </a:ln>
            <a:effectLst/>
          </p:spPr>
        </p:cxnSp>
      </p:grpSp>
      <p:grpSp>
        <p:nvGrpSpPr>
          <p:cNvPr id="144" name="Group 143">
            <a:extLst>
              <a:ext uri="{FF2B5EF4-FFF2-40B4-BE49-F238E27FC236}">
                <a16:creationId xmlns:a16="http://schemas.microsoft.com/office/drawing/2014/main" id="{1CB026B2-6A73-70FA-4BCA-B91F5C5F9AE4}"/>
              </a:ext>
            </a:extLst>
          </p:cNvPr>
          <p:cNvGrpSpPr/>
          <p:nvPr/>
        </p:nvGrpSpPr>
        <p:grpSpPr>
          <a:xfrm>
            <a:off x="7979222" y="4130476"/>
            <a:ext cx="305235" cy="437071"/>
            <a:chOff x="7979222" y="4411478"/>
            <a:chExt cx="305235" cy="437071"/>
          </a:xfrm>
        </p:grpSpPr>
        <p:cxnSp>
          <p:nvCxnSpPr>
            <p:cNvPr id="145" name="Straight Connector 144">
              <a:extLst>
                <a:ext uri="{FF2B5EF4-FFF2-40B4-BE49-F238E27FC236}">
                  <a16:creationId xmlns:a16="http://schemas.microsoft.com/office/drawing/2014/main" id="{6A55D350-2B01-AF75-CFD6-540BDB878CD4}"/>
                </a:ext>
              </a:extLst>
            </p:cNvPr>
            <p:cNvCxnSpPr/>
            <p:nvPr/>
          </p:nvCxnSpPr>
          <p:spPr>
            <a:xfrm>
              <a:off x="7979222" y="4411478"/>
              <a:ext cx="305235" cy="0"/>
            </a:xfrm>
            <a:prstGeom prst="line">
              <a:avLst/>
            </a:prstGeom>
            <a:noFill/>
            <a:ln w="9525" cap="rnd" cmpd="sng" algn="ctr">
              <a:solidFill>
                <a:srgbClr val="FFFFFF">
                  <a:lumMod val="75000"/>
                </a:srgbClr>
              </a:solidFill>
              <a:prstDash val="solid"/>
            </a:ln>
            <a:effectLst/>
          </p:spPr>
        </p:cxnSp>
        <p:cxnSp>
          <p:nvCxnSpPr>
            <p:cNvPr id="146" name="Straight Connector 145">
              <a:extLst>
                <a:ext uri="{FF2B5EF4-FFF2-40B4-BE49-F238E27FC236}">
                  <a16:creationId xmlns:a16="http://schemas.microsoft.com/office/drawing/2014/main" id="{F38C4800-9D24-2B8D-0613-69253AF696A5}"/>
                </a:ext>
              </a:extLst>
            </p:cNvPr>
            <p:cNvCxnSpPr/>
            <p:nvPr/>
          </p:nvCxnSpPr>
          <p:spPr>
            <a:xfrm>
              <a:off x="7979222" y="4848549"/>
              <a:ext cx="305235" cy="0"/>
            </a:xfrm>
            <a:prstGeom prst="line">
              <a:avLst/>
            </a:prstGeom>
            <a:noFill/>
            <a:ln w="9525" cap="rnd" cmpd="sng" algn="ctr">
              <a:solidFill>
                <a:srgbClr val="FFFFFF">
                  <a:lumMod val="75000"/>
                </a:srgbClr>
              </a:solidFill>
              <a:prstDash val="solid"/>
            </a:ln>
            <a:effectLst/>
          </p:spPr>
        </p:cxnSp>
      </p:grpSp>
      <p:grpSp>
        <p:nvGrpSpPr>
          <p:cNvPr id="147" name="Group 146">
            <a:extLst>
              <a:ext uri="{FF2B5EF4-FFF2-40B4-BE49-F238E27FC236}">
                <a16:creationId xmlns:a16="http://schemas.microsoft.com/office/drawing/2014/main" id="{649310A0-B8B6-D130-865F-01A8D9442862}"/>
              </a:ext>
            </a:extLst>
          </p:cNvPr>
          <p:cNvGrpSpPr/>
          <p:nvPr/>
        </p:nvGrpSpPr>
        <p:grpSpPr>
          <a:xfrm>
            <a:off x="9143169" y="4282676"/>
            <a:ext cx="305235" cy="1228953"/>
            <a:chOff x="9143169" y="4411478"/>
            <a:chExt cx="305235" cy="1228953"/>
          </a:xfrm>
        </p:grpSpPr>
        <p:cxnSp>
          <p:nvCxnSpPr>
            <p:cNvPr id="148" name="Straight Connector 147">
              <a:extLst>
                <a:ext uri="{FF2B5EF4-FFF2-40B4-BE49-F238E27FC236}">
                  <a16:creationId xmlns:a16="http://schemas.microsoft.com/office/drawing/2014/main" id="{2A9288F3-AB2D-439C-2BD8-65877822D022}"/>
                </a:ext>
              </a:extLst>
            </p:cNvPr>
            <p:cNvCxnSpPr/>
            <p:nvPr/>
          </p:nvCxnSpPr>
          <p:spPr>
            <a:xfrm>
              <a:off x="9143169" y="4411478"/>
              <a:ext cx="305235" cy="0"/>
            </a:xfrm>
            <a:prstGeom prst="line">
              <a:avLst/>
            </a:prstGeom>
            <a:noFill/>
            <a:ln w="9525" cap="rnd" cmpd="sng" algn="ctr">
              <a:solidFill>
                <a:srgbClr val="FFFFFF">
                  <a:lumMod val="75000"/>
                </a:srgbClr>
              </a:solidFill>
              <a:prstDash val="solid"/>
            </a:ln>
            <a:effectLst/>
          </p:spPr>
        </p:cxnSp>
        <p:cxnSp>
          <p:nvCxnSpPr>
            <p:cNvPr id="149" name="Straight Connector 148">
              <a:extLst>
                <a:ext uri="{FF2B5EF4-FFF2-40B4-BE49-F238E27FC236}">
                  <a16:creationId xmlns:a16="http://schemas.microsoft.com/office/drawing/2014/main" id="{B0144138-05DD-DEA4-ADDD-6AC15FC3047C}"/>
                </a:ext>
              </a:extLst>
            </p:cNvPr>
            <p:cNvCxnSpPr/>
            <p:nvPr/>
          </p:nvCxnSpPr>
          <p:spPr>
            <a:xfrm>
              <a:off x="9143169" y="4698242"/>
              <a:ext cx="305235" cy="0"/>
            </a:xfrm>
            <a:prstGeom prst="line">
              <a:avLst/>
            </a:prstGeom>
            <a:noFill/>
            <a:ln w="9525" cap="rnd" cmpd="sng" algn="ctr">
              <a:solidFill>
                <a:srgbClr val="FFFFFF">
                  <a:lumMod val="75000"/>
                </a:srgbClr>
              </a:solidFill>
              <a:prstDash val="solid"/>
            </a:ln>
            <a:effectLst/>
          </p:spPr>
        </p:cxnSp>
        <p:cxnSp>
          <p:nvCxnSpPr>
            <p:cNvPr id="150" name="Straight Connector 149">
              <a:extLst>
                <a:ext uri="{FF2B5EF4-FFF2-40B4-BE49-F238E27FC236}">
                  <a16:creationId xmlns:a16="http://schemas.microsoft.com/office/drawing/2014/main" id="{8F7DD2A3-5B20-6871-CCD5-D43C626BCF51}"/>
                </a:ext>
              </a:extLst>
            </p:cNvPr>
            <p:cNvCxnSpPr/>
            <p:nvPr/>
          </p:nvCxnSpPr>
          <p:spPr>
            <a:xfrm>
              <a:off x="9143169" y="5108522"/>
              <a:ext cx="305235" cy="0"/>
            </a:xfrm>
            <a:prstGeom prst="line">
              <a:avLst/>
            </a:prstGeom>
            <a:noFill/>
            <a:ln w="9525" cap="rnd" cmpd="sng" algn="ctr">
              <a:solidFill>
                <a:srgbClr val="FFFFFF">
                  <a:lumMod val="75000"/>
                </a:srgbClr>
              </a:solidFill>
              <a:prstDash val="solid"/>
            </a:ln>
            <a:effectLst/>
          </p:spPr>
        </p:cxnSp>
        <p:cxnSp>
          <p:nvCxnSpPr>
            <p:cNvPr id="151" name="Straight Connector 150">
              <a:extLst>
                <a:ext uri="{FF2B5EF4-FFF2-40B4-BE49-F238E27FC236}">
                  <a16:creationId xmlns:a16="http://schemas.microsoft.com/office/drawing/2014/main" id="{BFB6A619-08D2-1E6A-B630-ED95419AF0FD}"/>
                </a:ext>
              </a:extLst>
            </p:cNvPr>
            <p:cNvCxnSpPr/>
            <p:nvPr/>
          </p:nvCxnSpPr>
          <p:spPr>
            <a:xfrm>
              <a:off x="9143169" y="5640431"/>
              <a:ext cx="305235" cy="0"/>
            </a:xfrm>
            <a:prstGeom prst="line">
              <a:avLst/>
            </a:prstGeom>
            <a:noFill/>
            <a:ln w="9525" cap="rnd" cmpd="sng" algn="ctr">
              <a:solidFill>
                <a:srgbClr val="FFFFFF">
                  <a:lumMod val="75000"/>
                </a:srgbClr>
              </a:solidFill>
              <a:prstDash val="solid"/>
            </a:ln>
            <a:effectLst/>
          </p:spPr>
        </p:cxnSp>
      </p:grpSp>
      <p:grpSp>
        <p:nvGrpSpPr>
          <p:cNvPr id="152" name="Group 151">
            <a:extLst>
              <a:ext uri="{FF2B5EF4-FFF2-40B4-BE49-F238E27FC236}">
                <a16:creationId xmlns:a16="http://schemas.microsoft.com/office/drawing/2014/main" id="{44AF4099-5537-79A6-8224-D4397EB9B651}"/>
              </a:ext>
            </a:extLst>
          </p:cNvPr>
          <p:cNvGrpSpPr/>
          <p:nvPr/>
        </p:nvGrpSpPr>
        <p:grpSpPr>
          <a:xfrm>
            <a:off x="10388943" y="4002102"/>
            <a:ext cx="305235" cy="1262944"/>
            <a:chOff x="10388943" y="4331229"/>
            <a:chExt cx="305235" cy="1262944"/>
          </a:xfrm>
        </p:grpSpPr>
        <p:cxnSp>
          <p:nvCxnSpPr>
            <p:cNvPr id="153" name="Straight Connector 152">
              <a:extLst>
                <a:ext uri="{FF2B5EF4-FFF2-40B4-BE49-F238E27FC236}">
                  <a16:creationId xmlns:a16="http://schemas.microsoft.com/office/drawing/2014/main" id="{9AF061F4-BAE4-62E7-00AD-002B231BC682}"/>
                </a:ext>
              </a:extLst>
            </p:cNvPr>
            <p:cNvCxnSpPr/>
            <p:nvPr/>
          </p:nvCxnSpPr>
          <p:spPr>
            <a:xfrm>
              <a:off x="10388943" y="4331229"/>
              <a:ext cx="305235" cy="0"/>
            </a:xfrm>
            <a:prstGeom prst="line">
              <a:avLst/>
            </a:prstGeom>
            <a:noFill/>
            <a:ln w="9525" cap="rnd" cmpd="sng" algn="ctr">
              <a:solidFill>
                <a:srgbClr val="FFFFFF">
                  <a:lumMod val="75000"/>
                </a:srgbClr>
              </a:solidFill>
              <a:prstDash val="solid"/>
            </a:ln>
            <a:effectLst/>
          </p:spPr>
        </p:cxnSp>
        <p:cxnSp>
          <p:nvCxnSpPr>
            <p:cNvPr id="154" name="Straight Connector 153">
              <a:extLst>
                <a:ext uri="{FF2B5EF4-FFF2-40B4-BE49-F238E27FC236}">
                  <a16:creationId xmlns:a16="http://schemas.microsoft.com/office/drawing/2014/main" id="{636BFF91-7FC2-E80A-31E4-73412D2C1DA9}"/>
                </a:ext>
              </a:extLst>
            </p:cNvPr>
            <p:cNvCxnSpPr/>
            <p:nvPr/>
          </p:nvCxnSpPr>
          <p:spPr>
            <a:xfrm>
              <a:off x="10388943" y="4753201"/>
              <a:ext cx="305235" cy="0"/>
            </a:xfrm>
            <a:prstGeom prst="line">
              <a:avLst/>
            </a:prstGeom>
            <a:noFill/>
            <a:ln w="9525" cap="rnd" cmpd="sng" algn="ctr">
              <a:solidFill>
                <a:srgbClr val="FFFFFF">
                  <a:lumMod val="75000"/>
                </a:srgbClr>
              </a:solidFill>
              <a:prstDash val="solid"/>
            </a:ln>
            <a:effectLst/>
          </p:spPr>
        </p:cxnSp>
        <p:cxnSp>
          <p:nvCxnSpPr>
            <p:cNvPr id="155" name="Straight Connector 154">
              <a:extLst>
                <a:ext uri="{FF2B5EF4-FFF2-40B4-BE49-F238E27FC236}">
                  <a16:creationId xmlns:a16="http://schemas.microsoft.com/office/drawing/2014/main" id="{CA65F4CB-F776-ECE3-80E5-A846E7A9774E}"/>
                </a:ext>
              </a:extLst>
            </p:cNvPr>
            <p:cNvCxnSpPr/>
            <p:nvPr/>
          </p:nvCxnSpPr>
          <p:spPr>
            <a:xfrm>
              <a:off x="10388943" y="5594173"/>
              <a:ext cx="305235" cy="0"/>
            </a:xfrm>
            <a:prstGeom prst="line">
              <a:avLst/>
            </a:prstGeom>
            <a:noFill/>
            <a:ln w="9525" cap="rnd" cmpd="sng" algn="ctr">
              <a:solidFill>
                <a:srgbClr val="FFFFFF">
                  <a:lumMod val="75000"/>
                </a:srgbClr>
              </a:solidFill>
              <a:prstDash val="solid"/>
            </a:ln>
            <a:effectLst/>
          </p:spPr>
        </p:cxnSp>
        <p:cxnSp>
          <p:nvCxnSpPr>
            <p:cNvPr id="156" name="Straight Connector 155">
              <a:extLst>
                <a:ext uri="{FF2B5EF4-FFF2-40B4-BE49-F238E27FC236}">
                  <a16:creationId xmlns:a16="http://schemas.microsoft.com/office/drawing/2014/main" id="{E67300ED-FC03-43B8-1245-B22C2442C7E9}"/>
                </a:ext>
              </a:extLst>
            </p:cNvPr>
            <p:cNvCxnSpPr/>
            <p:nvPr/>
          </p:nvCxnSpPr>
          <p:spPr>
            <a:xfrm>
              <a:off x="10388943" y="5035271"/>
              <a:ext cx="305235" cy="0"/>
            </a:xfrm>
            <a:prstGeom prst="line">
              <a:avLst/>
            </a:prstGeom>
            <a:noFill/>
            <a:ln w="9525" cap="rnd" cmpd="sng" algn="ctr">
              <a:solidFill>
                <a:srgbClr val="FFFFFF">
                  <a:lumMod val="75000"/>
                </a:srgbClr>
              </a:solidFill>
              <a:prstDash val="solid"/>
            </a:ln>
            <a:effectLst/>
          </p:spPr>
        </p:cxnSp>
      </p:grpSp>
      <p:sp>
        <p:nvSpPr>
          <p:cNvPr id="157" name="TextBox 156">
            <a:extLst>
              <a:ext uri="{FF2B5EF4-FFF2-40B4-BE49-F238E27FC236}">
                <a16:creationId xmlns:a16="http://schemas.microsoft.com/office/drawing/2014/main" id="{1B77A897-3140-89AA-AC07-727DFCBC49D2}"/>
              </a:ext>
            </a:extLst>
          </p:cNvPr>
          <p:cNvSpPr txBox="1"/>
          <p:nvPr/>
        </p:nvSpPr>
        <p:spPr>
          <a:xfrm>
            <a:off x="1350460" y="6337706"/>
            <a:ext cx="1657600" cy="253916"/>
          </a:xfrm>
          <a:prstGeom prst="rect">
            <a:avLst/>
          </a:prstGeom>
          <a:noFill/>
        </p:spPr>
        <p:txBody>
          <a:bodyPr wrap="square" rtlCol="0">
            <a:spAutoFit/>
          </a:bodyPr>
          <a:lstStyle/>
          <a:p>
            <a:pPr algn="ctr"/>
            <a:r>
              <a:rPr lang="en-US" sz="1050" b="1">
                <a:solidFill>
                  <a:srgbClr val="003030"/>
                </a:solidFill>
                <a:latin typeface="Arial" panose="020B0604020202020204"/>
              </a:rPr>
              <a:t>Operational Efficiency </a:t>
            </a:r>
          </a:p>
        </p:txBody>
      </p:sp>
      <p:sp>
        <p:nvSpPr>
          <p:cNvPr id="158" name="TextBox 157">
            <a:extLst>
              <a:ext uri="{FF2B5EF4-FFF2-40B4-BE49-F238E27FC236}">
                <a16:creationId xmlns:a16="http://schemas.microsoft.com/office/drawing/2014/main" id="{5470F71D-0A53-A68C-AEB0-E82FD15C99AE}"/>
              </a:ext>
            </a:extLst>
          </p:cNvPr>
          <p:cNvSpPr txBox="1"/>
          <p:nvPr/>
        </p:nvSpPr>
        <p:spPr>
          <a:xfrm>
            <a:off x="8893234" y="6337706"/>
            <a:ext cx="1508656" cy="253916"/>
          </a:xfrm>
          <a:prstGeom prst="rect">
            <a:avLst/>
          </a:prstGeom>
          <a:noFill/>
        </p:spPr>
        <p:txBody>
          <a:bodyPr wrap="square" rtlCol="0">
            <a:spAutoFit/>
          </a:bodyPr>
          <a:lstStyle/>
          <a:p>
            <a:pPr algn="ctr"/>
            <a:r>
              <a:rPr lang="en-US" sz="1050" b="1">
                <a:solidFill>
                  <a:srgbClr val="003030"/>
                </a:solidFill>
                <a:latin typeface="Arial" panose="020B0604020202020204"/>
              </a:rPr>
              <a:t>Post-Sales Support</a:t>
            </a:r>
          </a:p>
        </p:txBody>
      </p:sp>
      <p:sp>
        <p:nvSpPr>
          <p:cNvPr id="159" name="TextBox 158">
            <a:extLst>
              <a:ext uri="{FF2B5EF4-FFF2-40B4-BE49-F238E27FC236}">
                <a16:creationId xmlns:a16="http://schemas.microsoft.com/office/drawing/2014/main" id="{470E93E6-7EFA-1781-9931-C8555A979AA5}"/>
              </a:ext>
            </a:extLst>
          </p:cNvPr>
          <p:cNvSpPr txBox="1"/>
          <p:nvPr/>
        </p:nvSpPr>
        <p:spPr>
          <a:xfrm>
            <a:off x="5067300" y="6337706"/>
            <a:ext cx="1798282" cy="253916"/>
          </a:xfrm>
          <a:prstGeom prst="rect">
            <a:avLst/>
          </a:prstGeom>
          <a:noFill/>
        </p:spPr>
        <p:txBody>
          <a:bodyPr wrap="square" rtlCol="0">
            <a:spAutoFit/>
          </a:bodyPr>
          <a:lstStyle/>
          <a:p>
            <a:pPr algn="ctr"/>
            <a:r>
              <a:rPr lang="en-US" sz="1050" b="1">
                <a:solidFill>
                  <a:srgbClr val="003030"/>
                </a:solidFill>
                <a:latin typeface="Arial" panose="020B0604020202020204"/>
              </a:rPr>
              <a:t>Solution Identification</a:t>
            </a:r>
          </a:p>
        </p:txBody>
      </p:sp>
      <p:cxnSp>
        <p:nvCxnSpPr>
          <p:cNvPr id="160" name="Straight Connector 159">
            <a:extLst>
              <a:ext uri="{FF2B5EF4-FFF2-40B4-BE49-F238E27FC236}">
                <a16:creationId xmlns:a16="http://schemas.microsoft.com/office/drawing/2014/main" id="{C5C90886-D05E-A8EE-4BE7-E1C17836F6F7}"/>
              </a:ext>
            </a:extLst>
          </p:cNvPr>
          <p:cNvCxnSpPr/>
          <p:nvPr/>
        </p:nvCxnSpPr>
        <p:spPr>
          <a:xfrm>
            <a:off x="10407993" y="4982369"/>
            <a:ext cx="305235" cy="0"/>
          </a:xfrm>
          <a:prstGeom prst="line">
            <a:avLst/>
          </a:prstGeom>
          <a:noFill/>
          <a:ln w="9525" cap="rnd" cmpd="sng" algn="ctr">
            <a:solidFill>
              <a:srgbClr val="FFFFFF">
                <a:lumMod val="75000"/>
              </a:srgbClr>
            </a:solidFill>
            <a:prstDash val="solid"/>
          </a:ln>
          <a:effectLst/>
        </p:spPr>
      </p:cxnSp>
      <p:cxnSp>
        <p:nvCxnSpPr>
          <p:cNvPr id="161" name="Straight Connector 160">
            <a:extLst>
              <a:ext uri="{FF2B5EF4-FFF2-40B4-BE49-F238E27FC236}">
                <a16:creationId xmlns:a16="http://schemas.microsoft.com/office/drawing/2014/main" id="{F0D26749-39DC-5B6E-3C61-E8144DE16F40}"/>
              </a:ext>
            </a:extLst>
          </p:cNvPr>
          <p:cNvCxnSpPr/>
          <p:nvPr/>
        </p:nvCxnSpPr>
        <p:spPr>
          <a:xfrm>
            <a:off x="685665" y="4297496"/>
            <a:ext cx="305235" cy="0"/>
          </a:xfrm>
          <a:prstGeom prst="line">
            <a:avLst/>
          </a:prstGeom>
          <a:noFill/>
          <a:ln w="9525" cap="rnd" cmpd="sng" algn="ctr">
            <a:solidFill>
              <a:srgbClr val="FFFFFF">
                <a:lumMod val="75000"/>
              </a:srgbClr>
            </a:solidFill>
            <a:prstDash val="solid"/>
          </a:ln>
          <a:effectLst/>
        </p:spPr>
      </p:cxnSp>
      <p:sp>
        <p:nvSpPr>
          <p:cNvPr id="162" name="Rectangle 161">
            <a:extLst>
              <a:ext uri="{FF2B5EF4-FFF2-40B4-BE49-F238E27FC236}">
                <a16:creationId xmlns:a16="http://schemas.microsoft.com/office/drawing/2014/main" id="{4068C338-F4FA-E379-7AE1-43A3A9CA284A}"/>
              </a:ext>
            </a:extLst>
          </p:cNvPr>
          <p:cNvSpPr/>
          <p:nvPr/>
        </p:nvSpPr>
        <p:spPr>
          <a:xfrm>
            <a:off x="3046040" y="3093237"/>
            <a:ext cx="1059917" cy="18000"/>
          </a:xfrm>
          <a:prstGeom prst="rect">
            <a:avLst/>
          </a:prstGeom>
          <a:solidFill>
            <a:srgbClr val="005757"/>
          </a:solidFill>
          <a:ln w="0" cap="flat">
            <a:noFill/>
            <a:prstDash val="solid"/>
            <a:miter/>
          </a:ln>
        </p:spPr>
        <p:txBody>
          <a:bodyPr rtlCol="0" anchor="ctr"/>
          <a:lstStyle/>
          <a:p>
            <a:endParaRPr lang="en-GB" sz="2000">
              <a:solidFill>
                <a:srgbClr val="FFFFFF"/>
              </a:solidFill>
              <a:latin typeface="Arial" panose="020B0604020202020204"/>
            </a:endParaRPr>
          </a:p>
        </p:txBody>
      </p:sp>
      <p:pic>
        <p:nvPicPr>
          <p:cNvPr id="163" name="Picture 162" descr="A cloud with arrows pointing to the side&#10;&#10;Description automatically generated">
            <a:extLst>
              <a:ext uri="{FF2B5EF4-FFF2-40B4-BE49-F238E27FC236}">
                <a16:creationId xmlns:a16="http://schemas.microsoft.com/office/drawing/2014/main" id="{E62BB89F-665C-0A6B-1F26-BA39EDAF2A1F}"/>
              </a:ext>
            </a:extLst>
          </p:cNvPr>
          <p:cNvPicPr>
            <a:picLocks noChangeAspect="1"/>
          </p:cNvPicPr>
          <p:nvPr/>
        </p:nvPicPr>
        <p:blipFill>
          <a:blip r:embed="rId13"/>
          <a:stretch>
            <a:fillRect/>
          </a:stretch>
        </p:blipFill>
        <p:spPr>
          <a:xfrm>
            <a:off x="3102872" y="2605694"/>
            <a:ext cx="397544" cy="394404"/>
          </a:xfrm>
          <a:prstGeom prst="rect">
            <a:avLst/>
          </a:prstGeom>
        </p:spPr>
      </p:pic>
      <p:sp>
        <p:nvSpPr>
          <p:cNvPr id="164" name="TextBox 163">
            <a:extLst>
              <a:ext uri="{FF2B5EF4-FFF2-40B4-BE49-F238E27FC236}">
                <a16:creationId xmlns:a16="http://schemas.microsoft.com/office/drawing/2014/main" id="{1A6B0109-7963-0B55-3FA1-CFCEB6D88593}"/>
              </a:ext>
            </a:extLst>
          </p:cNvPr>
          <p:cNvSpPr txBox="1"/>
          <p:nvPr/>
        </p:nvSpPr>
        <p:spPr>
          <a:xfrm>
            <a:off x="3049702" y="3156409"/>
            <a:ext cx="1053896" cy="383182"/>
          </a:xfrm>
          <a:prstGeom prst="rect">
            <a:avLst/>
          </a:prstGeom>
          <a:noFill/>
        </p:spPr>
        <p:txBody>
          <a:bodyPr wrap="square" lIns="36000" rIns="36000" rtlCol="0">
            <a:spAutoFit/>
          </a:bodyPr>
          <a:lstStyle/>
          <a:p>
            <a:pPr>
              <a:lnSpc>
                <a:spcPct val="90000"/>
              </a:lnSpc>
              <a:defRPr/>
            </a:pPr>
            <a:r>
              <a:rPr lang="en-GB" sz="1050" b="1">
                <a:solidFill>
                  <a:srgbClr val="003030"/>
                </a:solidFill>
                <a:latin typeface="Arial" panose="020B0604020202020204"/>
              </a:rPr>
              <a:t>Integration Management </a:t>
            </a:r>
          </a:p>
        </p:txBody>
      </p:sp>
      <p:sp>
        <p:nvSpPr>
          <p:cNvPr id="165" name="TextBox 164">
            <a:extLst>
              <a:ext uri="{FF2B5EF4-FFF2-40B4-BE49-F238E27FC236}">
                <a16:creationId xmlns:a16="http://schemas.microsoft.com/office/drawing/2014/main" id="{3CF8798E-15E9-A047-2ED2-B85411E15BFD}"/>
              </a:ext>
            </a:extLst>
          </p:cNvPr>
          <p:cNvSpPr txBox="1"/>
          <p:nvPr/>
        </p:nvSpPr>
        <p:spPr>
          <a:xfrm>
            <a:off x="3049701" y="3774240"/>
            <a:ext cx="1113851" cy="1200329"/>
          </a:xfrm>
          <a:prstGeom prst="rect">
            <a:avLst/>
          </a:prstGeom>
          <a:noFill/>
        </p:spPr>
        <p:txBody>
          <a:bodyPr wrap="square" lIns="36000" rIns="36000" rtlCol="0">
            <a:spAutoFit/>
          </a:bodyPr>
          <a:lstStyle/>
          <a:p>
            <a:pPr>
              <a:lnSpc>
                <a:spcPct val="90000"/>
              </a:lnSpc>
              <a:defRPr/>
            </a:pPr>
            <a:r>
              <a:rPr lang="en-GB" sz="1000">
                <a:solidFill>
                  <a:srgbClr val="003030"/>
                </a:solidFill>
                <a:latin typeface="Arial" panose="020B0604020202020204"/>
              </a:rPr>
              <a:t>Third Party Marketplace Support via API</a:t>
            </a:r>
          </a:p>
          <a:p>
            <a:pPr>
              <a:lnSpc>
                <a:spcPct val="90000"/>
              </a:lnSpc>
              <a:defRPr/>
            </a:pPr>
            <a:endParaRPr lang="en-GB" sz="1000">
              <a:solidFill>
                <a:srgbClr val="003030"/>
              </a:solidFill>
              <a:latin typeface="Arial" panose="020B0604020202020204"/>
            </a:endParaRPr>
          </a:p>
          <a:p>
            <a:pPr>
              <a:lnSpc>
                <a:spcPct val="90000"/>
              </a:lnSpc>
              <a:defRPr/>
            </a:pPr>
            <a:r>
              <a:rPr lang="en-GB" sz="1000">
                <a:solidFill>
                  <a:srgbClr val="003030"/>
                </a:solidFill>
                <a:latin typeface="Arial" panose="020B0604020202020204"/>
              </a:rPr>
              <a:t>PSA Connectors </a:t>
            </a:r>
          </a:p>
          <a:p>
            <a:pPr>
              <a:lnSpc>
                <a:spcPct val="90000"/>
              </a:lnSpc>
              <a:defRPr/>
            </a:pPr>
            <a:endParaRPr lang="en-GB" sz="1000">
              <a:solidFill>
                <a:srgbClr val="003030"/>
              </a:solidFill>
              <a:latin typeface="Arial" panose="020B0604020202020204"/>
            </a:endParaRPr>
          </a:p>
          <a:p>
            <a:pPr>
              <a:lnSpc>
                <a:spcPct val="90000"/>
              </a:lnSpc>
              <a:defRPr/>
            </a:pPr>
            <a:r>
              <a:rPr lang="en-GB" sz="1000">
                <a:solidFill>
                  <a:srgbClr val="003030"/>
                </a:solidFill>
                <a:latin typeface="Arial" panose="020B0604020202020204"/>
              </a:rPr>
              <a:t>White label storefronts </a:t>
            </a:r>
          </a:p>
        </p:txBody>
      </p:sp>
      <p:sp>
        <p:nvSpPr>
          <p:cNvPr id="166" name="Rectangle 165">
            <a:extLst>
              <a:ext uri="{FF2B5EF4-FFF2-40B4-BE49-F238E27FC236}">
                <a16:creationId xmlns:a16="http://schemas.microsoft.com/office/drawing/2014/main" id="{9F8A9624-B505-B30B-0381-50B621AA8E6A}"/>
              </a:ext>
            </a:extLst>
          </p:cNvPr>
          <p:cNvSpPr/>
          <p:nvPr/>
        </p:nvSpPr>
        <p:spPr>
          <a:xfrm>
            <a:off x="2996857" y="3681892"/>
            <a:ext cx="1059917" cy="18000"/>
          </a:xfrm>
          <a:prstGeom prst="rect">
            <a:avLst/>
          </a:prstGeom>
          <a:solidFill>
            <a:srgbClr val="005757"/>
          </a:solidFill>
          <a:ln w="0" cap="flat">
            <a:noFill/>
            <a:prstDash val="solid"/>
            <a:miter/>
          </a:ln>
        </p:spPr>
        <p:txBody>
          <a:bodyPr rtlCol="0" anchor="ctr"/>
          <a:lstStyle/>
          <a:p>
            <a:endParaRPr lang="en-GB" sz="2000">
              <a:solidFill>
                <a:srgbClr val="FFFFFF"/>
              </a:solidFill>
              <a:latin typeface="Arial" panose="020B0604020202020204"/>
            </a:endParaRPr>
          </a:p>
        </p:txBody>
      </p:sp>
      <p:sp>
        <p:nvSpPr>
          <p:cNvPr id="167" name="TextBox 166">
            <a:extLst>
              <a:ext uri="{FF2B5EF4-FFF2-40B4-BE49-F238E27FC236}">
                <a16:creationId xmlns:a16="http://schemas.microsoft.com/office/drawing/2014/main" id="{ACA7C55C-43E8-D288-5E6D-BB77B8ACDF57}"/>
              </a:ext>
            </a:extLst>
          </p:cNvPr>
          <p:cNvSpPr txBox="1"/>
          <p:nvPr/>
        </p:nvSpPr>
        <p:spPr>
          <a:xfrm>
            <a:off x="1806481" y="3784457"/>
            <a:ext cx="1113851" cy="1200329"/>
          </a:xfrm>
          <a:prstGeom prst="rect">
            <a:avLst/>
          </a:prstGeom>
          <a:noFill/>
        </p:spPr>
        <p:txBody>
          <a:bodyPr wrap="square" lIns="36000" rIns="36000" rtlCol="0">
            <a:spAutoFit/>
          </a:bodyPr>
          <a:lstStyle/>
          <a:p>
            <a:pPr>
              <a:lnSpc>
                <a:spcPct val="90000"/>
              </a:lnSpc>
              <a:defRPr/>
            </a:pPr>
            <a:r>
              <a:rPr lang="en-GB" sz="1000">
                <a:solidFill>
                  <a:srgbClr val="003030"/>
                </a:solidFill>
                <a:latin typeface="Arial" panose="020B0604020202020204"/>
              </a:rPr>
              <a:t>Click-through Agreements</a:t>
            </a:r>
          </a:p>
          <a:p>
            <a:pPr>
              <a:lnSpc>
                <a:spcPct val="90000"/>
              </a:lnSpc>
              <a:defRPr/>
            </a:pPr>
            <a:endParaRPr lang="en-GB" sz="1000">
              <a:solidFill>
                <a:srgbClr val="003030"/>
              </a:solidFill>
              <a:latin typeface="Arial" panose="020B0604020202020204"/>
            </a:endParaRPr>
          </a:p>
          <a:p>
            <a:pPr>
              <a:lnSpc>
                <a:spcPct val="90000"/>
              </a:lnSpc>
              <a:defRPr/>
            </a:pPr>
            <a:r>
              <a:rPr lang="en-GB" sz="1000">
                <a:solidFill>
                  <a:srgbClr val="003030"/>
                </a:solidFill>
                <a:latin typeface="Arial" panose="020B0604020202020204"/>
              </a:rPr>
              <a:t>Onboarding Support </a:t>
            </a:r>
          </a:p>
          <a:p>
            <a:pPr>
              <a:lnSpc>
                <a:spcPct val="90000"/>
              </a:lnSpc>
              <a:defRPr/>
            </a:pPr>
            <a:endParaRPr lang="en-GB" sz="1000">
              <a:solidFill>
                <a:srgbClr val="003030"/>
              </a:solidFill>
              <a:latin typeface="Arial" panose="020B0604020202020204"/>
            </a:endParaRPr>
          </a:p>
          <a:p>
            <a:pPr>
              <a:lnSpc>
                <a:spcPct val="90000"/>
              </a:lnSpc>
              <a:defRPr/>
            </a:pPr>
            <a:r>
              <a:rPr lang="en-GB" sz="1000">
                <a:solidFill>
                  <a:srgbClr val="003030"/>
                </a:solidFill>
                <a:latin typeface="Arial" panose="020B0604020202020204"/>
              </a:rPr>
              <a:t>Role-Based Access Controls</a:t>
            </a:r>
          </a:p>
        </p:txBody>
      </p:sp>
      <p:grpSp>
        <p:nvGrpSpPr>
          <p:cNvPr id="168" name="Group 167">
            <a:extLst>
              <a:ext uri="{FF2B5EF4-FFF2-40B4-BE49-F238E27FC236}">
                <a16:creationId xmlns:a16="http://schemas.microsoft.com/office/drawing/2014/main" id="{A454E5AC-4841-16FC-41B3-E8318DF16B94}"/>
              </a:ext>
            </a:extLst>
          </p:cNvPr>
          <p:cNvGrpSpPr/>
          <p:nvPr/>
        </p:nvGrpSpPr>
        <p:grpSpPr>
          <a:xfrm>
            <a:off x="3082117" y="4285951"/>
            <a:ext cx="314760" cy="295195"/>
            <a:chOff x="1862917" y="4424178"/>
            <a:chExt cx="314760" cy="295195"/>
          </a:xfrm>
        </p:grpSpPr>
        <p:cxnSp>
          <p:nvCxnSpPr>
            <p:cNvPr id="169" name="Straight Connector 168">
              <a:extLst>
                <a:ext uri="{FF2B5EF4-FFF2-40B4-BE49-F238E27FC236}">
                  <a16:creationId xmlns:a16="http://schemas.microsoft.com/office/drawing/2014/main" id="{85D4F58F-8F86-EE08-8B61-7AC24CDD046B}"/>
                </a:ext>
              </a:extLst>
            </p:cNvPr>
            <p:cNvCxnSpPr/>
            <p:nvPr/>
          </p:nvCxnSpPr>
          <p:spPr>
            <a:xfrm>
              <a:off x="1862917" y="4424178"/>
              <a:ext cx="305235" cy="0"/>
            </a:xfrm>
            <a:prstGeom prst="line">
              <a:avLst/>
            </a:prstGeom>
            <a:noFill/>
            <a:ln w="9525" cap="rnd" cmpd="sng" algn="ctr">
              <a:solidFill>
                <a:srgbClr val="FFFFFF">
                  <a:lumMod val="75000"/>
                </a:srgbClr>
              </a:solidFill>
              <a:prstDash val="solid"/>
            </a:ln>
            <a:effectLst/>
          </p:spPr>
        </p:cxnSp>
        <p:cxnSp>
          <p:nvCxnSpPr>
            <p:cNvPr id="170" name="Straight Connector 169">
              <a:extLst>
                <a:ext uri="{FF2B5EF4-FFF2-40B4-BE49-F238E27FC236}">
                  <a16:creationId xmlns:a16="http://schemas.microsoft.com/office/drawing/2014/main" id="{6AF80974-FB4E-3AC8-F24A-CBDCB0BC99E6}"/>
                </a:ext>
              </a:extLst>
            </p:cNvPr>
            <p:cNvCxnSpPr/>
            <p:nvPr/>
          </p:nvCxnSpPr>
          <p:spPr>
            <a:xfrm>
              <a:off x="1872442" y="4719373"/>
              <a:ext cx="305235" cy="0"/>
            </a:xfrm>
            <a:prstGeom prst="line">
              <a:avLst/>
            </a:prstGeom>
            <a:noFill/>
            <a:ln w="9525" cap="rnd" cmpd="sng" algn="ctr">
              <a:solidFill>
                <a:srgbClr val="FFFFFF">
                  <a:lumMod val="75000"/>
                </a:srgbClr>
              </a:solidFill>
              <a:prstDash val="solid"/>
            </a:ln>
            <a:effectLst/>
          </p:spPr>
        </p:cxnSp>
      </p:grpSp>
      <p:pic>
        <p:nvPicPr>
          <p:cNvPr id="7172" name="Picture 4" descr="A blue rectangular object with black background&#10;&#10;Description automatically generated">
            <a:extLst>
              <a:ext uri="{FF2B5EF4-FFF2-40B4-BE49-F238E27FC236}">
                <a16:creationId xmlns:a16="http://schemas.microsoft.com/office/drawing/2014/main" id="{3745680A-BA71-EBE7-BCEE-371D213EE57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913001" y="972148"/>
            <a:ext cx="1332144" cy="494404"/>
          </a:xfrm>
          <a:prstGeom prst="rect">
            <a:avLst/>
          </a:prstGeom>
          <a:noFill/>
          <a:extLst>
            <a:ext uri="{909E8E84-426E-40DD-AFC4-6F175D3DCCD1}">
              <a14:hiddenFill xmlns:a14="http://schemas.microsoft.com/office/drawing/2010/main">
                <a:solidFill>
                  <a:srgbClr val="FFFFFF"/>
                </a:solidFill>
              </a14:hiddenFill>
            </a:ext>
          </a:extLst>
        </p:spPr>
      </p:pic>
      <p:sp>
        <p:nvSpPr>
          <p:cNvPr id="19" name="Title 6">
            <a:extLst>
              <a:ext uri="{FF2B5EF4-FFF2-40B4-BE49-F238E27FC236}">
                <a16:creationId xmlns:a16="http://schemas.microsoft.com/office/drawing/2014/main" id="{C2B22898-FB68-3560-EF07-A31CBA8852B4}"/>
              </a:ext>
            </a:extLst>
          </p:cNvPr>
          <p:cNvSpPr txBox="1">
            <a:spLocks/>
          </p:cNvSpPr>
          <p:nvPr/>
        </p:nvSpPr>
        <p:spPr>
          <a:xfrm>
            <a:off x="480287" y="953632"/>
            <a:ext cx="10022363" cy="574850"/>
          </a:xfrm>
          <a:prstGeom prst="rect">
            <a:avLst/>
          </a:prstGeom>
        </p:spPr>
        <p:txBody>
          <a:bodyPr vert="horz" lIns="0" tIns="45720" rIns="91440" bIns="45720" rtlCol="0" anchor="ctr">
            <a:noAutofit/>
          </a:bodyPr>
          <a:lstStyle>
            <a:lvl1pPr algn="l" defTabSz="914400" rtl="0" eaLnBrk="1" latinLnBrk="0" hangingPunct="1">
              <a:lnSpc>
                <a:spcPct val="10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sz="1600" b="0">
                <a:solidFill>
                  <a:schemeClr val="bg1"/>
                </a:solidFill>
                <a:latin typeface="TWK Everett" panose="020B0204000000000000"/>
                <a:cs typeface="Arial" panose="020B0604020202020204" pitchFamily="34" charset="0"/>
              </a:rPr>
              <a:t>StreamOne® is designed to provide the most complete end-to-end cloud management experience.</a:t>
            </a:r>
          </a:p>
        </p:txBody>
      </p:sp>
    </p:spTree>
    <p:extLst>
      <p:ext uri="{BB962C8B-B14F-4D97-AF65-F5344CB8AC3E}">
        <p14:creationId xmlns:p14="http://schemas.microsoft.com/office/powerpoint/2010/main" val="28089799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9D2900-8BE2-0F0D-C974-9CD1923A56C3}"/>
            </a:ext>
          </a:extLst>
        </p:cNvPr>
        <p:cNvGrpSpPr/>
        <p:nvPr/>
      </p:nvGrpSpPr>
      <p:grpSpPr>
        <a:xfrm>
          <a:off x="0" y="0"/>
          <a:ext cx="0" cy="0"/>
          <a:chOff x="0" y="0"/>
          <a:chExt cx="0" cy="0"/>
        </a:xfrm>
      </p:grpSpPr>
      <p:sp>
        <p:nvSpPr>
          <p:cNvPr id="52" name="Rectangle 51">
            <a:extLst>
              <a:ext uri="{FF2B5EF4-FFF2-40B4-BE49-F238E27FC236}">
                <a16:creationId xmlns:a16="http://schemas.microsoft.com/office/drawing/2014/main" id="{95FB9BC9-63F5-5D66-531D-200B10D663D7}"/>
              </a:ext>
            </a:extLst>
          </p:cNvPr>
          <p:cNvSpPr/>
          <p:nvPr/>
        </p:nvSpPr>
        <p:spPr>
          <a:xfrm>
            <a:off x="4254500" y="0"/>
            <a:ext cx="79375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ectangle 52">
            <a:extLst>
              <a:ext uri="{FF2B5EF4-FFF2-40B4-BE49-F238E27FC236}">
                <a16:creationId xmlns:a16="http://schemas.microsoft.com/office/drawing/2014/main" id="{BA5CB740-4CD0-DE64-08D6-53D9B60B1465}"/>
              </a:ext>
            </a:extLst>
          </p:cNvPr>
          <p:cNvSpPr/>
          <p:nvPr/>
        </p:nvSpPr>
        <p:spPr>
          <a:xfrm>
            <a:off x="4260028" y="457200"/>
            <a:ext cx="7480300" cy="59436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E533D876-F5B3-BC29-4BFE-2E81C25E8DD8}"/>
              </a:ext>
            </a:extLst>
          </p:cNvPr>
          <p:cNvSpPr>
            <a:spLocks noGrp="1"/>
          </p:cNvSpPr>
          <p:nvPr>
            <p:ph type="title" idx="4294967295"/>
          </p:nvPr>
        </p:nvSpPr>
        <p:spPr>
          <a:xfrm>
            <a:off x="452430" y="782337"/>
            <a:ext cx="2336800" cy="1460500"/>
          </a:xfrm>
        </p:spPr>
        <p:txBody>
          <a:bodyPr>
            <a:normAutofit/>
          </a:bodyPr>
          <a:lstStyle/>
          <a:p>
            <a:pPr lvl="0"/>
            <a:r>
              <a:rPr lang="en-US" sz="3600">
                <a:solidFill>
                  <a:schemeClr val="bg1"/>
                </a:solidFill>
              </a:rPr>
              <a:t>Agenda</a:t>
            </a:r>
          </a:p>
        </p:txBody>
      </p:sp>
      <p:grpSp>
        <p:nvGrpSpPr>
          <p:cNvPr id="17" name="Group 16">
            <a:extLst>
              <a:ext uri="{FF2B5EF4-FFF2-40B4-BE49-F238E27FC236}">
                <a16:creationId xmlns:a16="http://schemas.microsoft.com/office/drawing/2014/main" id="{67A18DF3-AC74-7CD7-D8E1-6B1CF4DE8C1F}"/>
              </a:ext>
            </a:extLst>
          </p:cNvPr>
          <p:cNvGrpSpPr/>
          <p:nvPr/>
        </p:nvGrpSpPr>
        <p:grpSpPr>
          <a:xfrm>
            <a:off x="3746498" y="1625600"/>
            <a:ext cx="2495355" cy="3949700"/>
            <a:chOff x="3746498" y="1625600"/>
            <a:chExt cx="2495355" cy="3949700"/>
          </a:xfrm>
        </p:grpSpPr>
        <p:sp>
          <p:nvSpPr>
            <p:cNvPr id="18" name="Rectangle: Rounded Corners 17">
              <a:extLst>
                <a:ext uri="{FF2B5EF4-FFF2-40B4-BE49-F238E27FC236}">
                  <a16:creationId xmlns:a16="http://schemas.microsoft.com/office/drawing/2014/main" id="{70FB21ED-8177-4487-7220-16C4120F9263}"/>
                </a:ext>
              </a:extLst>
            </p:cNvPr>
            <p:cNvSpPr/>
            <p:nvPr/>
          </p:nvSpPr>
          <p:spPr>
            <a:xfrm>
              <a:off x="3746498" y="1625600"/>
              <a:ext cx="2495355" cy="3949700"/>
            </a:xfrm>
            <a:prstGeom prst="roundRect">
              <a:avLst>
                <a:gd name="adj" fmla="val 2735"/>
              </a:avLst>
            </a:prstGeom>
            <a:solidFill>
              <a:schemeClr val="bg1"/>
            </a:solidFill>
            <a:ln>
              <a:noFill/>
            </a:ln>
            <a:effectLst>
              <a:outerShdw blurRad="127000" dist="38100" dir="13500000" algn="br" rotWithShape="0">
                <a:schemeClr val="bg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Rounded Corners 18">
              <a:extLst>
                <a:ext uri="{FF2B5EF4-FFF2-40B4-BE49-F238E27FC236}">
                  <a16:creationId xmlns:a16="http://schemas.microsoft.com/office/drawing/2014/main" id="{C44ED84A-EEEB-88EA-7103-F187DCAAC042}"/>
                </a:ext>
              </a:extLst>
            </p:cNvPr>
            <p:cNvSpPr/>
            <p:nvPr/>
          </p:nvSpPr>
          <p:spPr>
            <a:xfrm>
              <a:off x="3746498" y="1625600"/>
              <a:ext cx="2495355" cy="3949700"/>
            </a:xfrm>
            <a:prstGeom prst="roundRect">
              <a:avLst>
                <a:gd name="adj" fmla="val 2735"/>
              </a:avLst>
            </a:prstGeom>
            <a:solidFill>
              <a:schemeClr val="bg1"/>
            </a:solidFill>
            <a:ln>
              <a:noFill/>
            </a:ln>
            <a:effectLst>
              <a:outerShdw blurRad="127000" dist="635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3" name="Title 1">
            <a:extLst>
              <a:ext uri="{FF2B5EF4-FFF2-40B4-BE49-F238E27FC236}">
                <a16:creationId xmlns:a16="http://schemas.microsoft.com/office/drawing/2014/main" id="{93FAC95C-157D-1FDB-E623-5F346DD89BBF}"/>
              </a:ext>
            </a:extLst>
          </p:cNvPr>
          <p:cNvSpPr txBox="1">
            <a:spLocks/>
          </p:cNvSpPr>
          <p:nvPr/>
        </p:nvSpPr>
        <p:spPr>
          <a:xfrm>
            <a:off x="3731039" y="3665523"/>
            <a:ext cx="2495355" cy="348753"/>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gn="ctr">
              <a:lnSpc>
                <a:spcPct val="100000"/>
              </a:lnSpc>
              <a:defRPr/>
            </a:pPr>
            <a:r>
              <a:rPr lang="en-US" sz="1600">
                <a:solidFill>
                  <a:srgbClr val="003030"/>
                </a:solidFill>
                <a:latin typeface="TWK Everett" panose="020B0204000000000000" pitchFamily="34" charset="0"/>
              </a:rPr>
              <a:t>Welcome</a:t>
            </a:r>
            <a:r>
              <a:rPr lang="en-US" sz="1600" b="0">
                <a:solidFill>
                  <a:srgbClr val="003030"/>
                </a:solidFill>
                <a:latin typeface="TWK Everett" panose="020B0204000000000000" pitchFamily="34" charset="0"/>
              </a:rPr>
              <a:t> to TD SYNNEX</a:t>
            </a:r>
          </a:p>
          <a:p>
            <a:pPr algn="ctr">
              <a:lnSpc>
                <a:spcPct val="100000"/>
              </a:lnSpc>
              <a:defRPr/>
            </a:pPr>
            <a:r>
              <a:rPr lang="en-US" sz="1600" b="0">
                <a:solidFill>
                  <a:srgbClr val="003030"/>
                </a:solidFill>
                <a:latin typeface="TWK Everett" panose="020B0204000000000000" pitchFamily="34" charset="0"/>
              </a:rPr>
              <a:t>and</a:t>
            </a:r>
            <a:r>
              <a:rPr lang="en-US" sz="1600">
                <a:solidFill>
                  <a:srgbClr val="003030"/>
                </a:solidFill>
                <a:latin typeface="TWK Everett" panose="020B0204000000000000" pitchFamily="34" charset="0"/>
              </a:rPr>
              <a:t> Get Started</a:t>
            </a:r>
          </a:p>
        </p:txBody>
      </p:sp>
      <p:grpSp>
        <p:nvGrpSpPr>
          <p:cNvPr id="9" name="Gruppieren 8">
            <a:extLst>
              <a:ext uri="{FF2B5EF4-FFF2-40B4-BE49-F238E27FC236}">
                <a16:creationId xmlns:a16="http://schemas.microsoft.com/office/drawing/2014/main" id="{9C07A436-0179-208E-9187-7344DC3D86BD}"/>
              </a:ext>
            </a:extLst>
          </p:cNvPr>
          <p:cNvGrpSpPr/>
          <p:nvPr/>
        </p:nvGrpSpPr>
        <p:grpSpPr>
          <a:xfrm>
            <a:off x="4174588" y="1918302"/>
            <a:ext cx="1639174" cy="1639166"/>
            <a:chOff x="4174588" y="1918302"/>
            <a:chExt cx="1639174" cy="1639166"/>
          </a:xfrm>
        </p:grpSpPr>
        <p:grpSp>
          <p:nvGrpSpPr>
            <p:cNvPr id="20" name="Group 53">
              <a:extLst>
                <a:ext uri="{FF2B5EF4-FFF2-40B4-BE49-F238E27FC236}">
                  <a16:creationId xmlns:a16="http://schemas.microsoft.com/office/drawing/2014/main" id="{D61C75DF-223E-7940-1C9F-CFE721CC244C}"/>
                </a:ext>
              </a:extLst>
            </p:cNvPr>
            <p:cNvGrpSpPr/>
            <p:nvPr/>
          </p:nvGrpSpPr>
          <p:grpSpPr>
            <a:xfrm>
              <a:off x="4174588" y="1918302"/>
              <a:ext cx="1639174" cy="1639166"/>
              <a:chOff x="4935030" y="1155657"/>
              <a:chExt cx="1119116" cy="1119112"/>
            </a:xfrm>
          </p:grpSpPr>
          <p:sp>
            <p:nvSpPr>
              <p:cNvPr id="21" name="Oval 20">
                <a:extLst>
                  <a:ext uri="{FF2B5EF4-FFF2-40B4-BE49-F238E27FC236}">
                    <a16:creationId xmlns:a16="http://schemas.microsoft.com/office/drawing/2014/main" id="{4DAEE18D-83A7-0E80-FC05-3D0C4EE0C5F0}"/>
                  </a:ext>
                </a:extLst>
              </p:cNvPr>
              <p:cNvSpPr/>
              <p:nvPr/>
            </p:nvSpPr>
            <p:spPr>
              <a:xfrm>
                <a:off x="4935030" y="1155657"/>
                <a:ext cx="1119116" cy="1119112"/>
              </a:xfrm>
              <a:prstGeom prst="ellipse">
                <a:avLst/>
              </a:prstGeom>
              <a:solidFill>
                <a:schemeClr val="bg1">
                  <a:lumMod val="95000"/>
                </a:schemeClr>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5758"/>
                  </a:solidFill>
                  <a:effectLst/>
                  <a:uLnTx/>
                  <a:uFillTx/>
                  <a:latin typeface="TWK Everett" panose="020B0204000000000000" pitchFamily="34" charset="0"/>
                  <a:sym typeface="TWK Everett" panose="020B0204000000000000" pitchFamily="34" charset="0"/>
                </a:endParaRPr>
              </a:p>
            </p:txBody>
          </p:sp>
          <p:sp>
            <p:nvSpPr>
              <p:cNvPr id="22" name="Rectangle: Rounded Corners 164">
                <a:extLst>
                  <a:ext uri="{FF2B5EF4-FFF2-40B4-BE49-F238E27FC236}">
                    <a16:creationId xmlns:a16="http://schemas.microsoft.com/office/drawing/2014/main" id="{05B72E94-E50A-DA51-00FA-A4CB74567ECC}"/>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rgbClr val="FFFFFF"/>
                  </a:solidFill>
                  <a:effectLst/>
                  <a:uLnTx/>
                  <a:uFillTx/>
                  <a:latin typeface="TWK Everett" panose="020B0204000000000000" pitchFamily="34" charset="0"/>
                </a:endParaRPr>
              </a:p>
            </p:txBody>
          </p:sp>
          <p:sp>
            <p:nvSpPr>
              <p:cNvPr id="23" name="Rectangle: Rounded Corners 165">
                <a:extLst>
                  <a:ext uri="{FF2B5EF4-FFF2-40B4-BE49-F238E27FC236}">
                    <a16:creationId xmlns:a16="http://schemas.microsoft.com/office/drawing/2014/main" id="{8499087A-67EC-4505-B24E-870598AB0958}"/>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rgbClr val="FFFFFF"/>
                  </a:solidFill>
                  <a:effectLst/>
                  <a:uLnTx/>
                  <a:uFillTx/>
                  <a:latin typeface="TWK Everett" panose="020B0204000000000000" pitchFamily="34" charset="0"/>
                </a:endParaRPr>
              </a:p>
            </p:txBody>
          </p:sp>
        </p:grpSp>
        <p:sp>
          <p:nvSpPr>
            <p:cNvPr id="44" name="Oval 43">
              <a:extLst>
                <a:ext uri="{FF2B5EF4-FFF2-40B4-BE49-F238E27FC236}">
                  <a16:creationId xmlns:a16="http://schemas.microsoft.com/office/drawing/2014/main" id="{FAD69431-B0B8-0398-CFA5-492256055DA6}"/>
                </a:ext>
              </a:extLst>
            </p:cNvPr>
            <p:cNvSpPr/>
            <p:nvPr/>
          </p:nvSpPr>
          <p:spPr>
            <a:xfrm>
              <a:off x="4270538" y="2014249"/>
              <a:ext cx="1447276" cy="1447274"/>
            </a:xfrm>
            <a:prstGeom prst="ellipse">
              <a:avLst/>
            </a:prstGeom>
            <a:solidFill>
              <a:srgbClr val="0057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54" name="Picture 53" descr="A person jumping up a step&#10;&#10;Description automatically generated with medium confidence">
            <a:extLst>
              <a:ext uri="{FF2B5EF4-FFF2-40B4-BE49-F238E27FC236}">
                <a16:creationId xmlns:a16="http://schemas.microsoft.com/office/drawing/2014/main" id="{14AABA1D-0A48-8C48-1AFC-903B234D7B37}"/>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4723077" y="2423870"/>
            <a:ext cx="575448" cy="602291"/>
          </a:xfrm>
          <a:prstGeom prst="rect">
            <a:avLst/>
          </a:prstGeom>
        </p:spPr>
      </p:pic>
      <p:grpSp>
        <p:nvGrpSpPr>
          <p:cNvPr id="84" name="Group 83">
            <a:extLst>
              <a:ext uri="{FF2B5EF4-FFF2-40B4-BE49-F238E27FC236}">
                <a16:creationId xmlns:a16="http://schemas.microsoft.com/office/drawing/2014/main" id="{07DFCB6F-19FA-0572-7CC7-64120BC921C2}"/>
              </a:ext>
            </a:extLst>
          </p:cNvPr>
          <p:cNvGrpSpPr/>
          <p:nvPr/>
        </p:nvGrpSpPr>
        <p:grpSpPr>
          <a:xfrm>
            <a:off x="6405193" y="1621866"/>
            <a:ext cx="2495355" cy="3949700"/>
            <a:chOff x="6395437" y="1625600"/>
            <a:chExt cx="2495355" cy="3949700"/>
          </a:xfrm>
        </p:grpSpPr>
        <p:grpSp>
          <p:nvGrpSpPr>
            <p:cNvPr id="8" name="Group 7">
              <a:extLst>
                <a:ext uri="{FF2B5EF4-FFF2-40B4-BE49-F238E27FC236}">
                  <a16:creationId xmlns:a16="http://schemas.microsoft.com/office/drawing/2014/main" id="{A898088D-B957-8020-9640-89199DE91425}"/>
                </a:ext>
              </a:extLst>
            </p:cNvPr>
            <p:cNvGrpSpPr/>
            <p:nvPr/>
          </p:nvGrpSpPr>
          <p:grpSpPr>
            <a:xfrm>
              <a:off x="6395437" y="1625600"/>
              <a:ext cx="2495355" cy="3949700"/>
              <a:chOff x="3746498" y="1625600"/>
              <a:chExt cx="2495355" cy="3949700"/>
            </a:xfrm>
          </p:grpSpPr>
          <p:sp>
            <p:nvSpPr>
              <p:cNvPr id="11" name="Rectangle: Rounded Corners 10">
                <a:extLst>
                  <a:ext uri="{FF2B5EF4-FFF2-40B4-BE49-F238E27FC236}">
                    <a16:creationId xmlns:a16="http://schemas.microsoft.com/office/drawing/2014/main" id="{2CFFEA10-99E3-8418-43EA-DC58E40B754E}"/>
                  </a:ext>
                </a:extLst>
              </p:cNvPr>
              <p:cNvSpPr/>
              <p:nvPr/>
            </p:nvSpPr>
            <p:spPr>
              <a:xfrm>
                <a:off x="3746498" y="1625600"/>
                <a:ext cx="2495355" cy="3949700"/>
              </a:xfrm>
              <a:prstGeom prst="roundRect">
                <a:avLst>
                  <a:gd name="adj" fmla="val 2735"/>
                </a:avLst>
              </a:prstGeom>
              <a:solidFill>
                <a:schemeClr val="bg1"/>
              </a:solidFill>
              <a:ln>
                <a:noFill/>
              </a:ln>
              <a:effectLst>
                <a:outerShdw blurRad="127000" dist="38100" dir="13500000" algn="br" rotWithShape="0">
                  <a:schemeClr val="bg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D9985DE0-5021-A77C-F4D2-5CB377C66EFB}"/>
                  </a:ext>
                </a:extLst>
              </p:cNvPr>
              <p:cNvSpPr/>
              <p:nvPr/>
            </p:nvSpPr>
            <p:spPr>
              <a:xfrm>
                <a:off x="3746498" y="1625600"/>
                <a:ext cx="2495355" cy="3949700"/>
              </a:xfrm>
              <a:prstGeom prst="roundRect">
                <a:avLst>
                  <a:gd name="adj" fmla="val 2735"/>
                </a:avLst>
              </a:prstGeom>
              <a:solidFill>
                <a:schemeClr val="bg1"/>
              </a:solidFill>
              <a:ln>
                <a:noFill/>
              </a:ln>
              <a:effectLst>
                <a:outerShdw blurRad="127000" dist="635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5" name="Title 1">
              <a:extLst>
                <a:ext uri="{FF2B5EF4-FFF2-40B4-BE49-F238E27FC236}">
                  <a16:creationId xmlns:a16="http://schemas.microsoft.com/office/drawing/2014/main" id="{E4549507-9A49-CECC-E8B8-E138C2394180}"/>
                </a:ext>
              </a:extLst>
            </p:cNvPr>
            <p:cNvSpPr txBox="1">
              <a:spLocks/>
            </p:cNvSpPr>
            <p:nvPr/>
          </p:nvSpPr>
          <p:spPr>
            <a:xfrm>
              <a:off x="6617567" y="3665523"/>
              <a:ext cx="2051094" cy="348753"/>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gn="ctr">
                <a:lnSpc>
                  <a:spcPct val="100000"/>
                </a:lnSpc>
                <a:defRPr/>
              </a:pPr>
              <a:r>
                <a:rPr lang="en-GB" sz="1600">
                  <a:solidFill>
                    <a:srgbClr val="003030"/>
                  </a:solidFill>
                  <a:latin typeface="TWK Everett" panose="020B0204000000000000" pitchFamily="34" charset="0"/>
                </a:rPr>
                <a:t>Grow</a:t>
              </a:r>
              <a:r>
                <a:rPr lang="en-GB" sz="1600" b="0">
                  <a:solidFill>
                    <a:srgbClr val="003030"/>
                  </a:solidFill>
                  <a:latin typeface="TWK Everett" panose="020B0204000000000000" pitchFamily="34" charset="0"/>
                </a:rPr>
                <a:t> your </a:t>
              </a:r>
              <a:r>
                <a:rPr lang="en-GB" sz="1600">
                  <a:solidFill>
                    <a:srgbClr val="003030"/>
                  </a:solidFill>
                  <a:latin typeface="TWK Everett" panose="020B0204000000000000" pitchFamily="34" charset="0"/>
                </a:rPr>
                <a:t>Business</a:t>
              </a:r>
            </a:p>
          </p:txBody>
        </p:sp>
        <p:grpSp>
          <p:nvGrpSpPr>
            <p:cNvPr id="24" name="Group 53">
              <a:extLst>
                <a:ext uri="{FF2B5EF4-FFF2-40B4-BE49-F238E27FC236}">
                  <a16:creationId xmlns:a16="http://schemas.microsoft.com/office/drawing/2014/main" id="{3ECAFAAB-843C-1699-A6B9-63C65087B144}"/>
                </a:ext>
              </a:extLst>
            </p:cNvPr>
            <p:cNvGrpSpPr/>
            <p:nvPr/>
          </p:nvGrpSpPr>
          <p:grpSpPr>
            <a:xfrm>
              <a:off x="6823527" y="1918302"/>
              <a:ext cx="1639174" cy="1639166"/>
              <a:chOff x="4935030" y="1155657"/>
              <a:chExt cx="1119116" cy="1119112"/>
            </a:xfrm>
          </p:grpSpPr>
          <p:sp>
            <p:nvSpPr>
              <p:cNvPr id="25" name="Oval 24">
                <a:extLst>
                  <a:ext uri="{FF2B5EF4-FFF2-40B4-BE49-F238E27FC236}">
                    <a16:creationId xmlns:a16="http://schemas.microsoft.com/office/drawing/2014/main" id="{DDD77348-2A01-BC4E-DABB-C38BDE8F6304}"/>
                  </a:ext>
                </a:extLst>
              </p:cNvPr>
              <p:cNvSpPr/>
              <p:nvPr/>
            </p:nvSpPr>
            <p:spPr>
              <a:xfrm>
                <a:off x="4935030" y="1155657"/>
                <a:ext cx="1119116" cy="1119112"/>
              </a:xfrm>
              <a:prstGeom prst="ellipse">
                <a:avLst/>
              </a:prstGeom>
              <a:solidFill>
                <a:schemeClr val="bg1">
                  <a:lumMod val="95000"/>
                </a:schemeClr>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5758"/>
                  </a:solidFill>
                  <a:effectLst/>
                  <a:uLnTx/>
                  <a:uFillTx/>
                  <a:latin typeface="TWK Everett" panose="020B0204000000000000" pitchFamily="34" charset="0"/>
                  <a:sym typeface="TWK Everett" panose="020B0204000000000000" pitchFamily="34" charset="0"/>
                </a:endParaRPr>
              </a:p>
            </p:txBody>
          </p:sp>
          <p:sp>
            <p:nvSpPr>
              <p:cNvPr id="26" name="Rectangle: Rounded Corners 164">
                <a:extLst>
                  <a:ext uri="{FF2B5EF4-FFF2-40B4-BE49-F238E27FC236}">
                    <a16:creationId xmlns:a16="http://schemas.microsoft.com/office/drawing/2014/main" id="{74C2D1FC-7A47-C703-EFA5-1E95E4BB84D0}"/>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rgbClr val="FFFFFF"/>
                  </a:solidFill>
                  <a:effectLst/>
                  <a:uLnTx/>
                  <a:uFillTx/>
                  <a:latin typeface="TWK Everett" panose="020B0204000000000000" pitchFamily="34" charset="0"/>
                </a:endParaRPr>
              </a:p>
            </p:txBody>
          </p:sp>
          <p:sp>
            <p:nvSpPr>
              <p:cNvPr id="27" name="Rectangle: Rounded Corners 165">
                <a:extLst>
                  <a:ext uri="{FF2B5EF4-FFF2-40B4-BE49-F238E27FC236}">
                    <a16:creationId xmlns:a16="http://schemas.microsoft.com/office/drawing/2014/main" id="{3BF42C78-4875-5E96-50C4-0C53C765770B}"/>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rgbClr val="FFFFFF"/>
                  </a:solidFill>
                  <a:effectLst/>
                  <a:uLnTx/>
                  <a:uFillTx/>
                  <a:latin typeface="TWK Everett" panose="020B0204000000000000" pitchFamily="34" charset="0"/>
                </a:endParaRPr>
              </a:p>
            </p:txBody>
          </p:sp>
        </p:grpSp>
        <p:sp>
          <p:nvSpPr>
            <p:cNvPr id="28" name="Oval 27">
              <a:extLst>
                <a:ext uri="{FF2B5EF4-FFF2-40B4-BE49-F238E27FC236}">
                  <a16:creationId xmlns:a16="http://schemas.microsoft.com/office/drawing/2014/main" id="{A166BADC-0ADD-B87A-E470-9E4952B5ACC1}"/>
                </a:ext>
              </a:extLst>
            </p:cNvPr>
            <p:cNvSpPr/>
            <p:nvPr/>
          </p:nvSpPr>
          <p:spPr>
            <a:xfrm>
              <a:off x="6919476" y="2014249"/>
              <a:ext cx="1447276" cy="1447274"/>
            </a:xfrm>
            <a:prstGeom prst="ellipse">
              <a:avLst/>
            </a:prstGeom>
            <a:solidFill>
              <a:srgbClr val="9239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2" name="Group 41">
              <a:extLst>
                <a:ext uri="{FF2B5EF4-FFF2-40B4-BE49-F238E27FC236}">
                  <a16:creationId xmlns:a16="http://schemas.microsoft.com/office/drawing/2014/main" id="{1D07CA9F-A5CB-AEFB-5CF0-C3F276D13A1C}"/>
                </a:ext>
              </a:extLst>
            </p:cNvPr>
            <p:cNvGrpSpPr/>
            <p:nvPr/>
          </p:nvGrpSpPr>
          <p:grpSpPr>
            <a:xfrm>
              <a:off x="7351553" y="2441889"/>
              <a:ext cx="590587" cy="592035"/>
              <a:chOff x="6316563" y="3997326"/>
              <a:chExt cx="218540" cy="219075"/>
            </a:xfrm>
          </p:grpSpPr>
          <p:sp>
            <p:nvSpPr>
              <p:cNvPr id="43" name="Freeform: Shape 1286">
                <a:extLst>
                  <a:ext uri="{FF2B5EF4-FFF2-40B4-BE49-F238E27FC236}">
                    <a16:creationId xmlns:a16="http://schemas.microsoft.com/office/drawing/2014/main" id="{63843B07-6778-76D8-069B-FD1500EC4BA6}"/>
                  </a:ext>
                </a:extLst>
              </p:cNvPr>
              <p:cNvSpPr/>
              <p:nvPr/>
            </p:nvSpPr>
            <p:spPr>
              <a:xfrm>
                <a:off x="6401753" y="4054476"/>
                <a:ext cx="47625" cy="47625"/>
              </a:xfrm>
              <a:custGeom>
                <a:avLst/>
                <a:gdLst>
                  <a:gd name="connsiteX0" fmla="*/ 0 w 47625"/>
                  <a:gd name="connsiteY0" fmla="*/ 47625 h 47625"/>
                  <a:gd name="connsiteX1" fmla="*/ 47625 w 47625"/>
                  <a:gd name="connsiteY1" fmla="*/ 0 h 47625"/>
                </a:gdLst>
                <a:ahLst/>
                <a:cxnLst>
                  <a:cxn ang="0">
                    <a:pos x="connsiteX0" y="connsiteY0"/>
                  </a:cxn>
                  <a:cxn ang="0">
                    <a:pos x="connsiteX1" y="connsiteY1"/>
                  </a:cxn>
                </a:cxnLst>
                <a:rect l="l" t="t" r="r" b="b"/>
                <a:pathLst>
                  <a:path w="47625" h="47625">
                    <a:moveTo>
                      <a:pt x="0" y="47625"/>
                    </a:moveTo>
                    <a:lnTo>
                      <a:pt x="47625" y="0"/>
                    </a:lnTo>
                  </a:path>
                </a:pathLst>
              </a:custGeom>
              <a:noFill/>
              <a:ln w="19050" cap="rnd">
                <a:solidFill>
                  <a:schemeClr val="bg1"/>
                </a:solidFill>
                <a:prstDash val="solid"/>
                <a:round/>
              </a:ln>
            </p:spPr>
            <p:txBody>
              <a:bodyPr rtlCol="0" anchor="ctr"/>
              <a:lstStyle/>
              <a:p>
                <a:endParaRPr lang="en-GB"/>
              </a:p>
            </p:txBody>
          </p:sp>
          <p:sp>
            <p:nvSpPr>
              <p:cNvPr id="45" name="Freeform: Shape 1287">
                <a:extLst>
                  <a:ext uri="{FF2B5EF4-FFF2-40B4-BE49-F238E27FC236}">
                    <a16:creationId xmlns:a16="http://schemas.microsoft.com/office/drawing/2014/main" id="{77F8E2D2-C326-D7AB-FC28-F9AEFD92CD74}"/>
                  </a:ext>
                </a:extLst>
              </p:cNvPr>
              <p:cNvSpPr/>
              <p:nvPr/>
            </p:nvSpPr>
            <p:spPr>
              <a:xfrm>
                <a:off x="6448425" y="3997326"/>
                <a:ext cx="57150" cy="57150"/>
              </a:xfrm>
              <a:custGeom>
                <a:avLst/>
                <a:gdLst>
                  <a:gd name="connsiteX0" fmla="*/ 2858 w 57150"/>
                  <a:gd name="connsiteY0" fmla="*/ 25718 h 57150"/>
                  <a:gd name="connsiteX1" fmla="*/ 0 w 57150"/>
                  <a:gd name="connsiteY1" fmla="*/ 32385 h 57150"/>
                  <a:gd name="connsiteX2" fmla="*/ 0 w 57150"/>
                  <a:gd name="connsiteY2" fmla="*/ 57150 h 57150"/>
                  <a:gd name="connsiteX3" fmla="*/ 24765 w 57150"/>
                  <a:gd name="connsiteY3" fmla="*/ 57150 h 57150"/>
                  <a:gd name="connsiteX4" fmla="*/ 31433 w 57150"/>
                  <a:gd name="connsiteY4" fmla="*/ 54293 h 57150"/>
                  <a:gd name="connsiteX5" fmla="*/ 57150 w 57150"/>
                  <a:gd name="connsiteY5" fmla="*/ 28575 h 57150"/>
                  <a:gd name="connsiteX6" fmla="*/ 28575 w 57150"/>
                  <a:gd name="connsiteY6" fmla="*/ 28575 h 57150"/>
                  <a:gd name="connsiteX7" fmla="*/ 28575 w 57150"/>
                  <a:gd name="connsiteY7" fmla="*/ 0 h 57150"/>
                  <a:gd name="connsiteX8" fmla="*/ 2858 w 57150"/>
                  <a:gd name="connsiteY8" fmla="*/ 2571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57150">
                    <a:moveTo>
                      <a:pt x="2858" y="25718"/>
                    </a:moveTo>
                    <a:cubicBezTo>
                      <a:pt x="953" y="27623"/>
                      <a:pt x="0" y="29528"/>
                      <a:pt x="0" y="32385"/>
                    </a:cubicBezTo>
                    <a:lnTo>
                      <a:pt x="0" y="57150"/>
                    </a:lnTo>
                    <a:lnTo>
                      <a:pt x="24765" y="57150"/>
                    </a:lnTo>
                    <a:cubicBezTo>
                      <a:pt x="27623" y="57150"/>
                      <a:pt x="29528" y="56198"/>
                      <a:pt x="31433" y="54293"/>
                    </a:cubicBezTo>
                    <a:lnTo>
                      <a:pt x="57150" y="28575"/>
                    </a:lnTo>
                    <a:lnTo>
                      <a:pt x="28575" y="28575"/>
                    </a:lnTo>
                    <a:lnTo>
                      <a:pt x="28575" y="0"/>
                    </a:lnTo>
                    <a:lnTo>
                      <a:pt x="2858" y="25718"/>
                    </a:lnTo>
                    <a:close/>
                  </a:path>
                </a:pathLst>
              </a:custGeom>
              <a:noFill/>
              <a:ln w="19050" cap="rnd">
                <a:solidFill>
                  <a:schemeClr val="bg1"/>
                </a:solidFill>
                <a:prstDash val="solid"/>
                <a:round/>
              </a:ln>
            </p:spPr>
            <p:txBody>
              <a:bodyPr rtlCol="0" anchor="ctr"/>
              <a:lstStyle/>
              <a:p>
                <a:endParaRPr lang="en-GB"/>
              </a:p>
            </p:txBody>
          </p:sp>
          <p:sp>
            <p:nvSpPr>
              <p:cNvPr id="46" name="Freeform: Shape 1288">
                <a:extLst>
                  <a:ext uri="{FF2B5EF4-FFF2-40B4-BE49-F238E27FC236}">
                    <a16:creationId xmlns:a16="http://schemas.microsoft.com/office/drawing/2014/main" id="{4135C4EE-F0DE-93B7-3216-6F5779337523}"/>
                  </a:ext>
                </a:extLst>
              </p:cNvPr>
              <p:cNvSpPr/>
              <p:nvPr/>
            </p:nvSpPr>
            <p:spPr>
              <a:xfrm>
                <a:off x="6353817" y="4054513"/>
                <a:ext cx="85725" cy="85725"/>
              </a:xfrm>
              <a:custGeom>
                <a:avLst/>
                <a:gdLst>
                  <a:gd name="connsiteX0" fmla="*/ 47936 w 85725"/>
                  <a:gd name="connsiteY0" fmla="*/ 95212 h 85725"/>
                  <a:gd name="connsiteX1" fmla="*/ 311 w 85725"/>
                  <a:gd name="connsiteY1" fmla="*/ 52350 h 85725"/>
                  <a:gd name="connsiteX2" fmla="*/ 38411 w 85725"/>
                  <a:gd name="connsiteY2" fmla="*/ 915 h 85725"/>
                  <a:gd name="connsiteX3" fmla="*/ 93656 w 85725"/>
                  <a:gd name="connsiteY3" fmla="*/ 33300 h 85725"/>
                </a:gdLst>
                <a:ahLst/>
                <a:cxnLst>
                  <a:cxn ang="0">
                    <a:pos x="connsiteX0" y="connsiteY0"/>
                  </a:cxn>
                  <a:cxn ang="0">
                    <a:pos x="connsiteX1" y="connsiteY1"/>
                  </a:cxn>
                  <a:cxn ang="0">
                    <a:pos x="connsiteX2" y="connsiteY2"/>
                  </a:cxn>
                  <a:cxn ang="0">
                    <a:pos x="connsiteX3" y="connsiteY3"/>
                  </a:cxn>
                </a:cxnLst>
                <a:rect l="l" t="t" r="r" b="b"/>
                <a:pathLst>
                  <a:path w="85725" h="85725">
                    <a:moveTo>
                      <a:pt x="47936" y="95212"/>
                    </a:moveTo>
                    <a:cubicBezTo>
                      <a:pt x="23171" y="95212"/>
                      <a:pt x="3169" y="77115"/>
                      <a:pt x="311" y="52350"/>
                    </a:cubicBezTo>
                    <a:cubicBezTo>
                      <a:pt x="-2546" y="27585"/>
                      <a:pt x="14599" y="5677"/>
                      <a:pt x="38411" y="915"/>
                    </a:cubicBezTo>
                    <a:cubicBezTo>
                      <a:pt x="62224" y="-3848"/>
                      <a:pt x="86036" y="10440"/>
                      <a:pt x="93656" y="33300"/>
                    </a:cubicBezTo>
                  </a:path>
                </a:pathLst>
              </a:custGeom>
              <a:noFill/>
              <a:ln w="19050" cap="rnd">
                <a:solidFill>
                  <a:schemeClr val="bg1"/>
                </a:solidFill>
                <a:prstDash val="solid"/>
                <a:round/>
              </a:ln>
            </p:spPr>
            <p:txBody>
              <a:bodyPr rtlCol="0" anchor="ctr"/>
              <a:lstStyle/>
              <a:p>
                <a:endParaRPr lang="en-GB"/>
              </a:p>
            </p:txBody>
          </p:sp>
          <p:sp>
            <p:nvSpPr>
              <p:cNvPr id="48" name="Freeform: Shape 1289">
                <a:extLst>
                  <a:ext uri="{FF2B5EF4-FFF2-40B4-BE49-F238E27FC236}">
                    <a16:creationId xmlns:a16="http://schemas.microsoft.com/office/drawing/2014/main" id="{C993E93F-9DBA-0EB4-CDA1-73EDB9A1DB75}"/>
                  </a:ext>
                </a:extLst>
              </p:cNvPr>
              <p:cNvSpPr/>
              <p:nvPr/>
            </p:nvSpPr>
            <p:spPr>
              <a:xfrm>
                <a:off x="6316563" y="4016339"/>
                <a:ext cx="104775" cy="171450"/>
              </a:xfrm>
              <a:custGeom>
                <a:avLst/>
                <a:gdLst>
                  <a:gd name="connsiteX0" fmla="*/ 85190 w 104775"/>
                  <a:gd name="connsiteY0" fmla="*/ 171486 h 171450"/>
                  <a:gd name="connsiteX1" fmla="*/ 7085 w 104775"/>
                  <a:gd name="connsiteY1" fmla="*/ 120051 h 171450"/>
                  <a:gd name="connsiteX2" fmla="*/ 22325 w 104775"/>
                  <a:gd name="connsiteY2" fmla="*/ 27659 h 171450"/>
                  <a:gd name="connsiteX3" fmla="*/ 113765 w 104775"/>
                  <a:gd name="connsiteY3" fmla="*/ 4799 h 171450"/>
                </a:gdLst>
                <a:ahLst/>
                <a:cxnLst>
                  <a:cxn ang="0">
                    <a:pos x="connsiteX0" y="connsiteY0"/>
                  </a:cxn>
                  <a:cxn ang="0">
                    <a:pos x="connsiteX1" y="connsiteY1"/>
                  </a:cxn>
                  <a:cxn ang="0">
                    <a:pos x="connsiteX2" y="connsiteY2"/>
                  </a:cxn>
                  <a:cxn ang="0">
                    <a:pos x="connsiteX3" y="connsiteY3"/>
                  </a:cxn>
                </a:cxnLst>
                <a:rect l="l" t="t" r="r" b="b"/>
                <a:pathLst>
                  <a:path w="104775" h="171450">
                    <a:moveTo>
                      <a:pt x="85190" y="171486"/>
                    </a:moveTo>
                    <a:cubicBezTo>
                      <a:pt x="50900" y="171486"/>
                      <a:pt x="20420" y="151484"/>
                      <a:pt x="7085" y="120051"/>
                    </a:cubicBezTo>
                    <a:cubicBezTo>
                      <a:pt x="-6250" y="88619"/>
                      <a:pt x="-535" y="52424"/>
                      <a:pt x="22325" y="27659"/>
                    </a:cubicBezTo>
                    <a:cubicBezTo>
                      <a:pt x="45185" y="2894"/>
                      <a:pt x="81380" y="-6631"/>
                      <a:pt x="113765" y="4799"/>
                    </a:cubicBezTo>
                  </a:path>
                </a:pathLst>
              </a:custGeom>
              <a:noFill/>
              <a:ln w="19050" cap="rnd">
                <a:solidFill>
                  <a:schemeClr val="bg1"/>
                </a:solidFill>
                <a:prstDash val="solid"/>
                <a:round/>
              </a:ln>
            </p:spPr>
            <p:txBody>
              <a:bodyPr rtlCol="0" anchor="ctr"/>
              <a:lstStyle/>
              <a:p>
                <a:endParaRPr lang="en-GB"/>
              </a:p>
            </p:txBody>
          </p:sp>
          <p:sp>
            <p:nvSpPr>
              <p:cNvPr id="50" name="Freeform: Shape 1290">
                <a:extLst>
                  <a:ext uri="{FF2B5EF4-FFF2-40B4-BE49-F238E27FC236}">
                    <a16:creationId xmlns:a16="http://schemas.microsoft.com/office/drawing/2014/main" id="{103E969D-F150-F218-92F0-3A97487DBEA3}"/>
                  </a:ext>
                </a:extLst>
              </p:cNvPr>
              <p:cNvSpPr/>
              <p:nvPr/>
            </p:nvSpPr>
            <p:spPr>
              <a:xfrm>
                <a:off x="6420803" y="4102101"/>
                <a:ext cx="114300" cy="114300"/>
              </a:xfrm>
              <a:custGeom>
                <a:avLst/>
                <a:gdLst>
                  <a:gd name="connsiteX0" fmla="*/ 57150 w 114300"/>
                  <a:gd name="connsiteY0" fmla="*/ 114300 h 114300"/>
                  <a:gd name="connsiteX1" fmla="*/ 114300 w 114300"/>
                  <a:gd name="connsiteY1" fmla="*/ 57150 h 114300"/>
                  <a:gd name="connsiteX2" fmla="*/ 57150 w 114300"/>
                  <a:gd name="connsiteY2" fmla="*/ 0 h 114300"/>
                  <a:gd name="connsiteX3" fmla="*/ 0 w 114300"/>
                  <a:gd name="connsiteY3" fmla="*/ 57150 h 114300"/>
                  <a:gd name="connsiteX4" fmla="*/ 57150 w 114300"/>
                  <a:gd name="connsiteY4" fmla="*/ 11430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57150" y="114300"/>
                    </a:moveTo>
                    <a:cubicBezTo>
                      <a:pt x="88582" y="114300"/>
                      <a:pt x="114300" y="88582"/>
                      <a:pt x="114300" y="57150"/>
                    </a:cubicBezTo>
                    <a:cubicBezTo>
                      <a:pt x="114300" y="25717"/>
                      <a:pt x="88582" y="0"/>
                      <a:pt x="57150" y="0"/>
                    </a:cubicBezTo>
                    <a:cubicBezTo>
                      <a:pt x="25717" y="0"/>
                      <a:pt x="0" y="25717"/>
                      <a:pt x="0" y="57150"/>
                    </a:cubicBezTo>
                    <a:cubicBezTo>
                      <a:pt x="0" y="88582"/>
                      <a:pt x="24765" y="114300"/>
                      <a:pt x="57150" y="114300"/>
                    </a:cubicBezTo>
                    <a:close/>
                  </a:path>
                </a:pathLst>
              </a:custGeom>
              <a:noFill/>
              <a:ln w="19050" cap="rnd">
                <a:solidFill>
                  <a:schemeClr val="bg1"/>
                </a:solidFill>
                <a:prstDash val="solid"/>
                <a:round/>
              </a:ln>
            </p:spPr>
            <p:txBody>
              <a:bodyPr rtlCol="0" anchor="ctr"/>
              <a:lstStyle/>
              <a:p>
                <a:endParaRPr lang="en-GB"/>
              </a:p>
            </p:txBody>
          </p:sp>
          <p:sp>
            <p:nvSpPr>
              <p:cNvPr id="51" name="Freeform: Shape 1291">
                <a:extLst>
                  <a:ext uri="{FF2B5EF4-FFF2-40B4-BE49-F238E27FC236}">
                    <a16:creationId xmlns:a16="http://schemas.microsoft.com/office/drawing/2014/main" id="{58A3BDC2-8224-9E51-DD3A-8FE7F678E0FC}"/>
                  </a:ext>
                </a:extLst>
              </p:cNvPr>
              <p:cNvSpPr/>
              <p:nvPr/>
            </p:nvSpPr>
            <p:spPr>
              <a:xfrm>
                <a:off x="6450331" y="4143058"/>
                <a:ext cx="47625" cy="38100"/>
              </a:xfrm>
              <a:custGeom>
                <a:avLst/>
                <a:gdLst>
                  <a:gd name="connsiteX0" fmla="*/ 52388 w 47625"/>
                  <a:gd name="connsiteY0" fmla="*/ 0 h 38100"/>
                  <a:gd name="connsiteX1" fmla="*/ 24765 w 47625"/>
                  <a:gd name="connsiteY1" fmla="*/ 37148 h 38100"/>
                  <a:gd name="connsiteX2" fmla="*/ 20002 w 47625"/>
                  <a:gd name="connsiteY2" fmla="*/ 40005 h 38100"/>
                  <a:gd name="connsiteX3" fmla="*/ 14288 w 47625"/>
                  <a:gd name="connsiteY3" fmla="*/ 38100 h 38100"/>
                  <a:gd name="connsiteX4" fmla="*/ 0 w 47625"/>
                  <a:gd name="connsiteY4" fmla="*/ 23812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38100">
                    <a:moveTo>
                      <a:pt x="52388" y="0"/>
                    </a:moveTo>
                    <a:lnTo>
                      <a:pt x="24765" y="37148"/>
                    </a:lnTo>
                    <a:cubicBezTo>
                      <a:pt x="23813" y="39052"/>
                      <a:pt x="21907" y="40005"/>
                      <a:pt x="20002" y="40005"/>
                    </a:cubicBezTo>
                    <a:cubicBezTo>
                      <a:pt x="18098" y="40005"/>
                      <a:pt x="16192" y="39052"/>
                      <a:pt x="14288" y="38100"/>
                    </a:cubicBezTo>
                    <a:lnTo>
                      <a:pt x="0" y="23812"/>
                    </a:lnTo>
                  </a:path>
                </a:pathLst>
              </a:custGeom>
              <a:noFill/>
              <a:ln w="19050" cap="rnd">
                <a:solidFill>
                  <a:schemeClr val="bg1"/>
                </a:solidFill>
                <a:prstDash val="solid"/>
                <a:round/>
              </a:ln>
            </p:spPr>
            <p:txBody>
              <a:bodyPr rtlCol="0" anchor="ctr"/>
              <a:lstStyle/>
              <a:p>
                <a:endParaRPr lang="en-GB"/>
              </a:p>
            </p:txBody>
          </p:sp>
        </p:grpSp>
      </p:grpSp>
      <p:grpSp>
        <p:nvGrpSpPr>
          <p:cNvPr id="83" name="Group 82">
            <a:extLst>
              <a:ext uri="{FF2B5EF4-FFF2-40B4-BE49-F238E27FC236}">
                <a16:creationId xmlns:a16="http://schemas.microsoft.com/office/drawing/2014/main" id="{75F1F6B3-BCB9-33BB-AB47-962096456489}"/>
              </a:ext>
            </a:extLst>
          </p:cNvPr>
          <p:cNvGrpSpPr/>
          <p:nvPr/>
        </p:nvGrpSpPr>
        <p:grpSpPr>
          <a:xfrm>
            <a:off x="9044376" y="1625600"/>
            <a:ext cx="2495355" cy="3949700"/>
            <a:chOff x="9044376" y="1625600"/>
            <a:chExt cx="2495355" cy="3949700"/>
          </a:xfrm>
        </p:grpSpPr>
        <p:grpSp>
          <p:nvGrpSpPr>
            <p:cNvPr id="14" name="Group 13">
              <a:extLst>
                <a:ext uri="{FF2B5EF4-FFF2-40B4-BE49-F238E27FC236}">
                  <a16:creationId xmlns:a16="http://schemas.microsoft.com/office/drawing/2014/main" id="{5299354C-12E1-279E-FF27-A6F5E09C6D7F}"/>
                </a:ext>
              </a:extLst>
            </p:cNvPr>
            <p:cNvGrpSpPr/>
            <p:nvPr/>
          </p:nvGrpSpPr>
          <p:grpSpPr>
            <a:xfrm>
              <a:off x="9044376" y="1625600"/>
              <a:ext cx="2495355" cy="3949700"/>
              <a:chOff x="3746498" y="1625600"/>
              <a:chExt cx="2495355" cy="3949700"/>
            </a:xfrm>
          </p:grpSpPr>
          <p:sp>
            <p:nvSpPr>
              <p:cNvPr id="15" name="Rectangle: Rounded Corners 14">
                <a:extLst>
                  <a:ext uri="{FF2B5EF4-FFF2-40B4-BE49-F238E27FC236}">
                    <a16:creationId xmlns:a16="http://schemas.microsoft.com/office/drawing/2014/main" id="{5C00CA44-89F4-77F1-4634-E1B147E055F6}"/>
                  </a:ext>
                </a:extLst>
              </p:cNvPr>
              <p:cNvSpPr/>
              <p:nvPr/>
            </p:nvSpPr>
            <p:spPr>
              <a:xfrm>
                <a:off x="3746498" y="1625600"/>
                <a:ext cx="2495355" cy="3949700"/>
              </a:xfrm>
              <a:prstGeom prst="roundRect">
                <a:avLst>
                  <a:gd name="adj" fmla="val 2735"/>
                </a:avLst>
              </a:prstGeom>
              <a:solidFill>
                <a:schemeClr val="bg1"/>
              </a:solidFill>
              <a:ln>
                <a:noFill/>
              </a:ln>
              <a:effectLst>
                <a:outerShdw blurRad="127000" dist="38100" dir="13500000" algn="br" rotWithShape="0">
                  <a:schemeClr val="bg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Rounded Corners 15">
                <a:extLst>
                  <a:ext uri="{FF2B5EF4-FFF2-40B4-BE49-F238E27FC236}">
                    <a16:creationId xmlns:a16="http://schemas.microsoft.com/office/drawing/2014/main" id="{6C698E46-9A68-0399-ED36-0025D40D9167}"/>
                  </a:ext>
                </a:extLst>
              </p:cNvPr>
              <p:cNvSpPr/>
              <p:nvPr/>
            </p:nvSpPr>
            <p:spPr>
              <a:xfrm>
                <a:off x="3746498" y="1625600"/>
                <a:ext cx="2495355" cy="3949700"/>
              </a:xfrm>
              <a:prstGeom prst="roundRect">
                <a:avLst>
                  <a:gd name="adj" fmla="val 2735"/>
                </a:avLst>
              </a:prstGeom>
              <a:solidFill>
                <a:schemeClr val="bg1"/>
              </a:solidFill>
              <a:ln>
                <a:noFill/>
              </a:ln>
              <a:effectLst>
                <a:outerShdw blurRad="127000" dist="635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9" name="Group 53">
              <a:extLst>
                <a:ext uri="{FF2B5EF4-FFF2-40B4-BE49-F238E27FC236}">
                  <a16:creationId xmlns:a16="http://schemas.microsoft.com/office/drawing/2014/main" id="{E1A65079-9256-214B-642F-851CC2B8710E}"/>
                </a:ext>
              </a:extLst>
            </p:cNvPr>
            <p:cNvGrpSpPr/>
            <p:nvPr/>
          </p:nvGrpSpPr>
          <p:grpSpPr>
            <a:xfrm>
              <a:off x="9472466" y="1918302"/>
              <a:ext cx="1639174" cy="1639166"/>
              <a:chOff x="4935030" y="1155657"/>
              <a:chExt cx="1119116" cy="1119112"/>
            </a:xfrm>
          </p:grpSpPr>
          <p:sp>
            <p:nvSpPr>
              <p:cNvPr id="30" name="Oval 29">
                <a:extLst>
                  <a:ext uri="{FF2B5EF4-FFF2-40B4-BE49-F238E27FC236}">
                    <a16:creationId xmlns:a16="http://schemas.microsoft.com/office/drawing/2014/main" id="{C00D677B-4E52-2A80-3B79-0993BF5EB31B}"/>
                  </a:ext>
                </a:extLst>
              </p:cNvPr>
              <p:cNvSpPr/>
              <p:nvPr/>
            </p:nvSpPr>
            <p:spPr>
              <a:xfrm>
                <a:off x="4935030" y="1155657"/>
                <a:ext cx="1119116" cy="1119112"/>
              </a:xfrm>
              <a:prstGeom prst="ellipse">
                <a:avLst/>
              </a:prstGeom>
              <a:solidFill>
                <a:schemeClr val="bg1">
                  <a:lumMod val="95000"/>
                </a:schemeClr>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5758"/>
                  </a:solidFill>
                  <a:effectLst/>
                  <a:uLnTx/>
                  <a:uFillTx/>
                  <a:latin typeface="TWK Everett" panose="020B0204000000000000" pitchFamily="34" charset="0"/>
                  <a:sym typeface="TWK Everett" panose="020B0204000000000000" pitchFamily="34" charset="0"/>
                </a:endParaRPr>
              </a:p>
            </p:txBody>
          </p:sp>
          <p:sp>
            <p:nvSpPr>
              <p:cNvPr id="31" name="Rectangle: Rounded Corners 164">
                <a:extLst>
                  <a:ext uri="{FF2B5EF4-FFF2-40B4-BE49-F238E27FC236}">
                    <a16:creationId xmlns:a16="http://schemas.microsoft.com/office/drawing/2014/main" id="{4B2A7EF9-FC17-F597-E9EB-A4D8ABC756CC}"/>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rgbClr val="FFFFFF"/>
                  </a:solidFill>
                  <a:effectLst/>
                  <a:uLnTx/>
                  <a:uFillTx/>
                  <a:latin typeface="TWK Everett" panose="020B0204000000000000" pitchFamily="34" charset="0"/>
                </a:endParaRPr>
              </a:p>
            </p:txBody>
          </p:sp>
          <p:sp>
            <p:nvSpPr>
              <p:cNvPr id="32" name="Rectangle: Rounded Corners 165">
                <a:extLst>
                  <a:ext uri="{FF2B5EF4-FFF2-40B4-BE49-F238E27FC236}">
                    <a16:creationId xmlns:a16="http://schemas.microsoft.com/office/drawing/2014/main" id="{6F7A8A99-DD55-509B-7C07-49D226EA5058}"/>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rgbClr val="FFFFFF"/>
                  </a:solidFill>
                  <a:effectLst/>
                  <a:uLnTx/>
                  <a:uFillTx/>
                  <a:latin typeface="TWK Everett" panose="020B0204000000000000" pitchFamily="34" charset="0"/>
                </a:endParaRPr>
              </a:p>
            </p:txBody>
          </p:sp>
        </p:grpSp>
        <p:sp>
          <p:nvSpPr>
            <p:cNvPr id="39" name="Oval 38">
              <a:extLst>
                <a:ext uri="{FF2B5EF4-FFF2-40B4-BE49-F238E27FC236}">
                  <a16:creationId xmlns:a16="http://schemas.microsoft.com/office/drawing/2014/main" id="{FC85F2ED-D7EC-1AE0-9AA0-4A5B1771F6AE}"/>
                </a:ext>
              </a:extLst>
            </p:cNvPr>
            <p:cNvSpPr/>
            <p:nvPr/>
          </p:nvSpPr>
          <p:spPr>
            <a:xfrm>
              <a:off x="9568415" y="2014249"/>
              <a:ext cx="1447276" cy="1447274"/>
            </a:xfrm>
            <a:prstGeom prst="ellipse">
              <a:avLst/>
            </a:prstGeom>
            <a:solidFill>
              <a:srgbClr val="1E305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Title 1">
              <a:extLst>
                <a:ext uri="{FF2B5EF4-FFF2-40B4-BE49-F238E27FC236}">
                  <a16:creationId xmlns:a16="http://schemas.microsoft.com/office/drawing/2014/main" id="{39D7CEB0-9408-4D01-FA15-BF310DAF3FB7}"/>
                </a:ext>
              </a:extLst>
            </p:cNvPr>
            <p:cNvSpPr txBox="1">
              <a:spLocks/>
            </p:cNvSpPr>
            <p:nvPr/>
          </p:nvSpPr>
          <p:spPr>
            <a:xfrm>
              <a:off x="9079279" y="3665523"/>
              <a:ext cx="2331671" cy="348753"/>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gn="ctr">
                <a:lnSpc>
                  <a:spcPct val="100000"/>
                </a:lnSpc>
                <a:defRPr/>
              </a:pPr>
              <a:r>
                <a:rPr lang="en-GB" sz="1600">
                  <a:solidFill>
                    <a:srgbClr val="003030"/>
                  </a:solidFill>
                  <a:latin typeface="TWK Everett" panose="020B0204000000000000" pitchFamily="34" charset="0"/>
                </a:rPr>
                <a:t>Strategic</a:t>
              </a:r>
              <a:r>
                <a:rPr lang="en-GB" sz="1600" b="0">
                  <a:solidFill>
                    <a:srgbClr val="003030"/>
                  </a:solidFill>
                  <a:latin typeface="TWK Everett" panose="020B0204000000000000" pitchFamily="34" charset="0"/>
                </a:rPr>
                <a:t> Development of your </a:t>
              </a:r>
              <a:r>
                <a:rPr lang="en-GB" sz="1600">
                  <a:solidFill>
                    <a:srgbClr val="003030"/>
                  </a:solidFill>
                  <a:latin typeface="TWK Everett" panose="020B0204000000000000" pitchFamily="34" charset="0"/>
                </a:rPr>
                <a:t>cloud practice</a:t>
              </a:r>
            </a:p>
          </p:txBody>
        </p:sp>
        <p:grpSp>
          <p:nvGrpSpPr>
            <p:cNvPr id="3" name="Group 2">
              <a:extLst>
                <a:ext uri="{FF2B5EF4-FFF2-40B4-BE49-F238E27FC236}">
                  <a16:creationId xmlns:a16="http://schemas.microsoft.com/office/drawing/2014/main" id="{A69E08FC-07A5-C9E8-389D-6ED926DCF824}"/>
                </a:ext>
              </a:extLst>
            </p:cNvPr>
            <p:cNvGrpSpPr/>
            <p:nvPr/>
          </p:nvGrpSpPr>
          <p:grpSpPr>
            <a:xfrm>
              <a:off x="9981480" y="2430482"/>
              <a:ext cx="621146" cy="614436"/>
              <a:chOff x="3742139" y="3216878"/>
              <a:chExt cx="219075" cy="216713"/>
            </a:xfrm>
          </p:grpSpPr>
          <p:sp>
            <p:nvSpPr>
              <p:cNvPr id="4" name="Freeform: Shape 1765">
                <a:extLst>
                  <a:ext uri="{FF2B5EF4-FFF2-40B4-BE49-F238E27FC236}">
                    <a16:creationId xmlns:a16="http://schemas.microsoft.com/office/drawing/2014/main" id="{CEB56CE6-9547-1EE8-68D3-4F995EA01598}"/>
                  </a:ext>
                </a:extLst>
              </p:cNvPr>
              <p:cNvSpPr/>
              <p:nvPr/>
            </p:nvSpPr>
            <p:spPr>
              <a:xfrm>
                <a:off x="3742139" y="3424066"/>
                <a:ext cx="219075" cy="9525"/>
              </a:xfrm>
              <a:custGeom>
                <a:avLst/>
                <a:gdLst>
                  <a:gd name="connsiteX0" fmla="*/ 0 w 219075"/>
                  <a:gd name="connsiteY0" fmla="*/ 0 h 0"/>
                  <a:gd name="connsiteX1" fmla="*/ 219075 w 219075"/>
                  <a:gd name="connsiteY1" fmla="*/ 0 h 0"/>
                </a:gdLst>
                <a:ahLst/>
                <a:cxnLst>
                  <a:cxn ang="0">
                    <a:pos x="connsiteX0" y="connsiteY0"/>
                  </a:cxn>
                  <a:cxn ang="0">
                    <a:pos x="connsiteX1" y="connsiteY1"/>
                  </a:cxn>
                </a:cxnLst>
                <a:rect l="l" t="t" r="r" b="b"/>
                <a:pathLst>
                  <a:path w="219075">
                    <a:moveTo>
                      <a:pt x="0" y="0"/>
                    </a:moveTo>
                    <a:lnTo>
                      <a:pt x="219075" y="0"/>
                    </a:lnTo>
                  </a:path>
                </a:pathLst>
              </a:custGeom>
              <a:noFill/>
              <a:ln w="19050" cap="rnd">
                <a:solidFill>
                  <a:schemeClr val="bg1"/>
                </a:solidFill>
                <a:prstDash val="solid"/>
                <a:round/>
              </a:ln>
            </p:spPr>
            <p:txBody>
              <a:bodyPr rtlCol="0" anchor="ctr"/>
              <a:lstStyle/>
              <a:p>
                <a:endParaRPr lang="en-GB"/>
              </a:p>
            </p:txBody>
          </p:sp>
          <p:sp>
            <p:nvSpPr>
              <p:cNvPr id="5" name="Freeform: Shape 1766">
                <a:extLst>
                  <a:ext uri="{FF2B5EF4-FFF2-40B4-BE49-F238E27FC236}">
                    <a16:creationId xmlns:a16="http://schemas.microsoft.com/office/drawing/2014/main" id="{C4B17DF2-9976-0F9C-948D-B32066DD7947}"/>
                  </a:ext>
                </a:extLst>
              </p:cNvPr>
              <p:cNvSpPr/>
              <p:nvPr/>
            </p:nvSpPr>
            <p:spPr>
              <a:xfrm>
                <a:off x="3751664" y="3394996"/>
                <a:ext cx="28575" cy="19050"/>
              </a:xfrm>
              <a:custGeom>
                <a:avLst/>
                <a:gdLst>
                  <a:gd name="connsiteX0" fmla="*/ 28575 w 28575"/>
                  <a:gd name="connsiteY0" fmla="*/ 27622 h 19050"/>
                  <a:gd name="connsiteX1" fmla="*/ 28575 w 28575"/>
                  <a:gd name="connsiteY1" fmla="*/ 4763 h 19050"/>
                  <a:gd name="connsiteX2" fmla="*/ 23813 w 28575"/>
                  <a:gd name="connsiteY2" fmla="*/ 0 h 19050"/>
                  <a:gd name="connsiteX3" fmla="*/ 4763 w 28575"/>
                  <a:gd name="connsiteY3" fmla="*/ 0 h 19050"/>
                  <a:gd name="connsiteX4" fmla="*/ 0 w 28575"/>
                  <a:gd name="connsiteY4" fmla="*/ 4763 h 19050"/>
                  <a:gd name="connsiteX5" fmla="*/ 0 w 28575"/>
                  <a:gd name="connsiteY5" fmla="*/ 27622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 h="19050">
                    <a:moveTo>
                      <a:pt x="28575" y="27622"/>
                    </a:moveTo>
                    <a:lnTo>
                      <a:pt x="28575" y="4763"/>
                    </a:lnTo>
                    <a:cubicBezTo>
                      <a:pt x="28575" y="1905"/>
                      <a:pt x="26670" y="0"/>
                      <a:pt x="23813" y="0"/>
                    </a:cubicBezTo>
                    <a:lnTo>
                      <a:pt x="4763" y="0"/>
                    </a:lnTo>
                    <a:cubicBezTo>
                      <a:pt x="1905" y="0"/>
                      <a:pt x="0" y="1905"/>
                      <a:pt x="0" y="4763"/>
                    </a:cubicBezTo>
                    <a:lnTo>
                      <a:pt x="0" y="27622"/>
                    </a:lnTo>
                  </a:path>
                </a:pathLst>
              </a:custGeom>
              <a:noFill/>
              <a:ln w="19050" cap="rnd">
                <a:solidFill>
                  <a:schemeClr val="bg1"/>
                </a:solidFill>
                <a:prstDash val="solid"/>
                <a:round/>
              </a:ln>
            </p:spPr>
            <p:txBody>
              <a:bodyPr rtlCol="0" anchor="ctr"/>
              <a:lstStyle/>
              <a:p>
                <a:endParaRPr lang="en-GB"/>
              </a:p>
            </p:txBody>
          </p:sp>
          <p:sp>
            <p:nvSpPr>
              <p:cNvPr id="6" name="Freeform: Shape 1767">
                <a:extLst>
                  <a:ext uri="{FF2B5EF4-FFF2-40B4-BE49-F238E27FC236}">
                    <a16:creationId xmlns:a16="http://schemas.microsoft.com/office/drawing/2014/main" id="{AE02DEAE-B0EE-8DD1-DD0A-7E6B7A1B8604}"/>
                  </a:ext>
                </a:extLst>
              </p:cNvPr>
              <p:cNvSpPr/>
              <p:nvPr/>
            </p:nvSpPr>
            <p:spPr>
              <a:xfrm>
                <a:off x="3808814" y="3358801"/>
                <a:ext cx="28575" cy="57150"/>
              </a:xfrm>
              <a:custGeom>
                <a:avLst/>
                <a:gdLst>
                  <a:gd name="connsiteX0" fmla="*/ 28575 w 28575"/>
                  <a:gd name="connsiteY0" fmla="*/ 63817 h 57150"/>
                  <a:gd name="connsiteX1" fmla="*/ 28575 w 28575"/>
                  <a:gd name="connsiteY1" fmla="*/ 4763 h 57150"/>
                  <a:gd name="connsiteX2" fmla="*/ 23813 w 28575"/>
                  <a:gd name="connsiteY2" fmla="*/ 0 h 57150"/>
                  <a:gd name="connsiteX3" fmla="*/ 4763 w 28575"/>
                  <a:gd name="connsiteY3" fmla="*/ 0 h 57150"/>
                  <a:gd name="connsiteX4" fmla="*/ 0 w 28575"/>
                  <a:gd name="connsiteY4" fmla="*/ 4763 h 57150"/>
                  <a:gd name="connsiteX5" fmla="*/ 0 w 28575"/>
                  <a:gd name="connsiteY5" fmla="*/ 63817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 h="57150">
                    <a:moveTo>
                      <a:pt x="28575" y="63817"/>
                    </a:moveTo>
                    <a:lnTo>
                      <a:pt x="28575" y="4763"/>
                    </a:lnTo>
                    <a:cubicBezTo>
                      <a:pt x="28575" y="1905"/>
                      <a:pt x="26670" y="0"/>
                      <a:pt x="23813" y="0"/>
                    </a:cubicBezTo>
                    <a:lnTo>
                      <a:pt x="4763" y="0"/>
                    </a:lnTo>
                    <a:cubicBezTo>
                      <a:pt x="1905" y="0"/>
                      <a:pt x="0" y="1905"/>
                      <a:pt x="0" y="4763"/>
                    </a:cubicBezTo>
                    <a:lnTo>
                      <a:pt x="0" y="63817"/>
                    </a:lnTo>
                  </a:path>
                </a:pathLst>
              </a:custGeom>
              <a:noFill/>
              <a:ln w="19050" cap="rnd">
                <a:solidFill>
                  <a:schemeClr val="bg1"/>
                </a:solidFill>
                <a:prstDash val="solid"/>
                <a:round/>
              </a:ln>
            </p:spPr>
            <p:txBody>
              <a:bodyPr rtlCol="0" anchor="ctr"/>
              <a:lstStyle/>
              <a:p>
                <a:endParaRPr lang="en-GB"/>
              </a:p>
            </p:txBody>
          </p:sp>
          <p:sp>
            <p:nvSpPr>
              <p:cNvPr id="7" name="Freeform: Shape 1768">
                <a:extLst>
                  <a:ext uri="{FF2B5EF4-FFF2-40B4-BE49-F238E27FC236}">
                    <a16:creationId xmlns:a16="http://schemas.microsoft.com/office/drawing/2014/main" id="{4612A436-94E0-47A2-0622-3BDFDA93CCBC}"/>
                  </a:ext>
                </a:extLst>
              </p:cNvPr>
              <p:cNvSpPr/>
              <p:nvPr/>
            </p:nvSpPr>
            <p:spPr>
              <a:xfrm>
                <a:off x="3865964" y="3321653"/>
                <a:ext cx="28575" cy="95250"/>
              </a:xfrm>
              <a:custGeom>
                <a:avLst/>
                <a:gdLst>
                  <a:gd name="connsiteX0" fmla="*/ 28575 w 28575"/>
                  <a:gd name="connsiteY0" fmla="*/ 100965 h 95250"/>
                  <a:gd name="connsiteX1" fmla="*/ 28575 w 28575"/>
                  <a:gd name="connsiteY1" fmla="*/ 4763 h 95250"/>
                  <a:gd name="connsiteX2" fmla="*/ 23813 w 28575"/>
                  <a:gd name="connsiteY2" fmla="*/ 0 h 95250"/>
                  <a:gd name="connsiteX3" fmla="*/ 4763 w 28575"/>
                  <a:gd name="connsiteY3" fmla="*/ 0 h 95250"/>
                  <a:gd name="connsiteX4" fmla="*/ 0 w 28575"/>
                  <a:gd name="connsiteY4" fmla="*/ 4763 h 95250"/>
                  <a:gd name="connsiteX5" fmla="*/ 0 w 28575"/>
                  <a:gd name="connsiteY5" fmla="*/ 10096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 h="95250">
                    <a:moveTo>
                      <a:pt x="28575" y="100965"/>
                    </a:moveTo>
                    <a:lnTo>
                      <a:pt x="28575" y="4763"/>
                    </a:lnTo>
                    <a:cubicBezTo>
                      <a:pt x="28575" y="1905"/>
                      <a:pt x="26670" y="0"/>
                      <a:pt x="23813" y="0"/>
                    </a:cubicBezTo>
                    <a:lnTo>
                      <a:pt x="4763" y="0"/>
                    </a:lnTo>
                    <a:cubicBezTo>
                      <a:pt x="1905" y="0"/>
                      <a:pt x="0" y="1905"/>
                      <a:pt x="0" y="4763"/>
                    </a:cubicBezTo>
                    <a:lnTo>
                      <a:pt x="0" y="100965"/>
                    </a:lnTo>
                  </a:path>
                </a:pathLst>
              </a:custGeom>
              <a:noFill/>
              <a:ln w="19050" cap="rnd">
                <a:solidFill>
                  <a:schemeClr val="bg1"/>
                </a:solidFill>
                <a:prstDash val="solid"/>
                <a:round/>
              </a:ln>
            </p:spPr>
            <p:txBody>
              <a:bodyPr rtlCol="0" anchor="ctr"/>
              <a:lstStyle/>
              <a:p>
                <a:endParaRPr lang="en-GB"/>
              </a:p>
            </p:txBody>
          </p:sp>
          <p:sp>
            <p:nvSpPr>
              <p:cNvPr id="13" name="Freeform: Shape 1769">
                <a:extLst>
                  <a:ext uri="{FF2B5EF4-FFF2-40B4-BE49-F238E27FC236}">
                    <a16:creationId xmlns:a16="http://schemas.microsoft.com/office/drawing/2014/main" id="{94E43062-7A46-C6AC-7E9D-2318C00D5BA1}"/>
                  </a:ext>
                </a:extLst>
              </p:cNvPr>
              <p:cNvSpPr/>
              <p:nvPr/>
            </p:nvSpPr>
            <p:spPr>
              <a:xfrm>
                <a:off x="3923114" y="3285459"/>
                <a:ext cx="28575" cy="133350"/>
              </a:xfrm>
              <a:custGeom>
                <a:avLst/>
                <a:gdLst>
                  <a:gd name="connsiteX0" fmla="*/ 28575 w 28575"/>
                  <a:gd name="connsiteY0" fmla="*/ 137160 h 133350"/>
                  <a:gd name="connsiteX1" fmla="*/ 28575 w 28575"/>
                  <a:gd name="connsiteY1" fmla="*/ 4762 h 133350"/>
                  <a:gd name="connsiteX2" fmla="*/ 23813 w 28575"/>
                  <a:gd name="connsiteY2" fmla="*/ 0 h 133350"/>
                  <a:gd name="connsiteX3" fmla="*/ 4763 w 28575"/>
                  <a:gd name="connsiteY3" fmla="*/ 0 h 133350"/>
                  <a:gd name="connsiteX4" fmla="*/ 0 w 28575"/>
                  <a:gd name="connsiteY4" fmla="*/ 4762 h 133350"/>
                  <a:gd name="connsiteX5" fmla="*/ 0 w 28575"/>
                  <a:gd name="connsiteY5" fmla="*/ 13716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 h="133350">
                    <a:moveTo>
                      <a:pt x="28575" y="137160"/>
                    </a:moveTo>
                    <a:lnTo>
                      <a:pt x="28575" y="4762"/>
                    </a:lnTo>
                    <a:cubicBezTo>
                      <a:pt x="28575" y="1905"/>
                      <a:pt x="26670" y="0"/>
                      <a:pt x="23813" y="0"/>
                    </a:cubicBezTo>
                    <a:lnTo>
                      <a:pt x="4763" y="0"/>
                    </a:lnTo>
                    <a:cubicBezTo>
                      <a:pt x="1905" y="0"/>
                      <a:pt x="0" y="1905"/>
                      <a:pt x="0" y="4762"/>
                    </a:cubicBezTo>
                    <a:lnTo>
                      <a:pt x="0" y="137160"/>
                    </a:lnTo>
                  </a:path>
                </a:pathLst>
              </a:custGeom>
              <a:noFill/>
              <a:ln w="19050" cap="rnd">
                <a:solidFill>
                  <a:schemeClr val="bg1"/>
                </a:solidFill>
                <a:prstDash val="solid"/>
                <a:round/>
              </a:ln>
            </p:spPr>
            <p:txBody>
              <a:bodyPr rtlCol="0" anchor="ctr"/>
              <a:lstStyle/>
              <a:p>
                <a:endParaRPr lang="en-GB"/>
              </a:p>
            </p:txBody>
          </p:sp>
          <p:sp>
            <p:nvSpPr>
              <p:cNvPr id="34" name="Freeform: Shape 1770">
                <a:extLst>
                  <a:ext uri="{FF2B5EF4-FFF2-40B4-BE49-F238E27FC236}">
                    <a16:creationId xmlns:a16="http://schemas.microsoft.com/office/drawing/2014/main" id="{9460C922-F71A-B4EA-FAC5-6DE18D32813E}"/>
                  </a:ext>
                </a:extLst>
              </p:cNvPr>
              <p:cNvSpPr/>
              <p:nvPr/>
            </p:nvSpPr>
            <p:spPr>
              <a:xfrm>
                <a:off x="3765951" y="3221641"/>
                <a:ext cx="171450" cy="104775"/>
              </a:xfrm>
              <a:custGeom>
                <a:avLst/>
                <a:gdLst>
                  <a:gd name="connsiteX0" fmla="*/ 0 w 171450"/>
                  <a:gd name="connsiteY0" fmla="*/ 109538 h 104775"/>
                  <a:gd name="connsiteX1" fmla="*/ 171450 w 171450"/>
                  <a:gd name="connsiteY1" fmla="*/ 0 h 104775"/>
                </a:gdLst>
                <a:ahLst/>
                <a:cxnLst>
                  <a:cxn ang="0">
                    <a:pos x="connsiteX0" y="connsiteY0"/>
                  </a:cxn>
                  <a:cxn ang="0">
                    <a:pos x="connsiteX1" y="connsiteY1"/>
                  </a:cxn>
                </a:cxnLst>
                <a:rect l="l" t="t" r="r" b="b"/>
                <a:pathLst>
                  <a:path w="171450" h="104775">
                    <a:moveTo>
                      <a:pt x="0" y="109538"/>
                    </a:moveTo>
                    <a:lnTo>
                      <a:pt x="171450" y="0"/>
                    </a:lnTo>
                  </a:path>
                </a:pathLst>
              </a:custGeom>
              <a:noFill/>
              <a:ln w="19050" cap="rnd">
                <a:solidFill>
                  <a:schemeClr val="bg1"/>
                </a:solidFill>
                <a:prstDash val="solid"/>
                <a:round/>
              </a:ln>
            </p:spPr>
            <p:txBody>
              <a:bodyPr rtlCol="0" anchor="ctr"/>
              <a:lstStyle/>
              <a:p>
                <a:endParaRPr lang="en-GB"/>
              </a:p>
            </p:txBody>
          </p:sp>
          <p:sp>
            <p:nvSpPr>
              <p:cNvPr id="36" name="Freeform: Shape 1771">
                <a:extLst>
                  <a:ext uri="{FF2B5EF4-FFF2-40B4-BE49-F238E27FC236}">
                    <a16:creationId xmlns:a16="http://schemas.microsoft.com/office/drawing/2014/main" id="{BFA6F8AF-72E3-A0CF-DE8E-2AA6F1EEB10E}"/>
                  </a:ext>
                </a:extLst>
              </p:cNvPr>
              <p:cNvSpPr/>
              <p:nvPr/>
            </p:nvSpPr>
            <p:spPr>
              <a:xfrm>
                <a:off x="3899301" y="3216878"/>
                <a:ext cx="38100" cy="38100"/>
              </a:xfrm>
              <a:custGeom>
                <a:avLst/>
                <a:gdLst>
                  <a:gd name="connsiteX0" fmla="*/ 33338 w 38100"/>
                  <a:gd name="connsiteY0" fmla="*/ 40958 h 38100"/>
                  <a:gd name="connsiteX1" fmla="*/ 38100 w 38100"/>
                  <a:gd name="connsiteY1" fmla="*/ 4763 h 38100"/>
                  <a:gd name="connsiteX2" fmla="*/ 0 w 38100"/>
                  <a:gd name="connsiteY2" fmla="*/ 0 h 38100"/>
                </a:gdLst>
                <a:ahLst/>
                <a:cxnLst>
                  <a:cxn ang="0">
                    <a:pos x="connsiteX0" y="connsiteY0"/>
                  </a:cxn>
                  <a:cxn ang="0">
                    <a:pos x="connsiteX1" y="connsiteY1"/>
                  </a:cxn>
                  <a:cxn ang="0">
                    <a:pos x="connsiteX2" y="connsiteY2"/>
                  </a:cxn>
                </a:cxnLst>
                <a:rect l="l" t="t" r="r" b="b"/>
                <a:pathLst>
                  <a:path w="38100" h="38100">
                    <a:moveTo>
                      <a:pt x="33338" y="40958"/>
                    </a:moveTo>
                    <a:lnTo>
                      <a:pt x="38100" y="4763"/>
                    </a:lnTo>
                    <a:lnTo>
                      <a:pt x="0" y="0"/>
                    </a:lnTo>
                  </a:path>
                </a:pathLst>
              </a:custGeom>
              <a:noFill/>
              <a:ln w="19050" cap="rnd">
                <a:solidFill>
                  <a:schemeClr val="bg1"/>
                </a:solidFill>
                <a:prstDash val="solid"/>
                <a:round/>
              </a:ln>
            </p:spPr>
            <p:txBody>
              <a:bodyPr rtlCol="0" anchor="ctr"/>
              <a:lstStyle/>
              <a:p>
                <a:endParaRPr lang="en-GB"/>
              </a:p>
            </p:txBody>
          </p:sp>
        </p:grpSp>
      </p:grpSp>
      <p:pic>
        <p:nvPicPr>
          <p:cNvPr id="86" name="Picture 85" descr="A green oval with black background&#10;&#10;Description automatically generated">
            <a:extLst>
              <a:ext uri="{FF2B5EF4-FFF2-40B4-BE49-F238E27FC236}">
                <a16:creationId xmlns:a16="http://schemas.microsoft.com/office/drawing/2014/main" id="{36D172E0-7480-FE21-3711-49E07F4D2173}"/>
              </a:ext>
            </a:extLst>
          </p:cNvPr>
          <p:cNvPicPr>
            <a:picLocks noChangeAspect="1"/>
          </p:cNvPicPr>
          <p:nvPr/>
        </p:nvPicPr>
        <p:blipFill>
          <a:blip r:embed="rId4"/>
          <a:stretch>
            <a:fillRect/>
          </a:stretch>
        </p:blipFill>
        <p:spPr>
          <a:xfrm>
            <a:off x="4269546" y="4612207"/>
            <a:ext cx="650287" cy="263176"/>
          </a:xfrm>
          <a:prstGeom prst="rect">
            <a:avLst/>
          </a:prstGeom>
        </p:spPr>
      </p:pic>
      <p:pic>
        <p:nvPicPr>
          <p:cNvPr id="10" name="Picture 9" descr="A white x on a black background&#10;&#10;Description automatically generated">
            <a:extLst>
              <a:ext uri="{FF2B5EF4-FFF2-40B4-BE49-F238E27FC236}">
                <a16:creationId xmlns:a16="http://schemas.microsoft.com/office/drawing/2014/main" id="{52888F8F-555E-EE62-DF95-3E164ACA1FF4}"/>
              </a:ext>
            </a:extLst>
          </p:cNvPr>
          <p:cNvPicPr>
            <a:picLocks noChangeAspect="1"/>
          </p:cNvPicPr>
          <p:nvPr/>
        </p:nvPicPr>
        <p:blipFill>
          <a:blip r:embed="rId5"/>
          <a:stretch>
            <a:fillRect/>
          </a:stretch>
        </p:blipFill>
        <p:spPr>
          <a:xfrm>
            <a:off x="509267" y="275861"/>
            <a:ext cx="3216177" cy="549041"/>
          </a:xfrm>
          <a:prstGeom prst="rect">
            <a:avLst/>
          </a:prstGeom>
        </p:spPr>
      </p:pic>
      <p:pic>
        <p:nvPicPr>
          <p:cNvPr id="38" name="Picture 37">
            <a:extLst>
              <a:ext uri="{FF2B5EF4-FFF2-40B4-BE49-F238E27FC236}">
                <a16:creationId xmlns:a16="http://schemas.microsoft.com/office/drawing/2014/main" id="{AB7C5C4E-B9DC-18CF-202E-AD63DB957E43}"/>
              </a:ext>
            </a:extLst>
          </p:cNvPr>
          <p:cNvPicPr>
            <a:picLocks noChangeAspect="1"/>
          </p:cNvPicPr>
          <p:nvPr/>
        </p:nvPicPr>
        <p:blipFill>
          <a:blip r:embed="rId6"/>
          <a:srcRect/>
          <a:stretch/>
        </p:blipFill>
        <p:spPr>
          <a:xfrm>
            <a:off x="10348747" y="4529790"/>
            <a:ext cx="676276" cy="312455"/>
          </a:xfrm>
          <a:prstGeom prst="rect">
            <a:avLst/>
          </a:prstGeom>
        </p:spPr>
      </p:pic>
      <p:pic>
        <p:nvPicPr>
          <p:cNvPr id="40" name="Picture 39">
            <a:extLst>
              <a:ext uri="{FF2B5EF4-FFF2-40B4-BE49-F238E27FC236}">
                <a16:creationId xmlns:a16="http://schemas.microsoft.com/office/drawing/2014/main" id="{D29C8AC5-1D47-59EB-0AA9-BA0CDF5B2ABB}"/>
              </a:ext>
            </a:extLst>
          </p:cNvPr>
          <p:cNvPicPr>
            <a:picLocks noChangeAspect="1"/>
          </p:cNvPicPr>
          <p:nvPr/>
        </p:nvPicPr>
        <p:blipFill>
          <a:blip r:embed="rId7"/>
          <a:srcRect/>
          <a:stretch/>
        </p:blipFill>
        <p:spPr>
          <a:xfrm>
            <a:off x="7328097" y="4506760"/>
            <a:ext cx="930743" cy="335485"/>
          </a:xfrm>
          <a:prstGeom prst="rect">
            <a:avLst/>
          </a:prstGeom>
        </p:spPr>
      </p:pic>
      <p:pic>
        <p:nvPicPr>
          <p:cNvPr id="41" name="Picture 40" descr="A person holding a tablet&#10;&#10;Description automatically generated with medium confidence">
            <a:extLst>
              <a:ext uri="{FF2B5EF4-FFF2-40B4-BE49-F238E27FC236}">
                <a16:creationId xmlns:a16="http://schemas.microsoft.com/office/drawing/2014/main" id="{2438D14E-683C-7194-AC40-2DA778087E77}"/>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1496" y="2489536"/>
            <a:ext cx="3542890" cy="4368463"/>
          </a:xfrm>
          <a:prstGeom prst="rect">
            <a:avLst/>
          </a:prstGeom>
        </p:spPr>
      </p:pic>
      <p:sp>
        <p:nvSpPr>
          <p:cNvPr id="88" name="TextBox 87">
            <a:extLst>
              <a:ext uri="{FF2B5EF4-FFF2-40B4-BE49-F238E27FC236}">
                <a16:creationId xmlns:a16="http://schemas.microsoft.com/office/drawing/2014/main" id="{3B769FE4-4C63-5BEB-5E88-5897FB401875}"/>
              </a:ext>
            </a:extLst>
          </p:cNvPr>
          <p:cNvSpPr txBox="1"/>
          <p:nvPr/>
        </p:nvSpPr>
        <p:spPr>
          <a:xfrm>
            <a:off x="9453874" y="4563852"/>
            <a:ext cx="1836426" cy="430887"/>
          </a:xfrm>
          <a:prstGeom prst="rect">
            <a:avLst/>
          </a:prstGeom>
          <a:noFill/>
        </p:spPr>
        <p:txBody>
          <a:bodyPr wrap="square" rtlCol="0">
            <a:spAutoFit/>
          </a:bodyPr>
          <a:lstStyle/>
          <a:p>
            <a:r>
              <a:rPr lang="en-US" sz="1100">
                <a:solidFill>
                  <a:schemeClr val="accent1">
                    <a:lumMod val="50000"/>
                  </a:schemeClr>
                </a:solidFill>
                <a:latin typeface="Arial" panose="020B0604020202020204" pitchFamily="34" charset="0"/>
                <a:cs typeface="Arial" panose="020B0604020202020204" pitchFamily="34" charset="0"/>
              </a:rPr>
              <a:t>Expand Your Expertise through Collaboration</a:t>
            </a:r>
          </a:p>
        </p:txBody>
      </p:sp>
      <p:sp>
        <p:nvSpPr>
          <p:cNvPr id="89" name="TextBox 88">
            <a:extLst>
              <a:ext uri="{FF2B5EF4-FFF2-40B4-BE49-F238E27FC236}">
                <a16:creationId xmlns:a16="http://schemas.microsoft.com/office/drawing/2014/main" id="{FFD77BF1-3859-40CA-B40E-C80D073B367A}"/>
              </a:ext>
            </a:extLst>
          </p:cNvPr>
          <p:cNvSpPr txBox="1"/>
          <p:nvPr/>
        </p:nvSpPr>
        <p:spPr>
          <a:xfrm>
            <a:off x="4272670" y="4614412"/>
            <a:ext cx="1766342" cy="430887"/>
          </a:xfrm>
          <a:prstGeom prst="rect">
            <a:avLst/>
          </a:prstGeom>
          <a:noFill/>
        </p:spPr>
        <p:txBody>
          <a:bodyPr wrap="square" rtlCol="0">
            <a:spAutoFit/>
          </a:bodyPr>
          <a:lstStyle/>
          <a:p>
            <a:r>
              <a:rPr lang="en-US" sz="1100">
                <a:solidFill>
                  <a:schemeClr val="accent1">
                    <a:lumMod val="50000"/>
                  </a:schemeClr>
                </a:solidFill>
                <a:latin typeface="Arial" panose="020B0604020202020204" pitchFamily="34" charset="0"/>
                <a:cs typeface="Arial" panose="020B0604020202020204" pitchFamily="34" charset="0"/>
              </a:rPr>
              <a:t>Simplify Operational Complexity</a:t>
            </a:r>
          </a:p>
        </p:txBody>
      </p:sp>
      <p:sp>
        <p:nvSpPr>
          <p:cNvPr id="90" name="TextBox 89">
            <a:extLst>
              <a:ext uri="{FF2B5EF4-FFF2-40B4-BE49-F238E27FC236}">
                <a16:creationId xmlns:a16="http://schemas.microsoft.com/office/drawing/2014/main" id="{F3AD4773-9D03-2FF4-BAE7-B5EA0C3FBE09}"/>
              </a:ext>
            </a:extLst>
          </p:cNvPr>
          <p:cNvSpPr txBox="1"/>
          <p:nvPr/>
        </p:nvSpPr>
        <p:spPr>
          <a:xfrm>
            <a:off x="6563823" y="4558824"/>
            <a:ext cx="2214212" cy="430887"/>
          </a:xfrm>
          <a:prstGeom prst="rect">
            <a:avLst/>
          </a:prstGeom>
          <a:noFill/>
        </p:spPr>
        <p:txBody>
          <a:bodyPr wrap="square" rtlCol="0">
            <a:spAutoFit/>
          </a:bodyPr>
          <a:lstStyle/>
          <a:p>
            <a:r>
              <a:rPr lang="en-US" sz="1100">
                <a:solidFill>
                  <a:schemeClr val="accent1">
                    <a:lumMod val="50000"/>
                  </a:schemeClr>
                </a:solidFill>
                <a:effectLst/>
                <a:latin typeface="Arial" panose="020B0604020202020204" pitchFamily="34" charset="0"/>
                <a:cs typeface="Arial" panose="020B0604020202020204" pitchFamily="34" charset="0"/>
              </a:rPr>
              <a:t>Open New Opportunities to Accelerate your growth journey </a:t>
            </a:r>
          </a:p>
        </p:txBody>
      </p:sp>
      <p:pic>
        <p:nvPicPr>
          <p:cNvPr id="47" name="Picture 46" descr="A person holding a tablet&#10;&#10;Description automatically generated with medium confidence">
            <a:extLst>
              <a:ext uri="{FF2B5EF4-FFF2-40B4-BE49-F238E27FC236}">
                <a16:creationId xmlns:a16="http://schemas.microsoft.com/office/drawing/2014/main" id="{6F0E32B1-8DE0-AF8E-4422-67788FD8E18A}"/>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042" y="2636074"/>
            <a:ext cx="3542890" cy="4368463"/>
          </a:xfrm>
          <a:prstGeom prst="rect">
            <a:avLst/>
          </a:prstGeom>
        </p:spPr>
      </p:pic>
    </p:spTree>
    <p:extLst>
      <p:ext uri="{BB962C8B-B14F-4D97-AF65-F5344CB8AC3E}">
        <p14:creationId xmlns:p14="http://schemas.microsoft.com/office/powerpoint/2010/main" val="1613665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6">
            <a:extLst>
              <a:ext uri="{FF2B5EF4-FFF2-40B4-BE49-F238E27FC236}">
                <a16:creationId xmlns:a16="http://schemas.microsoft.com/office/drawing/2014/main" id="{EFDE6AD2-B4C3-788D-C380-92CE20E7D03F}"/>
              </a:ext>
            </a:extLst>
          </p:cNvPr>
          <p:cNvSpPr txBox="1">
            <a:spLocks/>
          </p:cNvSpPr>
          <p:nvPr/>
        </p:nvSpPr>
        <p:spPr>
          <a:xfrm>
            <a:off x="583970" y="263952"/>
            <a:ext cx="11024060" cy="1385273"/>
          </a:xfrm>
          <a:prstGeom prst="rect">
            <a:avLst/>
          </a:prstGeom>
        </p:spPr>
        <p:txBody>
          <a:bodyPr vert="horz" lIns="0" tIns="45720" rIns="91440" bIns="45720" rtlCol="0" anchor="ctr">
            <a:noAutofit/>
          </a:bodyPr>
          <a:lstStyle>
            <a:lvl1pPr algn="l" defTabSz="914400" rtl="0" eaLnBrk="1" latinLnBrk="0" hangingPunct="1">
              <a:lnSpc>
                <a:spcPct val="10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GB" sz="2800" b="0">
                <a:solidFill>
                  <a:srgbClr val="FFFFFF"/>
                </a:solidFill>
                <a:latin typeface="TWK Everett" panose="020B0204000000000000"/>
              </a:rPr>
              <a:t>Where </a:t>
            </a:r>
            <a:r>
              <a:rPr lang="en-GB" sz="2800" b="0" err="1">
                <a:solidFill>
                  <a:srgbClr val="FFFFFF"/>
                </a:solidFill>
                <a:latin typeface="TWK Everett" panose="020B0204000000000000"/>
              </a:rPr>
              <a:t>StreamOne</a:t>
            </a:r>
            <a:r>
              <a:rPr lang="en-GB" sz="2800" b="0" baseline="30000">
                <a:solidFill>
                  <a:srgbClr val="FFFFFF"/>
                </a:solidFill>
                <a:latin typeface="TWK Everett" panose="020B0204000000000000"/>
              </a:rPr>
              <a:t>® </a:t>
            </a:r>
            <a:r>
              <a:rPr lang="en-US" sz="2800">
                <a:solidFill>
                  <a:srgbClr val="FFFFFF"/>
                </a:solidFill>
                <a:latin typeface="TWK Everett" panose="020B0204000000000000"/>
              </a:rPr>
              <a:t>stands apart </a:t>
            </a:r>
            <a:r>
              <a:rPr lang="en-US" sz="2800" b="0">
                <a:solidFill>
                  <a:srgbClr val="FFFFFF"/>
                </a:solidFill>
                <a:latin typeface="TWK Everett" panose="020B0204000000000000"/>
              </a:rPr>
              <a:t>from the crowd</a:t>
            </a:r>
            <a:endParaRPr lang="en-GB" sz="2800" b="0">
              <a:solidFill>
                <a:srgbClr val="FFFFFF"/>
              </a:solidFill>
              <a:latin typeface="TWK Everett" panose="020B0204000000000000"/>
            </a:endParaRPr>
          </a:p>
        </p:txBody>
      </p:sp>
      <p:sp>
        <p:nvSpPr>
          <p:cNvPr id="18" name="Rectangle 17">
            <a:extLst>
              <a:ext uri="{FF2B5EF4-FFF2-40B4-BE49-F238E27FC236}">
                <a16:creationId xmlns:a16="http://schemas.microsoft.com/office/drawing/2014/main" id="{EF42803F-5CDB-3C7D-83CA-E61F4FEE766F}"/>
              </a:ext>
            </a:extLst>
          </p:cNvPr>
          <p:cNvSpPr/>
          <p:nvPr/>
        </p:nvSpPr>
        <p:spPr>
          <a:xfrm>
            <a:off x="-260697" y="1727956"/>
            <a:ext cx="12713394" cy="4936795"/>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endParaRPr>
          </a:p>
        </p:txBody>
      </p:sp>
      <p:grpSp>
        <p:nvGrpSpPr>
          <p:cNvPr id="19" name="Group 18">
            <a:extLst>
              <a:ext uri="{FF2B5EF4-FFF2-40B4-BE49-F238E27FC236}">
                <a16:creationId xmlns:a16="http://schemas.microsoft.com/office/drawing/2014/main" id="{358328D8-5EEE-D40E-CD75-323F312DF19A}"/>
              </a:ext>
            </a:extLst>
          </p:cNvPr>
          <p:cNvGrpSpPr/>
          <p:nvPr/>
        </p:nvGrpSpPr>
        <p:grpSpPr>
          <a:xfrm>
            <a:off x="-89510" y="1858736"/>
            <a:ext cx="12371020" cy="4689904"/>
            <a:chOff x="6642054" y="3789472"/>
            <a:chExt cx="2488271" cy="4005087"/>
          </a:xfrm>
        </p:grpSpPr>
        <p:sp>
          <p:nvSpPr>
            <p:cNvPr id="20" name="Rectangle: Rounded Corners 19">
              <a:extLst>
                <a:ext uri="{FF2B5EF4-FFF2-40B4-BE49-F238E27FC236}">
                  <a16:creationId xmlns:a16="http://schemas.microsoft.com/office/drawing/2014/main" id="{955D1DEA-1764-FB8D-8457-BB11D9D06939}"/>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204000000000000"/>
              </a:endParaRPr>
            </a:p>
          </p:txBody>
        </p:sp>
        <p:sp>
          <p:nvSpPr>
            <p:cNvPr id="21" name="Rectangle: Rounded Corners 20">
              <a:extLst>
                <a:ext uri="{FF2B5EF4-FFF2-40B4-BE49-F238E27FC236}">
                  <a16:creationId xmlns:a16="http://schemas.microsoft.com/office/drawing/2014/main" id="{1D0B2FDC-4049-3054-FCEF-D435C80620B6}"/>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204000000000000"/>
              </a:endParaRPr>
            </a:p>
          </p:txBody>
        </p:sp>
      </p:grpSp>
      <p:sp>
        <p:nvSpPr>
          <p:cNvPr id="22" name="Rectangle 21">
            <a:extLst>
              <a:ext uri="{FF2B5EF4-FFF2-40B4-BE49-F238E27FC236}">
                <a16:creationId xmlns:a16="http://schemas.microsoft.com/office/drawing/2014/main" id="{2ABA2FB8-7CB6-06F7-3BE7-F5315FA13DF9}"/>
              </a:ext>
            </a:extLst>
          </p:cNvPr>
          <p:cNvSpPr/>
          <p:nvPr/>
        </p:nvSpPr>
        <p:spPr>
          <a:xfrm flipH="1">
            <a:off x="-16455" y="3763508"/>
            <a:ext cx="12208454" cy="933695"/>
          </a:xfrm>
          <a:prstGeom prst="rect">
            <a:avLst/>
          </a:prstGeom>
          <a:solidFill>
            <a:srgbClr val="FFFFFF">
              <a:lumMod val="8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endParaRPr>
          </a:p>
        </p:txBody>
      </p:sp>
      <p:grpSp>
        <p:nvGrpSpPr>
          <p:cNvPr id="23" name="Group 22">
            <a:extLst>
              <a:ext uri="{FF2B5EF4-FFF2-40B4-BE49-F238E27FC236}">
                <a16:creationId xmlns:a16="http://schemas.microsoft.com/office/drawing/2014/main" id="{B5886D5C-823D-A516-3AEF-6D4EF1B0CD28}"/>
              </a:ext>
            </a:extLst>
          </p:cNvPr>
          <p:cNvGrpSpPr/>
          <p:nvPr/>
        </p:nvGrpSpPr>
        <p:grpSpPr>
          <a:xfrm>
            <a:off x="589042" y="2017594"/>
            <a:ext cx="2520374" cy="2124075"/>
            <a:chOff x="6642054" y="3789472"/>
            <a:chExt cx="2488271" cy="4005087"/>
          </a:xfrm>
        </p:grpSpPr>
        <p:sp>
          <p:nvSpPr>
            <p:cNvPr id="24" name="Rectangle: Rounded Corners 23">
              <a:extLst>
                <a:ext uri="{FF2B5EF4-FFF2-40B4-BE49-F238E27FC236}">
                  <a16:creationId xmlns:a16="http://schemas.microsoft.com/office/drawing/2014/main" id="{E00D41FE-BF12-3F43-4050-74DA2A4F609A}"/>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sp>
          <p:nvSpPr>
            <p:cNvPr id="25" name="Rectangle: Rounded Corners 24">
              <a:extLst>
                <a:ext uri="{FF2B5EF4-FFF2-40B4-BE49-F238E27FC236}">
                  <a16:creationId xmlns:a16="http://schemas.microsoft.com/office/drawing/2014/main" id="{E598A38B-7E7C-148A-29B4-B078844ECBC9}"/>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grpSp>
      <p:grpSp>
        <p:nvGrpSpPr>
          <p:cNvPr id="26" name="Group 25">
            <a:extLst>
              <a:ext uri="{FF2B5EF4-FFF2-40B4-BE49-F238E27FC236}">
                <a16:creationId xmlns:a16="http://schemas.microsoft.com/office/drawing/2014/main" id="{807A8F72-769E-86BB-88B2-B87278508E62}"/>
              </a:ext>
            </a:extLst>
          </p:cNvPr>
          <p:cNvGrpSpPr/>
          <p:nvPr/>
        </p:nvGrpSpPr>
        <p:grpSpPr>
          <a:xfrm>
            <a:off x="1536677" y="2109052"/>
            <a:ext cx="2121378" cy="1804771"/>
            <a:chOff x="1521111" y="3708369"/>
            <a:chExt cx="2121378" cy="1804771"/>
          </a:xfrm>
        </p:grpSpPr>
        <p:sp>
          <p:nvSpPr>
            <p:cNvPr id="27" name="TextBox 26">
              <a:extLst>
                <a:ext uri="{FF2B5EF4-FFF2-40B4-BE49-F238E27FC236}">
                  <a16:creationId xmlns:a16="http://schemas.microsoft.com/office/drawing/2014/main" id="{76E07EC5-E2DD-2B29-5789-DAB2F8846C2D}"/>
                </a:ext>
              </a:extLst>
            </p:cNvPr>
            <p:cNvSpPr txBox="1"/>
            <p:nvPr/>
          </p:nvSpPr>
          <p:spPr>
            <a:xfrm>
              <a:off x="1521111" y="3708369"/>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solidFill>
                    <a:srgbClr val="FFFFFF">
                      <a:lumMod val="95000"/>
                    </a:srgbClr>
                  </a:solidFill>
                  <a:effectLst>
                    <a:innerShdw blurRad="63500" dist="25400" dir="13500000">
                      <a:prstClr val="black">
                        <a:alpha val="5000"/>
                      </a:prstClr>
                    </a:innerShdw>
                  </a:effectLst>
                  <a:latin typeface="TWK Everett" panose="020B0204000000000000"/>
                </a:rPr>
                <a:t>1</a:t>
              </a:r>
            </a:p>
          </p:txBody>
        </p:sp>
        <p:sp>
          <p:nvSpPr>
            <p:cNvPr id="28" name="TextBox 27">
              <a:extLst>
                <a:ext uri="{FF2B5EF4-FFF2-40B4-BE49-F238E27FC236}">
                  <a16:creationId xmlns:a16="http://schemas.microsoft.com/office/drawing/2014/main" id="{0A816DC0-17E5-87BE-6007-14DE4F879D29}"/>
                </a:ext>
              </a:extLst>
            </p:cNvPr>
            <p:cNvSpPr txBox="1"/>
            <p:nvPr/>
          </p:nvSpPr>
          <p:spPr>
            <a:xfrm>
              <a:off x="1521111" y="3708982"/>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gradFill>
                    <a:gsLst>
                      <a:gs pos="0">
                        <a:srgbClr val="FFFFFF"/>
                      </a:gs>
                      <a:gs pos="65000">
                        <a:srgbClr val="D9D8D6">
                          <a:alpha val="0"/>
                        </a:srgbClr>
                      </a:gs>
                    </a:gsLst>
                    <a:lin ang="16200000" scaled="1"/>
                  </a:gradFill>
                  <a:latin typeface="TWK Everett" panose="020B0204000000000000"/>
                </a:rPr>
                <a:t>1</a:t>
              </a:r>
            </a:p>
          </p:txBody>
        </p:sp>
      </p:grpSp>
      <p:sp>
        <p:nvSpPr>
          <p:cNvPr id="29" name="Text Placeholder 142">
            <a:extLst>
              <a:ext uri="{FF2B5EF4-FFF2-40B4-BE49-F238E27FC236}">
                <a16:creationId xmlns:a16="http://schemas.microsoft.com/office/drawing/2014/main" id="{12916788-B772-3DA5-A188-7F0CC0C56424}"/>
              </a:ext>
            </a:extLst>
          </p:cNvPr>
          <p:cNvSpPr txBox="1">
            <a:spLocks/>
          </p:cNvSpPr>
          <p:nvPr/>
        </p:nvSpPr>
        <p:spPr>
          <a:xfrm>
            <a:off x="589042" y="2741320"/>
            <a:ext cx="2520374" cy="1138773"/>
          </a:xfrm>
          <a:prstGeom prst="rect">
            <a:avLst/>
          </a:prstGeom>
        </p:spPr>
        <p:txBody>
          <a:bodyPr wrap="square" lIns="108000" rIns="108000" anchor="t">
            <a:spAutoFit/>
          </a:bodyPr>
          <a:lstStyle>
            <a:lvl1pPr marL="0" indent="0" algn="l" defTabSz="914400" rtl="0" eaLnBrk="1" latinLnBrk="0" hangingPunct="1">
              <a:lnSpc>
                <a:spcPct val="90000"/>
              </a:lnSpc>
              <a:spcBef>
                <a:spcPts val="1000"/>
              </a:spcBef>
              <a:buFont typeface="TWK Everett" panose="020B0204000000000000" pitchFamily="34" charset="0"/>
              <a:buNone/>
              <a:defRPr sz="3200" b="1"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TWK Everett" panose="020B0204000000000000" pitchFamily="34" charset="0"/>
              <a:buNone/>
              <a:defRPr sz="105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TWK Everett" panose="020B0204000000000000" pitchFamily="34" charset="0"/>
              <a:buNone/>
              <a:defRPr sz="10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9pPr>
          </a:lstStyle>
          <a:p>
            <a:pPr>
              <a:lnSpc>
                <a:spcPct val="100000"/>
              </a:lnSpc>
              <a:spcBef>
                <a:spcPts val="0"/>
              </a:spcBef>
              <a:spcAft>
                <a:spcPts val="1200"/>
              </a:spcAft>
              <a:buClr>
                <a:srgbClr val="1D3152"/>
              </a:buClr>
              <a:defRPr/>
            </a:pPr>
            <a:r>
              <a:rPr lang="en-GB" sz="1200" b="0">
                <a:solidFill>
                  <a:srgbClr val="003030"/>
                </a:solidFill>
                <a:latin typeface="TWK Everett" panose="020B0204000000000000"/>
              </a:rPr>
              <a:t>Quality of API</a:t>
            </a:r>
          </a:p>
          <a:p>
            <a:pPr>
              <a:lnSpc>
                <a:spcPct val="100000"/>
              </a:lnSpc>
              <a:spcBef>
                <a:spcPts val="0"/>
              </a:spcBef>
              <a:spcAft>
                <a:spcPts val="1200"/>
              </a:spcAft>
              <a:buClr>
                <a:srgbClr val="1D3152"/>
              </a:buClr>
              <a:defRPr/>
            </a:pPr>
            <a:r>
              <a:rPr lang="en-GB" sz="1200" b="0">
                <a:solidFill>
                  <a:srgbClr val="003030"/>
                </a:solidFill>
                <a:latin typeface="TWK Everett" panose="020B0204000000000000"/>
              </a:rPr>
              <a:t>Breadth of API</a:t>
            </a:r>
          </a:p>
          <a:p>
            <a:pPr>
              <a:lnSpc>
                <a:spcPct val="100000"/>
              </a:lnSpc>
              <a:spcBef>
                <a:spcPts val="0"/>
              </a:spcBef>
              <a:spcAft>
                <a:spcPts val="1200"/>
              </a:spcAft>
              <a:buClr>
                <a:srgbClr val="1D3152"/>
              </a:buClr>
              <a:defRPr/>
            </a:pPr>
            <a:r>
              <a:rPr lang="en-GB" sz="1200" b="0">
                <a:solidFill>
                  <a:srgbClr val="003030"/>
                </a:solidFill>
                <a:latin typeface="TWK Everett" panose="020B0204000000000000"/>
              </a:rPr>
              <a:t>Normalization</a:t>
            </a:r>
            <a:br>
              <a:rPr lang="en-GB" sz="1200" b="0">
                <a:solidFill>
                  <a:srgbClr val="003030"/>
                </a:solidFill>
                <a:latin typeface="TWK Everett" panose="020B0204000000000000"/>
              </a:rPr>
            </a:br>
            <a:r>
              <a:rPr lang="en-GB" sz="1200" b="0">
                <a:solidFill>
                  <a:srgbClr val="003030"/>
                </a:solidFill>
                <a:latin typeface="TWK Everett" panose="020B0204000000000000"/>
              </a:rPr>
              <a:t>of complexity </a:t>
            </a:r>
          </a:p>
        </p:txBody>
      </p:sp>
      <p:grpSp>
        <p:nvGrpSpPr>
          <p:cNvPr id="30" name="Group 29">
            <a:extLst>
              <a:ext uri="{FF2B5EF4-FFF2-40B4-BE49-F238E27FC236}">
                <a16:creationId xmlns:a16="http://schemas.microsoft.com/office/drawing/2014/main" id="{547D992C-8017-6523-E550-34751E86E05B}"/>
              </a:ext>
            </a:extLst>
          </p:cNvPr>
          <p:cNvGrpSpPr/>
          <p:nvPr/>
        </p:nvGrpSpPr>
        <p:grpSpPr>
          <a:xfrm>
            <a:off x="703580" y="3036632"/>
            <a:ext cx="952500" cy="348615"/>
            <a:chOff x="716280" y="2667000"/>
            <a:chExt cx="952500" cy="348615"/>
          </a:xfrm>
        </p:grpSpPr>
        <p:cxnSp>
          <p:nvCxnSpPr>
            <p:cNvPr id="31" name="Straight Connector 30">
              <a:extLst>
                <a:ext uri="{FF2B5EF4-FFF2-40B4-BE49-F238E27FC236}">
                  <a16:creationId xmlns:a16="http://schemas.microsoft.com/office/drawing/2014/main" id="{C428DBAB-4218-A4AF-5198-2F66AABA1ACF}"/>
                </a:ext>
              </a:extLst>
            </p:cNvPr>
            <p:cNvCxnSpPr/>
            <p:nvPr/>
          </p:nvCxnSpPr>
          <p:spPr>
            <a:xfrm>
              <a:off x="716280" y="2667000"/>
              <a:ext cx="952500" cy="0"/>
            </a:xfrm>
            <a:prstGeom prst="line">
              <a:avLst/>
            </a:prstGeom>
            <a:noFill/>
            <a:ln w="12700" cap="flat" cmpd="sng" algn="ctr">
              <a:solidFill>
                <a:srgbClr val="1D3152"/>
              </a:solidFill>
              <a:prstDash val="solid"/>
            </a:ln>
            <a:effectLst/>
          </p:spPr>
        </p:cxnSp>
        <p:cxnSp>
          <p:nvCxnSpPr>
            <p:cNvPr id="32" name="Straight Connector 31">
              <a:extLst>
                <a:ext uri="{FF2B5EF4-FFF2-40B4-BE49-F238E27FC236}">
                  <a16:creationId xmlns:a16="http://schemas.microsoft.com/office/drawing/2014/main" id="{1CCBF8AD-C471-D618-F29A-27966EA70296}"/>
                </a:ext>
              </a:extLst>
            </p:cNvPr>
            <p:cNvCxnSpPr/>
            <p:nvPr/>
          </p:nvCxnSpPr>
          <p:spPr>
            <a:xfrm>
              <a:off x="716280" y="3015615"/>
              <a:ext cx="952500" cy="0"/>
            </a:xfrm>
            <a:prstGeom prst="line">
              <a:avLst/>
            </a:prstGeom>
            <a:noFill/>
            <a:ln w="12700" cap="flat" cmpd="sng" algn="ctr">
              <a:solidFill>
                <a:srgbClr val="1D3152"/>
              </a:solidFill>
              <a:prstDash val="solid"/>
            </a:ln>
            <a:effectLst/>
          </p:spPr>
        </p:cxnSp>
      </p:grpSp>
      <p:grpSp>
        <p:nvGrpSpPr>
          <p:cNvPr id="33" name="Group 32">
            <a:extLst>
              <a:ext uri="{FF2B5EF4-FFF2-40B4-BE49-F238E27FC236}">
                <a16:creationId xmlns:a16="http://schemas.microsoft.com/office/drawing/2014/main" id="{1B7935D0-216B-AF5D-0B59-22759953176E}"/>
              </a:ext>
            </a:extLst>
          </p:cNvPr>
          <p:cNvGrpSpPr/>
          <p:nvPr/>
        </p:nvGrpSpPr>
        <p:grpSpPr>
          <a:xfrm>
            <a:off x="3424186" y="2017594"/>
            <a:ext cx="2520374" cy="2124075"/>
            <a:chOff x="6642054" y="3789472"/>
            <a:chExt cx="2488271" cy="4005087"/>
          </a:xfrm>
        </p:grpSpPr>
        <p:sp>
          <p:nvSpPr>
            <p:cNvPr id="34" name="Rectangle: Rounded Corners 33">
              <a:extLst>
                <a:ext uri="{FF2B5EF4-FFF2-40B4-BE49-F238E27FC236}">
                  <a16:creationId xmlns:a16="http://schemas.microsoft.com/office/drawing/2014/main" id="{0EC25FDC-8498-88E4-A56C-CF08E9AD0ED7}"/>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sp>
          <p:nvSpPr>
            <p:cNvPr id="35" name="Rectangle: Rounded Corners 34">
              <a:extLst>
                <a:ext uri="{FF2B5EF4-FFF2-40B4-BE49-F238E27FC236}">
                  <a16:creationId xmlns:a16="http://schemas.microsoft.com/office/drawing/2014/main" id="{5DD62BE5-F2DE-FDC5-4078-39C5BAEAF844}"/>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grpSp>
      <p:grpSp>
        <p:nvGrpSpPr>
          <p:cNvPr id="36" name="Group 35">
            <a:extLst>
              <a:ext uri="{FF2B5EF4-FFF2-40B4-BE49-F238E27FC236}">
                <a16:creationId xmlns:a16="http://schemas.microsoft.com/office/drawing/2014/main" id="{BEA7AD63-E064-4D71-4B48-3E3122E7F1D3}"/>
              </a:ext>
            </a:extLst>
          </p:cNvPr>
          <p:cNvGrpSpPr/>
          <p:nvPr/>
        </p:nvGrpSpPr>
        <p:grpSpPr>
          <a:xfrm>
            <a:off x="4275560" y="2109052"/>
            <a:ext cx="2121378" cy="1804771"/>
            <a:chOff x="1521111" y="3708369"/>
            <a:chExt cx="2121378" cy="1804771"/>
          </a:xfrm>
        </p:grpSpPr>
        <p:sp>
          <p:nvSpPr>
            <p:cNvPr id="37" name="TextBox 36">
              <a:extLst>
                <a:ext uri="{FF2B5EF4-FFF2-40B4-BE49-F238E27FC236}">
                  <a16:creationId xmlns:a16="http://schemas.microsoft.com/office/drawing/2014/main" id="{7A4F81C0-4F79-A8AE-3131-660C5CD446EF}"/>
                </a:ext>
              </a:extLst>
            </p:cNvPr>
            <p:cNvSpPr txBox="1"/>
            <p:nvPr/>
          </p:nvSpPr>
          <p:spPr>
            <a:xfrm>
              <a:off x="1521111" y="3708369"/>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solidFill>
                    <a:srgbClr val="FFFFFF">
                      <a:lumMod val="95000"/>
                    </a:srgbClr>
                  </a:solidFill>
                  <a:effectLst>
                    <a:innerShdw blurRad="63500" dist="25400" dir="13500000">
                      <a:prstClr val="black">
                        <a:alpha val="5000"/>
                      </a:prstClr>
                    </a:innerShdw>
                  </a:effectLst>
                  <a:latin typeface="TWK Everett" panose="020B0204000000000000"/>
                </a:rPr>
                <a:t>2</a:t>
              </a:r>
            </a:p>
          </p:txBody>
        </p:sp>
        <p:sp>
          <p:nvSpPr>
            <p:cNvPr id="38" name="TextBox 37">
              <a:extLst>
                <a:ext uri="{FF2B5EF4-FFF2-40B4-BE49-F238E27FC236}">
                  <a16:creationId xmlns:a16="http://schemas.microsoft.com/office/drawing/2014/main" id="{437A08B9-E5E2-0542-99E5-824FC714DC10}"/>
                </a:ext>
              </a:extLst>
            </p:cNvPr>
            <p:cNvSpPr txBox="1"/>
            <p:nvPr/>
          </p:nvSpPr>
          <p:spPr>
            <a:xfrm>
              <a:off x="1521111" y="3708982"/>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gradFill>
                    <a:gsLst>
                      <a:gs pos="0">
                        <a:srgbClr val="FFFFFF"/>
                      </a:gs>
                      <a:gs pos="65000">
                        <a:srgbClr val="D9D8D6">
                          <a:alpha val="0"/>
                        </a:srgbClr>
                      </a:gs>
                    </a:gsLst>
                    <a:lin ang="16200000" scaled="1"/>
                  </a:gradFill>
                  <a:latin typeface="TWK Everett" panose="020B0204000000000000"/>
                </a:rPr>
                <a:t>2</a:t>
              </a:r>
            </a:p>
          </p:txBody>
        </p:sp>
      </p:grpSp>
      <p:sp>
        <p:nvSpPr>
          <p:cNvPr id="39" name="Text Placeholder 142">
            <a:extLst>
              <a:ext uri="{FF2B5EF4-FFF2-40B4-BE49-F238E27FC236}">
                <a16:creationId xmlns:a16="http://schemas.microsoft.com/office/drawing/2014/main" id="{905A2880-A743-D24B-B1DB-3F2393D79C96}"/>
              </a:ext>
            </a:extLst>
          </p:cNvPr>
          <p:cNvSpPr txBox="1">
            <a:spLocks/>
          </p:cNvSpPr>
          <p:nvPr/>
        </p:nvSpPr>
        <p:spPr>
          <a:xfrm>
            <a:off x="3426658" y="2741320"/>
            <a:ext cx="2217725" cy="984885"/>
          </a:xfrm>
          <a:prstGeom prst="rect">
            <a:avLst/>
          </a:prstGeom>
        </p:spPr>
        <p:txBody>
          <a:bodyPr wrap="square" lIns="108000" rIns="108000" anchor="t">
            <a:spAutoFit/>
          </a:bodyPr>
          <a:lstStyle>
            <a:lvl1pPr marL="0" indent="0" algn="l" defTabSz="914400" rtl="0" eaLnBrk="1" latinLnBrk="0" hangingPunct="1">
              <a:lnSpc>
                <a:spcPct val="90000"/>
              </a:lnSpc>
              <a:spcBef>
                <a:spcPts val="1000"/>
              </a:spcBef>
              <a:buFont typeface="TWK Everett" panose="020B0204000000000000" pitchFamily="34" charset="0"/>
              <a:buNone/>
              <a:defRPr sz="3200" b="1"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TWK Everett" panose="020B0204000000000000" pitchFamily="34" charset="0"/>
              <a:buNone/>
              <a:defRPr sz="105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TWK Everett" panose="020B0204000000000000" pitchFamily="34" charset="0"/>
              <a:buNone/>
              <a:defRPr sz="10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9pPr>
          </a:lstStyle>
          <a:p>
            <a:pPr>
              <a:lnSpc>
                <a:spcPct val="100000"/>
              </a:lnSpc>
              <a:spcBef>
                <a:spcPts val="0"/>
              </a:spcBef>
              <a:spcAft>
                <a:spcPts val="1200"/>
              </a:spcAft>
              <a:buClr>
                <a:srgbClr val="1D3152"/>
              </a:buClr>
              <a:defRPr/>
            </a:pPr>
            <a:r>
              <a:rPr lang="en-GB" sz="1200" b="0">
                <a:solidFill>
                  <a:srgbClr val="003030"/>
                </a:solidFill>
                <a:latin typeface="TWK Everett" panose="020B0204000000000000"/>
              </a:rPr>
              <a:t>Extends end-to-end cloud management to customers</a:t>
            </a:r>
          </a:p>
          <a:p>
            <a:pPr>
              <a:lnSpc>
                <a:spcPct val="100000"/>
              </a:lnSpc>
              <a:spcBef>
                <a:spcPts val="0"/>
              </a:spcBef>
              <a:spcAft>
                <a:spcPts val="1200"/>
              </a:spcAft>
              <a:buClr>
                <a:srgbClr val="1D3152"/>
              </a:buClr>
              <a:defRPr/>
            </a:pPr>
            <a:r>
              <a:rPr lang="en-GB" sz="1200" b="0">
                <a:solidFill>
                  <a:srgbClr val="003030"/>
                </a:solidFill>
                <a:latin typeface="TWK Everett" panose="020B0204000000000000"/>
              </a:rPr>
              <a:t>Configurable to match your needs </a:t>
            </a:r>
          </a:p>
        </p:txBody>
      </p:sp>
      <p:cxnSp>
        <p:nvCxnSpPr>
          <p:cNvPr id="40" name="Straight Connector 39">
            <a:extLst>
              <a:ext uri="{FF2B5EF4-FFF2-40B4-BE49-F238E27FC236}">
                <a16:creationId xmlns:a16="http://schemas.microsoft.com/office/drawing/2014/main" id="{37DACBE7-E00E-9040-AD3E-D85DBD98E399}"/>
              </a:ext>
            </a:extLst>
          </p:cNvPr>
          <p:cNvCxnSpPr/>
          <p:nvPr/>
        </p:nvCxnSpPr>
        <p:spPr>
          <a:xfrm>
            <a:off x="3541196" y="3203818"/>
            <a:ext cx="952500" cy="0"/>
          </a:xfrm>
          <a:prstGeom prst="line">
            <a:avLst/>
          </a:prstGeom>
          <a:noFill/>
          <a:ln w="12700" cap="flat" cmpd="sng" algn="ctr">
            <a:solidFill>
              <a:srgbClr val="1D3152"/>
            </a:solidFill>
            <a:prstDash val="solid"/>
          </a:ln>
          <a:effectLst/>
        </p:spPr>
      </p:cxnSp>
      <p:grpSp>
        <p:nvGrpSpPr>
          <p:cNvPr id="41" name="Group 40">
            <a:extLst>
              <a:ext uri="{FF2B5EF4-FFF2-40B4-BE49-F238E27FC236}">
                <a16:creationId xmlns:a16="http://schemas.microsoft.com/office/drawing/2014/main" id="{8C4D805E-2629-4DB2-E147-67B222BA051F}"/>
              </a:ext>
            </a:extLst>
          </p:cNvPr>
          <p:cNvGrpSpPr/>
          <p:nvPr/>
        </p:nvGrpSpPr>
        <p:grpSpPr>
          <a:xfrm>
            <a:off x="6259330" y="2017594"/>
            <a:ext cx="2520374" cy="2124075"/>
            <a:chOff x="6642054" y="3789472"/>
            <a:chExt cx="2488271" cy="4005087"/>
          </a:xfrm>
        </p:grpSpPr>
        <p:sp>
          <p:nvSpPr>
            <p:cNvPr id="42" name="Rectangle: Rounded Corners 41">
              <a:extLst>
                <a:ext uri="{FF2B5EF4-FFF2-40B4-BE49-F238E27FC236}">
                  <a16:creationId xmlns:a16="http://schemas.microsoft.com/office/drawing/2014/main" id="{D0E4E7B9-C267-2CC8-1BE8-516FF1EE5E45}"/>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sp>
          <p:nvSpPr>
            <p:cNvPr id="43" name="Rectangle: Rounded Corners 42">
              <a:extLst>
                <a:ext uri="{FF2B5EF4-FFF2-40B4-BE49-F238E27FC236}">
                  <a16:creationId xmlns:a16="http://schemas.microsoft.com/office/drawing/2014/main" id="{646F1DC5-BC25-E16D-998B-CE799A4D52B5}"/>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grpSp>
      <p:grpSp>
        <p:nvGrpSpPr>
          <p:cNvPr id="44" name="Group 43">
            <a:extLst>
              <a:ext uri="{FF2B5EF4-FFF2-40B4-BE49-F238E27FC236}">
                <a16:creationId xmlns:a16="http://schemas.microsoft.com/office/drawing/2014/main" id="{AB2E28BB-941B-4778-DD17-FE37716C25D7}"/>
              </a:ext>
            </a:extLst>
          </p:cNvPr>
          <p:cNvGrpSpPr/>
          <p:nvPr/>
        </p:nvGrpSpPr>
        <p:grpSpPr>
          <a:xfrm>
            <a:off x="7108034" y="2109052"/>
            <a:ext cx="2121378" cy="1804771"/>
            <a:chOff x="1521111" y="3708369"/>
            <a:chExt cx="2121378" cy="1804771"/>
          </a:xfrm>
        </p:grpSpPr>
        <p:sp>
          <p:nvSpPr>
            <p:cNvPr id="45" name="TextBox 44">
              <a:extLst>
                <a:ext uri="{FF2B5EF4-FFF2-40B4-BE49-F238E27FC236}">
                  <a16:creationId xmlns:a16="http://schemas.microsoft.com/office/drawing/2014/main" id="{ACCD0A0A-A812-55DF-46E8-ABABAF2652D5}"/>
                </a:ext>
              </a:extLst>
            </p:cNvPr>
            <p:cNvSpPr txBox="1"/>
            <p:nvPr/>
          </p:nvSpPr>
          <p:spPr>
            <a:xfrm>
              <a:off x="1521111" y="3708369"/>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solidFill>
                    <a:srgbClr val="FFFFFF">
                      <a:lumMod val="95000"/>
                    </a:srgbClr>
                  </a:solidFill>
                  <a:effectLst>
                    <a:innerShdw blurRad="63500" dist="25400" dir="13500000">
                      <a:prstClr val="black">
                        <a:alpha val="5000"/>
                      </a:prstClr>
                    </a:innerShdw>
                  </a:effectLst>
                  <a:latin typeface="TWK Everett" panose="020B0204000000000000"/>
                </a:rPr>
                <a:t>3</a:t>
              </a:r>
            </a:p>
          </p:txBody>
        </p:sp>
        <p:sp>
          <p:nvSpPr>
            <p:cNvPr id="46" name="TextBox 45">
              <a:extLst>
                <a:ext uri="{FF2B5EF4-FFF2-40B4-BE49-F238E27FC236}">
                  <a16:creationId xmlns:a16="http://schemas.microsoft.com/office/drawing/2014/main" id="{EBC68F8A-B8DA-2E58-7213-32B018C14F86}"/>
                </a:ext>
              </a:extLst>
            </p:cNvPr>
            <p:cNvSpPr txBox="1"/>
            <p:nvPr/>
          </p:nvSpPr>
          <p:spPr>
            <a:xfrm>
              <a:off x="1521111" y="3708982"/>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gradFill>
                    <a:gsLst>
                      <a:gs pos="0">
                        <a:srgbClr val="FFFFFF"/>
                      </a:gs>
                      <a:gs pos="65000">
                        <a:srgbClr val="D9D8D6">
                          <a:alpha val="0"/>
                        </a:srgbClr>
                      </a:gs>
                    </a:gsLst>
                    <a:lin ang="16200000" scaled="1"/>
                  </a:gradFill>
                  <a:latin typeface="TWK Everett" panose="020B0204000000000000"/>
                </a:rPr>
                <a:t>3</a:t>
              </a:r>
            </a:p>
          </p:txBody>
        </p:sp>
      </p:grpSp>
      <p:sp>
        <p:nvSpPr>
          <p:cNvPr id="47" name="Text Placeholder 142">
            <a:extLst>
              <a:ext uri="{FF2B5EF4-FFF2-40B4-BE49-F238E27FC236}">
                <a16:creationId xmlns:a16="http://schemas.microsoft.com/office/drawing/2014/main" id="{31D1D0A8-B3B6-62A1-12F7-D25F4DF0ED68}"/>
              </a:ext>
            </a:extLst>
          </p:cNvPr>
          <p:cNvSpPr txBox="1">
            <a:spLocks/>
          </p:cNvSpPr>
          <p:nvPr/>
        </p:nvSpPr>
        <p:spPr>
          <a:xfrm>
            <a:off x="6259330" y="2741320"/>
            <a:ext cx="2520374" cy="1323439"/>
          </a:xfrm>
          <a:prstGeom prst="rect">
            <a:avLst/>
          </a:prstGeom>
        </p:spPr>
        <p:txBody>
          <a:bodyPr wrap="square" lIns="108000" rIns="108000" anchor="t">
            <a:spAutoFit/>
          </a:bodyPr>
          <a:lstStyle>
            <a:lvl1pPr marL="0" indent="0" algn="l" defTabSz="914400" rtl="0" eaLnBrk="1" latinLnBrk="0" hangingPunct="1">
              <a:lnSpc>
                <a:spcPct val="90000"/>
              </a:lnSpc>
              <a:spcBef>
                <a:spcPts val="1000"/>
              </a:spcBef>
              <a:buFont typeface="TWK Everett" panose="020B0204000000000000" pitchFamily="34" charset="0"/>
              <a:buNone/>
              <a:defRPr sz="3200" b="1"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TWK Everett" panose="020B0204000000000000" pitchFamily="34" charset="0"/>
              <a:buNone/>
              <a:defRPr sz="105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TWK Everett" panose="020B0204000000000000" pitchFamily="34" charset="0"/>
              <a:buNone/>
              <a:defRPr sz="10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9pPr>
          </a:lstStyle>
          <a:p>
            <a:pPr>
              <a:lnSpc>
                <a:spcPct val="100000"/>
              </a:lnSpc>
              <a:spcBef>
                <a:spcPts val="0"/>
              </a:spcBef>
              <a:spcAft>
                <a:spcPts val="1200"/>
              </a:spcAft>
              <a:buClr>
                <a:srgbClr val="1D3152"/>
              </a:buClr>
              <a:defRPr/>
            </a:pPr>
            <a:r>
              <a:rPr lang="en-GB" sz="1200" b="0">
                <a:solidFill>
                  <a:srgbClr val="003030"/>
                </a:solidFill>
                <a:latin typeface="TWK Everett" panose="020B0204000000000000"/>
              </a:rPr>
              <a:t>Simpler and more effective</a:t>
            </a:r>
          </a:p>
          <a:p>
            <a:pPr>
              <a:lnSpc>
                <a:spcPct val="100000"/>
              </a:lnSpc>
              <a:spcBef>
                <a:spcPts val="0"/>
              </a:spcBef>
              <a:spcAft>
                <a:spcPts val="1200"/>
              </a:spcAft>
              <a:buClr>
                <a:srgbClr val="1D3152"/>
              </a:buClr>
              <a:defRPr/>
            </a:pPr>
            <a:r>
              <a:rPr lang="en-GB" sz="1200" b="0">
                <a:solidFill>
                  <a:srgbClr val="003030"/>
                </a:solidFill>
                <a:latin typeface="TWK Everett" panose="020B0204000000000000"/>
              </a:rPr>
              <a:t>The only platform that provides billing reconciliation</a:t>
            </a:r>
          </a:p>
          <a:p>
            <a:pPr>
              <a:lnSpc>
                <a:spcPct val="100000"/>
              </a:lnSpc>
              <a:spcBef>
                <a:spcPts val="0"/>
              </a:spcBef>
              <a:spcAft>
                <a:spcPts val="1200"/>
              </a:spcAft>
              <a:buClr>
                <a:srgbClr val="1D3152"/>
              </a:buClr>
              <a:defRPr/>
            </a:pPr>
            <a:r>
              <a:rPr lang="en-GB" sz="1200" b="0">
                <a:solidFill>
                  <a:srgbClr val="003030"/>
                </a:solidFill>
                <a:latin typeface="TWK Everett" panose="020B0204000000000000"/>
              </a:rPr>
              <a:t>SaaS and IaaS through</a:t>
            </a:r>
            <a:br>
              <a:rPr lang="en-GB" sz="1200" b="0">
                <a:solidFill>
                  <a:srgbClr val="003030"/>
                </a:solidFill>
                <a:latin typeface="TWK Everett" panose="020B0204000000000000"/>
              </a:rPr>
            </a:br>
            <a:r>
              <a:rPr lang="en-GB" sz="1200" b="0">
                <a:solidFill>
                  <a:srgbClr val="003030"/>
                </a:solidFill>
                <a:latin typeface="TWK Everett" panose="020B0204000000000000"/>
              </a:rPr>
              <a:t>PSA integration </a:t>
            </a:r>
          </a:p>
        </p:txBody>
      </p:sp>
      <p:grpSp>
        <p:nvGrpSpPr>
          <p:cNvPr id="48" name="Group 47">
            <a:extLst>
              <a:ext uri="{FF2B5EF4-FFF2-40B4-BE49-F238E27FC236}">
                <a16:creationId xmlns:a16="http://schemas.microsoft.com/office/drawing/2014/main" id="{5B9AC2CE-937F-97AB-40CF-6B5D37648A33}"/>
              </a:ext>
            </a:extLst>
          </p:cNvPr>
          <p:cNvGrpSpPr/>
          <p:nvPr/>
        </p:nvGrpSpPr>
        <p:grpSpPr>
          <a:xfrm>
            <a:off x="6373868" y="3036632"/>
            <a:ext cx="952500" cy="529590"/>
            <a:chOff x="716280" y="2667000"/>
            <a:chExt cx="952500" cy="529590"/>
          </a:xfrm>
        </p:grpSpPr>
        <p:cxnSp>
          <p:nvCxnSpPr>
            <p:cNvPr id="49" name="Straight Connector 48">
              <a:extLst>
                <a:ext uri="{FF2B5EF4-FFF2-40B4-BE49-F238E27FC236}">
                  <a16:creationId xmlns:a16="http://schemas.microsoft.com/office/drawing/2014/main" id="{F8976123-4C6C-AFFC-3606-91684380D19A}"/>
                </a:ext>
              </a:extLst>
            </p:cNvPr>
            <p:cNvCxnSpPr/>
            <p:nvPr/>
          </p:nvCxnSpPr>
          <p:spPr>
            <a:xfrm>
              <a:off x="716280" y="2667000"/>
              <a:ext cx="952500" cy="0"/>
            </a:xfrm>
            <a:prstGeom prst="line">
              <a:avLst/>
            </a:prstGeom>
            <a:noFill/>
            <a:ln w="12700" cap="flat" cmpd="sng" algn="ctr">
              <a:solidFill>
                <a:srgbClr val="1D3152"/>
              </a:solidFill>
              <a:prstDash val="solid"/>
            </a:ln>
            <a:effectLst/>
          </p:spPr>
        </p:cxnSp>
        <p:cxnSp>
          <p:nvCxnSpPr>
            <p:cNvPr id="50" name="Straight Connector 49">
              <a:extLst>
                <a:ext uri="{FF2B5EF4-FFF2-40B4-BE49-F238E27FC236}">
                  <a16:creationId xmlns:a16="http://schemas.microsoft.com/office/drawing/2014/main" id="{C5C6D979-3D05-57D4-2D3F-2101ACF8A067}"/>
                </a:ext>
              </a:extLst>
            </p:cNvPr>
            <p:cNvCxnSpPr/>
            <p:nvPr/>
          </p:nvCxnSpPr>
          <p:spPr>
            <a:xfrm>
              <a:off x="716280" y="3196590"/>
              <a:ext cx="952500" cy="0"/>
            </a:xfrm>
            <a:prstGeom prst="line">
              <a:avLst/>
            </a:prstGeom>
            <a:noFill/>
            <a:ln w="12700" cap="flat" cmpd="sng" algn="ctr">
              <a:solidFill>
                <a:srgbClr val="1D3152"/>
              </a:solidFill>
              <a:prstDash val="solid"/>
            </a:ln>
            <a:effectLst/>
          </p:spPr>
        </p:cxnSp>
      </p:grpSp>
      <p:grpSp>
        <p:nvGrpSpPr>
          <p:cNvPr id="51" name="Group 50">
            <a:extLst>
              <a:ext uri="{FF2B5EF4-FFF2-40B4-BE49-F238E27FC236}">
                <a16:creationId xmlns:a16="http://schemas.microsoft.com/office/drawing/2014/main" id="{97DF8ADA-2B17-85DB-280E-C230DB9DB7FD}"/>
              </a:ext>
            </a:extLst>
          </p:cNvPr>
          <p:cNvGrpSpPr/>
          <p:nvPr/>
        </p:nvGrpSpPr>
        <p:grpSpPr>
          <a:xfrm>
            <a:off x="9094473" y="2017594"/>
            <a:ext cx="2520374" cy="2124075"/>
            <a:chOff x="6642054" y="3789472"/>
            <a:chExt cx="2488271" cy="4005087"/>
          </a:xfrm>
        </p:grpSpPr>
        <p:sp>
          <p:nvSpPr>
            <p:cNvPr id="52" name="Rectangle: Rounded Corners 51">
              <a:extLst>
                <a:ext uri="{FF2B5EF4-FFF2-40B4-BE49-F238E27FC236}">
                  <a16:creationId xmlns:a16="http://schemas.microsoft.com/office/drawing/2014/main" id="{D8099912-BC75-F713-D007-6667ED96A746}"/>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sp>
          <p:nvSpPr>
            <p:cNvPr id="53" name="Rectangle: Rounded Corners 52">
              <a:extLst>
                <a:ext uri="{FF2B5EF4-FFF2-40B4-BE49-F238E27FC236}">
                  <a16:creationId xmlns:a16="http://schemas.microsoft.com/office/drawing/2014/main" id="{90FF2BE0-B5EF-9835-07E1-63B13ACA319B}"/>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grpSp>
      <p:grpSp>
        <p:nvGrpSpPr>
          <p:cNvPr id="54" name="Group 53">
            <a:extLst>
              <a:ext uri="{FF2B5EF4-FFF2-40B4-BE49-F238E27FC236}">
                <a16:creationId xmlns:a16="http://schemas.microsoft.com/office/drawing/2014/main" id="{AFA62F8B-F7CC-CB42-AD33-146620790F5F}"/>
              </a:ext>
            </a:extLst>
          </p:cNvPr>
          <p:cNvGrpSpPr/>
          <p:nvPr/>
        </p:nvGrpSpPr>
        <p:grpSpPr>
          <a:xfrm>
            <a:off x="9965908" y="2109052"/>
            <a:ext cx="2121378" cy="1804771"/>
            <a:chOff x="1521111" y="3708369"/>
            <a:chExt cx="2121378" cy="1804771"/>
          </a:xfrm>
        </p:grpSpPr>
        <p:sp>
          <p:nvSpPr>
            <p:cNvPr id="55" name="TextBox 54">
              <a:extLst>
                <a:ext uri="{FF2B5EF4-FFF2-40B4-BE49-F238E27FC236}">
                  <a16:creationId xmlns:a16="http://schemas.microsoft.com/office/drawing/2014/main" id="{4F5AD633-59F2-A852-D9F3-57A038A9E7C0}"/>
                </a:ext>
              </a:extLst>
            </p:cNvPr>
            <p:cNvSpPr txBox="1"/>
            <p:nvPr/>
          </p:nvSpPr>
          <p:spPr>
            <a:xfrm>
              <a:off x="1521111" y="3708369"/>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solidFill>
                    <a:srgbClr val="FFFFFF">
                      <a:lumMod val="95000"/>
                    </a:srgbClr>
                  </a:solidFill>
                  <a:effectLst>
                    <a:innerShdw blurRad="63500" dist="25400" dir="13500000">
                      <a:prstClr val="black">
                        <a:alpha val="5000"/>
                      </a:prstClr>
                    </a:innerShdw>
                  </a:effectLst>
                  <a:latin typeface="TWK Everett" panose="020B0204000000000000"/>
                </a:rPr>
                <a:t>4</a:t>
              </a:r>
            </a:p>
          </p:txBody>
        </p:sp>
        <p:sp>
          <p:nvSpPr>
            <p:cNvPr id="56" name="TextBox 55">
              <a:extLst>
                <a:ext uri="{FF2B5EF4-FFF2-40B4-BE49-F238E27FC236}">
                  <a16:creationId xmlns:a16="http://schemas.microsoft.com/office/drawing/2014/main" id="{203BC270-1892-78D4-4D20-53EFE25208F8}"/>
                </a:ext>
              </a:extLst>
            </p:cNvPr>
            <p:cNvSpPr txBox="1"/>
            <p:nvPr/>
          </p:nvSpPr>
          <p:spPr>
            <a:xfrm>
              <a:off x="1521111" y="3708982"/>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gradFill>
                    <a:gsLst>
                      <a:gs pos="0">
                        <a:srgbClr val="FFFFFF"/>
                      </a:gs>
                      <a:gs pos="65000">
                        <a:srgbClr val="D9D8D6">
                          <a:alpha val="0"/>
                        </a:srgbClr>
                      </a:gs>
                    </a:gsLst>
                    <a:lin ang="16200000" scaled="1"/>
                  </a:gradFill>
                  <a:latin typeface="TWK Everett" panose="020B0204000000000000"/>
                </a:rPr>
                <a:t>4</a:t>
              </a:r>
            </a:p>
          </p:txBody>
        </p:sp>
      </p:grpSp>
      <p:sp>
        <p:nvSpPr>
          <p:cNvPr id="57" name="Text Placeholder 142">
            <a:extLst>
              <a:ext uri="{FF2B5EF4-FFF2-40B4-BE49-F238E27FC236}">
                <a16:creationId xmlns:a16="http://schemas.microsoft.com/office/drawing/2014/main" id="{3B40D1CF-27EF-5E4C-F510-6F7034083C81}"/>
              </a:ext>
            </a:extLst>
          </p:cNvPr>
          <p:cNvSpPr txBox="1">
            <a:spLocks/>
          </p:cNvSpPr>
          <p:nvPr/>
        </p:nvSpPr>
        <p:spPr>
          <a:xfrm>
            <a:off x="9094473" y="2741320"/>
            <a:ext cx="2520374" cy="984885"/>
          </a:xfrm>
          <a:prstGeom prst="rect">
            <a:avLst/>
          </a:prstGeom>
        </p:spPr>
        <p:txBody>
          <a:bodyPr wrap="square" lIns="108000" rIns="108000" anchor="t">
            <a:spAutoFit/>
          </a:bodyPr>
          <a:lstStyle>
            <a:lvl1pPr marL="0" indent="0" algn="l" defTabSz="914400" rtl="0" eaLnBrk="1" latinLnBrk="0" hangingPunct="1">
              <a:lnSpc>
                <a:spcPct val="90000"/>
              </a:lnSpc>
              <a:spcBef>
                <a:spcPts val="1000"/>
              </a:spcBef>
              <a:buFont typeface="TWK Everett" panose="020B0204000000000000" pitchFamily="34" charset="0"/>
              <a:buNone/>
              <a:defRPr sz="3200" b="1"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TWK Everett" panose="020B0204000000000000" pitchFamily="34" charset="0"/>
              <a:buNone/>
              <a:defRPr sz="105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TWK Everett" panose="020B0204000000000000" pitchFamily="34" charset="0"/>
              <a:buNone/>
              <a:defRPr sz="10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9pPr>
          </a:lstStyle>
          <a:p>
            <a:pPr>
              <a:lnSpc>
                <a:spcPct val="100000"/>
              </a:lnSpc>
              <a:spcBef>
                <a:spcPts val="0"/>
              </a:spcBef>
              <a:spcAft>
                <a:spcPts val="1200"/>
              </a:spcAft>
              <a:buClr>
                <a:srgbClr val="1D3152"/>
              </a:buClr>
              <a:defRPr/>
            </a:pPr>
            <a:r>
              <a:rPr lang="en-GB" sz="1200" b="0">
                <a:solidFill>
                  <a:srgbClr val="003030"/>
                </a:solidFill>
                <a:latin typeface="TWK Everett" panose="020B0204000000000000"/>
              </a:rPr>
              <a:t>Architecture capable of adding any marketplace </a:t>
            </a:r>
          </a:p>
          <a:p>
            <a:pPr>
              <a:lnSpc>
                <a:spcPct val="100000"/>
              </a:lnSpc>
              <a:spcBef>
                <a:spcPts val="0"/>
              </a:spcBef>
              <a:spcAft>
                <a:spcPts val="1200"/>
              </a:spcAft>
              <a:buClr>
                <a:srgbClr val="1D3152"/>
              </a:buClr>
              <a:defRPr/>
            </a:pPr>
            <a:r>
              <a:rPr lang="en-GB" sz="1200" b="0">
                <a:solidFill>
                  <a:srgbClr val="003030"/>
                </a:solidFill>
                <a:latin typeface="TWK Everett" panose="020B0204000000000000"/>
              </a:rPr>
              <a:t>Normalization of the</a:t>
            </a:r>
            <a:br>
              <a:rPr lang="en-GB" sz="1200" b="0">
                <a:solidFill>
                  <a:srgbClr val="003030"/>
                </a:solidFill>
                <a:latin typeface="TWK Everett" panose="020B0204000000000000"/>
              </a:rPr>
            </a:br>
            <a:r>
              <a:rPr lang="en-GB" sz="1200" b="0">
                <a:solidFill>
                  <a:srgbClr val="003030"/>
                </a:solidFill>
                <a:latin typeface="TWK Everett" panose="020B0204000000000000"/>
              </a:rPr>
              <a:t>buying experience </a:t>
            </a:r>
          </a:p>
        </p:txBody>
      </p:sp>
      <p:cxnSp>
        <p:nvCxnSpPr>
          <p:cNvPr id="58" name="Straight Connector 57">
            <a:extLst>
              <a:ext uri="{FF2B5EF4-FFF2-40B4-BE49-F238E27FC236}">
                <a16:creationId xmlns:a16="http://schemas.microsoft.com/office/drawing/2014/main" id="{3C21C980-2198-4CA7-37F4-7D52C27ABE58}"/>
              </a:ext>
            </a:extLst>
          </p:cNvPr>
          <p:cNvCxnSpPr/>
          <p:nvPr/>
        </p:nvCxnSpPr>
        <p:spPr>
          <a:xfrm>
            <a:off x="9209011" y="3213797"/>
            <a:ext cx="952500" cy="0"/>
          </a:xfrm>
          <a:prstGeom prst="line">
            <a:avLst/>
          </a:prstGeom>
          <a:noFill/>
          <a:ln w="12700" cap="flat" cmpd="sng" algn="ctr">
            <a:solidFill>
              <a:srgbClr val="1D3152"/>
            </a:solidFill>
            <a:prstDash val="solid"/>
          </a:ln>
          <a:effectLst/>
        </p:spPr>
      </p:cxnSp>
      <p:grpSp>
        <p:nvGrpSpPr>
          <p:cNvPr id="59" name="Group 58">
            <a:extLst>
              <a:ext uri="{FF2B5EF4-FFF2-40B4-BE49-F238E27FC236}">
                <a16:creationId xmlns:a16="http://schemas.microsoft.com/office/drawing/2014/main" id="{7379012E-B852-5712-ABB5-625ACF2FC3EA}"/>
              </a:ext>
            </a:extLst>
          </p:cNvPr>
          <p:cNvGrpSpPr/>
          <p:nvPr/>
        </p:nvGrpSpPr>
        <p:grpSpPr>
          <a:xfrm>
            <a:off x="589042" y="4318666"/>
            <a:ext cx="2520374" cy="2124075"/>
            <a:chOff x="6642054" y="3789472"/>
            <a:chExt cx="2488271" cy="4005087"/>
          </a:xfrm>
        </p:grpSpPr>
        <p:sp>
          <p:nvSpPr>
            <p:cNvPr id="60" name="Rectangle: Rounded Corners 59">
              <a:extLst>
                <a:ext uri="{FF2B5EF4-FFF2-40B4-BE49-F238E27FC236}">
                  <a16:creationId xmlns:a16="http://schemas.microsoft.com/office/drawing/2014/main" id="{61FDB262-C58A-0ABB-6468-41DF388A5071}"/>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sp>
          <p:nvSpPr>
            <p:cNvPr id="61" name="Rectangle: Rounded Corners 60">
              <a:extLst>
                <a:ext uri="{FF2B5EF4-FFF2-40B4-BE49-F238E27FC236}">
                  <a16:creationId xmlns:a16="http://schemas.microsoft.com/office/drawing/2014/main" id="{3F23D668-B26E-4D7C-42CC-BDFAE64476F2}"/>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grpSp>
      <p:grpSp>
        <p:nvGrpSpPr>
          <p:cNvPr id="62" name="Group 61">
            <a:extLst>
              <a:ext uri="{FF2B5EF4-FFF2-40B4-BE49-F238E27FC236}">
                <a16:creationId xmlns:a16="http://schemas.microsoft.com/office/drawing/2014/main" id="{05971C24-DA70-161C-A3FF-8AAEC4AE2A1C}"/>
              </a:ext>
            </a:extLst>
          </p:cNvPr>
          <p:cNvGrpSpPr/>
          <p:nvPr/>
        </p:nvGrpSpPr>
        <p:grpSpPr>
          <a:xfrm>
            <a:off x="1435077" y="4422822"/>
            <a:ext cx="2121378" cy="1804771"/>
            <a:chOff x="1521111" y="3708369"/>
            <a:chExt cx="2121378" cy="1804771"/>
          </a:xfrm>
        </p:grpSpPr>
        <p:sp>
          <p:nvSpPr>
            <p:cNvPr id="63" name="TextBox 62">
              <a:extLst>
                <a:ext uri="{FF2B5EF4-FFF2-40B4-BE49-F238E27FC236}">
                  <a16:creationId xmlns:a16="http://schemas.microsoft.com/office/drawing/2014/main" id="{F1B706A3-13C4-6958-899D-1C2516739AE9}"/>
                </a:ext>
              </a:extLst>
            </p:cNvPr>
            <p:cNvSpPr txBox="1"/>
            <p:nvPr/>
          </p:nvSpPr>
          <p:spPr>
            <a:xfrm>
              <a:off x="1521111" y="3708369"/>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solidFill>
                    <a:srgbClr val="FFFFFF">
                      <a:lumMod val="95000"/>
                    </a:srgbClr>
                  </a:solidFill>
                  <a:effectLst>
                    <a:innerShdw blurRad="63500" dist="25400" dir="13500000">
                      <a:prstClr val="black">
                        <a:alpha val="5000"/>
                      </a:prstClr>
                    </a:innerShdw>
                  </a:effectLst>
                  <a:latin typeface="TWK Everett" panose="020B0204000000000000"/>
                </a:rPr>
                <a:t>5</a:t>
              </a:r>
            </a:p>
          </p:txBody>
        </p:sp>
        <p:sp>
          <p:nvSpPr>
            <p:cNvPr id="64" name="TextBox 63">
              <a:extLst>
                <a:ext uri="{FF2B5EF4-FFF2-40B4-BE49-F238E27FC236}">
                  <a16:creationId xmlns:a16="http://schemas.microsoft.com/office/drawing/2014/main" id="{393959BE-7481-D37D-7D13-C0E37FD551E7}"/>
                </a:ext>
              </a:extLst>
            </p:cNvPr>
            <p:cNvSpPr txBox="1"/>
            <p:nvPr/>
          </p:nvSpPr>
          <p:spPr>
            <a:xfrm>
              <a:off x="1521111" y="3708982"/>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gradFill>
                    <a:gsLst>
                      <a:gs pos="0">
                        <a:srgbClr val="FFFFFF"/>
                      </a:gs>
                      <a:gs pos="65000">
                        <a:srgbClr val="D9D8D6">
                          <a:alpha val="0"/>
                        </a:srgbClr>
                      </a:gs>
                    </a:gsLst>
                    <a:lin ang="16200000" scaled="1"/>
                  </a:gradFill>
                  <a:latin typeface="TWK Everett" panose="020B0204000000000000"/>
                </a:rPr>
                <a:t>5</a:t>
              </a:r>
            </a:p>
          </p:txBody>
        </p:sp>
      </p:grpSp>
      <p:sp>
        <p:nvSpPr>
          <p:cNvPr id="65" name="Text Placeholder 142">
            <a:extLst>
              <a:ext uri="{FF2B5EF4-FFF2-40B4-BE49-F238E27FC236}">
                <a16:creationId xmlns:a16="http://schemas.microsoft.com/office/drawing/2014/main" id="{8BEC6C01-EFC1-6C22-29F3-88A0CDC867C8}"/>
              </a:ext>
            </a:extLst>
          </p:cNvPr>
          <p:cNvSpPr txBox="1">
            <a:spLocks/>
          </p:cNvSpPr>
          <p:nvPr/>
        </p:nvSpPr>
        <p:spPr>
          <a:xfrm>
            <a:off x="589042" y="5058267"/>
            <a:ext cx="2520374" cy="800219"/>
          </a:xfrm>
          <a:prstGeom prst="rect">
            <a:avLst/>
          </a:prstGeom>
        </p:spPr>
        <p:txBody>
          <a:bodyPr wrap="square" lIns="108000" rIns="108000" anchor="t">
            <a:spAutoFit/>
          </a:bodyPr>
          <a:lstStyle>
            <a:lvl1pPr marL="0" indent="0" algn="l" defTabSz="914400" rtl="0" eaLnBrk="1" latinLnBrk="0" hangingPunct="1">
              <a:lnSpc>
                <a:spcPct val="90000"/>
              </a:lnSpc>
              <a:spcBef>
                <a:spcPts val="1000"/>
              </a:spcBef>
              <a:buFont typeface="TWK Everett" panose="020B0204000000000000" pitchFamily="34" charset="0"/>
              <a:buNone/>
              <a:defRPr sz="3200" b="1"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TWK Everett" panose="020B0204000000000000" pitchFamily="34" charset="0"/>
              <a:buNone/>
              <a:defRPr sz="105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TWK Everett" panose="020B0204000000000000" pitchFamily="34" charset="0"/>
              <a:buNone/>
              <a:defRPr sz="10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9pPr>
          </a:lstStyle>
          <a:p>
            <a:pPr>
              <a:lnSpc>
                <a:spcPct val="100000"/>
              </a:lnSpc>
              <a:spcBef>
                <a:spcPts val="0"/>
              </a:spcBef>
              <a:spcAft>
                <a:spcPts val="1200"/>
              </a:spcAft>
              <a:buClr>
                <a:srgbClr val="1D3152"/>
              </a:buClr>
              <a:defRPr/>
            </a:pPr>
            <a:r>
              <a:rPr lang="en-GB" sz="1200" b="0">
                <a:solidFill>
                  <a:srgbClr val="003030"/>
                </a:solidFill>
                <a:latin typeface="TWK Everett" panose="020B0204000000000000"/>
              </a:rPr>
              <a:t>More than an</a:t>
            </a:r>
            <a:br>
              <a:rPr lang="en-GB" sz="1200" b="0">
                <a:solidFill>
                  <a:srgbClr val="003030"/>
                </a:solidFill>
                <a:latin typeface="TWK Everett" panose="020B0204000000000000"/>
              </a:rPr>
            </a:br>
            <a:r>
              <a:rPr lang="en-GB" sz="1200" b="0">
                <a:solidFill>
                  <a:srgbClr val="003030"/>
                </a:solidFill>
                <a:latin typeface="TWK Everett" panose="020B0204000000000000"/>
              </a:rPr>
              <a:t>aggregation dashboard</a:t>
            </a:r>
          </a:p>
          <a:p>
            <a:pPr>
              <a:lnSpc>
                <a:spcPct val="100000"/>
              </a:lnSpc>
              <a:spcBef>
                <a:spcPts val="0"/>
              </a:spcBef>
              <a:spcAft>
                <a:spcPts val="1200"/>
              </a:spcAft>
              <a:buClr>
                <a:srgbClr val="1D3152"/>
              </a:buClr>
              <a:defRPr/>
            </a:pPr>
            <a:r>
              <a:rPr lang="en-GB" sz="1200" b="0">
                <a:solidFill>
                  <a:srgbClr val="003030"/>
                </a:solidFill>
                <a:latin typeface="TWK Everett" panose="020B0204000000000000"/>
              </a:rPr>
              <a:t>Take immediate action on data </a:t>
            </a:r>
          </a:p>
        </p:txBody>
      </p:sp>
      <p:cxnSp>
        <p:nvCxnSpPr>
          <p:cNvPr id="66" name="Straight Connector 65">
            <a:extLst>
              <a:ext uri="{FF2B5EF4-FFF2-40B4-BE49-F238E27FC236}">
                <a16:creationId xmlns:a16="http://schemas.microsoft.com/office/drawing/2014/main" id="{2A11946D-0BC6-A4D8-34BD-759E10C9DA85}"/>
              </a:ext>
            </a:extLst>
          </p:cNvPr>
          <p:cNvCxnSpPr/>
          <p:nvPr/>
        </p:nvCxnSpPr>
        <p:spPr>
          <a:xfrm>
            <a:off x="703580" y="5527165"/>
            <a:ext cx="952500" cy="0"/>
          </a:xfrm>
          <a:prstGeom prst="line">
            <a:avLst/>
          </a:prstGeom>
          <a:noFill/>
          <a:ln w="12700" cap="flat" cmpd="sng" algn="ctr">
            <a:solidFill>
              <a:srgbClr val="1D3152"/>
            </a:solidFill>
            <a:prstDash val="solid"/>
          </a:ln>
          <a:effectLst/>
        </p:spPr>
      </p:cxnSp>
      <p:grpSp>
        <p:nvGrpSpPr>
          <p:cNvPr id="67" name="Group 66">
            <a:extLst>
              <a:ext uri="{FF2B5EF4-FFF2-40B4-BE49-F238E27FC236}">
                <a16:creationId xmlns:a16="http://schemas.microsoft.com/office/drawing/2014/main" id="{34F6754A-4D04-3183-6BFF-07219573272F}"/>
              </a:ext>
            </a:extLst>
          </p:cNvPr>
          <p:cNvGrpSpPr/>
          <p:nvPr/>
        </p:nvGrpSpPr>
        <p:grpSpPr>
          <a:xfrm>
            <a:off x="3424186" y="4318666"/>
            <a:ext cx="2520374" cy="2124075"/>
            <a:chOff x="6642054" y="3789472"/>
            <a:chExt cx="2488271" cy="4005087"/>
          </a:xfrm>
        </p:grpSpPr>
        <p:sp>
          <p:nvSpPr>
            <p:cNvPr id="68" name="Rectangle: Rounded Corners 67">
              <a:extLst>
                <a:ext uri="{FF2B5EF4-FFF2-40B4-BE49-F238E27FC236}">
                  <a16:creationId xmlns:a16="http://schemas.microsoft.com/office/drawing/2014/main" id="{70998D66-8A5E-7771-56FC-1AB12F0B5960}"/>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sp>
          <p:nvSpPr>
            <p:cNvPr id="69" name="Rectangle: Rounded Corners 68">
              <a:extLst>
                <a:ext uri="{FF2B5EF4-FFF2-40B4-BE49-F238E27FC236}">
                  <a16:creationId xmlns:a16="http://schemas.microsoft.com/office/drawing/2014/main" id="{9E39EA10-D856-5134-18FD-99552C5A6D9F}"/>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grpSp>
      <p:grpSp>
        <p:nvGrpSpPr>
          <p:cNvPr id="70" name="Group 69">
            <a:extLst>
              <a:ext uri="{FF2B5EF4-FFF2-40B4-BE49-F238E27FC236}">
                <a16:creationId xmlns:a16="http://schemas.microsoft.com/office/drawing/2014/main" id="{8C2898AF-0C4D-FDE9-908F-FAE30E69B3C1}"/>
              </a:ext>
            </a:extLst>
          </p:cNvPr>
          <p:cNvGrpSpPr/>
          <p:nvPr/>
        </p:nvGrpSpPr>
        <p:grpSpPr>
          <a:xfrm>
            <a:off x="4262860" y="4422822"/>
            <a:ext cx="2121378" cy="1804771"/>
            <a:chOff x="1521111" y="3708369"/>
            <a:chExt cx="2121378" cy="1804771"/>
          </a:xfrm>
        </p:grpSpPr>
        <p:sp>
          <p:nvSpPr>
            <p:cNvPr id="71" name="TextBox 70">
              <a:extLst>
                <a:ext uri="{FF2B5EF4-FFF2-40B4-BE49-F238E27FC236}">
                  <a16:creationId xmlns:a16="http://schemas.microsoft.com/office/drawing/2014/main" id="{DD25A15B-E8E4-F299-BE32-882915958F35}"/>
                </a:ext>
              </a:extLst>
            </p:cNvPr>
            <p:cNvSpPr txBox="1"/>
            <p:nvPr/>
          </p:nvSpPr>
          <p:spPr>
            <a:xfrm>
              <a:off x="1521111" y="3708369"/>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solidFill>
                    <a:srgbClr val="FFFFFF">
                      <a:lumMod val="95000"/>
                    </a:srgbClr>
                  </a:solidFill>
                  <a:effectLst>
                    <a:innerShdw blurRad="63500" dist="25400" dir="13500000">
                      <a:prstClr val="black">
                        <a:alpha val="5000"/>
                      </a:prstClr>
                    </a:innerShdw>
                  </a:effectLst>
                  <a:latin typeface="TWK Everett" panose="020B0204000000000000"/>
                </a:rPr>
                <a:t>6</a:t>
              </a:r>
            </a:p>
          </p:txBody>
        </p:sp>
        <p:sp>
          <p:nvSpPr>
            <p:cNvPr id="72" name="TextBox 71">
              <a:extLst>
                <a:ext uri="{FF2B5EF4-FFF2-40B4-BE49-F238E27FC236}">
                  <a16:creationId xmlns:a16="http://schemas.microsoft.com/office/drawing/2014/main" id="{9F96DDC4-1DD0-B716-F93F-A5C8D6962FF9}"/>
                </a:ext>
              </a:extLst>
            </p:cNvPr>
            <p:cNvSpPr txBox="1"/>
            <p:nvPr/>
          </p:nvSpPr>
          <p:spPr>
            <a:xfrm>
              <a:off x="1521111" y="3708982"/>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gradFill>
                    <a:gsLst>
                      <a:gs pos="0">
                        <a:srgbClr val="FFFFFF"/>
                      </a:gs>
                      <a:gs pos="65000">
                        <a:srgbClr val="D9D8D6">
                          <a:alpha val="0"/>
                        </a:srgbClr>
                      </a:gs>
                    </a:gsLst>
                    <a:lin ang="16200000" scaled="1"/>
                  </a:gradFill>
                  <a:latin typeface="TWK Everett" panose="020B0204000000000000"/>
                </a:rPr>
                <a:t>6</a:t>
              </a:r>
            </a:p>
          </p:txBody>
        </p:sp>
      </p:grpSp>
      <p:sp>
        <p:nvSpPr>
          <p:cNvPr id="73" name="Text Placeholder 142">
            <a:extLst>
              <a:ext uri="{FF2B5EF4-FFF2-40B4-BE49-F238E27FC236}">
                <a16:creationId xmlns:a16="http://schemas.microsoft.com/office/drawing/2014/main" id="{4B923E38-0A51-3C0D-CA98-97655E961209}"/>
              </a:ext>
            </a:extLst>
          </p:cNvPr>
          <p:cNvSpPr txBox="1">
            <a:spLocks/>
          </p:cNvSpPr>
          <p:nvPr/>
        </p:nvSpPr>
        <p:spPr>
          <a:xfrm>
            <a:off x="3426658" y="5058267"/>
            <a:ext cx="2217725" cy="800219"/>
          </a:xfrm>
          <a:prstGeom prst="rect">
            <a:avLst/>
          </a:prstGeom>
        </p:spPr>
        <p:txBody>
          <a:bodyPr wrap="square" lIns="108000" rIns="108000" anchor="t">
            <a:spAutoFit/>
          </a:bodyPr>
          <a:lstStyle>
            <a:lvl1pPr marL="0" indent="0" algn="l" defTabSz="914400" rtl="0" eaLnBrk="1" latinLnBrk="0" hangingPunct="1">
              <a:lnSpc>
                <a:spcPct val="90000"/>
              </a:lnSpc>
              <a:spcBef>
                <a:spcPts val="1000"/>
              </a:spcBef>
              <a:buFont typeface="TWK Everett" panose="020B0204000000000000" pitchFamily="34" charset="0"/>
              <a:buNone/>
              <a:defRPr sz="3200" b="1"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TWK Everett" panose="020B0204000000000000" pitchFamily="34" charset="0"/>
              <a:buNone/>
              <a:defRPr sz="105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TWK Everett" panose="020B0204000000000000" pitchFamily="34" charset="0"/>
              <a:buNone/>
              <a:defRPr sz="10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9pPr>
          </a:lstStyle>
          <a:p>
            <a:pPr>
              <a:lnSpc>
                <a:spcPct val="100000"/>
              </a:lnSpc>
              <a:spcBef>
                <a:spcPts val="0"/>
              </a:spcBef>
              <a:spcAft>
                <a:spcPts val="1200"/>
              </a:spcAft>
              <a:buClr>
                <a:srgbClr val="1D3152"/>
              </a:buClr>
              <a:defRPr/>
            </a:pPr>
            <a:r>
              <a:rPr lang="en-GB" sz="1200" b="0">
                <a:solidFill>
                  <a:srgbClr val="003030"/>
                </a:solidFill>
                <a:latin typeface="TWK Everett" panose="020B0204000000000000"/>
              </a:rPr>
              <a:t>Not just an AI chat bot</a:t>
            </a:r>
          </a:p>
          <a:p>
            <a:pPr>
              <a:lnSpc>
                <a:spcPct val="100000"/>
              </a:lnSpc>
              <a:spcBef>
                <a:spcPts val="0"/>
              </a:spcBef>
              <a:spcAft>
                <a:spcPts val="1200"/>
              </a:spcAft>
              <a:buClr>
                <a:srgbClr val="1D3152"/>
              </a:buClr>
              <a:defRPr/>
            </a:pPr>
            <a:r>
              <a:rPr lang="en-GB" sz="1200" b="0">
                <a:solidFill>
                  <a:srgbClr val="003030"/>
                </a:solidFill>
                <a:latin typeface="TWK Everett" panose="020B0204000000000000"/>
              </a:rPr>
              <a:t>Use AI to power your sales and increase revenue</a:t>
            </a:r>
          </a:p>
        </p:txBody>
      </p:sp>
      <p:cxnSp>
        <p:nvCxnSpPr>
          <p:cNvPr id="74" name="Straight Connector 73">
            <a:extLst>
              <a:ext uri="{FF2B5EF4-FFF2-40B4-BE49-F238E27FC236}">
                <a16:creationId xmlns:a16="http://schemas.microsoft.com/office/drawing/2014/main" id="{25162B29-0CD0-292A-14D0-C68AE053F9A1}"/>
              </a:ext>
            </a:extLst>
          </p:cNvPr>
          <p:cNvCxnSpPr/>
          <p:nvPr/>
        </p:nvCxnSpPr>
        <p:spPr>
          <a:xfrm>
            <a:off x="3541196" y="5333440"/>
            <a:ext cx="952500" cy="0"/>
          </a:xfrm>
          <a:prstGeom prst="line">
            <a:avLst/>
          </a:prstGeom>
          <a:noFill/>
          <a:ln w="12700" cap="flat" cmpd="sng" algn="ctr">
            <a:solidFill>
              <a:srgbClr val="1D3152"/>
            </a:solidFill>
            <a:prstDash val="solid"/>
          </a:ln>
          <a:effectLst/>
        </p:spPr>
      </p:cxnSp>
      <p:grpSp>
        <p:nvGrpSpPr>
          <p:cNvPr id="75" name="Group 74">
            <a:extLst>
              <a:ext uri="{FF2B5EF4-FFF2-40B4-BE49-F238E27FC236}">
                <a16:creationId xmlns:a16="http://schemas.microsoft.com/office/drawing/2014/main" id="{BE3B9676-F7DB-ADD3-19ED-0C0461700663}"/>
              </a:ext>
            </a:extLst>
          </p:cNvPr>
          <p:cNvGrpSpPr/>
          <p:nvPr/>
        </p:nvGrpSpPr>
        <p:grpSpPr>
          <a:xfrm>
            <a:off x="6259330" y="4318666"/>
            <a:ext cx="2520374" cy="2124075"/>
            <a:chOff x="6642054" y="3789472"/>
            <a:chExt cx="2488271" cy="4005087"/>
          </a:xfrm>
        </p:grpSpPr>
        <p:sp>
          <p:nvSpPr>
            <p:cNvPr id="76" name="Rectangle: Rounded Corners 75">
              <a:extLst>
                <a:ext uri="{FF2B5EF4-FFF2-40B4-BE49-F238E27FC236}">
                  <a16:creationId xmlns:a16="http://schemas.microsoft.com/office/drawing/2014/main" id="{15911A1C-D7E8-00BC-4296-DEABD1D12AF5}"/>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sp>
          <p:nvSpPr>
            <p:cNvPr id="77" name="Rectangle: Rounded Corners 76">
              <a:extLst>
                <a:ext uri="{FF2B5EF4-FFF2-40B4-BE49-F238E27FC236}">
                  <a16:creationId xmlns:a16="http://schemas.microsoft.com/office/drawing/2014/main" id="{13D9A620-57E4-4E37-15BD-CD79061B1133}"/>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grpSp>
      <p:grpSp>
        <p:nvGrpSpPr>
          <p:cNvPr id="78" name="Group 77">
            <a:extLst>
              <a:ext uri="{FF2B5EF4-FFF2-40B4-BE49-F238E27FC236}">
                <a16:creationId xmlns:a16="http://schemas.microsoft.com/office/drawing/2014/main" id="{8094CAEC-5568-AEE1-B59D-17DB19EE5B5C}"/>
              </a:ext>
            </a:extLst>
          </p:cNvPr>
          <p:cNvGrpSpPr/>
          <p:nvPr/>
        </p:nvGrpSpPr>
        <p:grpSpPr>
          <a:xfrm>
            <a:off x="7082634" y="4422822"/>
            <a:ext cx="2121378" cy="1804771"/>
            <a:chOff x="1521111" y="3708369"/>
            <a:chExt cx="2121378" cy="1804771"/>
          </a:xfrm>
        </p:grpSpPr>
        <p:sp>
          <p:nvSpPr>
            <p:cNvPr id="79" name="TextBox 78">
              <a:extLst>
                <a:ext uri="{FF2B5EF4-FFF2-40B4-BE49-F238E27FC236}">
                  <a16:creationId xmlns:a16="http://schemas.microsoft.com/office/drawing/2014/main" id="{17AB6574-6A85-2BFA-C9FE-0EA14D2A29FE}"/>
                </a:ext>
              </a:extLst>
            </p:cNvPr>
            <p:cNvSpPr txBox="1"/>
            <p:nvPr/>
          </p:nvSpPr>
          <p:spPr>
            <a:xfrm>
              <a:off x="1521111" y="3708369"/>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solidFill>
                    <a:srgbClr val="FFFFFF">
                      <a:lumMod val="95000"/>
                    </a:srgbClr>
                  </a:solidFill>
                  <a:effectLst>
                    <a:innerShdw blurRad="63500" dist="25400" dir="13500000">
                      <a:prstClr val="black">
                        <a:alpha val="5000"/>
                      </a:prstClr>
                    </a:innerShdw>
                  </a:effectLst>
                  <a:latin typeface="TWK Everett" panose="020B0204000000000000"/>
                </a:rPr>
                <a:t>7</a:t>
              </a:r>
            </a:p>
          </p:txBody>
        </p:sp>
        <p:sp>
          <p:nvSpPr>
            <p:cNvPr id="80" name="TextBox 79">
              <a:extLst>
                <a:ext uri="{FF2B5EF4-FFF2-40B4-BE49-F238E27FC236}">
                  <a16:creationId xmlns:a16="http://schemas.microsoft.com/office/drawing/2014/main" id="{B3ED217A-5C09-AEA2-EDBE-05AE948072CD}"/>
                </a:ext>
              </a:extLst>
            </p:cNvPr>
            <p:cNvSpPr txBox="1"/>
            <p:nvPr/>
          </p:nvSpPr>
          <p:spPr>
            <a:xfrm>
              <a:off x="1521111" y="3708982"/>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gradFill>
                    <a:gsLst>
                      <a:gs pos="0">
                        <a:srgbClr val="FFFFFF"/>
                      </a:gs>
                      <a:gs pos="65000">
                        <a:srgbClr val="D9D8D6">
                          <a:alpha val="0"/>
                        </a:srgbClr>
                      </a:gs>
                    </a:gsLst>
                    <a:lin ang="16200000" scaled="1"/>
                  </a:gradFill>
                  <a:latin typeface="TWK Everett" panose="020B0204000000000000"/>
                </a:rPr>
                <a:t>7</a:t>
              </a:r>
            </a:p>
          </p:txBody>
        </p:sp>
      </p:grpSp>
      <p:sp>
        <p:nvSpPr>
          <p:cNvPr id="81" name="Text Placeholder 142">
            <a:extLst>
              <a:ext uri="{FF2B5EF4-FFF2-40B4-BE49-F238E27FC236}">
                <a16:creationId xmlns:a16="http://schemas.microsoft.com/office/drawing/2014/main" id="{9BBE0BC0-9CDB-A67C-C74E-DF8C564AAD8E}"/>
              </a:ext>
            </a:extLst>
          </p:cNvPr>
          <p:cNvSpPr txBox="1">
            <a:spLocks/>
          </p:cNvSpPr>
          <p:nvPr/>
        </p:nvSpPr>
        <p:spPr>
          <a:xfrm>
            <a:off x="6259330" y="5058267"/>
            <a:ext cx="2520374" cy="1138773"/>
          </a:xfrm>
          <a:prstGeom prst="rect">
            <a:avLst/>
          </a:prstGeom>
        </p:spPr>
        <p:txBody>
          <a:bodyPr wrap="square" lIns="108000" rIns="108000" anchor="t">
            <a:spAutoFit/>
          </a:bodyPr>
          <a:lstStyle>
            <a:lvl1pPr marL="0" indent="0" algn="l" defTabSz="914400" rtl="0" eaLnBrk="1" latinLnBrk="0" hangingPunct="1">
              <a:lnSpc>
                <a:spcPct val="90000"/>
              </a:lnSpc>
              <a:spcBef>
                <a:spcPts val="1000"/>
              </a:spcBef>
              <a:buFont typeface="TWK Everett" panose="020B0204000000000000" pitchFamily="34" charset="0"/>
              <a:buNone/>
              <a:defRPr sz="3200" b="1"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TWK Everett" panose="020B0204000000000000" pitchFamily="34" charset="0"/>
              <a:buNone/>
              <a:defRPr sz="105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TWK Everett" panose="020B0204000000000000" pitchFamily="34" charset="0"/>
              <a:buNone/>
              <a:defRPr sz="10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9pPr>
          </a:lstStyle>
          <a:p>
            <a:pPr>
              <a:lnSpc>
                <a:spcPct val="100000"/>
              </a:lnSpc>
              <a:spcBef>
                <a:spcPts val="0"/>
              </a:spcBef>
              <a:spcAft>
                <a:spcPts val="1200"/>
              </a:spcAft>
              <a:buClr>
                <a:srgbClr val="1D3152"/>
              </a:buClr>
              <a:defRPr/>
            </a:pPr>
            <a:r>
              <a:rPr lang="en-GB" sz="1200" b="0">
                <a:solidFill>
                  <a:srgbClr val="003030"/>
                </a:solidFill>
                <a:latin typeface="TWK Everett" panose="020B0204000000000000"/>
              </a:rPr>
              <a:t>N-tier </a:t>
            </a:r>
            <a:r>
              <a:rPr lang="en-GB" sz="1200" b="0" err="1">
                <a:solidFill>
                  <a:srgbClr val="003030"/>
                </a:solidFill>
                <a:latin typeface="TWK Everett" panose="020B0204000000000000"/>
              </a:rPr>
              <a:t>pricebooks</a:t>
            </a:r>
            <a:endParaRPr lang="en-GB" sz="1200" b="0">
              <a:solidFill>
                <a:srgbClr val="003030"/>
              </a:solidFill>
              <a:latin typeface="TWK Everett" panose="020B0204000000000000"/>
            </a:endParaRPr>
          </a:p>
          <a:p>
            <a:pPr>
              <a:lnSpc>
                <a:spcPct val="100000"/>
              </a:lnSpc>
              <a:spcBef>
                <a:spcPts val="0"/>
              </a:spcBef>
              <a:spcAft>
                <a:spcPts val="1200"/>
              </a:spcAft>
              <a:buClr>
                <a:srgbClr val="1D3152"/>
              </a:buClr>
              <a:defRPr/>
            </a:pPr>
            <a:r>
              <a:rPr lang="en-GB" sz="1200" b="0">
                <a:solidFill>
                  <a:srgbClr val="003030"/>
                </a:solidFill>
                <a:latin typeface="TWK Everett" panose="020B0204000000000000"/>
              </a:rPr>
              <a:t>Normalization of all vendors’ lifecycle management</a:t>
            </a:r>
          </a:p>
          <a:p>
            <a:pPr>
              <a:lnSpc>
                <a:spcPct val="100000"/>
              </a:lnSpc>
              <a:spcBef>
                <a:spcPts val="0"/>
              </a:spcBef>
              <a:spcAft>
                <a:spcPts val="1200"/>
              </a:spcAft>
              <a:buClr>
                <a:srgbClr val="1D3152"/>
              </a:buClr>
              <a:defRPr/>
            </a:pPr>
            <a:endParaRPr lang="en-GB" sz="1200" b="0">
              <a:solidFill>
                <a:srgbClr val="003030"/>
              </a:solidFill>
              <a:latin typeface="TWK Everett" panose="020B0204000000000000"/>
            </a:endParaRPr>
          </a:p>
        </p:txBody>
      </p:sp>
      <p:cxnSp>
        <p:nvCxnSpPr>
          <p:cNvPr id="82" name="Straight Connector 81">
            <a:extLst>
              <a:ext uri="{FF2B5EF4-FFF2-40B4-BE49-F238E27FC236}">
                <a16:creationId xmlns:a16="http://schemas.microsoft.com/office/drawing/2014/main" id="{0352BC40-87D5-C4F5-8965-BB18770BD045}"/>
              </a:ext>
            </a:extLst>
          </p:cNvPr>
          <p:cNvCxnSpPr>
            <a:cxnSpLocks/>
          </p:cNvCxnSpPr>
          <p:nvPr/>
        </p:nvCxnSpPr>
        <p:spPr>
          <a:xfrm>
            <a:off x="6373868" y="5350404"/>
            <a:ext cx="952500" cy="0"/>
          </a:xfrm>
          <a:prstGeom prst="line">
            <a:avLst/>
          </a:prstGeom>
          <a:noFill/>
          <a:ln w="12700" cap="flat" cmpd="sng" algn="ctr">
            <a:solidFill>
              <a:srgbClr val="1D3152"/>
            </a:solidFill>
            <a:prstDash val="solid"/>
          </a:ln>
          <a:effectLst/>
        </p:spPr>
      </p:cxnSp>
      <p:grpSp>
        <p:nvGrpSpPr>
          <p:cNvPr id="83" name="Group 82">
            <a:extLst>
              <a:ext uri="{FF2B5EF4-FFF2-40B4-BE49-F238E27FC236}">
                <a16:creationId xmlns:a16="http://schemas.microsoft.com/office/drawing/2014/main" id="{51D77F13-F3CC-30AA-197F-F5AF7A6FF1E1}"/>
              </a:ext>
            </a:extLst>
          </p:cNvPr>
          <p:cNvGrpSpPr/>
          <p:nvPr/>
        </p:nvGrpSpPr>
        <p:grpSpPr>
          <a:xfrm>
            <a:off x="9094473" y="4318666"/>
            <a:ext cx="2520374" cy="2124075"/>
            <a:chOff x="6642054" y="3789472"/>
            <a:chExt cx="2488271" cy="4005087"/>
          </a:xfrm>
        </p:grpSpPr>
        <p:sp>
          <p:nvSpPr>
            <p:cNvPr id="84" name="Rectangle: Rounded Corners 83">
              <a:extLst>
                <a:ext uri="{FF2B5EF4-FFF2-40B4-BE49-F238E27FC236}">
                  <a16:creationId xmlns:a16="http://schemas.microsoft.com/office/drawing/2014/main" id="{5673B65A-1FDF-2131-0768-3B6DBC993D35}"/>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sp>
          <p:nvSpPr>
            <p:cNvPr id="85" name="Rectangle: Rounded Corners 84">
              <a:extLst>
                <a:ext uri="{FF2B5EF4-FFF2-40B4-BE49-F238E27FC236}">
                  <a16:creationId xmlns:a16="http://schemas.microsoft.com/office/drawing/2014/main" id="{89420CF7-23B9-B3BF-CEA6-F6039BC37EF7}"/>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grpSp>
      <p:grpSp>
        <p:nvGrpSpPr>
          <p:cNvPr id="86" name="Group 85">
            <a:extLst>
              <a:ext uri="{FF2B5EF4-FFF2-40B4-BE49-F238E27FC236}">
                <a16:creationId xmlns:a16="http://schemas.microsoft.com/office/drawing/2014/main" id="{E490EFE1-0358-14AC-7CE5-A2356B8A29F7}"/>
              </a:ext>
            </a:extLst>
          </p:cNvPr>
          <p:cNvGrpSpPr/>
          <p:nvPr/>
        </p:nvGrpSpPr>
        <p:grpSpPr>
          <a:xfrm>
            <a:off x="9940508" y="4422822"/>
            <a:ext cx="2121378" cy="1804771"/>
            <a:chOff x="1521111" y="3708369"/>
            <a:chExt cx="2121378" cy="1804771"/>
          </a:xfrm>
        </p:grpSpPr>
        <p:sp>
          <p:nvSpPr>
            <p:cNvPr id="87" name="TextBox 86">
              <a:extLst>
                <a:ext uri="{FF2B5EF4-FFF2-40B4-BE49-F238E27FC236}">
                  <a16:creationId xmlns:a16="http://schemas.microsoft.com/office/drawing/2014/main" id="{CC9FBEE1-726A-E0DE-1B51-B2C60B603072}"/>
                </a:ext>
              </a:extLst>
            </p:cNvPr>
            <p:cNvSpPr txBox="1"/>
            <p:nvPr/>
          </p:nvSpPr>
          <p:spPr>
            <a:xfrm>
              <a:off x="1521111" y="3708369"/>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solidFill>
                    <a:srgbClr val="FFFFFF">
                      <a:lumMod val="95000"/>
                    </a:srgbClr>
                  </a:solidFill>
                  <a:effectLst>
                    <a:innerShdw blurRad="63500" dist="25400" dir="13500000">
                      <a:prstClr val="black">
                        <a:alpha val="5000"/>
                      </a:prstClr>
                    </a:innerShdw>
                  </a:effectLst>
                  <a:latin typeface="TWK Everett" panose="020B0204000000000000"/>
                </a:rPr>
                <a:t>8</a:t>
              </a:r>
            </a:p>
          </p:txBody>
        </p:sp>
        <p:sp>
          <p:nvSpPr>
            <p:cNvPr id="88" name="TextBox 87">
              <a:extLst>
                <a:ext uri="{FF2B5EF4-FFF2-40B4-BE49-F238E27FC236}">
                  <a16:creationId xmlns:a16="http://schemas.microsoft.com/office/drawing/2014/main" id="{D7ED28C9-212E-6E84-32D5-157075EF89FB}"/>
                </a:ext>
              </a:extLst>
            </p:cNvPr>
            <p:cNvSpPr txBox="1"/>
            <p:nvPr/>
          </p:nvSpPr>
          <p:spPr>
            <a:xfrm>
              <a:off x="1521111" y="3708982"/>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US" sz="16600" kern="0">
                  <a:gradFill>
                    <a:gsLst>
                      <a:gs pos="0">
                        <a:srgbClr val="FFFFFF"/>
                      </a:gs>
                      <a:gs pos="65000">
                        <a:srgbClr val="D9D8D6">
                          <a:alpha val="0"/>
                        </a:srgbClr>
                      </a:gs>
                    </a:gsLst>
                    <a:lin ang="16200000" scaled="1"/>
                  </a:gradFill>
                  <a:latin typeface="TWK Everett" panose="020B0204000000000000"/>
                </a:rPr>
                <a:t>8</a:t>
              </a:r>
            </a:p>
          </p:txBody>
        </p:sp>
      </p:grpSp>
      <p:sp>
        <p:nvSpPr>
          <p:cNvPr id="89" name="Text Placeholder 142">
            <a:extLst>
              <a:ext uri="{FF2B5EF4-FFF2-40B4-BE49-F238E27FC236}">
                <a16:creationId xmlns:a16="http://schemas.microsoft.com/office/drawing/2014/main" id="{DA934ACA-7FA1-7994-FC18-4224699B541A}"/>
              </a:ext>
            </a:extLst>
          </p:cNvPr>
          <p:cNvSpPr txBox="1">
            <a:spLocks/>
          </p:cNvSpPr>
          <p:nvPr/>
        </p:nvSpPr>
        <p:spPr>
          <a:xfrm>
            <a:off x="9094473" y="5058267"/>
            <a:ext cx="2508485" cy="800219"/>
          </a:xfrm>
          <a:prstGeom prst="rect">
            <a:avLst/>
          </a:prstGeom>
        </p:spPr>
        <p:txBody>
          <a:bodyPr wrap="square" lIns="108000" rIns="108000" anchor="t">
            <a:spAutoFit/>
          </a:bodyPr>
          <a:lstStyle>
            <a:lvl1pPr marL="0" indent="0" algn="l" defTabSz="914400" rtl="0" eaLnBrk="1" latinLnBrk="0" hangingPunct="1">
              <a:lnSpc>
                <a:spcPct val="90000"/>
              </a:lnSpc>
              <a:spcBef>
                <a:spcPts val="1000"/>
              </a:spcBef>
              <a:buFont typeface="TWK Everett" panose="020B0204000000000000" pitchFamily="34" charset="0"/>
              <a:buNone/>
              <a:defRPr sz="3200" b="1"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TWK Everett" panose="020B0204000000000000" pitchFamily="34" charset="0"/>
              <a:buNone/>
              <a:defRPr sz="105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TWK Everett" panose="020B0204000000000000" pitchFamily="34" charset="0"/>
              <a:buNone/>
              <a:defRPr sz="10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9pPr>
          </a:lstStyle>
          <a:p>
            <a:pPr>
              <a:lnSpc>
                <a:spcPct val="100000"/>
              </a:lnSpc>
              <a:spcBef>
                <a:spcPts val="0"/>
              </a:spcBef>
              <a:spcAft>
                <a:spcPts val="1200"/>
              </a:spcAft>
              <a:buClr>
                <a:srgbClr val="1D3152"/>
              </a:buClr>
              <a:defRPr/>
            </a:pPr>
            <a:r>
              <a:rPr lang="en-GB" sz="1200" b="0">
                <a:solidFill>
                  <a:srgbClr val="003030"/>
                </a:solidFill>
                <a:latin typeface="TWK Everett" panose="020B0204000000000000"/>
              </a:rPr>
              <a:t>Platform-native billing engine </a:t>
            </a:r>
          </a:p>
          <a:p>
            <a:pPr>
              <a:lnSpc>
                <a:spcPct val="100000"/>
              </a:lnSpc>
              <a:spcBef>
                <a:spcPts val="0"/>
              </a:spcBef>
              <a:spcAft>
                <a:spcPts val="1200"/>
              </a:spcAft>
              <a:buClr>
                <a:srgbClr val="1D3152"/>
              </a:buClr>
              <a:defRPr/>
            </a:pPr>
            <a:r>
              <a:rPr lang="en-GB" sz="1200" b="0">
                <a:solidFill>
                  <a:srgbClr val="003030"/>
                </a:solidFill>
                <a:latin typeface="TWK Everett" panose="020B0204000000000000"/>
              </a:rPr>
              <a:t>Real-time billing and</a:t>
            </a:r>
            <a:br>
              <a:rPr lang="en-GB" sz="1200" b="0">
                <a:solidFill>
                  <a:srgbClr val="003030"/>
                </a:solidFill>
                <a:latin typeface="TWK Everett" panose="020B0204000000000000"/>
              </a:rPr>
            </a:br>
            <a:r>
              <a:rPr lang="en-GB" sz="1200" b="0">
                <a:solidFill>
                  <a:srgbClr val="003030"/>
                </a:solidFill>
                <a:latin typeface="TWK Everett" panose="020B0204000000000000"/>
              </a:rPr>
              <a:t>usage data</a:t>
            </a:r>
          </a:p>
        </p:txBody>
      </p:sp>
      <p:cxnSp>
        <p:nvCxnSpPr>
          <p:cNvPr id="90" name="Straight Connector 89">
            <a:extLst>
              <a:ext uri="{FF2B5EF4-FFF2-40B4-BE49-F238E27FC236}">
                <a16:creationId xmlns:a16="http://schemas.microsoft.com/office/drawing/2014/main" id="{144FEC92-8DD9-2976-EC93-70FDCF95333D}"/>
              </a:ext>
            </a:extLst>
          </p:cNvPr>
          <p:cNvCxnSpPr>
            <a:cxnSpLocks/>
          </p:cNvCxnSpPr>
          <p:nvPr/>
        </p:nvCxnSpPr>
        <p:spPr>
          <a:xfrm>
            <a:off x="9209011" y="5350404"/>
            <a:ext cx="952500" cy="0"/>
          </a:xfrm>
          <a:prstGeom prst="line">
            <a:avLst/>
          </a:prstGeom>
          <a:noFill/>
          <a:ln w="12700" cap="flat" cmpd="sng" algn="ctr">
            <a:solidFill>
              <a:srgbClr val="1D3152"/>
            </a:solidFill>
            <a:prstDash val="solid"/>
          </a:ln>
          <a:effectLst/>
        </p:spPr>
      </p:cxnSp>
      <p:sp>
        <p:nvSpPr>
          <p:cNvPr id="91" name="Free-form: Shape 313">
            <a:extLst>
              <a:ext uri="{FF2B5EF4-FFF2-40B4-BE49-F238E27FC236}">
                <a16:creationId xmlns:a16="http://schemas.microsoft.com/office/drawing/2014/main" id="{4881F9BC-2775-0169-D240-7B678B2640A4}"/>
              </a:ext>
            </a:extLst>
          </p:cNvPr>
          <p:cNvSpPr/>
          <p:nvPr/>
        </p:nvSpPr>
        <p:spPr>
          <a:xfrm>
            <a:off x="589042" y="2017594"/>
            <a:ext cx="2520374" cy="653913"/>
          </a:xfrm>
          <a:custGeom>
            <a:avLst/>
            <a:gdLst>
              <a:gd name="connsiteX0" fmla="*/ 39614 w 2520374"/>
              <a:gd name="connsiteY0" fmla="*/ 0 h 653913"/>
              <a:gd name="connsiteX1" fmla="*/ 2480760 w 2520374"/>
              <a:gd name="connsiteY1" fmla="*/ 0 h 653913"/>
              <a:gd name="connsiteX2" fmla="*/ 2520374 w 2520374"/>
              <a:gd name="connsiteY2" fmla="*/ 39614 h 653913"/>
              <a:gd name="connsiteX3" fmla="*/ 2520374 w 2520374"/>
              <a:gd name="connsiteY3" fmla="*/ 653913 h 653913"/>
              <a:gd name="connsiteX4" fmla="*/ 0 w 2520374"/>
              <a:gd name="connsiteY4" fmla="*/ 653913 h 653913"/>
              <a:gd name="connsiteX5" fmla="*/ 0 w 2520374"/>
              <a:gd name="connsiteY5" fmla="*/ 39614 h 653913"/>
              <a:gd name="connsiteX6" fmla="*/ 39614 w 2520374"/>
              <a:gd name="connsiteY6" fmla="*/ 0 h 65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0374" h="653913">
                <a:moveTo>
                  <a:pt x="39614" y="0"/>
                </a:moveTo>
                <a:lnTo>
                  <a:pt x="2480760" y="0"/>
                </a:lnTo>
                <a:cubicBezTo>
                  <a:pt x="2502638" y="0"/>
                  <a:pt x="2520374" y="17736"/>
                  <a:pt x="2520374" y="39614"/>
                </a:cubicBezTo>
                <a:lnTo>
                  <a:pt x="2520374" y="653913"/>
                </a:lnTo>
                <a:lnTo>
                  <a:pt x="0" y="653913"/>
                </a:lnTo>
                <a:lnTo>
                  <a:pt x="0" y="39614"/>
                </a:lnTo>
                <a:cubicBezTo>
                  <a:pt x="0" y="17736"/>
                  <a:pt x="17736" y="0"/>
                  <a:pt x="39614" y="0"/>
                </a:cubicBezTo>
                <a:close/>
              </a:path>
            </a:pathLst>
          </a:custGeom>
          <a:solidFill>
            <a:srgbClr val="1E3052"/>
          </a:solidFill>
          <a:ln w="15875" cap="flat" cmpd="sng" algn="ctr">
            <a:noFill/>
            <a:prstDash val="solid"/>
          </a:ln>
          <a:effectLst>
            <a:outerShdw blurRad="127000" dist="38100" dir="13500000" algn="br" rotWithShape="0">
              <a:srgbClr val="FFFFFF">
                <a:alpha val="70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sp>
        <p:nvSpPr>
          <p:cNvPr id="92" name="Text Placeholder 142">
            <a:extLst>
              <a:ext uri="{FF2B5EF4-FFF2-40B4-BE49-F238E27FC236}">
                <a16:creationId xmlns:a16="http://schemas.microsoft.com/office/drawing/2014/main" id="{36FF7936-9782-DC70-A40C-1EE6C9A2F11C}"/>
              </a:ext>
            </a:extLst>
          </p:cNvPr>
          <p:cNvSpPr txBox="1">
            <a:spLocks/>
          </p:cNvSpPr>
          <p:nvPr/>
        </p:nvSpPr>
        <p:spPr>
          <a:xfrm>
            <a:off x="589042" y="2175273"/>
            <a:ext cx="2520374" cy="338554"/>
          </a:xfrm>
          <a:prstGeom prst="rect">
            <a:avLst/>
          </a:prstGeom>
        </p:spPr>
        <p:txBody>
          <a:bodyPr wrap="square" lIns="108000" rIns="108000" anchor="ctr">
            <a:spAutoFit/>
          </a:bodyPr>
          <a:lstStyle>
            <a:lvl1pPr marL="0" indent="0" algn="l" defTabSz="914400" rtl="0" eaLnBrk="1" latinLnBrk="0" hangingPunct="1">
              <a:lnSpc>
                <a:spcPct val="90000"/>
              </a:lnSpc>
              <a:spcBef>
                <a:spcPts val="1000"/>
              </a:spcBef>
              <a:buFont typeface="TWK Everett" panose="020B0204000000000000" pitchFamily="34" charset="0"/>
              <a:buNone/>
              <a:defRPr sz="3200" b="1"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TWK Everett" panose="020B0204000000000000" pitchFamily="34" charset="0"/>
              <a:buNone/>
              <a:defRPr sz="105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TWK Everett" panose="020B0204000000000000" pitchFamily="34" charset="0"/>
              <a:buNone/>
              <a:defRPr sz="10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9pPr>
          </a:lstStyle>
          <a:p>
            <a:pPr>
              <a:lnSpc>
                <a:spcPct val="100000"/>
              </a:lnSpc>
              <a:defRPr/>
            </a:pPr>
            <a:r>
              <a:rPr lang="en-US" sz="1600">
                <a:solidFill>
                  <a:srgbClr val="FFFFFF"/>
                </a:solidFill>
                <a:latin typeface="TWK Everett" panose="020B0204000000000000"/>
              </a:rPr>
              <a:t>API</a:t>
            </a:r>
          </a:p>
        </p:txBody>
      </p:sp>
      <p:sp>
        <p:nvSpPr>
          <p:cNvPr id="93" name="Free-form: Shape 315">
            <a:extLst>
              <a:ext uri="{FF2B5EF4-FFF2-40B4-BE49-F238E27FC236}">
                <a16:creationId xmlns:a16="http://schemas.microsoft.com/office/drawing/2014/main" id="{CD136FD7-C3CD-C8D4-F7E9-A8376EE54DF2}"/>
              </a:ext>
            </a:extLst>
          </p:cNvPr>
          <p:cNvSpPr/>
          <p:nvPr/>
        </p:nvSpPr>
        <p:spPr>
          <a:xfrm>
            <a:off x="3424186" y="2017594"/>
            <a:ext cx="2520374" cy="653913"/>
          </a:xfrm>
          <a:custGeom>
            <a:avLst/>
            <a:gdLst>
              <a:gd name="connsiteX0" fmla="*/ 39614 w 2520374"/>
              <a:gd name="connsiteY0" fmla="*/ 0 h 653913"/>
              <a:gd name="connsiteX1" fmla="*/ 2480760 w 2520374"/>
              <a:gd name="connsiteY1" fmla="*/ 0 h 653913"/>
              <a:gd name="connsiteX2" fmla="*/ 2520374 w 2520374"/>
              <a:gd name="connsiteY2" fmla="*/ 39614 h 653913"/>
              <a:gd name="connsiteX3" fmla="*/ 2520374 w 2520374"/>
              <a:gd name="connsiteY3" fmla="*/ 653913 h 653913"/>
              <a:gd name="connsiteX4" fmla="*/ 0 w 2520374"/>
              <a:gd name="connsiteY4" fmla="*/ 653913 h 653913"/>
              <a:gd name="connsiteX5" fmla="*/ 0 w 2520374"/>
              <a:gd name="connsiteY5" fmla="*/ 39614 h 653913"/>
              <a:gd name="connsiteX6" fmla="*/ 39614 w 2520374"/>
              <a:gd name="connsiteY6" fmla="*/ 0 h 65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0374" h="653913">
                <a:moveTo>
                  <a:pt x="39614" y="0"/>
                </a:moveTo>
                <a:lnTo>
                  <a:pt x="2480760" y="0"/>
                </a:lnTo>
                <a:cubicBezTo>
                  <a:pt x="2502638" y="0"/>
                  <a:pt x="2520374" y="17736"/>
                  <a:pt x="2520374" y="39614"/>
                </a:cubicBezTo>
                <a:lnTo>
                  <a:pt x="2520374" y="653913"/>
                </a:lnTo>
                <a:lnTo>
                  <a:pt x="0" y="653913"/>
                </a:lnTo>
                <a:lnTo>
                  <a:pt x="0" y="39614"/>
                </a:lnTo>
                <a:cubicBezTo>
                  <a:pt x="0" y="17736"/>
                  <a:pt x="17736" y="0"/>
                  <a:pt x="39614" y="0"/>
                </a:cubicBezTo>
                <a:close/>
              </a:path>
            </a:pathLst>
          </a:custGeom>
          <a:solidFill>
            <a:srgbClr val="1F728A"/>
          </a:solidFill>
          <a:ln w="15875" cap="flat" cmpd="sng" algn="ctr">
            <a:noFill/>
            <a:prstDash val="solid"/>
          </a:ln>
          <a:effectLst>
            <a:outerShdw blurRad="127000" dist="38100" dir="13500000" algn="br" rotWithShape="0">
              <a:srgbClr val="FFFFFF">
                <a:alpha val="70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sp>
        <p:nvSpPr>
          <p:cNvPr id="94" name="Free-form: Shape 316">
            <a:extLst>
              <a:ext uri="{FF2B5EF4-FFF2-40B4-BE49-F238E27FC236}">
                <a16:creationId xmlns:a16="http://schemas.microsoft.com/office/drawing/2014/main" id="{6B1D80A4-602D-7D0D-2594-A21DD4AB8791}"/>
              </a:ext>
            </a:extLst>
          </p:cNvPr>
          <p:cNvSpPr/>
          <p:nvPr/>
        </p:nvSpPr>
        <p:spPr>
          <a:xfrm>
            <a:off x="6259330" y="2017594"/>
            <a:ext cx="2520374" cy="653913"/>
          </a:xfrm>
          <a:custGeom>
            <a:avLst/>
            <a:gdLst>
              <a:gd name="connsiteX0" fmla="*/ 39614 w 2520374"/>
              <a:gd name="connsiteY0" fmla="*/ 0 h 653913"/>
              <a:gd name="connsiteX1" fmla="*/ 2480760 w 2520374"/>
              <a:gd name="connsiteY1" fmla="*/ 0 h 653913"/>
              <a:gd name="connsiteX2" fmla="*/ 2520374 w 2520374"/>
              <a:gd name="connsiteY2" fmla="*/ 39614 h 653913"/>
              <a:gd name="connsiteX3" fmla="*/ 2520374 w 2520374"/>
              <a:gd name="connsiteY3" fmla="*/ 653913 h 653913"/>
              <a:gd name="connsiteX4" fmla="*/ 0 w 2520374"/>
              <a:gd name="connsiteY4" fmla="*/ 653913 h 653913"/>
              <a:gd name="connsiteX5" fmla="*/ 0 w 2520374"/>
              <a:gd name="connsiteY5" fmla="*/ 39614 h 653913"/>
              <a:gd name="connsiteX6" fmla="*/ 39614 w 2520374"/>
              <a:gd name="connsiteY6" fmla="*/ 0 h 65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0374" h="653913">
                <a:moveTo>
                  <a:pt x="39614" y="0"/>
                </a:moveTo>
                <a:lnTo>
                  <a:pt x="2480760" y="0"/>
                </a:lnTo>
                <a:cubicBezTo>
                  <a:pt x="2502638" y="0"/>
                  <a:pt x="2520374" y="17736"/>
                  <a:pt x="2520374" y="39614"/>
                </a:cubicBezTo>
                <a:lnTo>
                  <a:pt x="2520374" y="653913"/>
                </a:lnTo>
                <a:lnTo>
                  <a:pt x="0" y="653913"/>
                </a:lnTo>
                <a:lnTo>
                  <a:pt x="0" y="39614"/>
                </a:lnTo>
                <a:cubicBezTo>
                  <a:pt x="0" y="17736"/>
                  <a:pt x="17736" y="0"/>
                  <a:pt x="39614" y="0"/>
                </a:cubicBezTo>
                <a:close/>
              </a:path>
            </a:pathLst>
          </a:custGeom>
          <a:solidFill>
            <a:srgbClr val="92397D"/>
          </a:solidFill>
          <a:ln w="15875" cap="flat" cmpd="sng" algn="ctr">
            <a:noFill/>
            <a:prstDash val="solid"/>
          </a:ln>
          <a:effectLst>
            <a:outerShdw blurRad="127000" dist="38100" dir="13500000" algn="br" rotWithShape="0">
              <a:srgbClr val="FFFFFF">
                <a:alpha val="70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sp>
        <p:nvSpPr>
          <p:cNvPr id="95" name="Free-form: Shape 317">
            <a:extLst>
              <a:ext uri="{FF2B5EF4-FFF2-40B4-BE49-F238E27FC236}">
                <a16:creationId xmlns:a16="http://schemas.microsoft.com/office/drawing/2014/main" id="{5AE3AC92-DE11-C3D6-3844-A1D77B054CC0}"/>
              </a:ext>
            </a:extLst>
          </p:cNvPr>
          <p:cNvSpPr/>
          <p:nvPr/>
        </p:nvSpPr>
        <p:spPr>
          <a:xfrm>
            <a:off x="9094473" y="2017594"/>
            <a:ext cx="2520374" cy="653913"/>
          </a:xfrm>
          <a:custGeom>
            <a:avLst/>
            <a:gdLst>
              <a:gd name="connsiteX0" fmla="*/ 39614 w 2520374"/>
              <a:gd name="connsiteY0" fmla="*/ 0 h 653913"/>
              <a:gd name="connsiteX1" fmla="*/ 2480760 w 2520374"/>
              <a:gd name="connsiteY1" fmla="*/ 0 h 653913"/>
              <a:gd name="connsiteX2" fmla="*/ 2520374 w 2520374"/>
              <a:gd name="connsiteY2" fmla="*/ 39614 h 653913"/>
              <a:gd name="connsiteX3" fmla="*/ 2520374 w 2520374"/>
              <a:gd name="connsiteY3" fmla="*/ 653913 h 653913"/>
              <a:gd name="connsiteX4" fmla="*/ 0 w 2520374"/>
              <a:gd name="connsiteY4" fmla="*/ 653913 h 653913"/>
              <a:gd name="connsiteX5" fmla="*/ 0 w 2520374"/>
              <a:gd name="connsiteY5" fmla="*/ 39614 h 653913"/>
              <a:gd name="connsiteX6" fmla="*/ 39614 w 2520374"/>
              <a:gd name="connsiteY6" fmla="*/ 0 h 65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0374" h="653913">
                <a:moveTo>
                  <a:pt x="39614" y="0"/>
                </a:moveTo>
                <a:lnTo>
                  <a:pt x="2480760" y="0"/>
                </a:lnTo>
                <a:cubicBezTo>
                  <a:pt x="2502638" y="0"/>
                  <a:pt x="2520374" y="17736"/>
                  <a:pt x="2520374" y="39614"/>
                </a:cubicBezTo>
                <a:lnTo>
                  <a:pt x="2520374" y="653913"/>
                </a:lnTo>
                <a:lnTo>
                  <a:pt x="0" y="653913"/>
                </a:lnTo>
                <a:lnTo>
                  <a:pt x="0" y="39614"/>
                </a:lnTo>
                <a:cubicBezTo>
                  <a:pt x="0" y="17736"/>
                  <a:pt x="17736" y="0"/>
                  <a:pt x="39614" y="0"/>
                </a:cubicBezTo>
                <a:close/>
              </a:path>
            </a:pathLst>
          </a:custGeom>
          <a:solidFill>
            <a:srgbClr val="C969DB"/>
          </a:solidFill>
          <a:ln w="15875" cap="flat" cmpd="sng" algn="ctr">
            <a:noFill/>
            <a:prstDash val="solid"/>
          </a:ln>
          <a:effectLst>
            <a:outerShdw blurRad="127000" dist="38100" dir="13500000" algn="br" rotWithShape="0">
              <a:srgbClr val="FFFFFF">
                <a:alpha val="70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sp>
        <p:nvSpPr>
          <p:cNvPr id="96" name="Free-form: Shape 318">
            <a:extLst>
              <a:ext uri="{FF2B5EF4-FFF2-40B4-BE49-F238E27FC236}">
                <a16:creationId xmlns:a16="http://schemas.microsoft.com/office/drawing/2014/main" id="{A47F638B-62FD-DA1B-63CE-ED4770A86C80}"/>
              </a:ext>
            </a:extLst>
          </p:cNvPr>
          <p:cNvSpPr/>
          <p:nvPr/>
        </p:nvSpPr>
        <p:spPr>
          <a:xfrm>
            <a:off x="589042" y="4318666"/>
            <a:ext cx="2520374" cy="653913"/>
          </a:xfrm>
          <a:custGeom>
            <a:avLst/>
            <a:gdLst>
              <a:gd name="connsiteX0" fmla="*/ 39614 w 2520374"/>
              <a:gd name="connsiteY0" fmla="*/ 0 h 653913"/>
              <a:gd name="connsiteX1" fmla="*/ 2480760 w 2520374"/>
              <a:gd name="connsiteY1" fmla="*/ 0 h 653913"/>
              <a:gd name="connsiteX2" fmla="*/ 2520374 w 2520374"/>
              <a:gd name="connsiteY2" fmla="*/ 39614 h 653913"/>
              <a:gd name="connsiteX3" fmla="*/ 2520374 w 2520374"/>
              <a:gd name="connsiteY3" fmla="*/ 653913 h 653913"/>
              <a:gd name="connsiteX4" fmla="*/ 0 w 2520374"/>
              <a:gd name="connsiteY4" fmla="*/ 653913 h 653913"/>
              <a:gd name="connsiteX5" fmla="*/ 0 w 2520374"/>
              <a:gd name="connsiteY5" fmla="*/ 39614 h 653913"/>
              <a:gd name="connsiteX6" fmla="*/ 39614 w 2520374"/>
              <a:gd name="connsiteY6" fmla="*/ 0 h 65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0374" h="653913">
                <a:moveTo>
                  <a:pt x="39614" y="0"/>
                </a:moveTo>
                <a:lnTo>
                  <a:pt x="2480760" y="0"/>
                </a:lnTo>
                <a:cubicBezTo>
                  <a:pt x="2502638" y="0"/>
                  <a:pt x="2520374" y="17736"/>
                  <a:pt x="2520374" y="39614"/>
                </a:cubicBezTo>
                <a:lnTo>
                  <a:pt x="2520374" y="653913"/>
                </a:lnTo>
                <a:lnTo>
                  <a:pt x="0" y="653913"/>
                </a:lnTo>
                <a:lnTo>
                  <a:pt x="0" y="39614"/>
                </a:lnTo>
                <a:cubicBezTo>
                  <a:pt x="0" y="17736"/>
                  <a:pt x="17736" y="0"/>
                  <a:pt x="39614" y="0"/>
                </a:cubicBezTo>
                <a:close/>
              </a:path>
            </a:pathLst>
          </a:custGeom>
          <a:solidFill>
            <a:srgbClr val="2C9E88"/>
          </a:solidFill>
          <a:ln w="15875" cap="flat" cmpd="sng" algn="ctr">
            <a:noFill/>
            <a:prstDash val="solid"/>
          </a:ln>
          <a:effectLst>
            <a:outerShdw blurRad="127000" dist="38100" dir="13500000" algn="br" rotWithShape="0">
              <a:srgbClr val="FFFFFF">
                <a:alpha val="70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sp>
        <p:nvSpPr>
          <p:cNvPr id="97" name="Free-form: Shape 319">
            <a:extLst>
              <a:ext uri="{FF2B5EF4-FFF2-40B4-BE49-F238E27FC236}">
                <a16:creationId xmlns:a16="http://schemas.microsoft.com/office/drawing/2014/main" id="{881414B1-A77E-405E-E38B-DCD7855C2EF7}"/>
              </a:ext>
            </a:extLst>
          </p:cNvPr>
          <p:cNvSpPr/>
          <p:nvPr/>
        </p:nvSpPr>
        <p:spPr>
          <a:xfrm>
            <a:off x="3424186" y="4318666"/>
            <a:ext cx="2520374" cy="653913"/>
          </a:xfrm>
          <a:custGeom>
            <a:avLst/>
            <a:gdLst>
              <a:gd name="connsiteX0" fmla="*/ 39614 w 2520374"/>
              <a:gd name="connsiteY0" fmla="*/ 0 h 653913"/>
              <a:gd name="connsiteX1" fmla="*/ 2480760 w 2520374"/>
              <a:gd name="connsiteY1" fmla="*/ 0 h 653913"/>
              <a:gd name="connsiteX2" fmla="*/ 2520374 w 2520374"/>
              <a:gd name="connsiteY2" fmla="*/ 39614 h 653913"/>
              <a:gd name="connsiteX3" fmla="*/ 2520374 w 2520374"/>
              <a:gd name="connsiteY3" fmla="*/ 653913 h 653913"/>
              <a:gd name="connsiteX4" fmla="*/ 0 w 2520374"/>
              <a:gd name="connsiteY4" fmla="*/ 653913 h 653913"/>
              <a:gd name="connsiteX5" fmla="*/ 0 w 2520374"/>
              <a:gd name="connsiteY5" fmla="*/ 39614 h 653913"/>
              <a:gd name="connsiteX6" fmla="*/ 39614 w 2520374"/>
              <a:gd name="connsiteY6" fmla="*/ 0 h 65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0374" h="653913">
                <a:moveTo>
                  <a:pt x="39614" y="0"/>
                </a:moveTo>
                <a:lnTo>
                  <a:pt x="2480760" y="0"/>
                </a:lnTo>
                <a:cubicBezTo>
                  <a:pt x="2502638" y="0"/>
                  <a:pt x="2520374" y="17736"/>
                  <a:pt x="2520374" y="39614"/>
                </a:cubicBezTo>
                <a:lnTo>
                  <a:pt x="2520374" y="653913"/>
                </a:lnTo>
                <a:lnTo>
                  <a:pt x="0" y="653913"/>
                </a:lnTo>
                <a:lnTo>
                  <a:pt x="0" y="39614"/>
                </a:lnTo>
                <a:cubicBezTo>
                  <a:pt x="0" y="17736"/>
                  <a:pt x="17736" y="0"/>
                  <a:pt x="39614" y="0"/>
                </a:cubicBezTo>
                <a:close/>
              </a:path>
            </a:pathLst>
          </a:custGeom>
          <a:solidFill>
            <a:srgbClr val="005758"/>
          </a:solidFill>
          <a:ln w="15875" cap="flat" cmpd="sng" algn="ctr">
            <a:noFill/>
            <a:prstDash val="solid"/>
          </a:ln>
          <a:effectLst>
            <a:outerShdw blurRad="127000" dist="38100" dir="13500000" algn="br" rotWithShape="0">
              <a:srgbClr val="FFFFFF">
                <a:alpha val="70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sp>
        <p:nvSpPr>
          <p:cNvPr id="98" name="Free-form: Shape 320">
            <a:extLst>
              <a:ext uri="{FF2B5EF4-FFF2-40B4-BE49-F238E27FC236}">
                <a16:creationId xmlns:a16="http://schemas.microsoft.com/office/drawing/2014/main" id="{021B70FF-7D81-84D3-BDDB-8FE093D2A09B}"/>
              </a:ext>
            </a:extLst>
          </p:cNvPr>
          <p:cNvSpPr/>
          <p:nvPr/>
        </p:nvSpPr>
        <p:spPr>
          <a:xfrm>
            <a:off x="6259330" y="4318666"/>
            <a:ext cx="2520374" cy="653913"/>
          </a:xfrm>
          <a:custGeom>
            <a:avLst/>
            <a:gdLst>
              <a:gd name="connsiteX0" fmla="*/ 39614 w 2520374"/>
              <a:gd name="connsiteY0" fmla="*/ 0 h 653913"/>
              <a:gd name="connsiteX1" fmla="*/ 2480760 w 2520374"/>
              <a:gd name="connsiteY1" fmla="*/ 0 h 653913"/>
              <a:gd name="connsiteX2" fmla="*/ 2520374 w 2520374"/>
              <a:gd name="connsiteY2" fmla="*/ 39614 h 653913"/>
              <a:gd name="connsiteX3" fmla="*/ 2520374 w 2520374"/>
              <a:gd name="connsiteY3" fmla="*/ 653913 h 653913"/>
              <a:gd name="connsiteX4" fmla="*/ 0 w 2520374"/>
              <a:gd name="connsiteY4" fmla="*/ 653913 h 653913"/>
              <a:gd name="connsiteX5" fmla="*/ 0 w 2520374"/>
              <a:gd name="connsiteY5" fmla="*/ 39614 h 653913"/>
              <a:gd name="connsiteX6" fmla="*/ 39614 w 2520374"/>
              <a:gd name="connsiteY6" fmla="*/ 0 h 65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0374" h="653913">
                <a:moveTo>
                  <a:pt x="39614" y="0"/>
                </a:moveTo>
                <a:lnTo>
                  <a:pt x="2480760" y="0"/>
                </a:lnTo>
                <a:cubicBezTo>
                  <a:pt x="2502638" y="0"/>
                  <a:pt x="2520374" y="17736"/>
                  <a:pt x="2520374" y="39614"/>
                </a:cubicBezTo>
                <a:lnTo>
                  <a:pt x="2520374" y="653913"/>
                </a:lnTo>
                <a:lnTo>
                  <a:pt x="0" y="653913"/>
                </a:lnTo>
                <a:lnTo>
                  <a:pt x="0" y="39614"/>
                </a:lnTo>
                <a:cubicBezTo>
                  <a:pt x="0" y="17736"/>
                  <a:pt x="17736" y="0"/>
                  <a:pt x="39614" y="0"/>
                </a:cubicBezTo>
                <a:close/>
              </a:path>
            </a:pathLst>
          </a:custGeom>
          <a:solidFill>
            <a:srgbClr val="147D6F"/>
          </a:solidFill>
          <a:ln w="15875" cap="flat" cmpd="sng" algn="ctr">
            <a:noFill/>
            <a:prstDash val="solid"/>
          </a:ln>
          <a:effectLst>
            <a:outerShdw blurRad="127000" dist="38100" dir="13500000" algn="br" rotWithShape="0">
              <a:srgbClr val="FFFFFF">
                <a:alpha val="70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sp>
        <p:nvSpPr>
          <p:cNvPr id="99" name="Free-form: Shape 321">
            <a:extLst>
              <a:ext uri="{FF2B5EF4-FFF2-40B4-BE49-F238E27FC236}">
                <a16:creationId xmlns:a16="http://schemas.microsoft.com/office/drawing/2014/main" id="{37ABBC1F-5FF0-27EB-D4B1-E35B53CA5148}"/>
              </a:ext>
            </a:extLst>
          </p:cNvPr>
          <p:cNvSpPr/>
          <p:nvPr/>
        </p:nvSpPr>
        <p:spPr>
          <a:xfrm>
            <a:off x="9094473" y="4318666"/>
            <a:ext cx="2520374" cy="653913"/>
          </a:xfrm>
          <a:custGeom>
            <a:avLst/>
            <a:gdLst>
              <a:gd name="connsiteX0" fmla="*/ 39614 w 2520374"/>
              <a:gd name="connsiteY0" fmla="*/ 0 h 653913"/>
              <a:gd name="connsiteX1" fmla="*/ 2480760 w 2520374"/>
              <a:gd name="connsiteY1" fmla="*/ 0 h 653913"/>
              <a:gd name="connsiteX2" fmla="*/ 2520374 w 2520374"/>
              <a:gd name="connsiteY2" fmla="*/ 39614 h 653913"/>
              <a:gd name="connsiteX3" fmla="*/ 2520374 w 2520374"/>
              <a:gd name="connsiteY3" fmla="*/ 653913 h 653913"/>
              <a:gd name="connsiteX4" fmla="*/ 0 w 2520374"/>
              <a:gd name="connsiteY4" fmla="*/ 653913 h 653913"/>
              <a:gd name="connsiteX5" fmla="*/ 0 w 2520374"/>
              <a:gd name="connsiteY5" fmla="*/ 39614 h 653913"/>
              <a:gd name="connsiteX6" fmla="*/ 39614 w 2520374"/>
              <a:gd name="connsiteY6" fmla="*/ 0 h 65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0374" h="653913">
                <a:moveTo>
                  <a:pt x="39614" y="0"/>
                </a:moveTo>
                <a:lnTo>
                  <a:pt x="2480760" y="0"/>
                </a:lnTo>
                <a:cubicBezTo>
                  <a:pt x="2502638" y="0"/>
                  <a:pt x="2520374" y="17736"/>
                  <a:pt x="2520374" y="39614"/>
                </a:cubicBezTo>
                <a:lnTo>
                  <a:pt x="2520374" y="653913"/>
                </a:lnTo>
                <a:lnTo>
                  <a:pt x="0" y="653913"/>
                </a:lnTo>
                <a:lnTo>
                  <a:pt x="0" y="39614"/>
                </a:lnTo>
                <a:cubicBezTo>
                  <a:pt x="0" y="17736"/>
                  <a:pt x="17736" y="0"/>
                  <a:pt x="39614" y="0"/>
                </a:cubicBezTo>
                <a:close/>
              </a:path>
            </a:pathLst>
          </a:custGeom>
          <a:solidFill>
            <a:schemeClr val="accent1"/>
          </a:solidFill>
          <a:ln w="15875" cap="flat" cmpd="sng" algn="ctr">
            <a:noFill/>
            <a:prstDash val="solid"/>
          </a:ln>
          <a:effectLst>
            <a:outerShdw blurRad="127000" dist="38100" dir="13500000" algn="br" rotWithShape="0">
              <a:srgbClr val="FFFFFF">
                <a:alpha val="70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endParaRPr>
          </a:p>
        </p:txBody>
      </p:sp>
      <p:sp>
        <p:nvSpPr>
          <p:cNvPr id="100" name="Text Placeholder 142">
            <a:extLst>
              <a:ext uri="{FF2B5EF4-FFF2-40B4-BE49-F238E27FC236}">
                <a16:creationId xmlns:a16="http://schemas.microsoft.com/office/drawing/2014/main" id="{A78C9E8B-6548-594D-5ADB-B1DB7B2C0234}"/>
              </a:ext>
            </a:extLst>
          </p:cNvPr>
          <p:cNvSpPr txBox="1">
            <a:spLocks/>
          </p:cNvSpPr>
          <p:nvPr/>
        </p:nvSpPr>
        <p:spPr>
          <a:xfrm>
            <a:off x="3426658" y="2175273"/>
            <a:ext cx="2520374" cy="338554"/>
          </a:xfrm>
          <a:prstGeom prst="rect">
            <a:avLst/>
          </a:prstGeom>
        </p:spPr>
        <p:txBody>
          <a:bodyPr wrap="square" lIns="108000" rIns="108000" anchor="ctr">
            <a:spAutoFit/>
          </a:bodyPr>
          <a:lstStyle>
            <a:lvl1pPr marL="0" indent="0" algn="l" defTabSz="914400" rtl="0" eaLnBrk="1" latinLnBrk="0" hangingPunct="1">
              <a:lnSpc>
                <a:spcPct val="90000"/>
              </a:lnSpc>
              <a:spcBef>
                <a:spcPts val="1000"/>
              </a:spcBef>
              <a:buFont typeface="TWK Everett" panose="020B0204000000000000" pitchFamily="34" charset="0"/>
              <a:buNone/>
              <a:defRPr sz="3200" b="1"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TWK Everett" panose="020B0204000000000000" pitchFamily="34" charset="0"/>
              <a:buNone/>
              <a:defRPr sz="105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TWK Everett" panose="020B0204000000000000" pitchFamily="34" charset="0"/>
              <a:buNone/>
              <a:defRPr sz="10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9pPr>
          </a:lstStyle>
          <a:p>
            <a:pPr>
              <a:lnSpc>
                <a:spcPct val="100000"/>
              </a:lnSpc>
              <a:defRPr/>
            </a:pPr>
            <a:r>
              <a:rPr lang="en-US" sz="1600">
                <a:solidFill>
                  <a:srgbClr val="FFFFFF"/>
                </a:solidFill>
                <a:latin typeface="TWK Everett" panose="020B0204000000000000"/>
              </a:rPr>
              <a:t>White Label Storefronts </a:t>
            </a:r>
          </a:p>
        </p:txBody>
      </p:sp>
      <p:sp>
        <p:nvSpPr>
          <p:cNvPr id="101" name="Text Placeholder 142">
            <a:extLst>
              <a:ext uri="{FF2B5EF4-FFF2-40B4-BE49-F238E27FC236}">
                <a16:creationId xmlns:a16="http://schemas.microsoft.com/office/drawing/2014/main" id="{E7D7BF1E-A97F-9EF4-1F04-D4C657B42F63}"/>
              </a:ext>
            </a:extLst>
          </p:cNvPr>
          <p:cNvSpPr txBox="1">
            <a:spLocks/>
          </p:cNvSpPr>
          <p:nvPr/>
        </p:nvSpPr>
        <p:spPr>
          <a:xfrm>
            <a:off x="6259330" y="2175273"/>
            <a:ext cx="2520374" cy="338554"/>
          </a:xfrm>
          <a:prstGeom prst="rect">
            <a:avLst/>
          </a:prstGeom>
        </p:spPr>
        <p:txBody>
          <a:bodyPr wrap="square" lIns="108000" rIns="108000" anchor="ctr">
            <a:spAutoFit/>
          </a:bodyPr>
          <a:lstStyle>
            <a:lvl1pPr marL="0" indent="0" algn="l" defTabSz="914400" rtl="0" eaLnBrk="1" latinLnBrk="0" hangingPunct="1">
              <a:lnSpc>
                <a:spcPct val="90000"/>
              </a:lnSpc>
              <a:spcBef>
                <a:spcPts val="1000"/>
              </a:spcBef>
              <a:buFont typeface="TWK Everett" panose="020B0204000000000000" pitchFamily="34" charset="0"/>
              <a:buNone/>
              <a:defRPr sz="3200" b="1"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TWK Everett" panose="020B0204000000000000" pitchFamily="34" charset="0"/>
              <a:buNone/>
              <a:defRPr sz="105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TWK Everett" panose="020B0204000000000000" pitchFamily="34" charset="0"/>
              <a:buNone/>
              <a:defRPr sz="10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9pPr>
          </a:lstStyle>
          <a:p>
            <a:pPr>
              <a:lnSpc>
                <a:spcPct val="100000"/>
              </a:lnSpc>
              <a:defRPr/>
            </a:pPr>
            <a:r>
              <a:rPr lang="en-US" sz="1600">
                <a:solidFill>
                  <a:srgbClr val="FFFFFF"/>
                </a:solidFill>
                <a:latin typeface="TWK Everett" panose="020B0204000000000000"/>
              </a:rPr>
              <a:t>PSA Connectors</a:t>
            </a:r>
          </a:p>
        </p:txBody>
      </p:sp>
      <p:sp>
        <p:nvSpPr>
          <p:cNvPr id="102" name="Text Placeholder 142">
            <a:extLst>
              <a:ext uri="{FF2B5EF4-FFF2-40B4-BE49-F238E27FC236}">
                <a16:creationId xmlns:a16="http://schemas.microsoft.com/office/drawing/2014/main" id="{CA8CAF2C-699B-7448-467E-AABFACEB7FA6}"/>
              </a:ext>
            </a:extLst>
          </p:cNvPr>
          <p:cNvSpPr txBox="1">
            <a:spLocks/>
          </p:cNvSpPr>
          <p:nvPr/>
        </p:nvSpPr>
        <p:spPr>
          <a:xfrm>
            <a:off x="9094473" y="2175273"/>
            <a:ext cx="2520374" cy="338554"/>
          </a:xfrm>
          <a:prstGeom prst="rect">
            <a:avLst/>
          </a:prstGeom>
        </p:spPr>
        <p:txBody>
          <a:bodyPr wrap="square" lIns="108000" rIns="108000" anchor="ctr">
            <a:spAutoFit/>
          </a:bodyPr>
          <a:lstStyle>
            <a:lvl1pPr marL="0" indent="0" algn="l" defTabSz="914400" rtl="0" eaLnBrk="1" latinLnBrk="0" hangingPunct="1">
              <a:lnSpc>
                <a:spcPct val="90000"/>
              </a:lnSpc>
              <a:spcBef>
                <a:spcPts val="1000"/>
              </a:spcBef>
              <a:buFont typeface="TWK Everett" panose="020B0204000000000000" pitchFamily="34" charset="0"/>
              <a:buNone/>
              <a:defRPr sz="3200" b="1"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TWK Everett" panose="020B0204000000000000" pitchFamily="34" charset="0"/>
              <a:buNone/>
              <a:defRPr sz="105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TWK Everett" panose="020B0204000000000000" pitchFamily="34" charset="0"/>
              <a:buNone/>
              <a:defRPr sz="10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9pPr>
          </a:lstStyle>
          <a:p>
            <a:pPr>
              <a:lnSpc>
                <a:spcPct val="100000"/>
              </a:lnSpc>
              <a:defRPr/>
            </a:pPr>
            <a:r>
              <a:rPr lang="en-US" sz="1600">
                <a:solidFill>
                  <a:srgbClr val="FFFFFF"/>
                </a:solidFill>
                <a:latin typeface="TWK Everett" panose="020B0204000000000000"/>
              </a:rPr>
              <a:t>Marketplace Syndication </a:t>
            </a:r>
          </a:p>
        </p:txBody>
      </p:sp>
      <p:sp>
        <p:nvSpPr>
          <p:cNvPr id="103" name="Text Placeholder 142">
            <a:extLst>
              <a:ext uri="{FF2B5EF4-FFF2-40B4-BE49-F238E27FC236}">
                <a16:creationId xmlns:a16="http://schemas.microsoft.com/office/drawing/2014/main" id="{5C2D1576-B1B4-4A66-C723-CCEFC62A67D8}"/>
              </a:ext>
            </a:extLst>
          </p:cNvPr>
          <p:cNvSpPr txBox="1">
            <a:spLocks/>
          </p:cNvSpPr>
          <p:nvPr/>
        </p:nvSpPr>
        <p:spPr>
          <a:xfrm>
            <a:off x="589042" y="4476345"/>
            <a:ext cx="2520374" cy="338554"/>
          </a:xfrm>
          <a:prstGeom prst="rect">
            <a:avLst/>
          </a:prstGeom>
        </p:spPr>
        <p:txBody>
          <a:bodyPr wrap="square" lIns="108000" rIns="108000" anchor="ctr">
            <a:spAutoFit/>
          </a:bodyPr>
          <a:lstStyle>
            <a:lvl1pPr marL="0" indent="0" algn="l" defTabSz="914400" rtl="0" eaLnBrk="1" latinLnBrk="0" hangingPunct="1">
              <a:lnSpc>
                <a:spcPct val="90000"/>
              </a:lnSpc>
              <a:spcBef>
                <a:spcPts val="1000"/>
              </a:spcBef>
              <a:buFont typeface="TWK Everett" panose="020B0204000000000000" pitchFamily="34" charset="0"/>
              <a:buNone/>
              <a:defRPr sz="3200" b="1"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TWK Everett" panose="020B0204000000000000" pitchFamily="34" charset="0"/>
              <a:buNone/>
              <a:defRPr sz="105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TWK Everett" panose="020B0204000000000000" pitchFamily="34" charset="0"/>
              <a:buNone/>
              <a:defRPr sz="10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9pPr>
          </a:lstStyle>
          <a:p>
            <a:pPr>
              <a:lnSpc>
                <a:spcPct val="100000"/>
              </a:lnSpc>
              <a:defRPr/>
            </a:pPr>
            <a:r>
              <a:rPr lang="en-US" sz="1600">
                <a:solidFill>
                  <a:srgbClr val="FFFFFF"/>
                </a:solidFill>
                <a:latin typeface="TWK Everett" panose="020B0204000000000000"/>
              </a:rPr>
              <a:t>SecOps Portal</a:t>
            </a:r>
          </a:p>
        </p:txBody>
      </p:sp>
      <p:sp>
        <p:nvSpPr>
          <p:cNvPr id="104" name="Text Placeholder 142">
            <a:extLst>
              <a:ext uri="{FF2B5EF4-FFF2-40B4-BE49-F238E27FC236}">
                <a16:creationId xmlns:a16="http://schemas.microsoft.com/office/drawing/2014/main" id="{6DD03F41-3488-B837-3A97-ED8B4D613D57}"/>
              </a:ext>
            </a:extLst>
          </p:cNvPr>
          <p:cNvSpPr txBox="1">
            <a:spLocks/>
          </p:cNvSpPr>
          <p:nvPr/>
        </p:nvSpPr>
        <p:spPr>
          <a:xfrm>
            <a:off x="3426658" y="4476345"/>
            <a:ext cx="2520374" cy="338554"/>
          </a:xfrm>
          <a:prstGeom prst="rect">
            <a:avLst/>
          </a:prstGeom>
        </p:spPr>
        <p:txBody>
          <a:bodyPr wrap="square" lIns="108000" rIns="108000" anchor="ctr">
            <a:spAutoFit/>
          </a:bodyPr>
          <a:lstStyle>
            <a:lvl1pPr marL="0" indent="0" algn="l" defTabSz="914400" rtl="0" eaLnBrk="1" latinLnBrk="0" hangingPunct="1">
              <a:lnSpc>
                <a:spcPct val="90000"/>
              </a:lnSpc>
              <a:spcBef>
                <a:spcPts val="1000"/>
              </a:spcBef>
              <a:buFont typeface="TWK Everett" panose="020B0204000000000000" pitchFamily="34" charset="0"/>
              <a:buNone/>
              <a:defRPr sz="3200" b="1"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TWK Everett" panose="020B0204000000000000" pitchFamily="34" charset="0"/>
              <a:buNone/>
              <a:defRPr sz="105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TWK Everett" panose="020B0204000000000000" pitchFamily="34" charset="0"/>
              <a:buNone/>
              <a:defRPr sz="10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9pPr>
          </a:lstStyle>
          <a:p>
            <a:pPr>
              <a:lnSpc>
                <a:spcPct val="100000"/>
              </a:lnSpc>
              <a:defRPr/>
            </a:pPr>
            <a:r>
              <a:rPr lang="en-US" sz="1600">
                <a:solidFill>
                  <a:srgbClr val="FFFFFF"/>
                </a:solidFill>
                <a:latin typeface="TWK Everett" panose="020B0204000000000000"/>
              </a:rPr>
              <a:t>AI Cognitive Engine </a:t>
            </a:r>
          </a:p>
        </p:txBody>
      </p:sp>
      <p:sp>
        <p:nvSpPr>
          <p:cNvPr id="105" name="Text Placeholder 142">
            <a:extLst>
              <a:ext uri="{FF2B5EF4-FFF2-40B4-BE49-F238E27FC236}">
                <a16:creationId xmlns:a16="http://schemas.microsoft.com/office/drawing/2014/main" id="{E58C86BD-5261-584F-1F44-EE4EEA0F04F7}"/>
              </a:ext>
            </a:extLst>
          </p:cNvPr>
          <p:cNvSpPr txBox="1">
            <a:spLocks/>
          </p:cNvSpPr>
          <p:nvPr/>
        </p:nvSpPr>
        <p:spPr>
          <a:xfrm>
            <a:off x="6259330" y="4353235"/>
            <a:ext cx="2520374" cy="584775"/>
          </a:xfrm>
          <a:prstGeom prst="rect">
            <a:avLst/>
          </a:prstGeom>
        </p:spPr>
        <p:txBody>
          <a:bodyPr wrap="square" lIns="108000" rIns="108000" anchor="ctr">
            <a:spAutoFit/>
          </a:bodyPr>
          <a:lstStyle>
            <a:lvl1pPr marL="0" indent="0" algn="l" defTabSz="914400" rtl="0" eaLnBrk="1" latinLnBrk="0" hangingPunct="1">
              <a:lnSpc>
                <a:spcPct val="90000"/>
              </a:lnSpc>
              <a:spcBef>
                <a:spcPts val="1000"/>
              </a:spcBef>
              <a:buFont typeface="TWK Everett" panose="020B0204000000000000" pitchFamily="34" charset="0"/>
              <a:buNone/>
              <a:defRPr sz="3200" b="1"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TWK Everett" panose="020B0204000000000000" pitchFamily="34" charset="0"/>
              <a:buNone/>
              <a:defRPr sz="105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TWK Everett" panose="020B0204000000000000" pitchFamily="34" charset="0"/>
              <a:buNone/>
              <a:defRPr sz="10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9pPr>
          </a:lstStyle>
          <a:p>
            <a:pPr>
              <a:lnSpc>
                <a:spcPct val="100000"/>
              </a:lnSpc>
              <a:defRPr/>
            </a:pPr>
            <a:r>
              <a:rPr lang="en-US" sz="1600">
                <a:solidFill>
                  <a:srgbClr val="FFFFFF"/>
                </a:solidFill>
                <a:latin typeface="TWK Everett" panose="020B0204000000000000"/>
              </a:rPr>
              <a:t>SaaS Lifecycle Management</a:t>
            </a:r>
          </a:p>
        </p:txBody>
      </p:sp>
      <p:sp>
        <p:nvSpPr>
          <p:cNvPr id="106" name="Text Placeholder 142">
            <a:extLst>
              <a:ext uri="{FF2B5EF4-FFF2-40B4-BE49-F238E27FC236}">
                <a16:creationId xmlns:a16="http://schemas.microsoft.com/office/drawing/2014/main" id="{C702536B-4551-F627-DBA8-59F3BF722479}"/>
              </a:ext>
            </a:extLst>
          </p:cNvPr>
          <p:cNvSpPr txBox="1">
            <a:spLocks/>
          </p:cNvSpPr>
          <p:nvPr/>
        </p:nvSpPr>
        <p:spPr>
          <a:xfrm>
            <a:off x="9094473" y="4476345"/>
            <a:ext cx="2520374" cy="338554"/>
          </a:xfrm>
          <a:prstGeom prst="rect">
            <a:avLst/>
          </a:prstGeom>
        </p:spPr>
        <p:txBody>
          <a:bodyPr wrap="square" lIns="108000" rIns="108000" anchor="ctr">
            <a:spAutoFit/>
          </a:bodyPr>
          <a:lstStyle>
            <a:lvl1pPr marL="0" indent="0" algn="l" defTabSz="914400" rtl="0" eaLnBrk="1" latinLnBrk="0" hangingPunct="1">
              <a:lnSpc>
                <a:spcPct val="90000"/>
              </a:lnSpc>
              <a:spcBef>
                <a:spcPts val="1000"/>
              </a:spcBef>
              <a:buFont typeface="TWK Everett" panose="020B0204000000000000" pitchFamily="34" charset="0"/>
              <a:buNone/>
              <a:defRPr sz="3200" b="1" kern="1200">
                <a:solidFill>
                  <a:schemeClr val="accent1"/>
                </a:solidFill>
                <a:latin typeface="+mn-lt"/>
                <a:ea typeface="+mn-ea"/>
                <a:cs typeface="+mn-cs"/>
              </a:defRPr>
            </a:lvl1pPr>
            <a:lvl2pPr marL="457200" indent="0" algn="l" defTabSz="914400" rtl="0" eaLnBrk="1" latinLnBrk="0" hangingPunct="1">
              <a:lnSpc>
                <a:spcPct val="90000"/>
              </a:lnSpc>
              <a:spcBef>
                <a:spcPts val="500"/>
              </a:spcBef>
              <a:buFont typeface="TWK Everett" panose="020B0204000000000000" pitchFamily="34" charset="0"/>
              <a:buNone/>
              <a:defRPr sz="1050" kern="1200">
                <a:solidFill>
                  <a:schemeClr val="accent1"/>
                </a:solidFill>
                <a:latin typeface="+mn-lt"/>
                <a:ea typeface="+mn-ea"/>
                <a:cs typeface="+mn-cs"/>
              </a:defRPr>
            </a:lvl2pPr>
            <a:lvl3pPr marL="914400" indent="0" algn="l" defTabSz="914400" rtl="0" eaLnBrk="1" latinLnBrk="0" hangingPunct="1">
              <a:lnSpc>
                <a:spcPct val="90000"/>
              </a:lnSpc>
              <a:spcBef>
                <a:spcPts val="500"/>
              </a:spcBef>
              <a:buFont typeface="TWK Everett" panose="020B0204000000000000" pitchFamily="34" charset="0"/>
              <a:buNone/>
              <a:defRPr sz="1000" kern="1200">
                <a:solidFill>
                  <a:schemeClr val="accent1"/>
                </a:solidFill>
                <a:latin typeface="+mn-lt"/>
                <a:ea typeface="+mn-ea"/>
                <a:cs typeface="+mn-cs"/>
              </a:defRPr>
            </a:lvl3pPr>
            <a:lvl4pPr marL="13716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4pPr>
            <a:lvl5pPr marL="1828800" indent="0" algn="l" defTabSz="914400" rtl="0" eaLnBrk="1" latinLnBrk="0" hangingPunct="1">
              <a:lnSpc>
                <a:spcPct val="90000"/>
              </a:lnSpc>
              <a:spcBef>
                <a:spcPts val="500"/>
              </a:spcBef>
              <a:buFont typeface="TWK Everett" panose="020B0204000000000000" pitchFamily="34" charset="0"/>
              <a:buNone/>
              <a:defRPr sz="9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TWK Everett" panose="020B0204000000000000" pitchFamily="34" charset="0"/>
              <a:buChar char="•"/>
              <a:defRPr sz="1800" kern="1200">
                <a:solidFill>
                  <a:schemeClr val="tx1"/>
                </a:solidFill>
                <a:latin typeface="+mn-lt"/>
                <a:ea typeface="+mn-ea"/>
                <a:cs typeface="+mn-cs"/>
              </a:defRPr>
            </a:lvl9pPr>
          </a:lstStyle>
          <a:p>
            <a:pPr>
              <a:lnSpc>
                <a:spcPct val="100000"/>
              </a:lnSpc>
              <a:defRPr/>
            </a:pPr>
            <a:r>
              <a:rPr lang="en-US" sz="1600">
                <a:solidFill>
                  <a:srgbClr val="FFFFFF"/>
                </a:solidFill>
                <a:latin typeface="TWK Everett" panose="020B0204000000000000"/>
              </a:rPr>
              <a:t>Billing </a:t>
            </a:r>
          </a:p>
        </p:txBody>
      </p:sp>
    </p:spTree>
    <p:extLst>
      <p:ext uri="{BB962C8B-B14F-4D97-AF65-F5344CB8AC3E}">
        <p14:creationId xmlns:p14="http://schemas.microsoft.com/office/powerpoint/2010/main" val="170128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907A679-8C21-D967-F845-DB6A8805045F}"/>
              </a:ext>
            </a:extLst>
          </p:cNvPr>
          <p:cNvSpPr>
            <a:spLocks noGrp="1"/>
          </p:cNvSpPr>
          <p:nvPr>
            <p:ph type="title" idx="4294967295"/>
          </p:nvPr>
        </p:nvSpPr>
        <p:spPr>
          <a:xfrm>
            <a:off x="523064" y="795569"/>
            <a:ext cx="9118600" cy="733425"/>
          </a:xfrm>
        </p:spPr>
        <p:txBody>
          <a:bodyPr>
            <a:normAutofit/>
          </a:bodyPr>
          <a:lstStyle/>
          <a:p>
            <a:r>
              <a:rPr lang="en-US" sz="3200">
                <a:solidFill>
                  <a:schemeClr val="bg1"/>
                </a:solidFill>
                <a:latin typeface="TWK Everett" panose="020B0204000000000000"/>
              </a:rPr>
              <a:t>StreamOne</a:t>
            </a:r>
            <a:r>
              <a:rPr lang="en-US" sz="3200" baseline="30000">
                <a:solidFill>
                  <a:schemeClr val="bg1"/>
                </a:solidFill>
                <a:latin typeface="TWK Everett" panose="020B0204000000000000"/>
                <a:ea typeface="Calibri" panose="020F0502020204030204" pitchFamily="34" charset="0"/>
                <a:cs typeface="Calibri" panose="020F0502020204030204" pitchFamily="34" charset="0"/>
              </a:rPr>
              <a:t>®</a:t>
            </a:r>
            <a:r>
              <a:rPr lang="en-US" sz="3200">
                <a:solidFill>
                  <a:schemeClr val="bg1"/>
                </a:solidFill>
                <a:latin typeface="TWK Everett" panose="020B0204000000000000"/>
                <a:ea typeface="Calibri" panose="020F0502020204030204" pitchFamily="34" charset="0"/>
                <a:cs typeface="Calibri" panose="020F0502020204030204" pitchFamily="34" charset="0"/>
              </a:rPr>
              <a:t> </a:t>
            </a:r>
            <a:r>
              <a:rPr lang="en-US" sz="3200" err="1">
                <a:solidFill>
                  <a:schemeClr val="bg1"/>
                </a:solidFill>
                <a:latin typeface="TWK Everett" panose="020B0204000000000000"/>
                <a:ea typeface="Calibri" panose="020F0502020204030204" pitchFamily="34" charset="0"/>
                <a:cs typeface="Calibri" panose="020F0502020204030204" pitchFamily="34" charset="0"/>
              </a:rPr>
              <a:t>Stellr</a:t>
            </a:r>
            <a:r>
              <a:rPr lang="en-US" sz="3200">
                <a:solidFill>
                  <a:schemeClr val="bg1"/>
                </a:solidFill>
                <a:latin typeface="TWK Everett" panose="020B0204000000000000"/>
                <a:ea typeface="Calibri" panose="020F0502020204030204" pitchFamily="34" charset="0"/>
                <a:cs typeface="Calibri" panose="020F0502020204030204" pitchFamily="34" charset="0"/>
              </a:rPr>
              <a:t> Cloud Platform</a:t>
            </a:r>
            <a:endParaRPr lang="en-US" sz="3200">
              <a:solidFill>
                <a:schemeClr val="bg1"/>
              </a:solidFill>
              <a:latin typeface="TWK Everett" panose="020B0204000000000000"/>
            </a:endParaRPr>
          </a:p>
        </p:txBody>
      </p:sp>
      <p:sp>
        <p:nvSpPr>
          <p:cNvPr id="5" name="TextBox 4">
            <a:extLst>
              <a:ext uri="{FF2B5EF4-FFF2-40B4-BE49-F238E27FC236}">
                <a16:creationId xmlns:a16="http://schemas.microsoft.com/office/drawing/2014/main" id="{C9B7B6AC-7A7E-F2E4-FB98-DFCB7BA0A1A3}"/>
              </a:ext>
            </a:extLst>
          </p:cNvPr>
          <p:cNvSpPr txBox="1"/>
          <p:nvPr/>
        </p:nvSpPr>
        <p:spPr>
          <a:xfrm>
            <a:off x="552549" y="1530711"/>
            <a:ext cx="6471706"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i="0">
                <a:solidFill>
                  <a:schemeClr val="bg1"/>
                </a:solidFill>
                <a:effectLst/>
                <a:latin typeface="TWK Everett" panose="020B0204000000000000"/>
              </a:rPr>
              <a:t>StreamOne</a:t>
            </a:r>
            <a:r>
              <a:rPr lang="en-US" sz="1600" b="1" i="0" baseline="30000">
                <a:solidFill>
                  <a:schemeClr val="bg1"/>
                </a:solidFill>
                <a:effectLst/>
                <a:latin typeface="TWK Everett" panose="020B0204000000000000"/>
              </a:rPr>
              <a:t>®</a:t>
            </a:r>
            <a:r>
              <a:rPr lang="en-US" sz="1600" b="1" i="0">
                <a:solidFill>
                  <a:schemeClr val="bg1"/>
                </a:solidFill>
                <a:effectLst/>
                <a:latin typeface="TWK Everett" panose="020B0204000000000000"/>
              </a:rPr>
              <a:t> </a:t>
            </a:r>
            <a:r>
              <a:rPr lang="en-US" sz="1600" b="1" i="0" err="1">
                <a:solidFill>
                  <a:schemeClr val="bg1"/>
                </a:solidFill>
                <a:effectLst/>
                <a:latin typeface="TWK Everett" panose="020B0204000000000000"/>
              </a:rPr>
              <a:t>Stellr</a:t>
            </a:r>
            <a:r>
              <a:rPr lang="en-US" sz="1600" b="1" i="0">
                <a:solidFill>
                  <a:schemeClr val="bg1"/>
                </a:solidFill>
                <a:effectLst/>
                <a:latin typeface="TWK Everett" panose="020B0204000000000000"/>
              </a:rPr>
              <a:t> Training Courses are designed to equip you with the skills and knowledge needed to effectively navigate our StreamOne</a:t>
            </a:r>
            <a:r>
              <a:rPr lang="en-US" sz="1600" b="1" i="0" baseline="30000">
                <a:solidFill>
                  <a:schemeClr val="bg1"/>
                </a:solidFill>
                <a:effectLst/>
                <a:latin typeface="TWK Everett" panose="020B0204000000000000"/>
              </a:rPr>
              <a:t>®</a:t>
            </a:r>
            <a:r>
              <a:rPr lang="en-US" sz="1600" b="1" i="0">
                <a:solidFill>
                  <a:schemeClr val="bg1"/>
                </a:solidFill>
                <a:effectLst/>
                <a:latin typeface="TWK Everett" panose="020B0204000000000000"/>
              </a:rPr>
              <a:t> </a:t>
            </a:r>
            <a:r>
              <a:rPr lang="en-US" sz="1600" b="1" i="0" err="1">
                <a:solidFill>
                  <a:schemeClr val="bg1"/>
                </a:solidFill>
                <a:effectLst/>
                <a:latin typeface="TWK Everett" panose="020B0204000000000000"/>
              </a:rPr>
              <a:t>Stellr</a:t>
            </a:r>
            <a:r>
              <a:rPr lang="en-US" sz="1600" b="1" i="0">
                <a:solidFill>
                  <a:schemeClr val="bg1"/>
                </a:solidFill>
                <a:effectLst/>
                <a:latin typeface="TWK Everett" panose="020B0204000000000000"/>
              </a:rPr>
              <a:t> platform.  </a:t>
            </a:r>
            <a:endParaRPr kumimoji="0" lang="en-US" sz="1200" b="1" i="0" u="none" strike="noStrike" kern="1200" cap="none" spc="0" normalizeH="0" baseline="0" noProof="0">
              <a:ln>
                <a:noFill/>
              </a:ln>
              <a:solidFill>
                <a:schemeClr val="bg1"/>
              </a:solidFill>
              <a:effectLst/>
              <a:uLnTx/>
              <a:uFillTx/>
              <a:latin typeface="TWK Everett" panose="020B0204000000000000"/>
            </a:endParaRPr>
          </a:p>
        </p:txBody>
      </p:sp>
      <p:sp>
        <p:nvSpPr>
          <p:cNvPr id="7" name="TextBox 6">
            <a:extLst>
              <a:ext uri="{FF2B5EF4-FFF2-40B4-BE49-F238E27FC236}">
                <a16:creationId xmlns:a16="http://schemas.microsoft.com/office/drawing/2014/main" id="{3836A500-2A5A-FB69-2782-F3486E012048}"/>
              </a:ext>
            </a:extLst>
          </p:cNvPr>
          <p:cNvSpPr txBox="1"/>
          <p:nvPr/>
        </p:nvSpPr>
        <p:spPr>
          <a:xfrm>
            <a:off x="552549" y="2669334"/>
            <a:ext cx="4125778" cy="2554545"/>
          </a:xfrm>
          <a:prstGeom prst="rect">
            <a:avLst/>
          </a:prstGeom>
          <a:noFill/>
        </p:spPr>
        <p:txBody>
          <a:bodyPr wrap="square" rtlCol="0">
            <a:spAutoFit/>
          </a:bodyPr>
          <a:lstStyle/>
          <a:p>
            <a:pPr marL="285750" indent="-285750" algn="l" rtl="0" fontAlgn="base">
              <a:spcAft>
                <a:spcPts val="300"/>
              </a:spcAft>
              <a:buFont typeface="Arial" panose="020B0604020202020204" pitchFamily="34" charset="0"/>
              <a:buChar char="•"/>
            </a:pPr>
            <a:r>
              <a:rPr lang="en-US" sz="1400" b="0" i="0" u="none" strike="noStrike">
                <a:solidFill>
                  <a:schemeClr val="bg1"/>
                </a:solidFill>
                <a:effectLst/>
                <a:latin typeface="TWK Everett" panose="020B0204000000000000"/>
              </a:rPr>
              <a:t>StreamOne</a:t>
            </a:r>
            <a:r>
              <a:rPr lang="en-US" sz="1400" baseline="30000">
                <a:solidFill>
                  <a:schemeClr val="bg1"/>
                </a:solidFill>
                <a:latin typeface="TWK Everett" panose="020B0204000000000000"/>
                <a:ea typeface="Calibri" panose="020F0502020204030204" pitchFamily="34" charset="0"/>
                <a:cs typeface="Calibri" panose="020F0502020204030204" pitchFamily="34" charset="0"/>
              </a:rPr>
              <a:t>®</a:t>
            </a:r>
            <a:r>
              <a:rPr lang="en-US" sz="1400" b="0" i="0" u="none" strike="noStrike">
                <a:solidFill>
                  <a:schemeClr val="bg1"/>
                </a:solidFill>
                <a:effectLst/>
                <a:latin typeface="TWK Everett" panose="020B0204000000000000"/>
              </a:rPr>
              <a:t> </a:t>
            </a:r>
            <a:r>
              <a:rPr lang="en-US" sz="1400" b="0" i="0" u="none" strike="noStrike" err="1">
                <a:solidFill>
                  <a:schemeClr val="bg1"/>
                </a:solidFill>
                <a:effectLst/>
                <a:latin typeface="TWK Everett" panose="020B0204000000000000"/>
              </a:rPr>
              <a:t>Stellr</a:t>
            </a:r>
            <a:r>
              <a:rPr lang="en-US" sz="1400" b="0" i="0" u="none" strike="noStrike">
                <a:solidFill>
                  <a:schemeClr val="bg1"/>
                </a:solidFill>
                <a:effectLst/>
                <a:latin typeface="TWK Everett" panose="020B0204000000000000"/>
              </a:rPr>
              <a:t> Overview</a:t>
            </a:r>
          </a:p>
          <a:p>
            <a:pPr marL="285750" indent="-285750" algn="l" rtl="0" fontAlgn="base">
              <a:spcAft>
                <a:spcPts val="300"/>
              </a:spcAft>
              <a:buFont typeface="Arial" panose="020B0604020202020204" pitchFamily="34" charset="0"/>
              <a:buChar char="•"/>
            </a:pPr>
            <a:r>
              <a:rPr lang="en-US" sz="1400" b="0" i="0" u="none" strike="noStrike">
                <a:solidFill>
                  <a:schemeClr val="bg1"/>
                </a:solidFill>
                <a:effectLst/>
                <a:latin typeface="TWK Everett" panose="020B0204000000000000"/>
              </a:rPr>
              <a:t>StreamOne</a:t>
            </a:r>
            <a:r>
              <a:rPr lang="en-US" sz="1400" baseline="30000">
                <a:solidFill>
                  <a:schemeClr val="bg1"/>
                </a:solidFill>
                <a:latin typeface="TWK Everett" panose="020B0204000000000000"/>
                <a:ea typeface="Calibri" panose="020F0502020204030204" pitchFamily="34" charset="0"/>
                <a:cs typeface="Calibri" panose="020F0502020204030204" pitchFamily="34" charset="0"/>
              </a:rPr>
              <a:t>®</a:t>
            </a:r>
            <a:r>
              <a:rPr lang="en-US" sz="1400" b="0" i="0" u="none" strike="noStrike">
                <a:solidFill>
                  <a:schemeClr val="bg1"/>
                </a:solidFill>
                <a:effectLst/>
                <a:latin typeface="TWK Everett" panose="020B0204000000000000"/>
              </a:rPr>
              <a:t> </a:t>
            </a:r>
            <a:r>
              <a:rPr lang="en-US" sz="1400" b="0" i="0" u="none" strike="noStrike" err="1">
                <a:solidFill>
                  <a:schemeClr val="bg1"/>
                </a:solidFill>
                <a:effectLst/>
                <a:latin typeface="TWK Everett" panose="020B0204000000000000"/>
              </a:rPr>
              <a:t>Stellr</a:t>
            </a:r>
            <a:r>
              <a:rPr lang="en-US" sz="1400" b="0" i="0" u="none" strike="noStrike">
                <a:solidFill>
                  <a:schemeClr val="bg1"/>
                </a:solidFill>
                <a:effectLst/>
                <a:latin typeface="TWK Everett" panose="020B0204000000000000"/>
              </a:rPr>
              <a:t> Report Console and Power BI Dashboard</a:t>
            </a:r>
          </a:p>
          <a:p>
            <a:pPr marL="285750" indent="-285750" algn="l" rtl="0" fontAlgn="base">
              <a:spcAft>
                <a:spcPts val="300"/>
              </a:spcAft>
              <a:buFont typeface="Arial" panose="020B0604020202020204" pitchFamily="34" charset="0"/>
              <a:buChar char="•"/>
            </a:pPr>
            <a:r>
              <a:rPr lang="en-US" sz="1400" b="0" i="0" u="none" strike="noStrike">
                <a:solidFill>
                  <a:schemeClr val="bg1"/>
                </a:solidFill>
                <a:effectLst/>
                <a:latin typeface="TWK Everett" panose="020B0204000000000000"/>
              </a:rPr>
              <a:t>StreamOne</a:t>
            </a:r>
            <a:r>
              <a:rPr lang="en-US" sz="1400" baseline="30000">
                <a:solidFill>
                  <a:schemeClr val="bg1"/>
                </a:solidFill>
                <a:latin typeface="TWK Everett" panose="020B0204000000000000"/>
                <a:ea typeface="Calibri" panose="020F0502020204030204" pitchFamily="34" charset="0"/>
                <a:cs typeface="Calibri" panose="020F0502020204030204" pitchFamily="34" charset="0"/>
              </a:rPr>
              <a:t>®</a:t>
            </a:r>
            <a:r>
              <a:rPr lang="en-US" sz="1400" b="0" i="0" u="none" strike="noStrike">
                <a:solidFill>
                  <a:schemeClr val="bg1"/>
                </a:solidFill>
                <a:effectLst/>
                <a:latin typeface="TWK Everett" panose="020B0204000000000000"/>
              </a:rPr>
              <a:t> </a:t>
            </a:r>
            <a:r>
              <a:rPr lang="en-US" sz="1400" b="0" i="0" u="none" strike="noStrike" err="1">
                <a:solidFill>
                  <a:schemeClr val="bg1"/>
                </a:solidFill>
                <a:effectLst/>
                <a:latin typeface="TWK Everett" panose="020B0204000000000000"/>
              </a:rPr>
              <a:t>Stellr</a:t>
            </a:r>
            <a:r>
              <a:rPr lang="en-US" sz="1400">
                <a:solidFill>
                  <a:schemeClr val="bg1"/>
                </a:solidFill>
                <a:latin typeface="TWK Everett" panose="020B0204000000000000"/>
              </a:rPr>
              <a:t> Storefronts </a:t>
            </a:r>
          </a:p>
          <a:p>
            <a:pPr marL="285750" indent="-285750" algn="l" rtl="0" fontAlgn="base">
              <a:spcAft>
                <a:spcPts val="300"/>
              </a:spcAft>
              <a:buFont typeface="Arial" panose="020B0604020202020204" pitchFamily="34" charset="0"/>
              <a:buChar char="•"/>
            </a:pPr>
            <a:r>
              <a:rPr lang="en-US" sz="1400" b="0" i="0" u="none" strike="noStrike">
                <a:solidFill>
                  <a:schemeClr val="bg1"/>
                </a:solidFill>
                <a:effectLst/>
                <a:latin typeface="TWK Everett" panose="020B0204000000000000"/>
              </a:rPr>
              <a:t>StreamOne</a:t>
            </a:r>
            <a:r>
              <a:rPr lang="en-US" sz="1400" baseline="30000">
                <a:solidFill>
                  <a:schemeClr val="bg1"/>
                </a:solidFill>
                <a:latin typeface="TWK Everett" panose="020B0204000000000000"/>
                <a:ea typeface="Calibri" panose="020F0502020204030204" pitchFamily="34" charset="0"/>
                <a:cs typeface="Calibri" panose="020F0502020204030204" pitchFamily="34" charset="0"/>
              </a:rPr>
              <a:t>®</a:t>
            </a:r>
            <a:r>
              <a:rPr lang="en-US" sz="1400" b="0" i="0" u="none" strike="noStrike">
                <a:solidFill>
                  <a:schemeClr val="bg1"/>
                </a:solidFill>
                <a:effectLst/>
                <a:latin typeface="TWK Everett" panose="020B0204000000000000"/>
              </a:rPr>
              <a:t> </a:t>
            </a:r>
            <a:r>
              <a:rPr lang="en-US" sz="1400" b="0" i="0" u="none" strike="noStrike" err="1">
                <a:solidFill>
                  <a:schemeClr val="bg1"/>
                </a:solidFill>
                <a:effectLst/>
                <a:latin typeface="TWK Everett" panose="020B0204000000000000"/>
              </a:rPr>
              <a:t>Stellr</a:t>
            </a:r>
            <a:r>
              <a:rPr lang="en-US" sz="1400" b="0" i="0" u="none" strike="noStrike">
                <a:solidFill>
                  <a:schemeClr val="bg1"/>
                </a:solidFill>
                <a:effectLst/>
                <a:latin typeface="TWK Everett" panose="020B0204000000000000"/>
              </a:rPr>
              <a:t> Reseller </a:t>
            </a:r>
            <a:r>
              <a:rPr lang="en-US" sz="1400">
                <a:solidFill>
                  <a:schemeClr val="bg1"/>
                </a:solidFill>
                <a:latin typeface="TWK Everett" panose="020B0204000000000000"/>
              </a:rPr>
              <a:t>Dashboard</a:t>
            </a:r>
          </a:p>
          <a:p>
            <a:pPr marL="285750" indent="-285750" algn="l" rtl="0" fontAlgn="base">
              <a:spcAft>
                <a:spcPts val="300"/>
              </a:spcAft>
              <a:buFont typeface="Arial" panose="020B0604020202020204" pitchFamily="34" charset="0"/>
              <a:buChar char="•"/>
            </a:pPr>
            <a:r>
              <a:rPr lang="en-US" sz="1400" b="0" i="0" u="none" strike="noStrike">
                <a:solidFill>
                  <a:schemeClr val="bg1"/>
                </a:solidFill>
                <a:effectLst/>
                <a:latin typeface="TWK Everett" panose="020B0204000000000000"/>
              </a:rPr>
              <a:t>StreamOne</a:t>
            </a:r>
            <a:r>
              <a:rPr lang="en-US" sz="1400" baseline="30000">
                <a:solidFill>
                  <a:schemeClr val="bg1"/>
                </a:solidFill>
                <a:latin typeface="TWK Everett" panose="020B0204000000000000"/>
                <a:ea typeface="Calibri" panose="020F0502020204030204" pitchFamily="34" charset="0"/>
                <a:cs typeface="Calibri" panose="020F0502020204030204" pitchFamily="34" charset="0"/>
              </a:rPr>
              <a:t>®</a:t>
            </a:r>
            <a:r>
              <a:rPr lang="en-US" sz="1400" b="0" i="0" u="none" strike="noStrike">
                <a:solidFill>
                  <a:schemeClr val="bg1"/>
                </a:solidFill>
                <a:effectLst/>
                <a:latin typeface="TWK Everett" panose="020B0204000000000000"/>
              </a:rPr>
              <a:t> </a:t>
            </a:r>
            <a:r>
              <a:rPr lang="en-US" sz="1400" b="0" i="0" u="none" strike="noStrike" err="1">
                <a:solidFill>
                  <a:schemeClr val="bg1"/>
                </a:solidFill>
                <a:effectLst/>
                <a:latin typeface="TWK Everett" panose="020B0204000000000000"/>
              </a:rPr>
              <a:t>Stellr</a:t>
            </a:r>
            <a:r>
              <a:rPr lang="en-US" sz="1400" b="0" i="0" u="none" strike="noStrike">
                <a:solidFill>
                  <a:schemeClr val="bg1"/>
                </a:solidFill>
                <a:effectLst/>
                <a:latin typeface="TWK Everett" panose="020B0204000000000000"/>
              </a:rPr>
              <a:t> Account Management </a:t>
            </a:r>
          </a:p>
          <a:p>
            <a:pPr marL="285750" indent="-285750" algn="l" rtl="0" fontAlgn="base">
              <a:spcAft>
                <a:spcPts val="300"/>
              </a:spcAft>
              <a:buFont typeface="Arial" panose="020B0604020202020204" pitchFamily="34" charset="0"/>
              <a:buChar char="•"/>
            </a:pPr>
            <a:r>
              <a:rPr lang="en-US" sz="1400" b="0" i="0" u="none" strike="noStrike">
                <a:solidFill>
                  <a:schemeClr val="bg1"/>
                </a:solidFill>
                <a:effectLst/>
                <a:latin typeface="TWK Everett" panose="020B0204000000000000"/>
              </a:rPr>
              <a:t>StreamOne</a:t>
            </a:r>
            <a:r>
              <a:rPr lang="en-US" sz="1400" baseline="30000">
                <a:solidFill>
                  <a:schemeClr val="bg1"/>
                </a:solidFill>
                <a:latin typeface="TWK Everett" panose="020B0204000000000000"/>
                <a:ea typeface="Calibri" panose="020F0502020204030204" pitchFamily="34" charset="0"/>
                <a:cs typeface="Calibri" panose="020F0502020204030204" pitchFamily="34" charset="0"/>
              </a:rPr>
              <a:t>®</a:t>
            </a:r>
            <a:r>
              <a:rPr lang="en-US" sz="1400" b="0" i="0" u="none" strike="noStrike">
                <a:solidFill>
                  <a:schemeClr val="bg1"/>
                </a:solidFill>
                <a:effectLst/>
                <a:latin typeface="TWK Everett" panose="020B0204000000000000"/>
              </a:rPr>
              <a:t> </a:t>
            </a:r>
            <a:r>
              <a:rPr lang="en-US" sz="1400" b="0" i="0" u="none" strike="noStrike" err="1">
                <a:solidFill>
                  <a:schemeClr val="bg1"/>
                </a:solidFill>
                <a:effectLst/>
                <a:latin typeface="TWK Everett" panose="020B0204000000000000"/>
              </a:rPr>
              <a:t>Stellr</a:t>
            </a:r>
            <a:r>
              <a:rPr lang="en-US" sz="1400">
                <a:solidFill>
                  <a:schemeClr val="bg1"/>
                </a:solidFill>
                <a:latin typeface="TWK Everett" panose="020B0204000000000000"/>
              </a:rPr>
              <a:t> Report Console</a:t>
            </a:r>
          </a:p>
          <a:p>
            <a:pPr marL="285750" indent="-285750" algn="l" rtl="0" fontAlgn="base">
              <a:spcAft>
                <a:spcPts val="300"/>
              </a:spcAft>
              <a:buFont typeface="Arial" panose="020B0604020202020204" pitchFamily="34" charset="0"/>
              <a:buChar char="•"/>
            </a:pPr>
            <a:r>
              <a:rPr lang="en-US" sz="1400" b="0" i="0" u="none" strike="noStrike">
                <a:solidFill>
                  <a:schemeClr val="bg1"/>
                </a:solidFill>
                <a:effectLst/>
                <a:latin typeface="TWK Everett" panose="020B0204000000000000"/>
              </a:rPr>
              <a:t>StreamOne</a:t>
            </a:r>
            <a:r>
              <a:rPr lang="en-US" sz="1400" baseline="30000">
                <a:solidFill>
                  <a:schemeClr val="bg1"/>
                </a:solidFill>
                <a:latin typeface="TWK Everett" panose="020B0204000000000000"/>
                <a:ea typeface="Calibri" panose="020F0502020204030204" pitchFamily="34" charset="0"/>
                <a:cs typeface="Calibri" panose="020F0502020204030204" pitchFamily="34" charset="0"/>
              </a:rPr>
              <a:t>®</a:t>
            </a:r>
            <a:r>
              <a:rPr lang="en-US" sz="1400" b="0" i="0" u="none" strike="noStrike">
                <a:solidFill>
                  <a:schemeClr val="bg1"/>
                </a:solidFill>
                <a:effectLst/>
                <a:latin typeface="TWK Everett" panose="020B0204000000000000"/>
              </a:rPr>
              <a:t> </a:t>
            </a:r>
            <a:r>
              <a:rPr lang="en-US" sz="1400" b="0" i="0" u="none" strike="noStrike" err="1">
                <a:solidFill>
                  <a:schemeClr val="bg1"/>
                </a:solidFill>
                <a:effectLst/>
                <a:latin typeface="TWK Everett" panose="020B0204000000000000"/>
              </a:rPr>
              <a:t>Stellr</a:t>
            </a:r>
            <a:r>
              <a:rPr lang="en-US" sz="1400" b="0" i="0" u="none" strike="noStrike">
                <a:solidFill>
                  <a:schemeClr val="bg1"/>
                </a:solidFill>
                <a:effectLst/>
                <a:latin typeface="TWK Everett" panose="020B0204000000000000"/>
              </a:rPr>
              <a:t> Reseller APIs</a:t>
            </a:r>
          </a:p>
          <a:p>
            <a:pPr marL="285750" indent="-285750" algn="l" rtl="0" fontAlgn="base">
              <a:spcAft>
                <a:spcPts val="300"/>
              </a:spcAft>
              <a:buFont typeface="Arial" panose="020B0604020202020204" pitchFamily="34" charset="0"/>
              <a:buChar char="•"/>
            </a:pPr>
            <a:r>
              <a:rPr lang="en-US" sz="1400">
                <a:solidFill>
                  <a:schemeClr val="bg1"/>
                </a:solidFill>
                <a:latin typeface="TWK Everett" panose="020B0204000000000000"/>
              </a:rPr>
              <a:t>Transacting Microsoft in </a:t>
            </a:r>
            <a:r>
              <a:rPr lang="en-US" sz="1400" b="0" i="0" u="none" strike="noStrike">
                <a:solidFill>
                  <a:schemeClr val="bg1"/>
                </a:solidFill>
                <a:effectLst/>
                <a:latin typeface="TWK Everett" panose="020B0204000000000000"/>
              </a:rPr>
              <a:t>StreamOne</a:t>
            </a:r>
            <a:r>
              <a:rPr lang="en-US" sz="1400" baseline="30000">
                <a:solidFill>
                  <a:schemeClr val="bg1"/>
                </a:solidFill>
                <a:latin typeface="TWK Everett" panose="020B0204000000000000"/>
                <a:ea typeface="Calibri" panose="020F0502020204030204" pitchFamily="34" charset="0"/>
                <a:cs typeface="Calibri" panose="020F0502020204030204" pitchFamily="34" charset="0"/>
              </a:rPr>
              <a:t>®</a:t>
            </a:r>
            <a:r>
              <a:rPr lang="en-US" sz="1400" b="0" i="0" u="none" strike="noStrike">
                <a:solidFill>
                  <a:schemeClr val="bg1"/>
                </a:solidFill>
                <a:effectLst/>
                <a:latin typeface="TWK Everett" panose="020B0204000000000000"/>
              </a:rPr>
              <a:t> </a:t>
            </a:r>
            <a:r>
              <a:rPr lang="en-US" sz="1400" b="0" i="0" u="none" strike="noStrike" err="1">
                <a:solidFill>
                  <a:schemeClr val="bg1"/>
                </a:solidFill>
                <a:effectLst/>
                <a:latin typeface="TWK Everett" panose="020B0204000000000000"/>
              </a:rPr>
              <a:t>Stellr</a:t>
            </a:r>
            <a:r>
              <a:rPr lang="en-US" sz="1400" b="0" i="0" u="none" strike="noStrike">
                <a:solidFill>
                  <a:schemeClr val="bg1"/>
                </a:solidFill>
                <a:effectLst/>
                <a:latin typeface="TWK Everett" panose="020B0204000000000000"/>
              </a:rPr>
              <a:t> </a:t>
            </a:r>
            <a:endParaRPr lang="en-US" sz="1400">
              <a:solidFill>
                <a:schemeClr val="bg1"/>
              </a:solidFill>
              <a:latin typeface="TWK Everett" panose="020B0204000000000000"/>
            </a:endParaRPr>
          </a:p>
          <a:p>
            <a:pPr algn="l" rtl="0" fontAlgn="base">
              <a:spcAft>
                <a:spcPts val="300"/>
              </a:spcAft>
            </a:pPr>
            <a:endParaRPr lang="en-US" sz="1400" b="0" i="0">
              <a:solidFill>
                <a:schemeClr val="bg1"/>
              </a:solidFill>
              <a:effectLst/>
              <a:latin typeface="TWK Everett" panose="020B0204000000000000"/>
            </a:endParaRPr>
          </a:p>
        </p:txBody>
      </p:sp>
      <p:sp>
        <p:nvSpPr>
          <p:cNvPr id="3" name="TextBox 2">
            <a:extLst>
              <a:ext uri="{FF2B5EF4-FFF2-40B4-BE49-F238E27FC236}">
                <a16:creationId xmlns:a16="http://schemas.microsoft.com/office/drawing/2014/main" id="{EBE4DBA4-B47E-53C4-7721-336FEF4A76A2}"/>
              </a:ext>
            </a:extLst>
          </p:cNvPr>
          <p:cNvSpPr txBox="1"/>
          <p:nvPr/>
        </p:nvSpPr>
        <p:spPr>
          <a:xfrm>
            <a:off x="5082364" y="3080985"/>
            <a:ext cx="3168502" cy="1569660"/>
          </a:xfrm>
          <a:prstGeom prst="rect">
            <a:avLst/>
          </a:prstGeom>
          <a:noFill/>
        </p:spPr>
        <p:txBody>
          <a:bodyPr wrap="square">
            <a:spAutoFit/>
          </a:bodyPr>
          <a:lstStyle/>
          <a:p>
            <a:r>
              <a:rPr lang="en-US" sz="1600">
                <a:solidFill>
                  <a:schemeClr val="bg1"/>
                </a:solidFill>
              </a:rPr>
              <a:t>If you need assistance setting up live training or have questions, reach out to the StreamOne </a:t>
            </a:r>
            <a:r>
              <a:rPr lang="en-US" sz="1600" err="1">
                <a:solidFill>
                  <a:schemeClr val="bg1"/>
                </a:solidFill>
              </a:rPr>
              <a:t>Stellr</a:t>
            </a:r>
            <a:r>
              <a:rPr lang="en-US" sz="1600">
                <a:solidFill>
                  <a:schemeClr val="bg1"/>
                </a:solidFill>
              </a:rPr>
              <a:t> customer engagement team at StellrCET@tdsynnex.com.  </a:t>
            </a:r>
          </a:p>
        </p:txBody>
      </p:sp>
      <p:pic>
        <p:nvPicPr>
          <p:cNvPr id="6" name="Picture 2" descr="A close up of a blue object&#10;&#10;Description automatically generated with medium confidence">
            <a:extLst>
              <a:ext uri="{FF2B5EF4-FFF2-40B4-BE49-F238E27FC236}">
                <a16:creationId xmlns:a16="http://schemas.microsoft.com/office/drawing/2014/main" id="{FD73D2AB-470F-056C-75E6-3A2F62DAFF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2364" y="2774124"/>
            <a:ext cx="249686" cy="25688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a:extLst>
              <a:ext uri="{FF2B5EF4-FFF2-40B4-BE49-F238E27FC236}">
                <a16:creationId xmlns:a16="http://schemas.microsoft.com/office/drawing/2014/main" id="{955363C2-3D0C-023A-E206-4FFDE646A7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3136" y="4216333"/>
            <a:ext cx="270617" cy="26467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75A8F7BF-AD7F-9B92-03F9-4D71D17BAC74}"/>
              </a:ext>
            </a:extLst>
          </p:cNvPr>
          <p:cNvSpPr txBox="1"/>
          <p:nvPr/>
        </p:nvSpPr>
        <p:spPr>
          <a:xfrm>
            <a:off x="552549" y="5579977"/>
            <a:ext cx="5103972" cy="830997"/>
          </a:xfrm>
          <a:prstGeom prst="rect">
            <a:avLst/>
          </a:prstGeom>
          <a:noFill/>
        </p:spPr>
        <p:txBody>
          <a:bodyPr wrap="square">
            <a:spAutoFit/>
          </a:bodyPr>
          <a:lstStyle/>
          <a:p>
            <a:r>
              <a:rPr lang="en-US" sz="1600">
                <a:solidFill>
                  <a:schemeClr val="bg1"/>
                </a:solidFill>
              </a:rPr>
              <a:t>Partners interested in engaging with our training course content have direct access within the StreamOne® </a:t>
            </a:r>
            <a:r>
              <a:rPr lang="en-US" sz="1600" err="1">
                <a:solidFill>
                  <a:schemeClr val="bg1"/>
                </a:solidFill>
              </a:rPr>
              <a:t>Stellr</a:t>
            </a:r>
            <a:r>
              <a:rPr lang="en-US" sz="1600">
                <a:solidFill>
                  <a:schemeClr val="bg1"/>
                </a:solidFill>
              </a:rPr>
              <a:t> platform. </a:t>
            </a:r>
          </a:p>
        </p:txBody>
      </p:sp>
    </p:spTree>
    <p:extLst>
      <p:ext uri="{BB962C8B-B14F-4D97-AF65-F5344CB8AC3E}">
        <p14:creationId xmlns:p14="http://schemas.microsoft.com/office/powerpoint/2010/main" val="38393418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a:extLst>
              <a:ext uri="{FF2B5EF4-FFF2-40B4-BE49-F238E27FC236}">
                <a16:creationId xmlns:a16="http://schemas.microsoft.com/office/drawing/2014/main" id="{F784D5BE-11CE-2AB4-798E-BFBC597F8A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7233" y="966277"/>
            <a:ext cx="3070017" cy="22065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6C4C8243-C918-CDDD-59C1-0851E07250B5}"/>
              </a:ext>
            </a:extLst>
          </p:cNvPr>
          <p:cNvSpPr>
            <a:spLocks/>
          </p:cNvSpPr>
          <p:nvPr/>
        </p:nvSpPr>
        <p:spPr>
          <a:xfrm>
            <a:off x="0" y="2095500"/>
            <a:ext cx="12192000" cy="4762499"/>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a:cs typeface="Arial" charset="0"/>
            </a:endParaRPr>
          </a:p>
        </p:txBody>
      </p:sp>
      <p:sp>
        <p:nvSpPr>
          <p:cNvPr id="6" name="Rectangle 5">
            <a:extLst>
              <a:ext uri="{FF2B5EF4-FFF2-40B4-BE49-F238E27FC236}">
                <a16:creationId xmlns:a16="http://schemas.microsoft.com/office/drawing/2014/main" id="{9E7CCC99-5796-85E0-D99E-FCED84DB4677}"/>
              </a:ext>
            </a:extLst>
          </p:cNvPr>
          <p:cNvSpPr/>
          <p:nvPr/>
        </p:nvSpPr>
        <p:spPr>
          <a:xfrm>
            <a:off x="5900" y="3078936"/>
            <a:ext cx="12192000" cy="3522461"/>
          </a:xfrm>
          <a:prstGeom prst="rect">
            <a:avLst/>
          </a:prstGeom>
          <a:solidFill>
            <a:srgbClr val="FFFFFF">
              <a:lumMod val="95000"/>
            </a:srgbClr>
          </a:solidFill>
          <a:ln w="15875" cap="flat" cmpd="sng" algn="ctr">
            <a:noFill/>
            <a:prstDash val="solid"/>
          </a:ln>
          <a:effectLst>
            <a:outerShdw blurRad="88900" dir="16200000" algn="ctr" rotWithShape="0">
              <a:srgbClr val="FFFFFF">
                <a:lumMod val="95000"/>
                <a:alpha val="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5399"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7" name="Title 3">
            <a:extLst>
              <a:ext uri="{FF2B5EF4-FFF2-40B4-BE49-F238E27FC236}">
                <a16:creationId xmlns:a16="http://schemas.microsoft.com/office/drawing/2014/main" id="{0A8A35B3-AC75-E67A-FC73-6BEE692C0298}"/>
              </a:ext>
            </a:extLst>
          </p:cNvPr>
          <p:cNvSpPr txBox="1">
            <a:spLocks/>
          </p:cNvSpPr>
          <p:nvPr/>
        </p:nvSpPr>
        <p:spPr>
          <a:xfrm>
            <a:off x="571500" y="511632"/>
            <a:ext cx="9482258" cy="652865"/>
          </a:xfrm>
          <a:prstGeom prst="rect">
            <a:avLst/>
          </a:prstGeom>
        </p:spPr>
        <p:txBody>
          <a:bodyPr vert="horz" lIns="0" tIns="45720" rIns="91440" bIns="45720" rtlCol="0" anchor="t">
            <a:noAutofit/>
          </a:bodyPr>
          <a:lstStyle>
            <a:defPPr>
              <a:defRPr lang="en-US"/>
            </a:defPPr>
            <a:lvl1pPr marR="0" lvl="0" indent="0" fontAlgn="auto">
              <a:lnSpc>
                <a:spcPct val="100000"/>
              </a:lnSpc>
              <a:spcBef>
                <a:spcPct val="0"/>
              </a:spcBef>
              <a:spcAft>
                <a:spcPts val="0"/>
              </a:spcAft>
              <a:buClrTx/>
              <a:buSzTx/>
              <a:buFontTx/>
              <a:buNone/>
              <a:tabLst/>
              <a:defRPr kumimoji="0" sz="3200" b="1" i="0" u="none" strike="noStrike" cap="none" spc="0" normalizeH="0" baseline="0">
                <a:ln>
                  <a:noFill/>
                </a:ln>
                <a:gradFill flip="none" rotWithShape="1">
                  <a:gsLst>
                    <a:gs pos="0">
                      <a:srgbClr val="2D9F88"/>
                    </a:gs>
                    <a:gs pos="100000">
                      <a:srgbClr val="FFFFFF"/>
                    </a:gs>
                  </a:gsLst>
                  <a:lin ang="4800000" scaled="0"/>
                  <a:tileRect/>
                </a:gradFill>
                <a:effectLst/>
                <a:uLnTx/>
                <a:uFillTx/>
                <a:latin typeface="Arial" panose="020B0604020202020204"/>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3200" b="1" i="0" u="none" strike="noStrike" kern="0" cap="none" spc="0" normalizeH="0" baseline="0" noProof="0">
                <a:ln>
                  <a:noFill/>
                </a:ln>
                <a:solidFill>
                  <a:srgbClr val="FFFFFF"/>
                </a:solidFill>
                <a:effectLst/>
                <a:uLnTx/>
                <a:uFillTx/>
                <a:latin typeface="Arial" panose="020B0604020202020204"/>
                <a:ea typeface="+mj-ea"/>
                <a:cs typeface="+mj-cs"/>
              </a:rPr>
              <a:t>TD SYNNEX empowers you in each step</a:t>
            </a:r>
            <a:endParaRPr kumimoji="0" lang="en-SG" sz="3200" b="1" i="0" u="none" strike="noStrike" kern="0" cap="none" spc="0" normalizeH="0" baseline="0" noProof="0">
              <a:ln>
                <a:noFill/>
              </a:ln>
              <a:solidFill>
                <a:srgbClr val="FFFFFF"/>
              </a:solidFill>
              <a:effectLst/>
              <a:uLnTx/>
              <a:uFillTx/>
              <a:latin typeface="Arial" panose="020B0604020202020204"/>
              <a:ea typeface="+mj-ea"/>
              <a:cs typeface="+mj-cs"/>
            </a:endParaRPr>
          </a:p>
        </p:txBody>
      </p:sp>
      <p:sp>
        <p:nvSpPr>
          <p:cNvPr id="8" name="TextBox 7">
            <a:extLst>
              <a:ext uri="{FF2B5EF4-FFF2-40B4-BE49-F238E27FC236}">
                <a16:creationId xmlns:a16="http://schemas.microsoft.com/office/drawing/2014/main" id="{7BD304BC-E329-0507-5479-8E3BAA24E133}"/>
              </a:ext>
            </a:extLst>
          </p:cNvPr>
          <p:cNvSpPr txBox="1"/>
          <p:nvPr/>
        </p:nvSpPr>
        <p:spPr>
          <a:xfrm>
            <a:off x="571500" y="1193391"/>
            <a:ext cx="10927080" cy="246221"/>
          </a:xfrm>
          <a:prstGeom prst="rect">
            <a:avLst/>
          </a:prstGeom>
          <a:noFill/>
        </p:spPr>
        <p:txBody>
          <a:bodyPr wrap="square" lIns="0" tIns="0" rIns="0" bIns="0" anchor="ctr">
            <a:spAutoFit/>
          </a:bodyPr>
          <a:lstStyle/>
          <a:p>
            <a:pPr>
              <a:defRPr/>
            </a:pPr>
            <a:r>
              <a:rPr lang="en-US" sz="1600">
                <a:solidFill>
                  <a:srgbClr val="FFFFFF"/>
                </a:solidFill>
                <a:latin typeface="Arial" panose="020B0604020202020204"/>
              </a:rPr>
              <a:t>Our partnership provides you solutions and support throughout your sales cycle </a:t>
            </a:r>
            <a:endParaRPr lang="en-GB" sz="1600">
              <a:solidFill>
                <a:srgbClr val="FFFFFF"/>
              </a:solidFill>
              <a:latin typeface="Arial" panose="020B0604020202020204"/>
            </a:endParaRPr>
          </a:p>
        </p:txBody>
      </p:sp>
      <p:sp>
        <p:nvSpPr>
          <p:cNvPr id="9" name="Rectangle: Rounded Corners 8">
            <a:extLst>
              <a:ext uri="{FF2B5EF4-FFF2-40B4-BE49-F238E27FC236}">
                <a16:creationId xmlns:a16="http://schemas.microsoft.com/office/drawing/2014/main" id="{6722B931-6AEE-E3A3-7DE7-15C51C319C12}"/>
              </a:ext>
            </a:extLst>
          </p:cNvPr>
          <p:cNvSpPr/>
          <p:nvPr/>
        </p:nvSpPr>
        <p:spPr>
          <a:xfrm>
            <a:off x="457200" y="1700213"/>
            <a:ext cx="11277600" cy="4721141"/>
          </a:xfrm>
          <a:prstGeom prst="roundRect">
            <a:avLst>
              <a:gd name="adj" fmla="val 1203"/>
            </a:avLst>
          </a:prstGeom>
          <a:solidFill>
            <a:srgbClr val="FFFFFF">
              <a:lumMod val="95000"/>
            </a:srgbClr>
          </a:solidFill>
          <a:ln w="12700" cap="flat" cmpd="sng" algn="ctr">
            <a:noFill/>
            <a:prstDash val="solid"/>
            <a:miter lim="800000"/>
          </a:ln>
          <a:effectLst/>
        </p:spPr>
        <p:txBody>
          <a:bodyPr rtlCol="0" anchor="ctr"/>
          <a:lstStyle/>
          <a:p>
            <a:pPr algn="ctr">
              <a:defRPr/>
            </a:pPr>
            <a:endParaRPr lang="en-GB" kern="0">
              <a:solidFill>
                <a:srgbClr val="FFFFFF"/>
              </a:solidFill>
              <a:latin typeface="Arial" panose="020F0502020204030204"/>
            </a:endParaRPr>
          </a:p>
        </p:txBody>
      </p:sp>
      <p:grpSp>
        <p:nvGrpSpPr>
          <p:cNvPr id="10" name="Group 9">
            <a:extLst>
              <a:ext uri="{FF2B5EF4-FFF2-40B4-BE49-F238E27FC236}">
                <a16:creationId xmlns:a16="http://schemas.microsoft.com/office/drawing/2014/main" id="{E04BB07A-B1F1-D9F5-A3C9-BCD838606DB4}"/>
              </a:ext>
            </a:extLst>
          </p:cNvPr>
          <p:cNvGrpSpPr/>
          <p:nvPr/>
        </p:nvGrpSpPr>
        <p:grpSpPr>
          <a:xfrm>
            <a:off x="480060" y="1922945"/>
            <a:ext cx="11251692" cy="4642955"/>
            <a:chOff x="480060" y="2215045"/>
            <a:chExt cx="11251692" cy="4642955"/>
          </a:xfrm>
        </p:grpSpPr>
        <p:grpSp>
          <p:nvGrpSpPr>
            <p:cNvPr id="11" name="Group 10">
              <a:extLst>
                <a:ext uri="{FF2B5EF4-FFF2-40B4-BE49-F238E27FC236}">
                  <a16:creationId xmlns:a16="http://schemas.microsoft.com/office/drawing/2014/main" id="{58CEF8A0-AB51-02C3-DBC7-592A5FA52E99}"/>
                </a:ext>
              </a:extLst>
            </p:cNvPr>
            <p:cNvGrpSpPr/>
            <p:nvPr/>
          </p:nvGrpSpPr>
          <p:grpSpPr>
            <a:xfrm>
              <a:off x="480060" y="2215045"/>
              <a:ext cx="11251692" cy="4642955"/>
              <a:chOff x="7039187" y="1818241"/>
              <a:chExt cx="3629760" cy="4242869"/>
            </a:xfrm>
          </p:grpSpPr>
          <p:sp>
            <p:nvSpPr>
              <p:cNvPr id="70" name="Rectangle: Rounded Corners 69">
                <a:extLst>
                  <a:ext uri="{FF2B5EF4-FFF2-40B4-BE49-F238E27FC236}">
                    <a16:creationId xmlns:a16="http://schemas.microsoft.com/office/drawing/2014/main" id="{96AD9F84-2930-533D-050D-45DB88843F5E}"/>
                  </a:ext>
                </a:extLst>
              </p:cNvPr>
              <p:cNvSpPr/>
              <p:nvPr/>
            </p:nvSpPr>
            <p:spPr>
              <a:xfrm>
                <a:off x="7039187" y="1818241"/>
                <a:ext cx="3629760" cy="4188790"/>
              </a:xfrm>
              <a:prstGeom prst="roundRect">
                <a:avLst>
                  <a:gd name="adj" fmla="val 0"/>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3030"/>
                  </a:solidFill>
                  <a:effectLst/>
                  <a:uLnTx/>
                  <a:uFillTx/>
                  <a:latin typeface="Arial" panose="020B0604020202020204"/>
                  <a:ea typeface="+mn-ea"/>
                  <a:cs typeface="+mn-cs"/>
                </a:endParaRPr>
              </a:p>
            </p:txBody>
          </p:sp>
          <p:sp>
            <p:nvSpPr>
              <p:cNvPr id="71" name="Rectangle: Rounded Corners 70">
                <a:extLst>
                  <a:ext uri="{FF2B5EF4-FFF2-40B4-BE49-F238E27FC236}">
                    <a16:creationId xmlns:a16="http://schemas.microsoft.com/office/drawing/2014/main" id="{22710C59-2BD9-5B32-4F3B-7091EEF8E98D}"/>
                  </a:ext>
                </a:extLst>
              </p:cNvPr>
              <p:cNvSpPr/>
              <p:nvPr/>
            </p:nvSpPr>
            <p:spPr>
              <a:xfrm>
                <a:off x="7039188" y="1818242"/>
                <a:ext cx="3629759" cy="4242868"/>
              </a:xfrm>
              <a:prstGeom prst="roundRect">
                <a:avLst>
                  <a:gd name="adj" fmla="val 0"/>
                </a:avLst>
              </a:prstGeom>
              <a:solidFill>
                <a:srgbClr val="FFFFFF"/>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3030"/>
                  </a:solidFill>
                  <a:effectLst/>
                  <a:uLnTx/>
                  <a:uFillTx/>
                  <a:latin typeface="Arial" panose="020B0604020202020204"/>
                  <a:ea typeface="+mn-ea"/>
                  <a:cs typeface="+mn-cs"/>
                </a:endParaRPr>
              </a:p>
            </p:txBody>
          </p:sp>
        </p:grpSp>
        <p:sp>
          <p:nvSpPr>
            <p:cNvPr id="12" name="Rectangle 11">
              <a:extLst>
                <a:ext uri="{FF2B5EF4-FFF2-40B4-BE49-F238E27FC236}">
                  <a16:creationId xmlns:a16="http://schemas.microsoft.com/office/drawing/2014/main" id="{7F16FD4A-E27C-6CD0-3060-0D224DCCE04B}"/>
                </a:ext>
              </a:extLst>
            </p:cNvPr>
            <p:cNvSpPr/>
            <p:nvPr/>
          </p:nvSpPr>
          <p:spPr>
            <a:xfrm>
              <a:off x="571500" y="2285110"/>
              <a:ext cx="1172776" cy="607067"/>
            </a:xfrm>
            <a:prstGeom prst="rect">
              <a:avLst/>
            </a:prstGeom>
            <a:solidFill>
              <a:srgbClr val="005758"/>
            </a:solidFill>
            <a:ln w="15875" cap="flat" cmpd="sng" algn="ctr">
              <a:noFill/>
              <a:prstDash val="solid"/>
            </a:ln>
            <a:effectLst/>
          </p:spPr>
          <p:txBody>
            <a:bodyPr rIns="0" rtlCol="0" anchor="b"/>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rPr>
                <a:t>Organization</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rPr>
                <a:t>building </a:t>
              </a:r>
              <a:endParaRPr kumimoji="0" lang="en-GB" sz="1600" b="1"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3" name="Rectangle 12">
              <a:extLst>
                <a:ext uri="{FF2B5EF4-FFF2-40B4-BE49-F238E27FC236}">
                  <a16:creationId xmlns:a16="http://schemas.microsoft.com/office/drawing/2014/main" id="{2B305458-3216-27B9-FD22-6D1271F9A2D3}"/>
                </a:ext>
              </a:extLst>
            </p:cNvPr>
            <p:cNvSpPr/>
            <p:nvPr/>
          </p:nvSpPr>
          <p:spPr>
            <a:xfrm>
              <a:off x="1744276" y="2285110"/>
              <a:ext cx="2721679" cy="607067"/>
            </a:xfrm>
            <a:prstGeom prst="rect">
              <a:avLst/>
            </a:prstGeom>
            <a:solidFill>
              <a:srgbClr val="2C9E88"/>
            </a:solidFill>
            <a:ln w="15875" cap="flat" cmpd="sng" algn="ctr">
              <a:noFill/>
              <a:prstDash val="solid"/>
            </a:ln>
            <a:effectLst/>
          </p:spPr>
          <p:txBody>
            <a:bodyPr rtlCol="0" anchor="b"/>
            <a:lstStyle/>
            <a:p>
              <a:pPr marL="88900" marR="0" lvl="0" indent="0"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rPr>
                <a:t>Marketing                  Sales</a:t>
              </a:r>
            </a:p>
          </p:txBody>
        </p:sp>
        <p:sp>
          <p:nvSpPr>
            <p:cNvPr id="14" name="Rectangle 13">
              <a:extLst>
                <a:ext uri="{FF2B5EF4-FFF2-40B4-BE49-F238E27FC236}">
                  <a16:creationId xmlns:a16="http://schemas.microsoft.com/office/drawing/2014/main" id="{F3C636AA-17A5-2C2F-977F-BF206646A99B}"/>
                </a:ext>
              </a:extLst>
            </p:cNvPr>
            <p:cNvSpPr/>
            <p:nvPr/>
          </p:nvSpPr>
          <p:spPr>
            <a:xfrm>
              <a:off x="4464948" y="2285110"/>
              <a:ext cx="1579014" cy="607067"/>
            </a:xfrm>
            <a:prstGeom prst="rect">
              <a:avLst/>
            </a:prstGeom>
            <a:solidFill>
              <a:srgbClr val="92397D"/>
            </a:solidFill>
            <a:ln w="15875" cap="flat" cmpd="sng" algn="ctr">
              <a:noFill/>
              <a:prstDash val="solid"/>
            </a:ln>
            <a:effectLst/>
          </p:spPr>
          <p:txBody>
            <a:bodyPr rtlCol="0" anchor="b"/>
            <a:lstStyle/>
            <a:p>
              <a:pPr marL="88900" marR="0" lvl="0" indent="0"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rPr>
                <a:t>Operations</a:t>
              </a:r>
              <a:endParaRPr kumimoji="0" lang="en-GB" sz="3600" b="1"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5" name="Rectangle 14">
              <a:extLst>
                <a:ext uri="{FF2B5EF4-FFF2-40B4-BE49-F238E27FC236}">
                  <a16:creationId xmlns:a16="http://schemas.microsoft.com/office/drawing/2014/main" id="{90D581DC-08CE-1EF7-DE66-2F64C1339E3E}"/>
                </a:ext>
              </a:extLst>
            </p:cNvPr>
            <p:cNvSpPr/>
            <p:nvPr/>
          </p:nvSpPr>
          <p:spPr>
            <a:xfrm>
              <a:off x="6043296" y="2285110"/>
              <a:ext cx="2726024" cy="607067"/>
            </a:xfrm>
            <a:prstGeom prst="rect">
              <a:avLst/>
            </a:prstGeom>
            <a:solidFill>
              <a:srgbClr val="C969DB"/>
            </a:solidFill>
            <a:ln w="15875" cap="flat" cmpd="sng" algn="ctr">
              <a:noFill/>
              <a:prstDash val="solid"/>
            </a:ln>
            <a:effectLst/>
          </p:spPr>
          <p:txBody>
            <a:bodyPr rtlCol="0" anchor="b"/>
            <a:lstStyle/>
            <a:p>
              <a:pPr marL="88900" marR="0" lvl="0" indent="0"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rPr>
                <a:t>Technical </a:t>
              </a:r>
            </a:p>
            <a:p>
              <a:pPr marL="88900" marR="0" lvl="0" indent="0"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rPr>
                <a:t>services</a:t>
              </a:r>
            </a:p>
          </p:txBody>
        </p:sp>
        <p:sp>
          <p:nvSpPr>
            <p:cNvPr id="16" name="Rectangle 15">
              <a:extLst>
                <a:ext uri="{FF2B5EF4-FFF2-40B4-BE49-F238E27FC236}">
                  <a16:creationId xmlns:a16="http://schemas.microsoft.com/office/drawing/2014/main" id="{BD6F9B96-DEF9-FF9B-F355-8FE6960C2BEE}"/>
                </a:ext>
              </a:extLst>
            </p:cNvPr>
            <p:cNvSpPr/>
            <p:nvPr/>
          </p:nvSpPr>
          <p:spPr>
            <a:xfrm>
              <a:off x="8766810" y="2285110"/>
              <a:ext cx="1017270" cy="607067"/>
            </a:xfrm>
            <a:prstGeom prst="rect">
              <a:avLst/>
            </a:prstGeom>
            <a:solidFill>
              <a:srgbClr val="1F728A"/>
            </a:solidFill>
            <a:ln w="15875" cap="flat" cmpd="sng" algn="ctr">
              <a:noFill/>
              <a:prstDash val="solid"/>
            </a:ln>
            <a:effectLst/>
          </p:spPr>
          <p:txBody>
            <a:bodyPr rtlCol="0" anchor="b"/>
            <a:lstStyle/>
            <a:p>
              <a:pPr marL="88900" marR="0" lvl="0" indent="0"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rPr>
                <a:t>Cash </a:t>
              </a:r>
            </a:p>
            <a:p>
              <a:pPr marL="88900" marR="0" lvl="0" indent="0"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rPr>
                <a:t>flow</a:t>
              </a:r>
            </a:p>
          </p:txBody>
        </p:sp>
        <p:sp>
          <p:nvSpPr>
            <p:cNvPr id="17" name="Rectangle 16">
              <a:extLst>
                <a:ext uri="{FF2B5EF4-FFF2-40B4-BE49-F238E27FC236}">
                  <a16:creationId xmlns:a16="http://schemas.microsoft.com/office/drawing/2014/main" id="{36356554-8076-C43E-3D9E-41AEDDA85AE6}"/>
                </a:ext>
              </a:extLst>
            </p:cNvPr>
            <p:cNvSpPr/>
            <p:nvPr/>
          </p:nvSpPr>
          <p:spPr>
            <a:xfrm>
              <a:off x="9784080" y="2285110"/>
              <a:ext cx="1836420" cy="607067"/>
            </a:xfrm>
            <a:prstGeom prst="rect">
              <a:avLst/>
            </a:prstGeom>
            <a:solidFill>
              <a:srgbClr val="1E3052"/>
            </a:solidFill>
            <a:ln w="15875" cap="flat" cmpd="sng" algn="ctr">
              <a:noFill/>
              <a:prstDash val="solid"/>
            </a:ln>
            <a:effectLst/>
          </p:spPr>
          <p:txBody>
            <a:bodyPr rtlCol="0" anchor="b"/>
            <a:lstStyle/>
            <a:p>
              <a:pPr marL="88900" marR="0" lvl="0" indent="0"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rPr>
                <a:t>Business </a:t>
              </a:r>
            </a:p>
            <a:p>
              <a:pPr marL="88900" marR="0" lvl="0" indent="0"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rPr>
                <a:t>transformation</a:t>
              </a:r>
            </a:p>
          </p:txBody>
        </p:sp>
        <p:grpSp>
          <p:nvGrpSpPr>
            <p:cNvPr id="18" name="Group 17">
              <a:extLst>
                <a:ext uri="{FF2B5EF4-FFF2-40B4-BE49-F238E27FC236}">
                  <a16:creationId xmlns:a16="http://schemas.microsoft.com/office/drawing/2014/main" id="{E52FB288-8390-8F95-6653-E6E3C686169C}"/>
                </a:ext>
              </a:extLst>
            </p:cNvPr>
            <p:cNvGrpSpPr/>
            <p:nvPr/>
          </p:nvGrpSpPr>
          <p:grpSpPr>
            <a:xfrm>
              <a:off x="1764444" y="3066570"/>
              <a:ext cx="8045182" cy="3542827"/>
              <a:chOff x="1736592" y="2962275"/>
              <a:chExt cx="8045182" cy="3895725"/>
            </a:xfrm>
          </p:grpSpPr>
          <p:cxnSp>
            <p:nvCxnSpPr>
              <p:cNvPr id="65" name="Straight Connector 64">
                <a:extLst>
                  <a:ext uri="{FF2B5EF4-FFF2-40B4-BE49-F238E27FC236}">
                    <a16:creationId xmlns:a16="http://schemas.microsoft.com/office/drawing/2014/main" id="{BEEA664A-9741-605E-4BA9-72E6389520D7}"/>
                  </a:ext>
                </a:extLst>
              </p:cNvPr>
              <p:cNvCxnSpPr>
                <a:cxnSpLocks/>
              </p:cNvCxnSpPr>
              <p:nvPr/>
            </p:nvCxnSpPr>
            <p:spPr>
              <a:xfrm>
                <a:off x="4464423" y="2962275"/>
                <a:ext cx="0" cy="3895725"/>
              </a:xfrm>
              <a:prstGeom prst="line">
                <a:avLst/>
              </a:prstGeom>
              <a:noFill/>
              <a:ln w="9525" cap="flat" cmpd="sng" algn="ctr">
                <a:gradFill>
                  <a:gsLst>
                    <a:gs pos="0">
                      <a:srgbClr val="FFFFFF">
                        <a:lumMod val="85000"/>
                      </a:srgbClr>
                    </a:gs>
                    <a:gs pos="90000">
                      <a:srgbClr val="FFFFFF">
                        <a:lumMod val="85000"/>
                      </a:srgbClr>
                    </a:gs>
                  </a:gsLst>
                  <a:lin ang="5400000" scaled="1"/>
                </a:gradFill>
                <a:prstDash val="solid"/>
              </a:ln>
              <a:effectLst/>
            </p:spPr>
          </p:cxnSp>
          <p:cxnSp>
            <p:nvCxnSpPr>
              <p:cNvPr id="66" name="Straight Connector 65">
                <a:extLst>
                  <a:ext uri="{FF2B5EF4-FFF2-40B4-BE49-F238E27FC236}">
                    <a16:creationId xmlns:a16="http://schemas.microsoft.com/office/drawing/2014/main" id="{CB6DDCF4-C1C4-36F3-DB24-5F92666F9B6A}"/>
                  </a:ext>
                </a:extLst>
              </p:cNvPr>
              <p:cNvCxnSpPr>
                <a:cxnSpLocks/>
              </p:cNvCxnSpPr>
              <p:nvPr/>
            </p:nvCxnSpPr>
            <p:spPr>
              <a:xfrm>
                <a:off x="6031966" y="2962275"/>
                <a:ext cx="0" cy="3895725"/>
              </a:xfrm>
              <a:prstGeom prst="line">
                <a:avLst/>
              </a:prstGeom>
              <a:noFill/>
              <a:ln w="9525" cap="flat" cmpd="sng" algn="ctr">
                <a:gradFill>
                  <a:gsLst>
                    <a:gs pos="0">
                      <a:srgbClr val="FFFFFF">
                        <a:lumMod val="85000"/>
                      </a:srgbClr>
                    </a:gs>
                    <a:gs pos="90000">
                      <a:srgbClr val="FFFFFF">
                        <a:lumMod val="85000"/>
                      </a:srgbClr>
                    </a:gs>
                  </a:gsLst>
                  <a:lin ang="5400000" scaled="1"/>
                </a:gradFill>
                <a:prstDash val="solid"/>
              </a:ln>
              <a:effectLst/>
            </p:spPr>
          </p:cxnSp>
          <p:cxnSp>
            <p:nvCxnSpPr>
              <p:cNvPr id="67" name="Straight Connector 66">
                <a:extLst>
                  <a:ext uri="{FF2B5EF4-FFF2-40B4-BE49-F238E27FC236}">
                    <a16:creationId xmlns:a16="http://schemas.microsoft.com/office/drawing/2014/main" id="{D3BC7C0F-ECE7-FBAF-D7F1-ACDFA28FCA60}"/>
                  </a:ext>
                </a:extLst>
              </p:cNvPr>
              <p:cNvCxnSpPr>
                <a:cxnSpLocks/>
              </p:cNvCxnSpPr>
              <p:nvPr/>
            </p:nvCxnSpPr>
            <p:spPr>
              <a:xfrm>
                <a:off x="8767482" y="2962275"/>
                <a:ext cx="0" cy="3895725"/>
              </a:xfrm>
              <a:prstGeom prst="line">
                <a:avLst/>
              </a:prstGeom>
              <a:noFill/>
              <a:ln w="9525" cap="flat" cmpd="sng" algn="ctr">
                <a:gradFill>
                  <a:gsLst>
                    <a:gs pos="0">
                      <a:srgbClr val="FFFFFF">
                        <a:lumMod val="85000"/>
                      </a:srgbClr>
                    </a:gs>
                    <a:gs pos="90000">
                      <a:srgbClr val="FFFFFF">
                        <a:lumMod val="85000"/>
                      </a:srgbClr>
                    </a:gs>
                  </a:gsLst>
                  <a:lin ang="5400000" scaled="1"/>
                </a:gradFill>
                <a:prstDash val="solid"/>
              </a:ln>
              <a:effectLst/>
            </p:spPr>
          </p:cxnSp>
          <p:cxnSp>
            <p:nvCxnSpPr>
              <p:cNvPr id="68" name="Straight Connector 67">
                <a:extLst>
                  <a:ext uri="{FF2B5EF4-FFF2-40B4-BE49-F238E27FC236}">
                    <a16:creationId xmlns:a16="http://schemas.microsoft.com/office/drawing/2014/main" id="{5BB13141-36A8-5F17-C31F-1FC6724D28EF}"/>
                  </a:ext>
                </a:extLst>
              </p:cNvPr>
              <p:cNvCxnSpPr>
                <a:cxnSpLocks/>
              </p:cNvCxnSpPr>
              <p:nvPr/>
            </p:nvCxnSpPr>
            <p:spPr>
              <a:xfrm>
                <a:off x="9781774" y="2962275"/>
                <a:ext cx="0" cy="3895725"/>
              </a:xfrm>
              <a:prstGeom prst="line">
                <a:avLst/>
              </a:prstGeom>
              <a:noFill/>
              <a:ln w="9525" cap="flat" cmpd="sng" algn="ctr">
                <a:gradFill>
                  <a:gsLst>
                    <a:gs pos="0">
                      <a:srgbClr val="FFFFFF">
                        <a:lumMod val="85000"/>
                      </a:srgbClr>
                    </a:gs>
                    <a:gs pos="90000">
                      <a:srgbClr val="FFFFFF">
                        <a:lumMod val="85000"/>
                      </a:srgbClr>
                    </a:gs>
                  </a:gsLst>
                  <a:lin ang="5400000" scaled="1"/>
                </a:gradFill>
                <a:prstDash val="solid"/>
              </a:ln>
              <a:effectLst/>
            </p:spPr>
          </p:cxnSp>
          <p:cxnSp>
            <p:nvCxnSpPr>
              <p:cNvPr id="69" name="Straight Connector 68">
                <a:extLst>
                  <a:ext uri="{FF2B5EF4-FFF2-40B4-BE49-F238E27FC236}">
                    <a16:creationId xmlns:a16="http://schemas.microsoft.com/office/drawing/2014/main" id="{CFB21051-60AE-D7D9-E854-8F0FEF50D760}"/>
                  </a:ext>
                </a:extLst>
              </p:cNvPr>
              <p:cNvCxnSpPr>
                <a:cxnSpLocks/>
              </p:cNvCxnSpPr>
              <p:nvPr/>
            </p:nvCxnSpPr>
            <p:spPr>
              <a:xfrm>
                <a:off x="1736592" y="2962275"/>
                <a:ext cx="0" cy="3895725"/>
              </a:xfrm>
              <a:prstGeom prst="line">
                <a:avLst/>
              </a:prstGeom>
              <a:noFill/>
              <a:ln w="9525" cap="flat" cmpd="sng" algn="ctr">
                <a:gradFill>
                  <a:gsLst>
                    <a:gs pos="0">
                      <a:srgbClr val="FFFFFF">
                        <a:lumMod val="85000"/>
                      </a:srgbClr>
                    </a:gs>
                    <a:gs pos="90000">
                      <a:srgbClr val="FFFFFF">
                        <a:lumMod val="85000"/>
                      </a:srgbClr>
                    </a:gs>
                  </a:gsLst>
                  <a:lin ang="5400000" scaled="1"/>
                </a:gradFill>
                <a:prstDash val="solid"/>
              </a:ln>
              <a:effectLst/>
            </p:spPr>
          </p:cxnSp>
        </p:grpSp>
        <p:sp>
          <p:nvSpPr>
            <p:cNvPr id="19" name="TextBox 18">
              <a:hlinkClick r:id="rId4" action="ppaction://hlinksldjump"/>
              <a:extLst>
                <a:ext uri="{FF2B5EF4-FFF2-40B4-BE49-F238E27FC236}">
                  <a16:creationId xmlns:a16="http://schemas.microsoft.com/office/drawing/2014/main" id="{89F8D56E-E828-4DE7-471B-0A20131CCCB2}"/>
                </a:ext>
              </a:extLst>
            </p:cNvPr>
            <p:cNvSpPr txBox="1"/>
            <p:nvPr/>
          </p:nvSpPr>
          <p:spPr>
            <a:xfrm>
              <a:off x="580553" y="4677762"/>
              <a:ext cx="1587682" cy="324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lIns="72000"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en-US" sz="900" b="0" i="0" u="none" strike="noStrike" kern="0" cap="none" spc="0" normalizeH="0" baseline="0" noProof="0">
                  <a:ln>
                    <a:noFill/>
                  </a:ln>
                  <a:solidFill>
                    <a:srgbClr val="003030"/>
                  </a:solidFill>
                  <a:effectLst/>
                  <a:uLnTx/>
                  <a:uFillTx/>
                  <a:latin typeface="Arial" panose="020B0604020202020204" pitchFamily="34" charset="0"/>
                  <a:cs typeface="Arial" panose="020B0604020202020204" pitchFamily="34" charset="0"/>
                </a:rPr>
                <a:t>Practice builder</a:t>
              </a:r>
            </a:p>
          </p:txBody>
        </p:sp>
        <p:sp>
          <p:nvSpPr>
            <p:cNvPr id="20" name="TextBox 19">
              <a:hlinkClick r:id="rId5" action="ppaction://hlinksldjump"/>
              <a:extLst>
                <a:ext uri="{FF2B5EF4-FFF2-40B4-BE49-F238E27FC236}">
                  <a16:creationId xmlns:a16="http://schemas.microsoft.com/office/drawing/2014/main" id="{98A4289E-2214-5141-68D0-0DF5F3926F68}"/>
                </a:ext>
              </a:extLst>
            </p:cNvPr>
            <p:cNvSpPr txBox="1"/>
            <p:nvPr/>
          </p:nvSpPr>
          <p:spPr>
            <a:xfrm>
              <a:off x="571500" y="4297346"/>
              <a:ext cx="1567433" cy="324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lIns="72000"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en-US" sz="900" b="0" i="0" u="none" strike="noStrike" kern="0" cap="none" spc="0" normalizeH="0" baseline="0" noProof="0">
                  <a:ln>
                    <a:noFill/>
                  </a:ln>
                  <a:solidFill>
                    <a:srgbClr val="003030"/>
                  </a:solidFill>
                  <a:effectLst/>
                  <a:uLnTx/>
                  <a:uFillTx/>
                  <a:latin typeface="Arial" panose="020B0604020202020204" pitchFamily="34" charset="0"/>
                  <a:cs typeface="Arial" panose="020B0604020202020204" pitchFamily="34" charset="0"/>
                </a:rPr>
                <a:t>Microsoft CSP                  program optimization</a:t>
              </a:r>
            </a:p>
          </p:txBody>
        </p:sp>
        <p:sp>
          <p:nvSpPr>
            <p:cNvPr id="21" name="TextBox 20">
              <a:hlinkClick r:id="" action="ppaction://noaction"/>
              <a:extLst>
                <a:ext uri="{FF2B5EF4-FFF2-40B4-BE49-F238E27FC236}">
                  <a16:creationId xmlns:a16="http://schemas.microsoft.com/office/drawing/2014/main" id="{E90144A2-33BB-0E36-8BD8-8DC4AF709D57}"/>
                </a:ext>
              </a:extLst>
            </p:cNvPr>
            <p:cNvSpPr txBox="1"/>
            <p:nvPr/>
          </p:nvSpPr>
          <p:spPr>
            <a:xfrm>
              <a:off x="1543408" y="3536514"/>
              <a:ext cx="9053448" cy="324000"/>
            </a:xfrm>
            <a:prstGeom prst="roundRect">
              <a:avLst>
                <a:gd name="adj" fmla="val 50000"/>
              </a:avLst>
            </a:prstGeom>
            <a:solidFill>
              <a:srgbClr val="FFFFFF">
                <a:lumMod val="95000"/>
              </a:srgbClr>
            </a:solidFill>
            <a:ln>
              <a:solidFill>
                <a:srgbClr val="FFFFFF">
                  <a:lumMod val="85000"/>
                </a:srgbClr>
              </a:solidFill>
            </a:ln>
            <a:effectLst>
              <a:outerShdw blurRad="25400" dist="12700" sx="99000" sy="99000" algn="ctr" rotWithShape="0">
                <a:srgbClr val="003030">
                  <a:alpha val="0"/>
                </a:srgbClr>
              </a:outerShdw>
            </a:effectLst>
          </p:spPr>
          <p:txBody>
            <a:bodyPr wrap="square" lIns="72000"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nb-NO" sz="900" b="0" i="0" u="none" strike="noStrike" kern="0" cap="none" spc="0" normalizeH="0" baseline="0" noProof="0">
                  <a:ln>
                    <a:noFill/>
                  </a:ln>
                  <a:solidFill>
                    <a:srgbClr val="003030"/>
                  </a:solidFill>
                  <a:effectLst/>
                  <a:uLnTx/>
                  <a:uFillTx/>
                  <a:latin typeface="Arial" panose="020B0604020202020204"/>
                </a:rPr>
                <a:t>StreamOne</a:t>
              </a:r>
              <a:r>
                <a:rPr kumimoji="0" lang="nb-NO" sz="900" b="0" i="0" u="none" strike="noStrike" kern="0" cap="none" spc="0" normalizeH="0" baseline="30000" noProof="0">
                  <a:ln>
                    <a:noFill/>
                  </a:ln>
                  <a:solidFill>
                    <a:srgbClr val="003030"/>
                  </a:solidFill>
                  <a:effectLst/>
                  <a:uLnTx/>
                  <a:uFillTx/>
                  <a:latin typeface="Arial" panose="020B0604020202020204" pitchFamily="34" charset="0"/>
                  <a:cs typeface="Arial" panose="020B0604020202020204" pitchFamily="34" charset="0"/>
                </a:rPr>
                <a:t>®</a:t>
              </a:r>
              <a:r>
                <a:rPr kumimoji="0" lang="nb-NO" sz="900" b="0" i="0" u="none" strike="noStrike" kern="0" cap="none" spc="0" normalizeH="0" baseline="0" noProof="0">
                  <a:ln>
                    <a:noFill/>
                  </a:ln>
                  <a:solidFill>
                    <a:srgbClr val="003030"/>
                  </a:solidFill>
                  <a:effectLst/>
                  <a:uLnTx/>
                  <a:uFillTx/>
                  <a:latin typeface="Arial" panose="020B0604020202020204"/>
                </a:rPr>
                <a:t> Cloud </a:t>
              </a:r>
              <a:r>
                <a:rPr kumimoji="0" lang="en-US" sz="900" b="0" i="0" u="none" strike="noStrike" kern="0" cap="none" spc="0" normalizeH="0" baseline="0" noProof="0">
                  <a:ln>
                    <a:noFill/>
                  </a:ln>
                  <a:solidFill>
                    <a:srgbClr val="003030"/>
                  </a:solidFill>
                  <a:effectLst/>
                  <a:uLnTx/>
                  <a:uFillTx/>
                  <a:latin typeface="Arial" panose="020B0604020202020204"/>
                </a:rPr>
                <a:t>platform</a:t>
              </a:r>
            </a:p>
          </p:txBody>
        </p:sp>
        <p:sp>
          <p:nvSpPr>
            <p:cNvPr id="22" name="TextBox 21">
              <a:hlinkClick r:id="" action="ppaction://noaction"/>
              <a:extLst>
                <a:ext uri="{FF2B5EF4-FFF2-40B4-BE49-F238E27FC236}">
                  <a16:creationId xmlns:a16="http://schemas.microsoft.com/office/drawing/2014/main" id="{4E26F360-CBD9-4953-1798-9F22263E5FB5}"/>
                </a:ext>
              </a:extLst>
            </p:cNvPr>
            <p:cNvSpPr txBox="1"/>
            <p:nvPr/>
          </p:nvSpPr>
          <p:spPr>
            <a:xfrm>
              <a:off x="1121403" y="3156098"/>
              <a:ext cx="2339429" cy="324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lIns="72000"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en-US" sz="900" b="0" i="0" u="none" strike="noStrike" kern="0" cap="none" spc="0" normalizeH="0" baseline="0" noProof="0">
                  <a:ln>
                    <a:noFill/>
                  </a:ln>
                  <a:solidFill>
                    <a:srgbClr val="003030"/>
                  </a:solidFill>
                  <a:effectLst/>
                  <a:uLnTx/>
                  <a:uFillTx/>
                  <a:latin typeface="Arial" panose="020B0604020202020204"/>
                </a:rPr>
                <a:t>Marketing consulting &amp; support </a:t>
              </a:r>
            </a:p>
          </p:txBody>
        </p:sp>
        <p:sp>
          <p:nvSpPr>
            <p:cNvPr id="23" name="TextBox 22">
              <a:hlinkClick r:id="" action="ppaction://noaction"/>
              <a:extLst>
                <a:ext uri="{FF2B5EF4-FFF2-40B4-BE49-F238E27FC236}">
                  <a16:creationId xmlns:a16="http://schemas.microsoft.com/office/drawing/2014/main" id="{8BD6BCE6-BA82-5848-3B64-617A46BDEB72}"/>
                </a:ext>
              </a:extLst>
            </p:cNvPr>
            <p:cNvSpPr txBox="1"/>
            <p:nvPr/>
          </p:nvSpPr>
          <p:spPr>
            <a:xfrm>
              <a:off x="5311597" y="4297346"/>
              <a:ext cx="2617779" cy="324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lIns="72000"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en-US" sz="900" b="0" i="0" u="none" strike="noStrike" kern="0" cap="none" spc="0" normalizeH="0" baseline="0" noProof="0">
                  <a:ln>
                    <a:noFill/>
                  </a:ln>
                  <a:solidFill>
                    <a:srgbClr val="003030"/>
                  </a:solidFill>
                  <a:effectLst/>
                  <a:uLnTx/>
                  <a:uFillTx/>
                  <a:latin typeface="Arial" panose="020B0604020202020204"/>
                </a:rPr>
                <a:t>Operational services </a:t>
              </a:r>
            </a:p>
          </p:txBody>
        </p:sp>
        <p:sp>
          <p:nvSpPr>
            <p:cNvPr id="24" name="TextBox 23">
              <a:hlinkClick r:id="" action="ppaction://noaction"/>
              <a:extLst>
                <a:ext uri="{FF2B5EF4-FFF2-40B4-BE49-F238E27FC236}">
                  <a16:creationId xmlns:a16="http://schemas.microsoft.com/office/drawing/2014/main" id="{7F0700CB-44DC-9D18-7A13-172879FE5CC0}"/>
                </a:ext>
              </a:extLst>
            </p:cNvPr>
            <p:cNvSpPr txBox="1"/>
            <p:nvPr/>
          </p:nvSpPr>
          <p:spPr>
            <a:xfrm>
              <a:off x="6092391" y="5058178"/>
              <a:ext cx="1828800" cy="324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lIns="72000"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en-US" sz="900" b="0" i="0" u="none" strike="noStrike" kern="0" cap="none" spc="0" normalizeH="0" baseline="0" noProof="0">
                  <a:ln>
                    <a:noFill/>
                  </a:ln>
                  <a:solidFill>
                    <a:srgbClr val="003030"/>
                  </a:solidFill>
                  <a:effectLst/>
                  <a:uLnTx/>
                  <a:uFillTx/>
                  <a:latin typeface="Arial" panose="020B0604020202020204"/>
                </a:rPr>
                <a:t>Migration services</a:t>
              </a:r>
            </a:p>
          </p:txBody>
        </p:sp>
        <p:sp>
          <p:nvSpPr>
            <p:cNvPr id="25" name="TextBox 24">
              <a:hlinkClick r:id="" action="ppaction://noaction"/>
              <a:extLst>
                <a:ext uri="{FF2B5EF4-FFF2-40B4-BE49-F238E27FC236}">
                  <a16:creationId xmlns:a16="http://schemas.microsoft.com/office/drawing/2014/main" id="{A05A299B-5306-360A-1419-695C8D268F77}"/>
                </a:ext>
              </a:extLst>
            </p:cNvPr>
            <p:cNvSpPr txBox="1"/>
            <p:nvPr/>
          </p:nvSpPr>
          <p:spPr>
            <a:xfrm>
              <a:off x="6092391" y="4677762"/>
              <a:ext cx="1828800" cy="324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lIns="72000"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en-US" sz="900" b="0" i="0" u="none" strike="noStrike" kern="0" cap="none" spc="0" normalizeH="0" baseline="0" noProof="0">
                  <a:ln>
                    <a:noFill/>
                  </a:ln>
                  <a:solidFill>
                    <a:srgbClr val="003030"/>
                  </a:solidFill>
                  <a:effectLst/>
                  <a:uLnTx/>
                  <a:uFillTx/>
                  <a:latin typeface="Arial" panose="020B0604020202020204"/>
                </a:rPr>
                <a:t>Post sales technical               support break &amp; fix</a:t>
              </a:r>
            </a:p>
          </p:txBody>
        </p:sp>
        <p:sp>
          <p:nvSpPr>
            <p:cNvPr id="26" name="TextBox 25">
              <a:hlinkClick r:id="" action="ppaction://noaction"/>
              <a:extLst>
                <a:ext uri="{FF2B5EF4-FFF2-40B4-BE49-F238E27FC236}">
                  <a16:creationId xmlns:a16="http://schemas.microsoft.com/office/drawing/2014/main" id="{CDBDB089-107E-57F1-AD37-1F2966C6148F}"/>
                </a:ext>
              </a:extLst>
            </p:cNvPr>
            <p:cNvSpPr txBox="1"/>
            <p:nvPr/>
          </p:nvSpPr>
          <p:spPr>
            <a:xfrm>
              <a:off x="5295902" y="3916930"/>
              <a:ext cx="4495937" cy="324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lIns="72000"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en-US" sz="900" b="0" i="0" u="none" strike="noStrike" kern="0" cap="none" spc="0" normalizeH="0" baseline="0" noProof="0">
                  <a:ln>
                    <a:noFill/>
                  </a:ln>
                  <a:solidFill>
                    <a:srgbClr val="003030"/>
                  </a:solidFill>
                  <a:effectLst/>
                  <a:uLnTx/>
                  <a:uFillTx/>
                  <a:latin typeface="Arial" panose="020B0604020202020204"/>
                </a:rPr>
                <a:t>TD capital financing services </a:t>
              </a:r>
            </a:p>
          </p:txBody>
        </p:sp>
        <p:sp>
          <p:nvSpPr>
            <p:cNvPr id="27" name="TextBox 26">
              <a:hlinkClick r:id="rId6" action="ppaction://hlinksldjump"/>
              <a:extLst>
                <a:ext uri="{FF2B5EF4-FFF2-40B4-BE49-F238E27FC236}">
                  <a16:creationId xmlns:a16="http://schemas.microsoft.com/office/drawing/2014/main" id="{B1A97F28-B05B-1371-1A33-C489AD0168C3}"/>
                </a:ext>
              </a:extLst>
            </p:cNvPr>
            <p:cNvSpPr txBox="1"/>
            <p:nvPr/>
          </p:nvSpPr>
          <p:spPr>
            <a:xfrm>
              <a:off x="3041487" y="4297346"/>
              <a:ext cx="2168598" cy="324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lIns="72000"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en-US" sz="900" b="0" i="0" u="none" strike="noStrike" kern="0" cap="none" spc="0" normalizeH="0" baseline="0" noProof="0">
                  <a:ln>
                    <a:noFill/>
                  </a:ln>
                  <a:solidFill>
                    <a:srgbClr val="003030"/>
                  </a:solidFill>
                  <a:effectLst/>
                  <a:uLnTx/>
                  <a:uFillTx/>
                  <a:latin typeface="Arial" panose="020B0604020202020204" pitchFamily="34" charset="0"/>
                  <a:cs typeface="Arial" panose="020B0604020202020204" pitchFamily="34" charset="0"/>
                </a:rPr>
                <a:t>Pre-sales technical services &amp; design </a:t>
              </a:r>
            </a:p>
          </p:txBody>
        </p:sp>
        <p:sp>
          <p:nvSpPr>
            <p:cNvPr id="28" name="TextBox 27">
              <a:hlinkClick r:id="" action="ppaction://noaction"/>
              <a:extLst>
                <a:ext uri="{FF2B5EF4-FFF2-40B4-BE49-F238E27FC236}">
                  <a16:creationId xmlns:a16="http://schemas.microsoft.com/office/drawing/2014/main" id="{A0272D3F-49B8-E38E-318E-7001F7493326}"/>
                </a:ext>
              </a:extLst>
            </p:cNvPr>
            <p:cNvSpPr txBox="1"/>
            <p:nvPr/>
          </p:nvSpPr>
          <p:spPr>
            <a:xfrm>
              <a:off x="9319866" y="5179894"/>
              <a:ext cx="2266976" cy="216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lIns="72000"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en-US" sz="900" b="0" i="0" u="none" strike="noStrike" kern="0" cap="none" spc="0" normalizeH="0" baseline="0" noProof="0">
                  <a:ln>
                    <a:noFill/>
                  </a:ln>
                  <a:solidFill>
                    <a:srgbClr val="003030"/>
                  </a:solidFill>
                  <a:effectLst/>
                  <a:uLnTx/>
                  <a:uFillTx/>
                  <a:latin typeface="Arial" panose="020B0604020202020204"/>
                </a:rPr>
                <a:t>Cloud &amp; hybrid   </a:t>
              </a:r>
            </a:p>
          </p:txBody>
        </p:sp>
        <p:sp>
          <p:nvSpPr>
            <p:cNvPr id="29" name="TextBox 28">
              <a:hlinkClick r:id="" action="ppaction://noaction"/>
              <a:extLst>
                <a:ext uri="{FF2B5EF4-FFF2-40B4-BE49-F238E27FC236}">
                  <a16:creationId xmlns:a16="http://schemas.microsoft.com/office/drawing/2014/main" id="{C2E2542F-3090-1CDB-9065-318422F97D52}"/>
                </a:ext>
              </a:extLst>
            </p:cNvPr>
            <p:cNvSpPr txBox="1">
              <a:spLocks/>
            </p:cNvSpPr>
            <p:nvPr/>
          </p:nvSpPr>
          <p:spPr>
            <a:xfrm>
              <a:off x="9150513" y="4907634"/>
              <a:ext cx="2436329" cy="216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lIns="72000" tIns="36000" rIns="0" bIns="0" anchor="ctr" anchorCtr="0">
              <a:noAutofit/>
            </a:bodyPr>
            <a:lstStyle>
              <a:defPPr>
                <a:defRPr lang="en-US"/>
              </a:defPPr>
              <a:lvl1pPr marR="0" lvl="0" indent="0" fontAlgn="ctr">
                <a:lnSpc>
                  <a:spcPct val="100000"/>
                </a:lnSpc>
                <a:spcBef>
                  <a:spcPts val="0"/>
                </a:spcBef>
                <a:spcAft>
                  <a:spcPts val="0"/>
                </a:spcAft>
                <a:buClrTx/>
                <a:buSzTx/>
                <a:buFontTx/>
                <a:buNone/>
                <a:tabLst/>
                <a:defRPr kumimoji="0" sz="800" b="0" i="0" u="none" strike="noStrike" cap="none" spc="0" normalizeH="0" baseline="0">
                  <a:ln>
                    <a:noFill/>
                  </a:ln>
                  <a:solidFill>
                    <a:schemeClr val="bg2"/>
                  </a:solidFill>
                  <a:uLnTx/>
                  <a:uFillTx/>
                  <a:latin typeface="Arial"/>
                </a:defRPr>
              </a:lvl1pPr>
            </a:lstStyle>
            <a:p>
              <a:pPr marL="0" marR="0" lvl="0" indent="0" defTabSz="914400" eaLnBrk="1" fontAlgn="ctr" latinLnBrk="0" hangingPunct="1">
                <a:lnSpc>
                  <a:spcPct val="85000"/>
                </a:lnSpc>
                <a:spcBef>
                  <a:spcPts val="0"/>
                </a:spcBef>
                <a:spcAft>
                  <a:spcPts val="0"/>
                </a:spcAft>
                <a:buClrTx/>
                <a:buSzTx/>
                <a:buFontTx/>
                <a:buNone/>
                <a:tabLst/>
                <a:defRPr/>
              </a:pPr>
              <a:r>
                <a:rPr kumimoji="0" lang="en-US" sz="900" b="0" i="0" u="none" strike="noStrike" kern="0" cap="none" spc="0" normalizeH="0" baseline="0" noProof="0">
                  <a:ln>
                    <a:noFill/>
                  </a:ln>
                  <a:solidFill>
                    <a:srgbClr val="003030"/>
                  </a:solidFill>
                  <a:effectLst/>
                  <a:uLnTx/>
                  <a:uFillTx/>
                  <a:latin typeface="Arial"/>
                </a:rPr>
                <a:t>Azure infrastructure   </a:t>
              </a:r>
            </a:p>
          </p:txBody>
        </p:sp>
        <p:sp>
          <p:nvSpPr>
            <p:cNvPr id="30" name="TextBox 29">
              <a:hlinkClick r:id="" action="ppaction://noaction"/>
              <a:extLst>
                <a:ext uri="{FF2B5EF4-FFF2-40B4-BE49-F238E27FC236}">
                  <a16:creationId xmlns:a16="http://schemas.microsoft.com/office/drawing/2014/main" id="{DDE250C3-AF4E-6497-1EAA-CE6A66A16082}"/>
                </a:ext>
              </a:extLst>
            </p:cNvPr>
            <p:cNvSpPr txBox="1"/>
            <p:nvPr/>
          </p:nvSpPr>
          <p:spPr>
            <a:xfrm>
              <a:off x="9477039" y="5452154"/>
              <a:ext cx="2109803" cy="216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lIns="72000"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en-US" sz="900" b="0" i="0" u="none" strike="noStrike" kern="0" cap="none" spc="0" normalizeH="0" baseline="0" noProof="0">
                  <a:ln>
                    <a:noFill/>
                  </a:ln>
                  <a:solidFill>
                    <a:srgbClr val="003030"/>
                  </a:solidFill>
                  <a:effectLst/>
                  <a:uLnTx/>
                  <a:uFillTx/>
                  <a:latin typeface="Arial" panose="020B0604020202020204"/>
                </a:rPr>
                <a:t>Security</a:t>
              </a:r>
            </a:p>
          </p:txBody>
        </p:sp>
        <p:sp>
          <p:nvSpPr>
            <p:cNvPr id="31" name="TextBox 30">
              <a:hlinkClick r:id="" action="ppaction://noaction"/>
              <a:extLst>
                <a:ext uri="{FF2B5EF4-FFF2-40B4-BE49-F238E27FC236}">
                  <a16:creationId xmlns:a16="http://schemas.microsoft.com/office/drawing/2014/main" id="{62626F31-7531-1471-3D41-6FA62EA019A1}"/>
                </a:ext>
              </a:extLst>
            </p:cNvPr>
            <p:cNvSpPr txBox="1"/>
            <p:nvPr/>
          </p:nvSpPr>
          <p:spPr>
            <a:xfrm>
              <a:off x="9821879" y="5996674"/>
              <a:ext cx="1764963" cy="216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lIns="72000"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en-US" sz="900" b="0" i="0" u="none" strike="noStrike" kern="0" cap="none" spc="0" normalizeH="0" baseline="0" noProof="0">
                  <a:ln>
                    <a:noFill/>
                  </a:ln>
                  <a:solidFill>
                    <a:srgbClr val="003030"/>
                  </a:solidFill>
                  <a:effectLst/>
                  <a:uLnTx/>
                  <a:uFillTx/>
                  <a:latin typeface="Arial" panose="020B0604020202020204"/>
                </a:rPr>
                <a:t>Modern work</a:t>
              </a:r>
            </a:p>
          </p:txBody>
        </p:sp>
        <p:sp>
          <p:nvSpPr>
            <p:cNvPr id="32" name="TextBox 31">
              <a:hlinkClick r:id="" action="ppaction://noaction"/>
              <a:extLst>
                <a:ext uri="{FF2B5EF4-FFF2-40B4-BE49-F238E27FC236}">
                  <a16:creationId xmlns:a16="http://schemas.microsoft.com/office/drawing/2014/main" id="{6CB1877C-4FBA-8C3F-349B-DC27914A1DA2}"/>
                </a:ext>
              </a:extLst>
            </p:cNvPr>
            <p:cNvSpPr txBox="1"/>
            <p:nvPr/>
          </p:nvSpPr>
          <p:spPr>
            <a:xfrm>
              <a:off x="9698272" y="5724414"/>
              <a:ext cx="1888570" cy="216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lIns="72000"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en-US" sz="900" b="0" i="0" u="none" strike="noStrike" kern="0" cap="none" spc="0" normalizeH="0" baseline="0" noProof="0">
                  <a:ln>
                    <a:noFill/>
                  </a:ln>
                  <a:solidFill>
                    <a:srgbClr val="003030"/>
                  </a:solidFill>
                  <a:effectLst/>
                  <a:uLnTx/>
                  <a:uFillTx/>
                  <a:latin typeface="Arial" panose="020B0604020202020204"/>
                </a:rPr>
                <a:t>Destination AI &amp; copilot</a:t>
              </a:r>
            </a:p>
          </p:txBody>
        </p:sp>
        <p:sp>
          <p:nvSpPr>
            <p:cNvPr id="33" name="TextBox 32">
              <a:hlinkClick r:id="" action="ppaction://noaction"/>
              <a:extLst>
                <a:ext uri="{FF2B5EF4-FFF2-40B4-BE49-F238E27FC236}">
                  <a16:creationId xmlns:a16="http://schemas.microsoft.com/office/drawing/2014/main" id="{F6753D00-C835-CE55-01F1-4D012DDC70AE}"/>
                </a:ext>
              </a:extLst>
            </p:cNvPr>
            <p:cNvSpPr txBox="1"/>
            <p:nvPr/>
          </p:nvSpPr>
          <p:spPr>
            <a:xfrm>
              <a:off x="8047276" y="4297346"/>
              <a:ext cx="1828800" cy="324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en-US" sz="900" b="0" i="0" u="none" strike="noStrike" kern="0" cap="none" spc="0" normalizeH="0" baseline="0" noProof="0">
                  <a:ln>
                    <a:noFill/>
                  </a:ln>
                  <a:solidFill>
                    <a:srgbClr val="003030"/>
                  </a:solidFill>
                  <a:effectLst/>
                  <a:uLnTx/>
                  <a:uFillTx/>
                  <a:latin typeface="Arial" panose="020B0604020202020204" pitchFamily="34" charset="0"/>
                </a:rPr>
                <a:t>Renewals &amp; lifecycle management </a:t>
              </a:r>
            </a:p>
          </p:txBody>
        </p:sp>
        <p:sp>
          <p:nvSpPr>
            <p:cNvPr id="34" name="TextBox 33">
              <a:hlinkClick r:id="" action="ppaction://noaction"/>
              <a:extLst>
                <a:ext uri="{FF2B5EF4-FFF2-40B4-BE49-F238E27FC236}">
                  <a16:creationId xmlns:a16="http://schemas.microsoft.com/office/drawing/2014/main" id="{48AC336B-34AC-95A0-E1AB-1415589EAFA9}"/>
                </a:ext>
              </a:extLst>
            </p:cNvPr>
            <p:cNvSpPr txBox="1"/>
            <p:nvPr/>
          </p:nvSpPr>
          <p:spPr>
            <a:xfrm>
              <a:off x="3041487" y="5058178"/>
              <a:ext cx="2168598" cy="324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lIns="72000"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nb-NO" sz="900" b="0" i="0" u="none" strike="noStrike" kern="0" cap="none" spc="0" normalizeH="0" baseline="0" noProof="0">
                  <a:ln>
                    <a:noFill/>
                  </a:ln>
                  <a:solidFill>
                    <a:srgbClr val="003030"/>
                  </a:solidFill>
                  <a:effectLst/>
                  <a:uLnTx/>
                  <a:uFillTx/>
                  <a:latin typeface="Arial" panose="020B0604020202020204"/>
                </a:rPr>
                <a:t>StreamOne</a:t>
              </a:r>
              <a:r>
                <a:rPr kumimoji="0" lang="nb-NO" sz="900" b="0" i="0" u="none" strike="noStrike" kern="0" cap="none" spc="0" normalizeH="0" baseline="30000" noProof="0">
                  <a:ln>
                    <a:noFill/>
                  </a:ln>
                  <a:solidFill>
                    <a:srgbClr val="003030"/>
                  </a:solidFill>
                  <a:effectLst/>
                  <a:uLnTx/>
                  <a:uFillTx/>
                  <a:latin typeface="Arial"/>
                  <a:cs typeface="Arial"/>
                </a:rPr>
                <a:t>®</a:t>
              </a:r>
              <a:r>
                <a:rPr kumimoji="0" lang="nb-NO" sz="900" b="0" i="0" u="none" strike="noStrike" kern="0" cap="none" spc="0" normalizeH="0" baseline="0" noProof="0">
                  <a:ln>
                    <a:noFill/>
                  </a:ln>
                  <a:solidFill>
                    <a:srgbClr val="003030"/>
                  </a:solidFill>
                  <a:effectLst/>
                  <a:uLnTx/>
                  <a:uFillTx/>
                  <a:latin typeface="Arial" panose="020B0604020202020204"/>
                </a:rPr>
                <a:t> Solutions </a:t>
              </a:r>
            </a:p>
          </p:txBody>
        </p:sp>
        <p:sp>
          <p:nvSpPr>
            <p:cNvPr id="35" name="TextBox 34">
              <a:hlinkClick r:id="" action="ppaction://noaction"/>
              <a:extLst>
                <a:ext uri="{FF2B5EF4-FFF2-40B4-BE49-F238E27FC236}">
                  <a16:creationId xmlns:a16="http://schemas.microsoft.com/office/drawing/2014/main" id="{0DBEDFFC-4C8F-A532-D178-FAC52BD72118}"/>
                </a:ext>
              </a:extLst>
            </p:cNvPr>
            <p:cNvSpPr txBox="1"/>
            <p:nvPr/>
          </p:nvSpPr>
          <p:spPr>
            <a:xfrm>
              <a:off x="3025262" y="5438594"/>
              <a:ext cx="2168598" cy="324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lIns="72000"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nb-NO" sz="900" b="0" i="0" u="none" strike="noStrike" kern="0" cap="none" spc="0" normalizeH="0" baseline="0" noProof="0">
                  <a:ln>
                    <a:noFill/>
                  </a:ln>
                  <a:solidFill>
                    <a:srgbClr val="003030"/>
                  </a:solidFill>
                  <a:effectLst/>
                  <a:uLnTx/>
                  <a:uFillTx/>
                  <a:latin typeface="Arial" panose="020B0604020202020204"/>
                </a:rPr>
                <a:t>TD SYNNEX CloudLab Solutions</a:t>
              </a:r>
            </a:p>
          </p:txBody>
        </p:sp>
        <p:grpSp>
          <p:nvGrpSpPr>
            <p:cNvPr id="36" name="Group 35">
              <a:extLst>
                <a:ext uri="{FF2B5EF4-FFF2-40B4-BE49-F238E27FC236}">
                  <a16:creationId xmlns:a16="http://schemas.microsoft.com/office/drawing/2014/main" id="{D5517B84-EF3B-3A1E-C0F3-7EECC4AD387C}"/>
                </a:ext>
              </a:extLst>
            </p:cNvPr>
            <p:cNvGrpSpPr/>
            <p:nvPr/>
          </p:nvGrpSpPr>
          <p:grpSpPr>
            <a:xfrm>
              <a:off x="1743052" y="2278654"/>
              <a:ext cx="8124993" cy="612979"/>
              <a:chOff x="1743052" y="1909262"/>
              <a:chExt cx="8124993" cy="319224"/>
            </a:xfrm>
          </p:grpSpPr>
          <p:sp>
            <p:nvSpPr>
              <p:cNvPr id="60" name="Isosceles Triangle 59">
                <a:extLst>
                  <a:ext uri="{FF2B5EF4-FFF2-40B4-BE49-F238E27FC236}">
                    <a16:creationId xmlns:a16="http://schemas.microsoft.com/office/drawing/2014/main" id="{D33C1EF0-E85C-02B0-739B-6F08BC9D8321}"/>
                  </a:ext>
                </a:extLst>
              </p:cNvPr>
              <p:cNvSpPr/>
              <p:nvPr/>
            </p:nvSpPr>
            <p:spPr>
              <a:xfrm rot="5400000">
                <a:off x="1634851" y="2020543"/>
                <a:ext cx="316144" cy="99741"/>
              </a:xfrm>
              <a:prstGeom prst="triangle">
                <a:avLst/>
              </a:prstGeom>
              <a:solidFill>
                <a:srgbClr val="005758"/>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36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61" name="Isosceles Triangle 60">
                <a:extLst>
                  <a:ext uri="{FF2B5EF4-FFF2-40B4-BE49-F238E27FC236}">
                    <a16:creationId xmlns:a16="http://schemas.microsoft.com/office/drawing/2014/main" id="{8F8E2A91-DC72-C7CF-C193-142469413C7C}"/>
                  </a:ext>
                </a:extLst>
              </p:cNvPr>
              <p:cNvSpPr/>
              <p:nvPr/>
            </p:nvSpPr>
            <p:spPr>
              <a:xfrm rot="5400000">
                <a:off x="4351611" y="2025922"/>
                <a:ext cx="313066" cy="85904"/>
              </a:xfrm>
              <a:prstGeom prst="triangle">
                <a:avLst/>
              </a:prstGeom>
              <a:solidFill>
                <a:srgbClr val="2C9E88"/>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36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62" name="Isosceles Triangle 61">
                <a:extLst>
                  <a:ext uri="{FF2B5EF4-FFF2-40B4-BE49-F238E27FC236}">
                    <a16:creationId xmlns:a16="http://schemas.microsoft.com/office/drawing/2014/main" id="{9DEA01E1-5C68-09FD-1EBC-5E29C4C9435E}"/>
                  </a:ext>
                </a:extLst>
              </p:cNvPr>
              <p:cNvSpPr/>
              <p:nvPr/>
            </p:nvSpPr>
            <p:spPr>
              <a:xfrm rot="5400000">
                <a:off x="5927832" y="2025922"/>
                <a:ext cx="313066" cy="85904"/>
              </a:xfrm>
              <a:prstGeom prst="triangle">
                <a:avLst/>
              </a:prstGeom>
              <a:solidFill>
                <a:srgbClr val="92397D"/>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36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63" name="Isosceles Triangle 62">
                <a:extLst>
                  <a:ext uri="{FF2B5EF4-FFF2-40B4-BE49-F238E27FC236}">
                    <a16:creationId xmlns:a16="http://schemas.microsoft.com/office/drawing/2014/main" id="{7E144654-5D63-06B7-2D9D-68B88CB0B0BB}"/>
                  </a:ext>
                </a:extLst>
              </p:cNvPr>
              <p:cNvSpPr/>
              <p:nvPr/>
            </p:nvSpPr>
            <p:spPr>
              <a:xfrm rot="5400000">
                <a:off x="8652678" y="2025922"/>
                <a:ext cx="313066" cy="85904"/>
              </a:xfrm>
              <a:prstGeom prst="triangle">
                <a:avLst/>
              </a:prstGeom>
              <a:solidFill>
                <a:srgbClr val="C969DB"/>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36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64" name="Isosceles Triangle 63">
                <a:extLst>
                  <a:ext uri="{FF2B5EF4-FFF2-40B4-BE49-F238E27FC236}">
                    <a16:creationId xmlns:a16="http://schemas.microsoft.com/office/drawing/2014/main" id="{708BCEE0-A1D0-0184-13CC-9FC85C851AF7}"/>
                  </a:ext>
                </a:extLst>
              </p:cNvPr>
              <p:cNvSpPr/>
              <p:nvPr/>
            </p:nvSpPr>
            <p:spPr>
              <a:xfrm rot="5400000">
                <a:off x="9668560" y="2022843"/>
                <a:ext cx="313066" cy="85904"/>
              </a:xfrm>
              <a:prstGeom prst="triangle">
                <a:avLst/>
              </a:prstGeom>
              <a:solidFill>
                <a:srgbClr val="1F728A"/>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3600" b="0" i="0" u="none" strike="noStrike" kern="0" cap="none" spc="0" normalizeH="0" baseline="0" noProof="0">
                  <a:ln>
                    <a:noFill/>
                  </a:ln>
                  <a:solidFill>
                    <a:srgbClr val="FFFFFF"/>
                  </a:solidFill>
                  <a:effectLst/>
                  <a:uLnTx/>
                  <a:uFillTx/>
                  <a:latin typeface="Arial" panose="020B0604020202020204"/>
                  <a:ea typeface="+mn-ea"/>
                  <a:cs typeface="+mn-cs"/>
                </a:endParaRPr>
              </a:p>
            </p:txBody>
          </p:sp>
        </p:grpSp>
        <p:grpSp>
          <p:nvGrpSpPr>
            <p:cNvPr id="37" name="Group 36">
              <a:extLst>
                <a:ext uri="{FF2B5EF4-FFF2-40B4-BE49-F238E27FC236}">
                  <a16:creationId xmlns:a16="http://schemas.microsoft.com/office/drawing/2014/main" id="{A720884D-CBDB-EC30-F59D-D68C3F6B05BD}"/>
                </a:ext>
              </a:extLst>
            </p:cNvPr>
            <p:cNvGrpSpPr/>
            <p:nvPr/>
          </p:nvGrpSpPr>
          <p:grpSpPr>
            <a:xfrm>
              <a:off x="595925" y="3000425"/>
              <a:ext cx="11049000" cy="78511"/>
              <a:chOff x="723900" y="2327819"/>
              <a:chExt cx="11049000" cy="365590"/>
            </a:xfrm>
          </p:grpSpPr>
          <p:sp>
            <p:nvSpPr>
              <p:cNvPr id="54" name="Rectangle 53">
                <a:extLst>
                  <a:ext uri="{FF2B5EF4-FFF2-40B4-BE49-F238E27FC236}">
                    <a16:creationId xmlns:a16="http://schemas.microsoft.com/office/drawing/2014/main" id="{FD23FDA6-825E-DA2C-0BD4-B41D8A88AD0D}"/>
                  </a:ext>
                </a:extLst>
              </p:cNvPr>
              <p:cNvSpPr/>
              <p:nvPr/>
            </p:nvSpPr>
            <p:spPr>
              <a:xfrm>
                <a:off x="723900" y="2327819"/>
                <a:ext cx="1172776" cy="365590"/>
              </a:xfrm>
              <a:prstGeom prst="rect">
                <a:avLst/>
              </a:prstGeom>
              <a:solidFill>
                <a:srgbClr val="005758"/>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400" b="1"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55" name="Rectangle 54">
                <a:extLst>
                  <a:ext uri="{FF2B5EF4-FFF2-40B4-BE49-F238E27FC236}">
                    <a16:creationId xmlns:a16="http://schemas.microsoft.com/office/drawing/2014/main" id="{A2817D0B-0F4B-7906-D358-B5FB06AC9F29}"/>
                  </a:ext>
                </a:extLst>
              </p:cNvPr>
              <p:cNvSpPr/>
              <p:nvPr/>
            </p:nvSpPr>
            <p:spPr>
              <a:xfrm>
                <a:off x="1896675" y="2327819"/>
                <a:ext cx="2721679" cy="365590"/>
              </a:xfrm>
              <a:prstGeom prst="rect">
                <a:avLst/>
              </a:prstGeom>
              <a:solidFill>
                <a:srgbClr val="2C9E88"/>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1"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56" name="Rectangle 55">
                <a:extLst>
                  <a:ext uri="{FF2B5EF4-FFF2-40B4-BE49-F238E27FC236}">
                    <a16:creationId xmlns:a16="http://schemas.microsoft.com/office/drawing/2014/main" id="{6BFAF1B2-5A3B-0E22-8E7D-9EB990A92207}"/>
                  </a:ext>
                </a:extLst>
              </p:cNvPr>
              <p:cNvSpPr/>
              <p:nvPr/>
            </p:nvSpPr>
            <p:spPr>
              <a:xfrm>
                <a:off x="4617348" y="2327819"/>
                <a:ext cx="1579014" cy="365590"/>
              </a:xfrm>
              <a:prstGeom prst="rect">
                <a:avLst/>
              </a:prstGeom>
              <a:solidFill>
                <a:srgbClr val="92397D"/>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3200" b="1"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57" name="Rectangle 56">
                <a:extLst>
                  <a:ext uri="{FF2B5EF4-FFF2-40B4-BE49-F238E27FC236}">
                    <a16:creationId xmlns:a16="http://schemas.microsoft.com/office/drawing/2014/main" id="{3FFB9F1C-4760-A811-1232-C10ED7A275DA}"/>
                  </a:ext>
                </a:extLst>
              </p:cNvPr>
              <p:cNvSpPr/>
              <p:nvPr/>
            </p:nvSpPr>
            <p:spPr>
              <a:xfrm>
                <a:off x="6195696" y="2327819"/>
                <a:ext cx="2726024" cy="365590"/>
              </a:xfrm>
              <a:prstGeom prst="rect">
                <a:avLst/>
              </a:prstGeom>
              <a:solidFill>
                <a:srgbClr val="C969DB"/>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1"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58" name="Rectangle 57">
                <a:extLst>
                  <a:ext uri="{FF2B5EF4-FFF2-40B4-BE49-F238E27FC236}">
                    <a16:creationId xmlns:a16="http://schemas.microsoft.com/office/drawing/2014/main" id="{35949766-9CF8-9D9A-EE84-3DBBC0939C5D}"/>
                  </a:ext>
                </a:extLst>
              </p:cNvPr>
              <p:cNvSpPr/>
              <p:nvPr/>
            </p:nvSpPr>
            <p:spPr>
              <a:xfrm>
                <a:off x="8919210" y="2327819"/>
                <a:ext cx="1017270" cy="365590"/>
              </a:xfrm>
              <a:prstGeom prst="rect">
                <a:avLst/>
              </a:prstGeom>
              <a:solidFill>
                <a:srgbClr val="888B8D"/>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1"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59" name="Rectangle 58">
                <a:extLst>
                  <a:ext uri="{FF2B5EF4-FFF2-40B4-BE49-F238E27FC236}">
                    <a16:creationId xmlns:a16="http://schemas.microsoft.com/office/drawing/2014/main" id="{47B97284-E074-D81C-76A6-41E0B8B00702}"/>
                  </a:ext>
                </a:extLst>
              </p:cNvPr>
              <p:cNvSpPr/>
              <p:nvPr/>
            </p:nvSpPr>
            <p:spPr>
              <a:xfrm>
                <a:off x="9936480" y="2327819"/>
                <a:ext cx="1836420" cy="365590"/>
              </a:xfrm>
              <a:prstGeom prst="rect">
                <a:avLst/>
              </a:prstGeom>
              <a:solidFill>
                <a:srgbClr val="1E3052"/>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1" i="0" u="none" strike="noStrike" kern="0" cap="none" spc="0" normalizeH="0" baseline="0" noProof="0">
                  <a:ln>
                    <a:noFill/>
                  </a:ln>
                  <a:solidFill>
                    <a:srgbClr val="FFFFFF"/>
                  </a:solidFill>
                  <a:effectLst/>
                  <a:uLnTx/>
                  <a:uFillTx/>
                  <a:latin typeface="Arial" panose="020B0604020202020204"/>
                  <a:ea typeface="+mn-ea"/>
                  <a:cs typeface="+mn-cs"/>
                </a:endParaRPr>
              </a:p>
            </p:txBody>
          </p:sp>
        </p:grpSp>
        <p:sp>
          <p:nvSpPr>
            <p:cNvPr id="38" name="TextBox 37">
              <a:hlinkClick r:id="" action="ppaction://noaction"/>
              <a:extLst>
                <a:ext uri="{FF2B5EF4-FFF2-40B4-BE49-F238E27FC236}">
                  <a16:creationId xmlns:a16="http://schemas.microsoft.com/office/drawing/2014/main" id="{B23D9E2C-B2DE-74FB-76CB-C4D689C0405E}"/>
                </a:ext>
              </a:extLst>
            </p:cNvPr>
            <p:cNvSpPr txBox="1"/>
            <p:nvPr/>
          </p:nvSpPr>
          <p:spPr>
            <a:xfrm>
              <a:off x="571501" y="3916930"/>
              <a:ext cx="1587681" cy="324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lIns="72000"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en-US" sz="900" b="0" i="0" u="none" strike="noStrike" kern="0" cap="none" spc="0" normalizeH="0" baseline="0" noProof="0">
                  <a:ln>
                    <a:noFill/>
                  </a:ln>
                  <a:solidFill>
                    <a:srgbClr val="003030"/>
                  </a:solidFill>
                  <a:effectLst/>
                  <a:uLnTx/>
                  <a:uFillTx/>
                  <a:latin typeface="Arial" panose="020B0604020202020204" pitchFamily="34" charset="0"/>
                  <a:cs typeface="Arial" panose="020B0604020202020204" pitchFamily="34" charset="0"/>
                </a:rPr>
                <a:t>Partner strategic development  </a:t>
              </a:r>
            </a:p>
          </p:txBody>
        </p:sp>
        <p:sp>
          <p:nvSpPr>
            <p:cNvPr id="39" name="TextBox 38">
              <a:extLst>
                <a:ext uri="{FF2B5EF4-FFF2-40B4-BE49-F238E27FC236}">
                  <a16:creationId xmlns:a16="http://schemas.microsoft.com/office/drawing/2014/main" id="{49EC704A-E070-9773-4EA2-3E96E199C85F}"/>
                </a:ext>
              </a:extLst>
            </p:cNvPr>
            <p:cNvSpPr txBox="1"/>
            <p:nvPr/>
          </p:nvSpPr>
          <p:spPr>
            <a:xfrm>
              <a:off x="10130119" y="4609539"/>
              <a:ext cx="1487580" cy="246221"/>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a:ln>
                    <a:noFill/>
                  </a:ln>
                  <a:solidFill>
                    <a:srgbClr val="1E3052"/>
                  </a:solidFill>
                  <a:effectLst/>
                  <a:uLnTx/>
                  <a:uFillTx/>
                  <a:latin typeface="Arial" panose="020B0604020202020204"/>
                </a:rPr>
                <a:t>SPECIALIZATIONS</a:t>
              </a:r>
            </a:p>
          </p:txBody>
        </p:sp>
        <p:sp>
          <p:nvSpPr>
            <p:cNvPr id="40" name="TextBox 39">
              <a:hlinkClick r:id="" action="ppaction://noaction"/>
              <a:extLst>
                <a:ext uri="{FF2B5EF4-FFF2-40B4-BE49-F238E27FC236}">
                  <a16:creationId xmlns:a16="http://schemas.microsoft.com/office/drawing/2014/main" id="{E8C64266-5066-F18E-477A-36081CC4A1A1}"/>
                </a:ext>
              </a:extLst>
            </p:cNvPr>
            <p:cNvSpPr txBox="1"/>
            <p:nvPr/>
          </p:nvSpPr>
          <p:spPr>
            <a:xfrm>
              <a:off x="6092391" y="5819007"/>
              <a:ext cx="1828800" cy="324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lIns="72000"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en-US" sz="900" b="0" i="0" u="none" strike="noStrike" kern="0" cap="none" spc="0" normalizeH="0" baseline="0" noProof="0">
                  <a:ln>
                    <a:noFill/>
                  </a:ln>
                  <a:solidFill>
                    <a:srgbClr val="003030"/>
                  </a:solidFill>
                  <a:effectLst/>
                  <a:uLnTx/>
                  <a:uFillTx/>
                  <a:latin typeface="Arial" panose="020B0604020202020204"/>
                </a:rPr>
                <a:t>Security operations                     center (SOC) service </a:t>
              </a:r>
            </a:p>
          </p:txBody>
        </p:sp>
        <p:sp>
          <p:nvSpPr>
            <p:cNvPr id="41" name="TextBox 40">
              <a:hlinkClick r:id="" action="ppaction://noaction"/>
              <a:extLst>
                <a:ext uri="{FF2B5EF4-FFF2-40B4-BE49-F238E27FC236}">
                  <a16:creationId xmlns:a16="http://schemas.microsoft.com/office/drawing/2014/main" id="{CD537A06-145D-5157-5035-B1C06ECDCE67}"/>
                </a:ext>
              </a:extLst>
            </p:cNvPr>
            <p:cNvSpPr txBox="1"/>
            <p:nvPr/>
          </p:nvSpPr>
          <p:spPr>
            <a:xfrm>
              <a:off x="3025262" y="4677762"/>
              <a:ext cx="2168598" cy="324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lIns="72000"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en-US" sz="900" b="0" i="0" u="none" strike="noStrike" kern="0" cap="none" spc="0" normalizeH="0" baseline="0" noProof="0">
                  <a:ln>
                    <a:noFill/>
                  </a:ln>
                  <a:solidFill>
                    <a:srgbClr val="003030"/>
                  </a:solidFill>
                  <a:effectLst/>
                  <a:uLnTx/>
                  <a:uFillTx/>
                  <a:latin typeface="Arial" panose="020B0604020202020204" pitchFamily="34" charset="0"/>
                  <a:cs typeface="Arial" panose="020B0604020202020204" pitchFamily="34" charset="0"/>
                </a:rPr>
                <a:t>Assessment services </a:t>
              </a:r>
            </a:p>
            <a:p>
              <a:pPr marL="0" marR="0" lvl="0" indent="0" defTabSz="914400" eaLnBrk="1" fontAlgn="ctr" latinLnBrk="0" hangingPunct="1">
                <a:lnSpc>
                  <a:spcPct val="85000"/>
                </a:lnSpc>
                <a:spcBef>
                  <a:spcPts val="0"/>
                </a:spcBef>
                <a:spcAft>
                  <a:spcPts val="0"/>
                </a:spcAft>
                <a:buClrTx/>
                <a:buSzTx/>
                <a:buFontTx/>
                <a:buNone/>
                <a:tabLst/>
                <a:defRPr/>
              </a:pPr>
              <a:r>
                <a:rPr kumimoji="0" lang="en-US" sz="900" b="0" i="0" u="none" strike="noStrike" kern="0" cap="none" spc="0" normalizeH="0" baseline="0" noProof="0">
                  <a:ln>
                    <a:noFill/>
                  </a:ln>
                  <a:solidFill>
                    <a:srgbClr val="003030"/>
                  </a:solidFill>
                  <a:effectLst/>
                  <a:uLnTx/>
                  <a:uFillTx/>
                  <a:latin typeface="Arial" panose="020B0604020202020204" pitchFamily="34" charset="0"/>
                  <a:cs typeface="Arial" panose="020B0604020202020204" pitchFamily="34" charset="0"/>
                </a:rPr>
                <a:t>(risk, vulnerability, cloud)</a:t>
              </a:r>
            </a:p>
          </p:txBody>
        </p:sp>
        <p:sp>
          <p:nvSpPr>
            <p:cNvPr id="42" name="TextBox 41">
              <a:hlinkClick r:id="rId7" action="ppaction://hlinksldjump"/>
              <a:extLst>
                <a:ext uri="{FF2B5EF4-FFF2-40B4-BE49-F238E27FC236}">
                  <a16:creationId xmlns:a16="http://schemas.microsoft.com/office/drawing/2014/main" id="{9620072B-23E1-5693-EB60-0F6E38BBB531}"/>
                </a:ext>
              </a:extLst>
            </p:cNvPr>
            <p:cNvSpPr txBox="1"/>
            <p:nvPr/>
          </p:nvSpPr>
          <p:spPr>
            <a:xfrm>
              <a:off x="571501" y="5819007"/>
              <a:ext cx="1587681" cy="324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lIns="72000"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en-US" sz="900" b="0" i="0" u="none" strike="noStrike" kern="0" cap="none" spc="0" normalizeH="0" baseline="0" noProof="0">
                  <a:ln>
                    <a:noFill/>
                  </a:ln>
                  <a:solidFill>
                    <a:srgbClr val="003030"/>
                  </a:solidFill>
                  <a:effectLst/>
                  <a:uLnTx/>
                  <a:uFillTx/>
                  <a:latin typeface="Arial" panose="020B0604020202020204" pitchFamily="34" charset="0"/>
                  <a:cs typeface="Arial" panose="020B0604020202020204" pitchFamily="34" charset="0"/>
                </a:rPr>
                <a:t>TD SYNNEX certifications</a:t>
              </a:r>
            </a:p>
          </p:txBody>
        </p:sp>
        <p:sp>
          <p:nvSpPr>
            <p:cNvPr id="43" name="TextBox 42">
              <a:hlinkClick r:id="rId8" action="ppaction://hlinksldjump"/>
              <a:extLst>
                <a:ext uri="{FF2B5EF4-FFF2-40B4-BE49-F238E27FC236}">
                  <a16:creationId xmlns:a16="http://schemas.microsoft.com/office/drawing/2014/main" id="{CFB1DA8C-4981-1858-FAC3-8BAD2D9D3187}"/>
                </a:ext>
              </a:extLst>
            </p:cNvPr>
            <p:cNvSpPr txBox="1"/>
            <p:nvPr/>
          </p:nvSpPr>
          <p:spPr>
            <a:xfrm>
              <a:off x="571501" y="5058178"/>
              <a:ext cx="1587681" cy="324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lIns="72000"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en-US" sz="900" b="0" i="0" u="none" strike="noStrike" kern="0" cap="none" spc="0" normalizeH="0" baseline="0" noProof="0">
                  <a:ln>
                    <a:noFill/>
                  </a:ln>
                  <a:solidFill>
                    <a:srgbClr val="003030"/>
                  </a:solidFill>
                  <a:effectLst/>
                  <a:uLnTx/>
                  <a:uFillTx/>
                  <a:latin typeface="Arial" panose="020B0604020202020204" pitchFamily="34" charset="0"/>
                  <a:cs typeface="Arial" panose="020B0604020202020204" pitchFamily="34" charset="0"/>
                </a:rPr>
                <a:t>Training &amp; enablement </a:t>
              </a:r>
            </a:p>
          </p:txBody>
        </p:sp>
        <p:sp>
          <p:nvSpPr>
            <p:cNvPr id="44" name="TextBox 43">
              <a:hlinkClick r:id="rId7" action="ppaction://hlinksldjump"/>
              <a:extLst>
                <a:ext uri="{FF2B5EF4-FFF2-40B4-BE49-F238E27FC236}">
                  <a16:creationId xmlns:a16="http://schemas.microsoft.com/office/drawing/2014/main" id="{AB8568DC-E553-A871-C758-788CDD3F4734}"/>
                </a:ext>
              </a:extLst>
            </p:cNvPr>
            <p:cNvSpPr txBox="1"/>
            <p:nvPr/>
          </p:nvSpPr>
          <p:spPr>
            <a:xfrm>
              <a:off x="571501" y="5438594"/>
              <a:ext cx="1587681" cy="324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lIns="72000"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en-US" sz="900" b="0" i="0" u="none" strike="noStrike" kern="0" cap="none" spc="0" normalizeH="0" baseline="0" noProof="0">
                  <a:ln>
                    <a:noFill/>
                  </a:ln>
                  <a:solidFill>
                    <a:srgbClr val="003030"/>
                  </a:solidFill>
                  <a:effectLst/>
                  <a:uLnTx/>
                  <a:uFillTx/>
                  <a:latin typeface="Arial" panose="020B0604020202020204" pitchFamily="34" charset="0"/>
                  <a:cs typeface="Arial" panose="020B0604020202020204" pitchFamily="34" charset="0"/>
                </a:rPr>
                <a:t>Microsoft certifications</a:t>
              </a:r>
            </a:p>
          </p:txBody>
        </p:sp>
        <p:sp>
          <p:nvSpPr>
            <p:cNvPr id="45" name="TextBox 44">
              <a:hlinkClick r:id="" action="ppaction://noaction"/>
              <a:extLst>
                <a:ext uri="{FF2B5EF4-FFF2-40B4-BE49-F238E27FC236}">
                  <a16:creationId xmlns:a16="http://schemas.microsoft.com/office/drawing/2014/main" id="{CDE786D3-5651-E892-CF72-A9C13C51F056}"/>
                </a:ext>
              </a:extLst>
            </p:cNvPr>
            <p:cNvSpPr txBox="1"/>
            <p:nvPr/>
          </p:nvSpPr>
          <p:spPr>
            <a:xfrm>
              <a:off x="6092391" y="5438594"/>
              <a:ext cx="1828800" cy="324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lIns="72000"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en-US" sz="900" b="0" i="0" u="none" strike="noStrike" kern="0" cap="none" spc="0" normalizeH="0" baseline="0" noProof="0">
                  <a:ln>
                    <a:noFill/>
                  </a:ln>
                  <a:solidFill>
                    <a:srgbClr val="003030"/>
                  </a:solidFill>
                  <a:effectLst/>
                  <a:uLnTx/>
                  <a:uFillTx/>
                  <a:latin typeface="Arial" panose="020B0604020202020204"/>
                </a:rPr>
                <a:t>Professional &amp; field                services for </a:t>
              </a:r>
              <a:r>
                <a:rPr kumimoji="0" lang="en-US" sz="900" b="0" i="0" u="none" strike="noStrike" kern="0" cap="none" spc="0" normalizeH="0" baseline="0" noProof="0" err="1">
                  <a:ln>
                    <a:noFill/>
                  </a:ln>
                  <a:solidFill>
                    <a:srgbClr val="003030"/>
                  </a:solidFill>
                  <a:effectLst/>
                  <a:uLnTx/>
                  <a:uFillTx/>
                  <a:latin typeface="Arial" panose="020B0604020202020204"/>
                </a:rPr>
                <a:t>csp</a:t>
              </a:r>
              <a:r>
                <a:rPr kumimoji="0" lang="en-US" sz="900" b="0" i="0" u="none" strike="noStrike" kern="0" cap="none" spc="0" normalizeH="0" baseline="0" noProof="0">
                  <a:ln>
                    <a:noFill/>
                  </a:ln>
                  <a:solidFill>
                    <a:srgbClr val="003030"/>
                  </a:solidFill>
                  <a:effectLst/>
                  <a:uLnTx/>
                  <a:uFillTx/>
                  <a:latin typeface="Arial" panose="020B0604020202020204"/>
                </a:rPr>
                <a:t> </a:t>
              </a:r>
            </a:p>
          </p:txBody>
        </p:sp>
        <p:sp>
          <p:nvSpPr>
            <p:cNvPr id="46" name="TextBox 45">
              <a:hlinkClick r:id="" action="ppaction://noaction"/>
              <a:extLst>
                <a:ext uri="{FF2B5EF4-FFF2-40B4-BE49-F238E27FC236}">
                  <a16:creationId xmlns:a16="http://schemas.microsoft.com/office/drawing/2014/main" id="{D25FF233-4172-36D2-2755-3E49DAAF41AE}"/>
                </a:ext>
              </a:extLst>
            </p:cNvPr>
            <p:cNvSpPr txBox="1"/>
            <p:nvPr/>
          </p:nvSpPr>
          <p:spPr>
            <a:xfrm>
              <a:off x="10000684" y="6268932"/>
              <a:ext cx="1586158" cy="216000"/>
            </a:xfrm>
            <a:prstGeom prst="roundRect">
              <a:avLst>
                <a:gd name="adj" fmla="val 50000"/>
              </a:avLst>
            </a:prstGeom>
            <a:solidFill>
              <a:srgbClr val="FFFFFF">
                <a:lumMod val="95000"/>
              </a:srgbClr>
            </a:solidFill>
            <a:ln>
              <a:solidFill>
                <a:srgbClr val="FFFFFF">
                  <a:lumMod val="85000"/>
                </a:srgbClr>
              </a:solidFill>
            </a:ln>
            <a:effectLst>
              <a:outerShdw blurRad="63500" sx="99000" sy="99000" algn="ctr" rotWithShape="0">
                <a:srgbClr val="003030">
                  <a:alpha val="0"/>
                </a:srgbClr>
              </a:outerShdw>
            </a:effectLst>
          </p:spPr>
          <p:txBody>
            <a:bodyPr wrap="square" lIns="72000" tIns="36000" rIns="0" bIns="0" anchor="ctr" anchorCtr="0">
              <a:noAutofit/>
            </a:bodyPr>
            <a:lstStyle/>
            <a:p>
              <a:pPr marL="0" marR="0" lvl="0" indent="0" defTabSz="914400" eaLnBrk="1" fontAlgn="ctr" latinLnBrk="0" hangingPunct="1">
                <a:lnSpc>
                  <a:spcPct val="85000"/>
                </a:lnSpc>
                <a:spcBef>
                  <a:spcPts val="0"/>
                </a:spcBef>
                <a:spcAft>
                  <a:spcPts val="0"/>
                </a:spcAft>
                <a:buClrTx/>
                <a:buSzTx/>
                <a:buFontTx/>
                <a:buNone/>
                <a:tabLst/>
                <a:defRPr/>
              </a:pPr>
              <a:r>
                <a:rPr kumimoji="0" lang="en-US" sz="900" b="0" i="0" u="none" strike="noStrike" kern="0" cap="none" spc="0" normalizeH="0" baseline="0" noProof="0">
                  <a:ln>
                    <a:noFill/>
                  </a:ln>
                  <a:solidFill>
                    <a:srgbClr val="003030"/>
                  </a:solidFill>
                  <a:effectLst/>
                  <a:uLnTx/>
                  <a:uFillTx/>
                  <a:latin typeface="Arial" panose="020B0604020202020204"/>
                </a:rPr>
                <a:t>Business application</a:t>
              </a:r>
            </a:p>
          </p:txBody>
        </p:sp>
        <p:grpSp>
          <p:nvGrpSpPr>
            <p:cNvPr id="47" name="Group 46">
              <a:extLst>
                <a:ext uri="{FF2B5EF4-FFF2-40B4-BE49-F238E27FC236}">
                  <a16:creationId xmlns:a16="http://schemas.microsoft.com/office/drawing/2014/main" id="{0A13D1F0-E91D-45EA-C020-A402821419D9}"/>
                </a:ext>
              </a:extLst>
            </p:cNvPr>
            <p:cNvGrpSpPr/>
            <p:nvPr/>
          </p:nvGrpSpPr>
          <p:grpSpPr>
            <a:xfrm>
              <a:off x="595925" y="6601404"/>
              <a:ext cx="11049000" cy="78511"/>
              <a:chOff x="723900" y="2327819"/>
              <a:chExt cx="11049000" cy="365590"/>
            </a:xfrm>
          </p:grpSpPr>
          <p:sp>
            <p:nvSpPr>
              <p:cNvPr id="48" name="Rectangle 47">
                <a:extLst>
                  <a:ext uri="{FF2B5EF4-FFF2-40B4-BE49-F238E27FC236}">
                    <a16:creationId xmlns:a16="http://schemas.microsoft.com/office/drawing/2014/main" id="{C54C5414-695C-8F93-3C66-BEE75BDD481A}"/>
                  </a:ext>
                </a:extLst>
              </p:cNvPr>
              <p:cNvSpPr/>
              <p:nvPr/>
            </p:nvSpPr>
            <p:spPr>
              <a:xfrm>
                <a:off x="723900" y="2327819"/>
                <a:ext cx="1172776" cy="365590"/>
              </a:xfrm>
              <a:prstGeom prst="rect">
                <a:avLst/>
              </a:prstGeom>
              <a:solidFill>
                <a:srgbClr val="005758"/>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400" b="1"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49" name="Rectangle 48">
                <a:extLst>
                  <a:ext uri="{FF2B5EF4-FFF2-40B4-BE49-F238E27FC236}">
                    <a16:creationId xmlns:a16="http://schemas.microsoft.com/office/drawing/2014/main" id="{CB475315-A84C-3166-F35A-042A45522439}"/>
                  </a:ext>
                </a:extLst>
              </p:cNvPr>
              <p:cNvSpPr/>
              <p:nvPr/>
            </p:nvSpPr>
            <p:spPr>
              <a:xfrm>
                <a:off x="1896675" y="2327819"/>
                <a:ext cx="2721679" cy="365590"/>
              </a:xfrm>
              <a:prstGeom prst="rect">
                <a:avLst/>
              </a:prstGeom>
              <a:solidFill>
                <a:srgbClr val="2C9E88"/>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1"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50" name="Rectangle 49">
                <a:extLst>
                  <a:ext uri="{FF2B5EF4-FFF2-40B4-BE49-F238E27FC236}">
                    <a16:creationId xmlns:a16="http://schemas.microsoft.com/office/drawing/2014/main" id="{B3931F39-896A-0933-5B45-DAFC4B63936E}"/>
                  </a:ext>
                </a:extLst>
              </p:cNvPr>
              <p:cNvSpPr/>
              <p:nvPr/>
            </p:nvSpPr>
            <p:spPr>
              <a:xfrm>
                <a:off x="4617348" y="2327819"/>
                <a:ext cx="1579014" cy="365590"/>
              </a:xfrm>
              <a:prstGeom prst="rect">
                <a:avLst/>
              </a:prstGeom>
              <a:solidFill>
                <a:srgbClr val="92397D"/>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3200" b="1"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51" name="Rectangle 50">
                <a:extLst>
                  <a:ext uri="{FF2B5EF4-FFF2-40B4-BE49-F238E27FC236}">
                    <a16:creationId xmlns:a16="http://schemas.microsoft.com/office/drawing/2014/main" id="{233873E7-3565-3BFC-2C71-A0F5B03154FA}"/>
                  </a:ext>
                </a:extLst>
              </p:cNvPr>
              <p:cNvSpPr/>
              <p:nvPr/>
            </p:nvSpPr>
            <p:spPr>
              <a:xfrm>
                <a:off x="6195696" y="2327819"/>
                <a:ext cx="2726024" cy="365590"/>
              </a:xfrm>
              <a:prstGeom prst="rect">
                <a:avLst/>
              </a:prstGeom>
              <a:solidFill>
                <a:srgbClr val="C969DB"/>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1"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52" name="Rectangle 51">
                <a:extLst>
                  <a:ext uri="{FF2B5EF4-FFF2-40B4-BE49-F238E27FC236}">
                    <a16:creationId xmlns:a16="http://schemas.microsoft.com/office/drawing/2014/main" id="{A02988C9-E517-8DAB-8641-C9027E192EDC}"/>
                  </a:ext>
                </a:extLst>
              </p:cNvPr>
              <p:cNvSpPr/>
              <p:nvPr/>
            </p:nvSpPr>
            <p:spPr>
              <a:xfrm>
                <a:off x="8919210" y="2327819"/>
                <a:ext cx="1017270" cy="365590"/>
              </a:xfrm>
              <a:prstGeom prst="rect">
                <a:avLst/>
              </a:prstGeom>
              <a:solidFill>
                <a:srgbClr val="1F728A"/>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1"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53" name="Rectangle 52">
                <a:extLst>
                  <a:ext uri="{FF2B5EF4-FFF2-40B4-BE49-F238E27FC236}">
                    <a16:creationId xmlns:a16="http://schemas.microsoft.com/office/drawing/2014/main" id="{C2124528-27BB-32E6-1B10-6A9A58B12A52}"/>
                  </a:ext>
                </a:extLst>
              </p:cNvPr>
              <p:cNvSpPr/>
              <p:nvPr/>
            </p:nvSpPr>
            <p:spPr>
              <a:xfrm>
                <a:off x="9936480" y="2327819"/>
                <a:ext cx="1836420" cy="365590"/>
              </a:xfrm>
              <a:prstGeom prst="rect">
                <a:avLst/>
              </a:prstGeom>
              <a:solidFill>
                <a:srgbClr val="1E3052"/>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1" i="0" u="none" strike="noStrike" kern="0" cap="none" spc="0" normalizeH="0" baseline="0" noProof="0">
                  <a:ln>
                    <a:noFill/>
                  </a:ln>
                  <a:solidFill>
                    <a:srgbClr val="FFFFFF"/>
                  </a:solidFill>
                  <a:effectLst/>
                  <a:uLnTx/>
                  <a:uFillTx/>
                  <a:latin typeface="Arial" panose="020B0604020202020204"/>
                  <a:ea typeface="+mn-ea"/>
                  <a:cs typeface="+mn-cs"/>
                </a:endParaRPr>
              </a:p>
            </p:txBody>
          </p:sp>
        </p:grpSp>
      </p:grpSp>
    </p:spTree>
    <p:extLst>
      <p:ext uri="{BB962C8B-B14F-4D97-AF65-F5344CB8AC3E}">
        <p14:creationId xmlns:p14="http://schemas.microsoft.com/office/powerpoint/2010/main" val="25722312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23A09D-0DE7-EE6D-AC3F-EA82EBFF7245}"/>
              </a:ext>
            </a:extLst>
          </p:cNvPr>
          <p:cNvSpPr txBox="1">
            <a:spLocks/>
          </p:cNvSpPr>
          <p:nvPr/>
        </p:nvSpPr>
        <p:spPr>
          <a:xfrm>
            <a:off x="3139310" y="1544746"/>
            <a:ext cx="5947539" cy="852002"/>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a:solidFill>
                  <a:schemeClr val="bg1"/>
                </a:solidFill>
                <a:latin typeface="TWK Everett" panose="020B0204000000000000"/>
              </a:rPr>
              <a:t>Grow your Business</a:t>
            </a:r>
          </a:p>
        </p:txBody>
      </p:sp>
      <p:sp>
        <p:nvSpPr>
          <p:cNvPr id="4" name="TextBox 3">
            <a:extLst>
              <a:ext uri="{FF2B5EF4-FFF2-40B4-BE49-F238E27FC236}">
                <a16:creationId xmlns:a16="http://schemas.microsoft.com/office/drawing/2014/main" id="{AB0A7C91-A3C8-A38C-B6F1-3A8A4A6113B9}"/>
              </a:ext>
            </a:extLst>
          </p:cNvPr>
          <p:cNvSpPr txBox="1"/>
          <p:nvPr/>
        </p:nvSpPr>
        <p:spPr>
          <a:xfrm>
            <a:off x="2584066" y="2308759"/>
            <a:ext cx="7058025" cy="276999"/>
          </a:xfrm>
          <a:prstGeom prst="rect">
            <a:avLst/>
          </a:prstGeom>
          <a:noFill/>
        </p:spPr>
        <p:txBody>
          <a:bodyPr wrap="square" lIns="0" tIns="0" rIns="0" bIns="0" anchor="ctr" anchorCtr="0">
            <a:spAutoFit/>
          </a:bodyPr>
          <a:lstStyle/>
          <a:p>
            <a:pPr algn="ctr"/>
            <a:r>
              <a:rPr lang="en-US">
                <a:solidFill>
                  <a:schemeClr val="bg1"/>
                </a:solidFill>
                <a:latin typeface="TWK Everett" panose="020B0204000000000000"/>
              </a:rPr>
              <a:t>Open New Opportunities to Accelerate your Growth</a:t>
            </a:r>
          </a:p>
        </p:txBody>
      </p:sp>
      <p:sp>
        <p:nvSpPr>
          <p:cNvPr id="5" name="TextBox 4">
            <a:extLst>
              <a:ext uri="{FF2B5EF4-FFF2-40B4-BE49-F238E27FC236}">
                <a16:creationId xmlns:a16="http://schemas.microsoft.com/office/drawing/2014/main" id="{CA9A98D5-309A-ABE8-6CF2-A2D504DFA9B8}"/>
              </a:ext>
            </a:extLst>
          </p:cNvPr>
          <p:cNvSpPr txBox="1"/>
          <p:nvPr/>
        </p:nvSpPr>
        <p:spPr>
          <a:xfrm>
            <a:off x="3267190" y="2914539"/>
            <a:ext cx="6237613" cy="215444"/>
          </a:xfrm>
          <a:prstGeom prst="rect">
            <a:avLst/>
          </a:prstGeom>
          <a:noFill/>
        </p:spPr>
        <p:txBody>
          <a:bodyPr wrap="square" lIns="0" tIns="0" rIns="0" bIns="0" anchor="ctr" anchorCtr="0">
            <a:spAutoFit/>
          </a:bodyPr>
          <a:lstStyle/>
          <a:p>
            <a:r>
              <a:rPr lang="en-US" sz="1400">
                <a:solidFill>
                  <a:schemeClr val="bg1"/>
                </a:solidFill>
              </a:rPr>
              <a:t>In This Section</a:t>
            </a:r>
          </a:p>
        </p:txBody>
      </p:sp>
      <p:pic>
        <p:nvPicPr>
          <p:cNvPr id="14" name="Picture 13">
            <a:extLst>
              <a:ext uri="{FF2B5EF4-FFF2-40B4-BE49-F238E27FC236}">
                <a16:creationId xmlns:a16="http://schemas.microsoft.com/office/drawing/2014/main" id="{71188A85-38C6-5042-BE24-D30DB48DFBE9}"/>
              </a:ext>
            </a:extLst>
          </p:cNvPr>
          <p:cNvPicPr>
            <a:picLocks noChangeAspect="1"/>
          </p:cNvPicPr>
          <p:nvPr/>
        </p:nvPicPr>
        <p:blipFill>
          <a:blip r:embed="rId2"/>
          <a:srcRect/>
          <a:stretch/>
        </p:blipFill>
        <p:spPr>
          <a:xfrm>
            <a:off x="4534015" y="2586253"/>
            <a:ext cx="1485670" cy="76717"/>
          </a:xfrm>
          <a:prstGeom prst="rect">
            <a:avLst/>
          </a:prstGeom>
        </p:spPr>
      </p:pic>
      <p:pic>
        <p:nvPicPr>
          <p:cNvPr id="19" name="Picture 18" descr="A white x on a black background&#10;&#10;Description automatically generated">
            <a:extLst>
              <a:ext uri="{FF2B5EF4-FFF2-40B4-BE49-F238E27FC236}">
                <a16:creationId xmlns:a16="http://schemas.microsoft.com/office/drawing/2014/main" id="{C5A15C85-F2E5-FE84-106F-073B79AE55E4}"/>
              </a:ext>
            </a:extLst>
          </p:cNvPr>
          <p:cNvPicPr>
            <a:picLocks noChangeAspect="1"/>
          </p:cNvPicPr>
          <p:nvPr/>
        </p:nvPicPr>
        <p:blipFill>
          <a:blip r:embed="rId3"/>
          <a:stretch>
            <a:fillRect/>
          </a:stretch>
        </p:blipFill>
        <p:spPr>
          <a:xfrm>
            <a:off x="462004" y="212041"/>
            <a:ext cx="2747921" cy="469104"/>
          </a:xfrm>
          <a:prstGeom prst="rect">
            <a:avLst/>
          </a:prstGeom>
        </p:spPr>
      </p:pic>
      <p:sp>
        <p:nvSpPr>
          <p:cNvPr id="6" name="TextBox 5">
            <a:extLst>
              <a:ext uri="{FF2B5EF4-FFF2-40B4-BE49-F238E27FC236}">
                <a16:creationId xmlns:a16="http://schemas.microsoft.com/office/drawing/2014/main" id="{7A47FC80-3AED-A586-965F-04D4B6F386F9}"/>
              </a:ext>
            </a:extLst>
          </p:cNvPr>
          <p:cNvSpPr txBox="1"/>
          <p:nvPr/>
        </p:nvSpPr>
        <p:spPr>
          <a:xfrm>
            <a:off x="3171825" y="3311671"/>
            <a:ext cx="6096000" cy="2462213"/>
          </a:xfrm>
          <a:prstGeom prst="rect">
            <a:avLst/>
          </a:prstGeom>
          <a:noFill/>
        </p:spPr>
        <p:txBody>
          <a:bodyPr wrap="square">
            <a:spAutoFit/>
          </a:bodyPr>
          <a:lstStyle/>
          <a:p>
            <a:r>
              <a:rPr lang="en-US" sz="1400">
                <a:solidFill>
                  <a:schemeClr val="bg1"/>
                </a:solidFill>
              </a:rPr>
              <a:t>Microsoft AI Cloud Partner Program (MAICPP)</a:t>
            </a:r>
          </a:p>
          <a:p>
            <a:endParaRPr lang="en-US" sz="1400">
              <a:solidFill>
                <a:schemeClr val="bg1"/>
              </a:solidFill>
            </a:endParaRPr>
          </a:p>
          <a:p>
            <a:r>
              <a:rPr lang="en-US" sz="1400">
                <a:solidFill>
                  <a:schemeClr val="bg1"/>
                </a:solidFill>
              </a:rPr>
              <a:t>How can TD SYNNEX support you with MAICPP?</a:t>
            </a:r>
          </a:p>
          <a:p>
            <a:endParaRPr lang="en-US" sz="1400">
              <a:solidFill>
                <a:schemeClr val="bg1"/>
              </a:solidFill>
            </a:endParaRPr>
          </a:p>
          <a:p>
            <a:r>
              <a:rPr lang="en-US" sz="1400">
                <a:solidFill>
                  <a:schemeClr val="bg1"/>
                </a:solidFill>
                <a:latin typeface="TWK Everett" panose="020B0204000000000000"/>
              </a:rPr>
              <a:t>How to increase Margin &amp; Profit? </a:t>
            </a:r>
          </a:p>
          <a:p>
            <a:endParaRPr lang="en-US" sz="1400">
              <a:solidFill>
                <a:schemeClr val="bg1"/>
              </a:solidFill>
              <a:latin typeface="TWK Everett" panose="020B0204000000000000"/>
            </a:endParaRPr>
          </a:p>
          <a:p>
            <a:r>
              <a:rPr lang="en-US" sz="1400">
                <a:solidFill>
                  <a:schemeClr val="bg1"/>
                </a:solidFill>
              </a:rPr>
              <a:t>Microsoft Commerce Incentives</a:t>
            </a:r>
          </a:p>
          <a:p>
            <a:endParaRPr lang="en-US" sz="1400">
              <a:solidFill>
                <a:schemeClr val="bg1"/>
              </a:solidFill>
            </a:endParaRPr>
          </a:p>
          <a:p>
            <a:r>
              <a:rPr lang="en-US" sz="1400">
                <a:solidFill>
                  <a:schemeClr val="bg1"/>
                </a:solidFill>
              </a:rPr>
              <a:t>Craft a Winning Demand Generation &amp; Marketing Strategy</a:t>
            </a:r>
          </a:p>
          <a:p>
            <a:endParaRPr lang="en-US" sz="1400">
              <a:solidFill>
                <a:schemeClr val="bg1"/>
              </a:solidFill>
            </a:endParaRPr>
          </a:p>
          <a:p>
            <a:r>
              <a:rPr lang="en-US" sz="1400">
                <a:solidFill>
                  <a:schemeClr val="bg1"/>
                </a:solidFill>
              </a:rPr>
              <a:t>TD SYNNEX Market Trends</a:t>
            </a:r>
          </a:p>
        </p:txBody>
      </p:sp>
    </p:spTree>
    <p:extLst>
      <p:ext uri="{BB962C8B-B14F-4D97-AF65-F5344CB8AC3E}">
        <p14:creationId xmlns:p14="http://schemas.microsoft.com/office/powerpoint/2010/main" val="34963988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C2FB8212-6D1E-CC0C-4A5F-DED53FB4ABAB}"/>
              </a:ext>
            </a:extLst>
          </p:cNvPr>
          <p:cNvSpPr/>
          <p:nvPr/>
        </p:nvSpPr>
        <p:spPr>
          <a:xfrm>
            <a:off x="457200" y="2674984"/>
            <a:ext cx="11277600" cy="123534"/>
          </a:xfrm>
          <a:prstGeom prst="roundRect">
            <a:avLst/>
          </a:prstGeom>
          <a:solidFill>
            <a:srgbClr val="C969DB"/>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7" name="Rectangle 6">
            <a:extLst>
              <a:ext uri="{FF2B5EF4-FFF2-40B4-BE49-F238E27FC236}">
                <a16:creationId xmlns:a16="http://schemas.microsoft.com/office/drawing/2014/main" id="{FA6DB285-CE01-4689-1B2E-0B427437E057}"/>
              </a:ext>
            </a:extLst>
          </p:cNvPr>
          <p:cNvSpPr>
            <a:spLocks/>
          </p:cNvSpPr>
          <p:nvPr/>
        </p:nvSpPr>
        <p:spPr>
          <a:xfrm>
            <a:off x="0" y="2937538"/>
            <a:ext cx="12192000" cy="3920461"/>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cs typeface="Arial" charset="0"/>
            </a:endParaRPr>
          </a:p>
        </p:txBody>
      </p:sp>
      <p:sp>
        <p:nvSpPr>
          <p:cNvPr id="9" name="Rectangle: Rounded Corners 8">
            <a:extLst>
              <a:ext uri="{FF2B5EF4-FFF2-40B4-BE49-F238E27FC236}">
                <a16:creationId xmlns:a16="http://schemas.microsoft.com/office/drawing/2014/main" id="{1209E0AA-6B86-CD64-32A9-833601FB1FF5}"/>
              </a:ext>
            </a:extLst>
          </p:cNvPr>
          <p:cNvSpPr/>
          <p:nvPr/>
        </p:nvSpPr>
        <p:spPr>
          <a:xfrm>
            <a:off x="457200" y="2736878"/>
            <a:ext cx="11277600" cy="3854992"/>
          </a:xfrm>
          <a:prstGeom prst="roundRect">
            <a:avLst>
              <a:gd name="adj" fmla="val 1203"/>
            </a:avLst>
          </a:prstGeom>
          <a:solidFill>
            <a:srgbClr val="FFFFFF">
              <a:lumMod val="95000"/>
            </a:srgbClr>
          </a:solidFill>
          <a:ln w="12700" cap="flat" cmpd="sng" algn="ctr">
            <a:noFill/>
            <a:prstDash val="solid"/>
            <a:miter lim="800000"/>
          </a:ln>
          <a:effectLst/>
        </p:spPr>
        <p:txBody>
          <a:bodyPr rtlCol="0" anchor="ctr"/>
          <a:lstStyle/>
          <a:p>
            <a:pPr algn="ctr">
              <a:defRPr/>
            </a:pPr>
            <a:endParaRPr lang="en-GB" kern="0">
              <a:solidFill>
                <a:srgbClr val="FFFFFF"/>
              </a:solidFill>
            </a:endParaRPr>
          </a:p>
        </p:txBody>
      </p:sp>
      <p:sp>
        <p:nvSpPr>
          <p:cNvPr id="10" name="Rectangle 9">
            <a:extLst>
              <a:ext uri="{FF2B5EF4-FFF2-40B4-BE49-F238E27FC236}">
                <a16:creationId xmlns:a16="http://schemas.microsoft.com/office/drawing/2014/main" id="{288F0F60-3E6C-367E-7AAB-8B77754650F7}"/>
              </a:ext>
            </a:extLst>
          </p:cNvPr>
          <p:cNvSpPr/>
          <p:nvPr/>
        </p:nvSpPr>
        <p:spPr>
          <a:xfrm>
            <a:off x="571500" y="2772636"/>
            <a:ext cx="2628764" cy="2747032"/>
          </a:xfrm>
          <a:prstGeom prst="rect">
            <a:avLst/>
          </a:prstGeom>
          <a:solidFill>
            <a:srgbClr val="FFFFFF">
              <a:lumMod val="95000"/>
            </a:srgbClr>
          </a:solidFill>
          <a:ln w="15875" cap="flat" cmpd="sng" algn="ctr">
            <a:noFill/>
            <a:prstDash val="solid"/>
          </a:ln>
          <a:effectLst/>
        </p:spPr>
        <p:txBody>
          <a:bodyPr rtlCol="0" anchor="ctr"/>
          <a:lstStyle/>
          <a:p>
            <a:pPr algn="ctr">
              <a:defRPr/>
            </a:pPr>
            <a:endParaRPr lang="en-GB" kern="0">
              <a:solidFill>
                <a:srgbClr val="FFFFFF"/>
              </a:solidFill>
            </a:endParaRPr>
          </a:p>
        </p:txBody>
      </p:sp>
      <p:sp>
        <p:nvSpPr>
          <p:cNvPr id="11" name="Rectangle 10">
            <a:extLst>
              <a:ext uri="{FF2B5EF4-FFF2-40B4-BE49-F238E27FC236}">
                <a16:creationId xmlns:a16="http://schemas.microsoft.com/office/drawing/2014/main" id="{1364826A-280A-CCB7-01DF-4EE105238301}"/>
              </a:ext>
            </a:extLst>
          </p:cNvPr>
          <p:cNvSpPr/>
          <p:nvPr/>
        </p:nvSpPr>
        <p:spPr>
          <a:xfrm>
            <a:off x="3338430" y="2772636"/>
            <a:ext cx="2628764" cy="2747032"/>
          </a:xfrm>
          <a:prstGeom prst="rect">
            <a:avLst/>
          </a:prstGeom>
          <a:solidFill>
            <a:srgbClr val="FFFFFF">
              <a:lumMod val="95000"/>
            </a:srgbClr>
          </a:solidFill>
          <a:ln w="15875" cap="flat" cmpd="sng" algn="ctr">
            <a:noFill/>
            <a:prstDash val="solid"/>
          </a:ln>
          <a:effectLst/>
        </p:spPr>
        <p:txBody>
          <a:bodyPr rtlCol="0" anchor="ctr"/>
          <a:lstStyle/>
          <a:p>
            <a:pPr algn="ctr">
              <a:defRPr/>
            </a:pPr>
            <a:endParaRPr lang="en-GB" kern="0">
              <a:solidFill>
                <a:srgbClr val="FFFFFF"/>
              </a:solidFill>
            </a:endParaRPr>
          </a:p>
        </p:txBody>
      </p:sp>
      <p:sp>
        <p:nvSpPr>
          <p:cNvPr id="12" name="Rectangle 11">
            <a:extLst>
              <a:ext uri="{FF2B5EF4-FFF2-40B4-BE49-F238E27FC236}">
                <a16:creationId xmlns:a16="http://schemas.microsoft.com/office/drawing/2014/main" id="{89736E88-7C7F-7A6C-EC64-8BF06FF3663D}"/>
              </a:ext>
            </a:extLst>
          </p:cNvPr>
          <p:cNvSpPr/>
          <p:nvPr/>
        </p:nvSpPr>
        <p:spPr>
          <a:xfrm>
            <a:off x="6105360" y="2772636"/>
            <a:ext cx="2628764" cy="2747032"/>
          </a:xfrm>
          <a:prstGeom prst="rect">
            <a:avLst/>
          </a:prstGeom>
          <a:solidFill>
            <a:srgbClr val="FFFFFF">
              <a:lumMod val="95000"/>
            </a:srgbClr>
          </a:solidFill>
          <a:ln w="15875" cap="flat" cmpd="sng" algn="ctr">
            <a:noFill/>
            <a:prstDash val="solid"/>
          </a:ln>
          <a:effectLst/>
        </p:spPr>
        <p:txBody>
          <a:bodyPr rtlCol="0" anchor="ctr"/>
          <a:lstStyle/>
          <a:p>
            <a:pPr algn="ctr">
              <a:defRPr/>
            </a:pPr>
            <a:endParaRPr lang="en-GB" kern="0">
              <a:solidFill>
                <a:srgbClr val="FFFFFF"/>
              </a:solidFill>
            </a:endParaRPr>
          </a:p>
        </p:txBody>
      </p:sp>
      <p:sp>
        <p:nvSpPr>
          <p:cNvPr id="13" name="Rectangle 12">
            <a:extLst>
              <a:ext uri="{FF2B5EF4-FFF2-40B4-BE49-F238E27FC236}">
                <a16:creationId xmlns:a16="http://schemas.microsoft.com/office/drawing/2014/main" id="{657AE4D7-1739-031D-965C-FBF7AC7F71D2}"/>
              </a:ext>
            </a:extLst>
          </p:cNvPr>
          <p:cNvSpPr/>
          <p:nvPr/>
        </p:nvSpPr>
        <p:spPr>
          <a:xfrm>
            <a:off x="8986590" y="2772636"/>
            <a:ext cx="2628764" cy="2747032"/>
          </a:xfrm>
          <a:prstGeom prst="rect">
            <a:avLst/>
          </a:prstGeom>
          <a:solidFill>
            <a:srgbClr val="FFFFFF">
              <a:lumMod val="95000"/>
            </a:srgbClr>
          </a:solidFill>
          <a:ln w="15875" cap="flat" cmpd="sng" algn="ctr">
            <a:noFill/>
            <a:prstDash val="solid"/>
          </a:ln>
          <a:effectLst/>
        </p:spPr>
        <p:txBody>
          <a:bodyPr rtlCol="0" anchor="ctr"/>
          <a:lstStyle/>
          <a:p>
            <a:pPr algn="ctr">
              <a:defRPr/>
            </a:pPr>
            <a:endParaRPr lang="en-GB" kern="0">
              <a:solidFill>
                <a:srgbClr val="FFFFFF"/>
              </a:solidFill>
            </a:endParaRPr>
          </a:p>
        </p:txBody>
      </p:sp>
      <p:sp>
        <p:nvSpPr>
          <p:cNvPr id="14" name="Rectangle: Top Corners Rounded 13">
            <a:extLst>
              <a:ext uri="{FF2B5EF4-FFF2-40B4-BE49-F238E27FC236}">
                <a16:creationId xmlns:a16="http://schemas.microsoft.com/office/drawing/2014/main" id="{D405DBDF-DE09-7A99-3C7D-7CC3E3646F5B}"/>
              </a:ext>
            </a:extLst>
          </p:cNvPr>
          <p:cNvSpPr/>
          <p:nvPr/>
        </p:nvSpPr>
        <p:spPr>
          <a:xfrm rot="10800000">
            <a:off x="717149" y="4762606"/>
            <a:ext cx="2337461" cy="304848"/>
          </a:xfrm>
          <a:prstGeom prst="round2SameRect">
            <a:avLst>
              <a:gd name="adj1" fmla="val 10352"/>
              <a:gd name="adj2" fmla="val 0"/>
            </a:avLst>
          </a:prstGeom>
          <a:solidFill>
            <a:srgbClr val="06BDD4"/>
          </a:solidFill>
          <a:ln w="15875" cap="flat" cmpd="sng" algn="ctr">
            <a:noFill/>
            <a:prstDash val="solid"/>
          </a:ln>
          <a:effectLst>
            <a:innerShdw blurRad="203200" dist="63500" dir="5400000">
              <a:prstClr val="black">
                <a:alpha val="31000"/>
              </a:prstClr>
            </a:innerShdw>
          </a:effectLst>
        </p:spPr>
        <p:txBody>
          <a:bodyPr rtlCol="0" anchor="ctr"/>
          <a:lstStyle/>
          <a:p>
            <a:pPr algn="ctr">
              <a:defRPr/>
            </a:pPr>
            <a:endParaRPr lang="en-GB" kern="0">
              <a:solidFill>
                <a:srgbClr val="FFFFFF"/>
              </a:solidFill>
            </a:endParaRPr>
          </a:p>
        </p:txBody>
      </p:sp>
      <p:sp>
        <p:nvSpPr>
          <p:cNvPr id="15" name="Rectangle: Top Corners Rounded 14">
            <a:extLst>
              <a:ext uri="{FF2B5EF4-FFF2-40B4-BE49-F238E27FC236}">
                <a16:creationId xmlns:a16="http://schemas.microsoft.com/office/drawing/2014/main" id="{F2EF1B2A-040A-6D5D-EA6C-2A0B7A9A124D}"/>
              </a:ext>
            </a:extLst>
          </p:cNvPr>
          <p:cNvSpPr/>
          <p:nvPr/>
        </p:nvSpPr>
        <p:spPr>
          <a:xfrm rot="10800000">
            <a:off x="3484082" y="4762606"/>
            <a:ext cx="2337461" cy="304848"/>
          </a:xfrm>
          <a:prstGeom prst="round2SameRect">
            <a:avLst>
              <a:gd name="adj1" fmla="val 10352"/>
              <a:gd name="adj2" fmla="val 0"/>
            </a:avLst>
          </a:prstGeom>
          <a:solidFill>
            <a:srgbClr val="06BDD4"/>
          </a:solidFill>
          <a:ln w="15875" cap="flat" cmpd="sng" algn="ctr">
            <a:noFill/>
            <a:prstDash val="solid"/>
          </a:ln>
          <a:effectLst>
            <a:innerShdw blurRad="203200" dist="63500" dir="5400000">
              <a:prstClr val="black">
                <a:alpha val="31000"/>
              </a:prstClr>
            </a:innerShdw>
          </a:effectLst>
        </p:spPr>
        <p:txBody>
          <a:bodyPr rtlCol="0" anchor="ctr"/>
          <a:lstStyle/>
          <a:p>
            <a:pPr algn="ctr">
              <a:defRPr/>
            </a:pPr>
            <a:endParaRPr lang="en-GB" kern="0">
              <a:solidFill>
                <a:srgbClr val="FFFFFF"/>
              </a:solidFill>
            </a:endParaRPr>
          </a:p>
        </p:txBody>
      </p:sp>
      <p:sp>
        <p:nvSpPr>
          <p:cNvPr id="16" name="Rectangle: Top Corners Rounded 15">
            <a:extLst>
              <a:ext uri="{FF2B5EF4-FFF2-40B4-BE49-F238E27FC236}">
                <a16:creationId xmlns:a16="http://schemas.microsoft.com/office/drawing/2014/main" id="{475E59E1-9244-5862-ACB1-137F5CAA7AE4}"/>
              </a:ext>
            </a:extLst>
          </p:cNvPr>
          <p:cNvSpPr/>
          <p:nvPr/>
        </p:nvSpPr>
        <p:spPr>
          <a:xfrm rot="10800000">
            <a:off x="6251011" y="4762606"/>
            <a:ext cx="2337461" cy="304848"/>
          </a:xfrm>
          <a:prstGeom prst="round2SameRect">
            <a:avLst>
              <a:gd name="adj1" fmla="val 10352"/>
              <a:gd name="adj2" fmla="val 0"/>
            </a:avLst>
          </a:prstGeom>
          <a:solidFill>
            <a:srgbClr val="06BDD4"/>
          </a:solidFill>
          <a:ln w="15875" cap="flat" cmpd="sng" algn="ctr">
            <a:noFill/>
            <a:prstDash val="solid"/>
          </a:ln>
          <a:effectLst>
            <a:innerShdw blurRad="203200" dist="63500" dir="5400000">
              <a:prstClr val="black">
                <a:alpha val="31000"/>
              </a:prstClr>
            </a:innerShdw>
          </a:effectLst>
        </p:spPr>
        <p:txBody>
          <a:bodyPr rtlCol="0" anchor="ctr"/>
          <a:lstStyle/>
          <a:p>
            <a:pPr algn="ctr">
              <a:defRPr/>
            </a:pPr>
            <a:endParaRPr lang="en-GB" kern="0">
              <a:solidFill>
                <a:srgbClr val="FFFFFF"/>
              </a:solidFill>
            </a:endParaRPr>
          </a:p>
        </p:txBody>
      </p:sp>
      <p:sp>
        <p:nvSpPr>
          <p:cNvPr id="17" name="Rectangle: Top Corners Rounded 16">
            <a:extLst>
              <a:ext uri="{FF2B5EF4-FFF2-40B4-BE49-F238E27FC236}">
                <a16:creationId xmlns:a16="http://schemas.microsoft.com/office/drawing/2014/main" id="{2F7E870A-3659-000C-4651-6C4820A294A1}"/>
              </a:ext>
            </a:extLst>
          </p:cNvPr>
          <p:cNvSpPr/>
          <p:nvPr/>
        </p:nvSpPr>
        <p:spPr>
          <a:xfrm rot="10800000">
            <a:off x="9132240" y="4762606"/>
            <a:ext cx="2337461" cy="304848"/>
          </a:xfrm>
          <a:prstGeom prst="round2SameRect">
            <a:avLst>
              <a:gd name="adj1" fmla="val 10352"/>
              <a:gd name="adj2" fmla="val 0"/>
            </a:avLst>
          </a:prstGeom>
          <a:solidFill>
            <a:srgbClr val="06BDD4"/>
          </a:solidFill>
          <a:ln w="15875" cap="flat" cmpd="sng" algn="ctr">
            <a:noFill/>
            <a:prstDash val="solid"/>
          </a:ln>
          <a:effectLst>
            <a:innerShdw blurRad="203200" dist="63500" dir="5400000">
              <a:prstClr val="black">
                <a:alpha val="31000"/>
              </a:prstClr>
            </a:innerShdw>
          </a:effectLst>
        </p:spPr>
        <p:txBody>
          <a:bodyPr rtlCol="0" anchor="ctr"/>
          <a:lstStyle/>
          <a:p>
            <a:pPr algn="ctr">
              <a:defRPr/>
            </a:pPr>
            <a:endParaRPr lang="en-GB" kern="0">
              <a:solidFill>
                <a:srgbClr val="FFFFFF"/>
              </a:solidFill>
            </a:endParaRPr>
          </a:p>
        </p:txBody>
      </p:sp>
      <p:sp>
        <p:nvSpPr>
          <p:cNvPr id="18" name="Oval 17">
            <a:extLst>
              <a:ext uri="{FF2B5EF4-FFF2-40B4-BE49-F238E27FC236}">
                <a16:creationId xmlns:a16="http://schemas.microsoft.com/office/drawing/2014/main" id="{1B604466-BC66-C8ED-A631-FA0411718C34}"/>
              </a:ext>
            </a:extLst>
          </p:cNvPr>
          <p:cNvSpPr/>
          <p:nvPr/>
        </p:nvSpPr>
        <p:spPr>
          <a:xfrm>
            <a:off x="1467513" y="2354263"/>
            <a:ext cx="836738" cy="836736"/>
          </a:xfrm>
          <a:prstGeom prst="ellipse">
            <a:avLst/>
          </a:prstGeom>
          <a:solidFill>
            <a:srgbClr val="FFFFFF">
              <a:lumMod val="95000"/>
            </a:srgbClr>
          </a:solidFill>
          <a:ln w="15875" cap="flat" cmpd="sng" algn="ctr">
            <a:noFill/>
            <a:prstDash val="solid"/>
          </a:ln>
          <a:effectLst/>
        </p:spPr>
        <p:txBody>
          <a:bodyPr rtlCol="0" anchor="ctr"/>
          <a:lstStyle/>
          <a:p>
            <a:pPr algn="ctr">
              <a:defRPr/>
            </a:pPr>
            <a:endParaRPr lang="en-US" kern="0">
              <a:solidFill>
                <a:srgbClr val="FFFFFF"/>
              </a:solidFill>
              <a:sym typeface="Arial"/>
            </a:endParaRPr>
          </a:p>
        </p:txBody>
      </p:sp>
      <p:sp>
        <p:nvSpPr>
          <p:cNvPr id="19" name="Rectangle 18">
            <a:extLst>
              <a:ext uri="{FF2B5EF4-FFF2-40B4-BE49-F238E27FC236}">
                <a16:creationId xmlns:a16="http://schemas.microsoft.com/office/drawing/2014/main" id="{C4EA1FB8-390C-76AC-63AE-6142472A1BF0}"/>
              </a:ext>
            </a:extLst>
          </p:cNvPr>
          <p:cNvSpPr/>
          <p:nvPr/>
        </p:nvSpPr>
        <p:spPr>
          <a:xfrm>
            <a:off x="0" y="2735566"/>
            <a:ext cx="12192000" cy="201973"/>
          </a:xfrm>
          <a:prstGeom prst="rect">
            <a:avLst/>
          </a:prstGeom>
          <a:solidFill>
            <a:srgbClr val="F2F2F2"/>
          </a:solidFill>
          <a:ln w="15875" cap="flat" cmpd="sng" algn="ctr">
            <a:noFill/>
            <a:prstDash val="solid"/>
          </a:ln>
          <a:effectLst/>
        </p:spPr>
        <p:txBody>
          <a:bodyPr rtlCol="0" anchor="ctr"/>
          <a:lstStyle/>
          <a:p>
            <a:pPr algn="ctr">
              <a:defRPr/>
            </a:pPr>
            <a:endParaRPr lang="en-US" kern="0">
              <a:solidFill>
                <a:srgbClr val="FFFFFF"/>
              </a:solidFill>
            </a:endParaRPr>
          </a:p>
        </p:txBody>
      </p:sp>
      <p:grpSp>
        <p:nvGrpSpPr>
          <p:cNvPr id="20" name="Group 19">
            <a:extLst>
              <a:ext uri="{FF2B5EF4-FFF2-40B4-BE49-F238E27FC236}">
                <a16:creationId xmlns:a16="http://schemas.microsoft.com/office/drawing/2014/main" id="{36E46BB7-91DB-C5C7-44CD-24A24013B75D}"/>
              </a:ext>
            </a:extLst>
          </p:cNvPr>
          <p:cNvGrpSpPr/>
          <p:nvPr/>
        </p:nvGrpSpPr>
        <p:grpSpPr>
          <a:xfrm>
            <a:off x="717152" y="2903330"/>
            <a:ext cx="2337460" cy="2111751"/>
            <a:chOff x="6642054" y="3789472"/>
            <a:chExt cx="2488271" cy="4005087"/>
          </a:xfrm>
        </p:grpSpPr>
        <p:sp>
          <p:nvSpPr>
            <p:cNvPr id="21" name="Rectangle: Rounded Corners 20">
              <a:extLst>
                <a:ext uri="{FF2B5EF4-FFF2-40B4-BE49-F238E27FC236}">
                  <a16:creationId xmlns:a16="http://schemas.microsoft.com/office/drawing/2014/main" id="{D9741951-0D0F-DE32-E591-951096D245EA}"/>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algn="ctr">
                <a:defRPr/>
              </a:pPr>
              <a:endParaRPr lang="en-GB" kern="0">
                <a:solidFill>
                  <a:srgbClr val="FFFFFF"/>
                </a:solidFill>
              </a:endParaRPr>
            </a:p>
          </p:txBody>
        </p:sp>
        <p:sp>
          <p:nvSpPr>
            <p:cNvPr id="22" name="Rectangle: Rounded Corners 21">
              <a:extLst>
                <a:ext uri="{FF2B5EF4-FFF2-40B4-BE49-F238E27FC236}">
                  <a16:creationId xmlns:a16="http://schemas.microsoft.com/office/drawing/2014/main" id="{D2875F21-B7C7-7FBF-DB17-50A72B4FA7E1}"/>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algn="ctr">
                <a:defRPr/>
              </a:pPr>
              <a:endParaRPr lang="en-GB" kern="0">
                <a:solidFill>
                  <a:srgbClr val="FFFFFF"/>
                </a:solidFill>
              </a:endParaRPr>
            </a:p>
          </p:txBody>
        </p:sp>
      </p:grpSp>
      <p:grpSp>
        <p:nvGrpSpPr>
          <p:cNvPr id="23" name="Group 22">
            <a:extLst>
              <a:ext uri="{FF2B5EF4-FFF2-40B4-BE49-F238E27FC236}">
                <a16:creationId xmlns:a16="http://schemas.microsoft.com/office/drawing/2014/main" id="{0F9287E9-07F0-F625-64F6-04D6A009ECFD}"/>
              </a:ext>
            </a:extLst>
          </p:cNvPr>
          <p:cNvGrpSpPr/>
          <p:nvPr/>
        </p:nvGrpSpPr>
        <p:grpSpPr>
          <a:xfrm>
            <a:off x="1511277" y="2646203"/>
            <a:ext cx="2121378" cy="1804771"/>
            <a:chOff x="1521111" y="3708369"/>
            <a:chExt cx="2121378" cy="1804771"/>
          </a:xfrm>
        </p:grpSpPr>
        <p:sp>
          <p:nvSpPr>
            <p:cNvPr id="24" name="TextBox 23">
              <a:extLst>
                <a:ext uri="{FF2B5EF4-FFF2-40B4-BE49-F238E27FC236}">
                  <a16:creationId xmlns:a16="http://schemas.microsoft.com/office/drawing/2014/main" id="{CCA3288C-9410-678F-CBE9-88507BB97C80}"/>
                </a:ext>
              </a:extLst>
            </p:cNvPr>
            <p:cNvSpPr txBox="1"/>
            <p:nvPr/>
          </p:nvSpPr>
          <p:spPr>
            <a:xfrm>
              <a:off x="1521111" y="3708369"/>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6600" kern="0">
                  <a:solidFill>
                    <a:srgbClr val="FFFFFF">
                      <a:lumMod val="95000"/>
                    </a:srgbClr>
                  </a:solidFill>
                  <a:effectLst>
                    <a:innerShdw blurRad="63500" dist="25400" dir="13500000">
                      <a:prstClr val="black">
                        <a:alpha val="5000"/>
                      </a:prstClr>
                    </a:innerShdw>
                  </a:effectLst>
                </a:rPr>
                <a:t>1</a:t>
              </a:r>
              <a:endParaRPr lang="en-US" sz="16600" kern="0">
                <a:solidFill>
                  <a:srgbClr val="FFFFFF">
                    <a:lumMod val="95000"/>
                  </a:srgbClr>
                </a:solidFill>
                <a:effectLst>
                  <a:innerShdw blurRad="63500" dist="25400" dir="13500000">
                    <a:prstClr val="black">
                      <a:alpha val="5000"/>
                    </a:prstClr>
                  </a:innerShdw>
                </a:effectLst>
              </a:endParaRPr>
            </a:p>
          </p:txBody>
        </p:sp>
        <p:sp>
          <p:nvSpPr>
            <p:cNvPr id="25" name="TextBox 24">
              <a:extLst>
                <a:ext uri="{FF2B5EF4-FFF2-40B4-BE49-F238E27FC236}">
                  <a16:creationId xmlns:a16="http://schemas.microsoft.com/office/drawing/2014/main" id="{DE19DB8D-35DE-578B-B18F-35EBD461C2FC}"/>
                </a:ext>
              </a:extLst>
            </p:cNvPr>
            <p:cNvSpPr txBox="1"/>
            <p:nvPr/>
          </p:nvSpPr>
          <p:spPr>
            <a:xfrm>
              <a:off x="1521111" y="3708982"/>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6600" kern="0">
                  <a:gradFill>
                    <a:gsLst>
                      <a:gs pos="0">
                        <a:srgbClr val="FFFFFF"/>
                      </a:gs>
                      <a:gs pos="65000">
                        <a:srgbClr val="D9D8D6">
                          <a:alpha val="0"/>
                        </a:srgbClr>
                      </a:gs>
                    </a:gsLst>
                    <a:lin ang="16200000" scaled="1"/>
                  </a:gradFill>
                </a:rPr>
                <a:t>1</a:t>
              </a:r>
              <a:endParaRPr lang="en-US" sz="16600" kern="0">
                <a:gradFill>
                  <a:gsLst>
                    <a:gs pos="0">
                      <a:srgbClr val="FFFFFF"/>
                    </a:gs>
                    <a:gs pos="65000">
                      <a:srgbClr val="D9D8D6">
                        <a:alpha val="0"/>
                      </a:srgbClr>
                    </a:gs>
                  </a:gsLst>
                  <a:lin ang="16200000" scaled="1"/>
                </a:gradFill>
              </a:endParaRPr>
            </a:p>
          </p:txBody>
        </p:sp>
      </p:grpSp>
      <p:grpSp>
        <p:nvGrpSpPr>
          <p:cNvPr id="26" name="Group 25">
            <a:extLst>
              <a:ext uri="{FF2B5EF4-FFF2-40B4-BE49-F238E27FC236}">
                <a16:creationId xmlns:a16="http://schemas.microsoft.com/office/drawing/2014/main" id="{6548FBFC-1C92-BE3D-9337-A43A189DA390}"/>
              </a:ext>
            </a:extLst>
          </p:cNvPr>
          <p:cNvGrpSpPr/>
          <p:nvPr/>
        </p:nvGrpSpPr>
        <p:grpSpPr>
          <a:xfrm>
            <a:off x="1506131" y="2392880"/>
            <a:ext cx="759502" cy="759502"/>
            <a:chOff x="6642054" y="3789472"/>
            <a:chExt cx="2488271" cy="4005087"/>
          </a:xfrm>
        </p:grpSpPr>
        <p:sp>
          <p:nvSpPr>
            <p:cNvPr id="27" name="Rectangle: Rounded Corners 164">
              <a:extLst>
                <a:ext uri="{FF2B5EF4-FFF2-40B4-BE49-F238E27FC236}">
                  <a16:creationId xmlns:a16="http://schemas.microsoft.com/office/drawing/2014/main" id="{AF48D390-A2BF-90A7-6CC8-D76F99E14586}"/>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algn="ctr">
                <a:defRPr/>
              </a:pPr>
              <a:endParaRPr lang="en-GB" kern="0">
                <a:solidFill>
                  <a:srgbClr val="FFFFFF"/>
                </a:solidFill>
              </a:endParaRPr>
            </a:p>
          </p:txBody>
        </p:sp>
        <p:sp>
          <p:nvSpPr>
            <p:cNvPr id="28" name="Rectangle: Rounded Corners 165">
              <a:extLst>
                <a:ext uri="{FF2B5EF4-FFF2-40B4-BE49-F238E27FC236}">
                  <a16:creationId xmlns:a16="http://schemas.microsoft.com/office/drawing/2014/main" id="{98CCC80F-D96F-673F-0804-32FA04403E85}"/>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algn="ctr">
                <a:defRPr/>
              </a:pPr>
              <a:endParaRPr lang="en-GB" kern="0">
                <a:solidFill>
                  <a:srgbClr val="FFFFFF"/>
                </a:solidFill>
              </a:endParaRPr>
            </a:p>
          </p:txBody>
        </p:sp>
      </p:grpSp>
      <p:sp>
        <p:nvSpPr>
          <p:cNvPr id="29" name="Oval 28">
            <a:extLst>
              <a:ext uri="{FF2B5EF4-FFF2-40B4-BE49-F238E27FC236}">
                <a16:creationId xmlns:a16="http://schemas.microsoft.com/office/drawing/2014/main" id="{AB2D7B0A-F974-4703-55F0-BCB77EE6F180}"/>
              </a:ext>
            </a:extLst>
          </p:cNvPr>
          <p:cNvSpPr/>
          <p:nvPr/>
        </p:nvSpPr>
        <p:spPr>
          <a:xfrm>
            <a:off x="4234443" y="2354263"/>
            <a:ext cx="836738" cy="836736"/>
          </a:xfrm>
          <a:prstGeom prst="ellipse">
            <a:avLst/>
          </a:prstGeom>
          <a:solidFill>
            <a:srgbClr val="FFFFFF">
              <a:lumMod val="95000"/>
            </a:srgbClr>
          </a:solidFill>
          <a:ln w="15875" cap="flat" cmpd="sng" algn="ctr">
            <a:noFill/>
            <a:prstDash val="solid"/>
          </a:ln>
          <a:effectLst/>
        </p:spPr>
        <p:txBody>
          <a:bodyPr rtlCol="0" anchor="ctr"/>
          <a:lstStyle/>
          <a:p>
            <a:pPr algn="ctr">
              <a:defRPr/>
            </a:pPr>
            <a:endParaRPr lang="en-US" kern="0">
              <a:solidFill>
                <a:srgbClr val="FFFFFF"/>
              </a:solidFill>
              <a:sym typeface="Arial"/>
            </a:endParaRPr>
          </a:p>
        </p:txBody>
      </p:sp>
      <p:grpSp>
        <p:nvGrpSpPr>
          <p:cNvPr id="30" name="Group 29">
            <a:extLst>
              <a:ext uri="{FF2B5EF4-FFF2-40B4-BE49-F238E27FC236}">
                <a16:creationId xmlns:a16="http://schemas.microsoft.com/office/drawing/2014/main" id="{53D2A308-1E90-F56B-98EE-301CEE25EB20}"/>
              </a:ext>
            </a:extLst>
          </p:cNvPr>
          <p:cNvGrpSpPr/>
          <p:nvPr/>
        </p:nvGrpSpPr>
        <p:grpSpPr>
          <a:xfrm>
            <a:off x="3484082" y="2903330"/>
            <a:ext cx="2337460" cy="2111751"/>
            <a:chOff x="6642054" y="3789472"/>
            <a:chExt cx="2488271" cy="4005087"/>
          </a:xfrm>
        </p:grpSpPr>
        <p:sp>
          <p:nvSpPr>
            <p:cNvPr id="31" name="Rectangle: Rounded Corners 30">
              <a:extLst>
                <a:ext uri="{FF2B5EF4-FFF2-40B4-BE49-F238E27FC236}">
                  <a16:creationId xmlns:a16="http://schemas.microsoft.com/office/drawing/2014/main" id="{880DB1A9-6EF0-9678-71B7-CFDE54EE9AD0}"/>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algn="ctr">
                <a:defRPr/>
              </a:pPr>
              <a:endParaRPr lang="en-GB" kern="0">
                <a:solidFill>
                  <a:srgbClr val="FFFFFF"/>
                </a:solidFill>
              </a:endParaRPr>
            </a:p>
          </p:txBody>
        </p:sp>
        <p:sp>
          <p:nvSpPr>
            <p:cNvPr id="32" name="Rectangle: Rounded Corners 31">
              <a:extLst>
                <a:ext uri="{FF2B5EF4-FFF2-40B4-BE49-F238E27FC236}">
                  <a16:creationId xmlns:a16="http://schemas.microsoft.com/office/drawing/2014/main" id="{93CC91AF-0DA2-956D-9047-E66912E6811E}"/>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algn="ctr">
                <a:defRPr/>
              </a:pPr>
              <a:endParaRPr lang="en-GB" kern="0">
                <a:solidFill>
                  <a:srgbClr val="FFFFFF"/>
                </a:solidFill>
              </a:endParaRPr>
            </a:p>
          </p:txBody>
        </p:sp>
      </p:grpSp>
      <p:grpSp>
        <p:nvGrpSpPr>
          <p:cNvPr id="33" name="Group 32">
            <a:extLst>
              <a:ext uri="{FF2B5EF4-FFF2-40B4-BE49-F238E27FC236}">
                <a16:creationId xmlns:a16="http://schemas.microsoft.com/office/drawing/2014/main" id="{48E0B28B-6CC6-7645-17EC-EF81B9F1F63F}"/>
              </a:ext>
            </a:extLst>
          </p:cNvPr>
          <p:cNvGrpSpPr/>
          <p:nvPr/>
        </p:nvGrpSpPr>
        <p:grpSpPr>
          <a:xfrm>
            <a:off x="4273061" y="2392880"/>
            <a:ext cx="759502" cy="759502"/>
            <a:chOff x="6642054" y="3789472"/>
            <a:chExt cx="2488271" cy="4005087"/>
          </a:xfrm>
        </p:grpSpPr>
        <p:sp>
          <p:nvSpPr>
            <p:cNvPr id="34" name="Rectangle: Rounded Corners 164">
              <a:extLst>
                <a:ext uri="{FF2B5EF4-FFF2-40B4-BE49-F238E27FC236}">
                  <a16:creationId xmlns:a16="http://schemas.microsoft.com/office/drawing/2014/main" id="{54168256-4BEA-1157-3DBF-E01DE114060D}"/>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algn="ctr">
                <a:defRPr/>
              </a:pPr>
              <a:endParaRPr lang="en-GB" kern="0">
                <a:solidFill>
                  <a:srgbClr val="FFFFFF"/>
                </a:solidFill>
              </a:endParaRPr>
            </a:p>
          </p:txBody>
        </p:sp>
        <p:sp>
          <p:nvSpPr>
            <p:cNvPr id="35" name="Rectangle: Rounded Corners 165">
              <a:extLst>
                <a:ext uri="{FF2B5EF4-FFF2-40B4-BE49-F238E27FC236}">
                  <a16:creationId xmlns:a16="http://schemas.microsoft.com/office/drawing/2014/main" id="{5C85DCF0-9628-7EF2-CB2F-9A55E3B77B68}"/>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algn="ctr">
                <a:defRPr/>
              </a:pPr>
              <a:endParaRPr lang="en-GB" kern="0">
                <a:solidFill>
                  <a:srgbClr val="FFFFFF"/>
                </a:solidFill>
              </a:endParaRPr>
            </a:p>
          </p:txBody>
        </p:sp>
      </p:grpSp>
      <p:sp>
        <p:nvSpPr>
          <p:cNvPr id="36" name="Oval 35">
            <a:extLst>
              <a:ext uri="{FF2B5EF4-FFF2-40B4-BE49-F238E27FC236}">
                <a16:creationId xmlns:a16="http://schemas.microsoft.com/office/drawing/2014/main" id="{80F8A673-929E-BBB7-5992-720B142422DB}"/>
              </a:ext>
            </a:extLst>
          </p:cNvPr>
          <p:cNvSpPr/>
          <p:nvPr/>
        </p:nvSpPr>
        <p:spPr>
          <a:xfrm>
            <a:off x="7001373" y="2354263"/>
            <a:ext cx="836738" cy="836736"/>
          </a:xfrm>
          <a:prstGeom prst="ellipse">
            <a:avLst/>
          </a:prstGeom>
          <a:solidFill>
            <a:srgbClr val="FFFFFF">
              <a:lumMod val="95000"/>
            </a:srgbClr>
          </a:solidFill>
          <a:ln w="15875" cap="flat" cmpd="sng" algn="ctr">
            <a:noFill/>
            <a:prstDash val="solid"/>
          </a:ln>
          <a:effectLst/>
        </p:spPr>
        <p:txBody>
          <a:bodyPr rtlCol="0" anchor="ctr"/>
          <a:lstStyle/>
          <a:p>
            <a:pPr algn="ctr">
              <a:defRPr/>
            </a:pPr>
            <a:endParaRPr lang="en-US" kern="0">
              <a:solidFill>
                <a:srgbClr val="FFFFFF"/>
              </a:solidFill>
              <a:sym typeface="Arial"/>
            </a:endParaRPr>
          </a:p>
        </p:txBody>
      </p:sp>
      <p:grpSp>
        <p:nvGrpSpPr>
          <p:cNvPr id="37" name="Group 36">
            <a:extLst>
              <a:ext uri="{FF2B5EF4-FFF2-40B4-BE49-F238E27FC236}">
                <a16:creationId xmlns:a16="http://schemas.microsoft.com/office/drawing/2014/main" id="{06ABA8AA-6E83-2320-6160-E0FB8C626CFD}"/>
              </a:ext>
            </a:extLst>
          </p:cNvPr>
          <p:cNvGrpSpPr/>
          <p:nvPr/>
        </p:nvGrpSpPr>
        <p:grpSpPr>
          <a:xfrm>
            <a:off x="6251011" y="2903330"/>
            <a:ext cx="2337460" cy="2111751"/>
            <a:chOff x="6642054" y="3789472"/>
            <a:chExt cx="2488271" cy="4005087"/>
          </a:xfrm>
        </p:grpSpPr>
        <p:sp>
          <p:nvSpPr>
            <p:cNvPr id="38" name="Rectangle: Rounded Corners 37">
              <a:extLst>
                <a:ext uri="{FF2B5EF4-FFF2-40B4-BE49-F238E27FC236}">
                  <a16:creationId xmlns:a16="http://schemas.microsoft.com/office/drawing/2014/main" id="{B6057AAE-1E79-E86A-5F71-1F282C1126F1}"/>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algn="ctr">
                <a:defRPr/>
              </a:pPr>
              <a:endParaRPr lang="en-GB" kern="0">
                <a:solidFill>
                  <a:srgbClr val="FFFFFF"/>
                </a:solidFill>
              </a:endParaRPr>
            </a:p>
          </p:txBody>
        </p:sp>
        <p:sp>
          <p:nvSpPr>
            <p:cNvPr id="39" name="Rectangle: Rounded Corners 38">
              <a:extLst>
                <a:ext uri="{FF2B5EF4-FFF2-40B4-BE49-F238E27FC236}">
                  <a16:creationId xmlns:a16="http://schemas.microsoft.com/office/drawing/2014/main" id="{EC12792F-7E6A-5B62-755C-EB0CAE80FCA2}"/>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algn="ctr">
                <a:defRPr/>
              </a:pPr>
              <a:endParaRPr lang="en-GB" kern="0">
                <a:solidFill>
                  <a:srgbClr val="FFFFFF"/>
                </a:solidFill>
              </a:endParaRPr>
            </a:p>
          </p:txBody>
        </p:sp>
      </p:grpSp>
      <p:grpSp>
        <p:nvGrpSpPr>
          <p:cNvPr id="40" name="Group 39">
            <a:extLst>
              <a:ext uri="{FF2B5EF4-FFF2-40B4-BE49-F238E27FC236}">
                <a16:creationId xmlns:a16="http://schemas.microsoft.com/office/drawing/2014/main" id="{F79FCF04-8121-F82B-8D19-3E3575B1256D}"/>
              </a:ext>
            </a:extLst>
          </p:cNvPr>
          <p:cNvGrpSpPr/>
          <p:nvPr/>
        </p:nvGrpSpPr>
        <p:grpSpPr>
          <a:xfrm>
            <a:off x="7039991" y="2392880"/>
            <a:ext cx="759502" cy="759502"/>
            <a:chOff x="6642054" y="3789472"/>
            <a:chExt cx="2488271" cy="4005087"/>
          </a:xfrm>
        </p:grpSpPr>
        <p:sp>
          <p:nvSpPr>
            <p:cNvPr id="41" name="Rectangle: Rounded Corners 164">
              <a:extLst>
                <a:ext uri="{FF2B5EF4-FFF2-40B4-BE49-F238E27FC236}">
                  <a16:creationId xmlns:a16="http://schemas.microsoft.com/office/drawing/2014/main" id="{52651D60-48E4-B15D-5E46-A138F2FD9EF5}"/>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algn="ctr">
                <a:defRPr/>
              </a:pPr>
              <a:endParaRPr lang="en-GB" kern="0">
                <a:solidFill>
                  <a:srgbClr val="FFFFFF"/>
                </a:solidFill>
              </a:endParaRPr>
            </a:p>
          </p:txBody>
        </p:sp>
        <p:sp>
          <p:nvSpPr>
            <p:cNvPr id="42" name="Rectangle: Rounded Corners 165">
              <a:extLst>
                <a:ext uri="{FF2B5EF4-FFF2-40B4-BE49-F238E27FC236}">
                  <a16:creationId xmlns:a16="http://schemas.microsoft.com/office/drawing/2014/main" id="{5616B89D-4A2A-9637-69C7-91FBA2698F21}"/>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algn="ctr">
                <a:defRPr/>
              </a:pPr>
              <a:endParaRPr lang="en-GB" kern="0">
                <a:solidFill>
                  <a:srgbClr val="FFFFFF"/>
                </a:solidFill>
              </a:endParaRPr>
            </a:p>
          </p:txBody>
        </p:sp>
      </p:grpSp>
      <p:sp>
        <p:nvSpPr>
          <p:cNvPr id="43" name="Oval 42">
            <a:extLst>
              <a:ext uri="{FF2B5EF4-FFF2-40B4-BE49-F238E27FC236}">
                <a16:creationId xmlns:a16="http://schemas.microsoft.com/office/drawing/2014/main" id="{E0058EA5-5C1D-637B-3873-0DE1C9AC8CA9}"/>
              </a:ext>
            </a:extLst>
          </p:cNvPr>
          <p:cNvSpPr/>
          <p:nvPr/>
        </p:nvSpPr>
        <p:spPr>
          <a:xfrm>
            <a:off x="9882603" y="2354263"/>
            <a:ext cx="836738" cy="836736"/>
          </a:xfrm>
          <a:prstGeom prst="ellipse">
            <a:avLst/>
          </a:prstGeom>
          <a:solidFill>
            <a:srgbClr val="FFFFFF">
              <a:lumMod val="95000"/>
            </a:srgbClr>
          </a:solidFill>
          <a:ln w="15875" cap="flat" cmpd="sng" algn="ctr">
            <a:noFill/>
            <a:prstDash val="solid"/>
          </a:ln>
          <a:effectLst/>
        </p:spPr>
        <p:txBody>
          <a:bodyPr rtlCol="0" anchor="ctr"/>
          <a:lstStyle/>
          <a:p>
            <a:pPr algn="ctr">
              <a:defRPr/>
            </a:pPr>
            <a:endParaRPr lang="en-US" kern="0">
              <a:solidFill>
                <a:srgbClr val="FFFFFF"/>
              </a:solidFill>
              <a:sym typeface="Arial"/>
            </a:endParaRPr>
          </a:p>
        </p:txBody>
      </p:sp>
      <p:grpSp>
        <p:nvGrpSpPr>
          <p:cNvPr id="44" name="Group 43">
            <a:extLst>
              <a:ext uri="{FF2B5EF4-FFF2-40B4-BE49-F238E27FC236}">
                <a16:creationId xmlns:a16="http://schemas.microsoft.com/office/drawing/2014/main" id="{D84AA5A2-33FB-05FC-3BF3-F17A9EC49431}"/>
              </a:ext>
            </a:extLst>
          </p:cNvPr>
          <p:cNvGrpSpPr/>
          <p:nvPr/>
        </p:nvGrpSpPr>
        <p:grpSpPr>
          <a:xfrm>
            <a:off x="9132242" y="2903330"/>
            <a:ext cx="2337460" cy="2111751"/>
            <a:chOff x="6642054" y="3789472"/>
            <a:chExt cx="2488271" cy="4005087"/>
          </a:xfrm>
        </p:grpSpPr>
        <p:sp>
          <p:nvSpPr>
            <p:cNvPr id="45" name="Rectangle: Rounded Corners 44">
              <a:extLst>
                <a:ext uri="{FF2B5EF4-FFF2-40B4-BE49-F238E27FC236}">
                  <a16:creationId xmlns:a16="http://schemas.microsoft.com/office/drawing/2014/main" id="{2A8C9A81-C133-CE9A-61B8-2F601580D126}"/>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algn="ctr">
                <a:defRPr/>
              </a:pPr>
              <a:endParaRPr lang="en-GB" kern="0">
                <a:solidFill>
                  <a:srgbClr val="FFFFFF"/>
                </a:solidFill>
              </a:endParaRPr>
            </a:p>
          </p:txBody>
        </p:sp>
        <p:sp>
          <p:nvSpPr>
            <p:cNvPr id="46" name="Rectangle: Rounded Corners 45">
              <a:extLst>
                <a:ext uri="{FF2B5EF4-FFF2-40B4-BE49-F238E27FC236}">
                  <a16:creationId xmlns:a16="http://schemas.microsoft.com/office/drawing/2014/main" id="{90791582-5873-9D58-6216-C4453FAAC180}"/>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algn="ctr">
                <a:defRPr/>
              </a:pPr>
              <a:endParaRPr lang="en-GB" kern="0">
                <a:solidFill>
                  <a:srgbClr val="FFFFFF"/>
                </a:solidFill>
              </a:endParaRPr>
            </a:p>
          </p:txBody>
        </p:sp>
      </p:grpSp>
      <p:grpSp>
        <p:nvGrpSpPr>
          <p:cNvPr id="47" name="Group 46">
            <a:extLst>
              <a:ext uri="{FF2B5EF4-FFF2-40B4-BE49-F238E27FC236}">
                <a16:creationId xmlns:a16="http://schemas.microsoft.com/office/drawing/2014/main" id="{81C08FDB-B738-81AE-A1AD-ABF4AEC1DBC5}"/>
              </a:ext>
            </a:extLst>
          </p:cNvPr>
          <p:cNvGrpSpPr/>
          <p:nvPr/>
        </p:nvGrpSpPr>
        <p:grpSpPr>
          <a:xfrm>
            <a:off x="9921221" y="2392880"/>
            <a:ext cx="759502" cy="759502"/>
            <a:chOff x="6642054" y="3789472"/>
            <a:chExt cx="2488271" cy="4005087"/>
          </a:xfrm>
        </p:grpSpPr>
        <p:sp>
          <p:nvSpPr>
            <p:cNvPr id="48" name="Rectangle: Rounded Corners 164">
              <a:extLst>
                <a:ext uri="{FF2B5EF4-FFF2-40B4-BE49-F238E27FC236}">
                  <a16:creationId xmlns:a16="http://schemas.microsoft.com/office/drawing/2014/main" id="{98F25898-E9CC-AABF-C9E3-AA9BB3C0FBF0}"/>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algn="ctr">
                <a:defRPr/>
              </a:pPr>
              <a:endParaRPr lang="en-GB" kern="0">
                <a:solidFill>
                  <a:srgbClr val="FFFFFF"/>
                </a:solidFill>
              </a:endParaRPr>
            </a:p>
          </p:txBody>
        </p:sp>
        <p:sp>
          <p:nvSpPr>
            <p:cNvPr id="49" name="Rectangle: Rounded Corners 165">
              <a:extLst>
                <a:ext uri="{FF2B5EF4-FFF2-40B4-BE49-F238E27FC236}">
                  <a16:creationId xmlns:a16="http://schemas.microsoft.com/office/drawing/2014/main" id="{C8E57C61-20B7-D635-3058-485741733D86}"/>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algn="ctr">
                <a:defRPr/>
              </a:pPr>
              <a:endParaRPr lang="en-GB" kern="0">
                <a:solidFill>
                  <a:srgbClr val="FFFFFF"/>
                </a:solidFill>
              </a:endParaRPr>
            </a:p>
          </p:txBody>
        </p:sp>
      </p:grpSp>
      <p:grpSp>
        <p:nvGrpSpPr>
          <p:cNvPr id="50" name="Group 49">
            <a:extLst>
              <a:ext uri="{FF2B5EF4-FFF2-40B4-BE49-F238E27FC236}">
                <a16:creationId xmlns:a16="http://schemas.microsoft.com/office/drawing/2014/main" id="{7F0C4C4E-21BC-01C9-4674-27D93E424A29}"/>
              </a:ext>
            </a:extLst>
          </p:cNvPr>
          <p:cNvGrpSpPr/>
          <p:nvPr/>
        </p:nvGrpSpPr>
        <p:grpSpPr>
          <a:xfrm>
            <a:off x="4166317" y="2630026"/>
            <a:ext cx="2121378" cy="1804158"/>
            <a:chOff x="4201551" y="3708675"/>
            <a:chExt cx="2121378" cy="1804158"/>
          </a:xfrm>
        </p:grpSpPr>
        <p:sp>
          <p:nvSpPr>
            <p:cNvPr id="51" name="TextBox 50">
              <a:extLst>
                <a:ext uri="{FF2B5EF4-FFF2-40B4-BE49-F238E27FC236}">
                  <a16:creationId xmlns:a16="http://schemas.microsoft.com/office/drawing/2014/main" id="{3F26D9F0-5EB7-6961-3217-C29ED3FAFD07}"/>
                </a:ext>
              </a:extLst>
            </p:cNvPr>
            <p:cNvSpPr txBox="1"/>
            <p:nvPr/>
          </p:nvSpPr>
          <p:spPr>
            <a:xfrm>
              <a:off x="4201551" y="3708675"/>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6600" kern="0">
                  <a:solidFill>
                    <a:srgbClr val="FFFFFF">
                      <a:lumMod val="95000"/>
                    </a:srgbClr>
                  </a:solidFill>
                  <a:effectLst>
                    <a:innerShdw blurRad="63500" dist="25400" dir="13500000">
                      <a:prstClr val="black">
                        <a:alpha val="5000"/>
                      </a:prstClr>
                    </a:innerShdw>
                  </a:effectLst>
                </a:rPr>
                <a:t>2</a:t>
              </a:r>
              <a:endParaRPr lang="en-US" sz="16600" kern="0">
                <a:solidFill>
                  <a:srgbClr val="FFFFFF">
                    <a:lumMod val="95000"/>
                  </a:srgbClr>
                </a:solidFill>
                <a:effectLst>
                  <a:innerShdw blurRad="63500" dist="25400" dir="13500000">
                    <a:prstClr val="black">
                      <a:alpha val="5000"/>
                    </a:prstClr>
                  </a:innerShdw>
                </a:effectLst>
              </a:endParaRPr>
            </a:p>
          </p:txBody>
        </p:sp>
        <p:sp>
          <p:nvSpPr>
            <p:cNvPr id="52" name="TextBox 51">
              <a:extLst>
                <a:ext uri="{FF2B5EF4-FFF2-40B4-BE49-F238E27FC236}">
                  <a16:creationId xmlns:a16="http://schemas.microsoft.com/office/drawing/2014/main" id="{2B92BB22-A212-AB57-7F55-851037B89C13}"/>
                </a:ext>
              </a:extLst>
            </p:cNvPr>
            <p:cNvSpPr txBox="1"/>
            <p:nvPr/>
          </p:nvSpPr>
          <p:spPr>
            <a:xfrm>
              <a:off x="4201551" y="3708675"/>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6600" kern="0">
                  <a:gradFill>
                    <a:gsLst>
                      <a:gs pos="0">
                        <a:srgbClr val="FFFFFF"/>
                      </a:gs>
                      <a:gs pos="65000">
                        <a:srgbClr val="D9D8D6">
                          <a:alpha val="0"/>
                        </a:srgbClr>
                      </a:gs>
                    </a:gsLst>
                    <a:lin ang="16200000" scaled="1"/>
                  </a:gradFill>
                </a:rPr>
                <a:t>2</a:t>
              </a:r>
              <a:endParaRPr lang="en-US" sz="16600" kern="0">
                <a:gradFill>
                  <a:gsLst>
                    <a:gs pos="0">
                      <a:srgbClr val="FFFFFF"/>
                    </a:gs>
                    <a:gs pos="65000">
                      <a:srgbClr val="D9D8D6">
                        <a:alpha val="0"/>
                      </a:srgbClr>
                    </a:gs>
                  </a:gsLst>
                  <a:lin ang="16200000" scaled="1"/>
                </a:gradFill>
              </a:endParaRPr>
            </a:p>
          </p:txBody>
        </p:sp>
      </p:grpSp>
      <p:grpSp>
        <p:nvGrpSpPr>
          <p:cNvPr id="53" name="Group 52">
            <a:extLst>
              <a:ext uri="{FF2B5EF4-FFF2-40B4-BE49-F238E27FC236}">
                <a16:creationId xmlns:a16="http://schemas.microsoft.com/office/drawing/2014/main" id="{FB89DDF3-C89F-DCB9-A753-6BC3ABBFE19C}"/>
              </a:ext>
            </a:extLst>
          </p:cNvPr>
          <p:cNvGrpSpPr/>
          <p:nvPr/>
        </p:nvGrpSpPr>
        <p:grpSpPr>
          <a:xfrm>
            <a:off x="6941083" y="2623370"/>
            <a:ext cx="2121378" cy="1804771"/>
            <a:chOff x="6976317" y="3708369"/>
            <a:chExt cx="2121378" cy="1804771"/>
          </a:xfrm>
        </p:grpSpPr>
        <p:sp>
          <p:nvSpPr>
            <p:cNvPr id="54" name="TextBox 53">
              <a:extLst>
                <a:ext uri="{FF2B5EF4-FFF2-40B4-BE49-F238E27FC236}">
                  <a16:creationId xmlns:a16="http://schemas.microsoft.com/office/drawing/2014/main" id="{1B6B1ADD-C7DB-B90E-119B-7CD6370245AC}"/>
                </a:ext>
              </a:extLst>
            </p:cNvPr>
            <p:cNvSpPr txBox="1"/>
            <p:nvPr/>
          </p:nvSpPr>
          <p:spPr>
            <a:xfrm>
              <a:off x="6976317" y="3708369"/>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6600" kern="0">
                  <a:solidFill>
                    <a:srgbClr val="FFFFFF">
                      <a:lumMod val="95000"/>
                    </a:srgbClr>
                  </a:solidFill>
                  <a:effectLst>
                    <a:innerShdw blurRad="63500" dist="25400" dir="13500000">
                      <a:prstClr val="black">
                        <a:alpha val="5000"/>
                      </a:prstClr>
                    </a:innerShdw>
                  </a:effectLst>
                </a:rPr>
                <a:t>3</a:t>
              </a:r>
              <a:endParaRPr lang="en-US" sz="16600" kern="0">
                <a:solidFill>
                  <a:srgbClr val="FFFFFF">
                    <a:lumMod val="95000"/>
                  </a:srgbClr>
                </a:solidFill>
                <a:effectLst>
                  <a:innerShdw blurRad="63500" dist="25400" dir="13500000">
                    <a:prstClr val="black">
                      <a:alpha val="5000"/>
                    </a:prstClr>
                  </a:innerShdw>
                </a:effectLst>
              </a:endParaRPr>
            </a:p>
          </p:txBody>
        </p:sp>
        <p:sp>
          <p:nvSpPr>
            <p:cNvPr id="55" name="TextBox 54">
              <a:extLst>
                <a:ext uri="{FF2B5EF4-FFF2-40B4-BE49-F238E27FC236}">
                  <a16:creationId xmlns:a16="http://schemas.microsoft.com/office/drawing/2014/main" id="{A1F0D34B-ED6A-480D-BBCE-37929826092E}"/>
                </a:ext>
              </a:extLst>
            </p:cNvPr>
            <p:cNvSpPr txBox="1"/>
            <p:nvPr/>
          </p:nvSpPr>
          <p:spPr>
            <a:xfrm>
              <a:off x="6976317" y="3708982"/>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6600" kern="0">
                  <a:gradFill>
                    <a:gsLst>
                      <a:gs pos="0">
                        <a:srgbClr val="FFFFFF"/>
                      </a:gs>
                      <a:gs pos="65000">
                        <a:srgbClr val="D9D8D6">
                          <a:alpha val="0"/>
                        </a:srgbClr>
                      </a:gs>
                    </a:gsLst>
                    <a:lin ang="16200000" scaled="1"/>
                  </a:gradFill>
                </a:rPr>
                <a:t>3</a:t>
              </a:r>
              <a:endParaRPr lang="en-US" sz="16600" kern="0">
                <a:gradFill>
                  <a:gsLst>
                    <a:gs pos="0">
                      <a:srgbClr val="FFFFFF"/>
                    </a:gs>
                    <a:gs pos="65000">
                      <a:srgbClr val="D9D8D6">
                        <a:alpha val="0"/>
                      </a:srgbClr>
                    </a:gs>
                  </a:gsLst>
                  <a:lin ang="16200000" scaled="1"/>
                </a:gradFill>
              </a:endParaRPr>
            </a:p>
          </p:txBody>
        </p:sp>
      </p:grpSp>
      <p:grpSp>
        <p:nvGrpSpPr>
          <p:cNvPr id="56" name="Group 55">
            <a:extLst>
              <a:ext uri="{FF2B5EF4-FFF2-40B4-BE49-F238E27FC236}">
                <a16:creationId xmlns:a16="http://schemas.microsoft.com/office/drawing/2014/main" id="{A4C92C9E-4235-0880-68F2-ACAD9B326D81}"/>
              </a:ext>
            </a:extLst>
          </p:cNvPr>
          <p:cNvGrpSpPr/>
          <p:nvPr/>
        </p:nvGrpSpPr>
        <p:grpSpPr>
          <a:xfrm>
            <a:off x="9807246" y="2629720"/>
            <a:ext cx="2121378" cy="1804771"/>
            <a:chOff x="9842480" y="3708369"/>
            <a:chExt cx="2121378" cy="1804771"/>
          </a:xfrm>
        </p:grpSpPr>
        <p:sp>
          <p:nvSpPr>
            <p:cNvPr id="57" name="TextBox 56">
              <a:extLst>
                <a:ext uri="{FF2B5EF4-FFF2-40B4-BE49-F238E27FC236}">
                  <a16:creationId xmlns:a16="http://schemas.microsoft.com/office/drawing/2014/main" id="{A3F5B1B9-E9B7-898C-86B6-AC1A33DF4B80}"/>
                </a:ext>
              </a:extLst>
            </p:cNvPr>
            <p:cNvSpPr txBox="1"/>
            <p:nvPr/>
          </p:nvSpPr>
          <p:spPr>
            <a:xfrm>
              <a:off x="9842480" y="3708369"/>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6600" kern="0">
                  <a:solidFill>
                    <a:srgbClr val="FFFFFF">
                      <a:lumMod val="95000"/>
                    </a:srgbClr>
                  </a:solidFill>
                  <a:effectLst>
                    <a:innerShdw blurRad="63500" dist="25400" dir="13500000">
                      <a:prstClr val="black">
                        <a:alpha val="5000"/>
                      </a:prstClr>
                    </a:innerShdw>
                  </a:effectLst>
                </a:rPr>
                <a:t>4</a:t>
              </a:r>
              <a:endParaRPr lang="en-US" sz="16600" kern="0">
                <a:solidFill>
                  <a:srgbClr val="FFFFFF">
                    <a:lumMod val="95000"/>
                  </a:srgbClr>
                </a:solidFill>
                <a:effectLst>
                  <a:innerShdw blurRad="63500" dist="25400" dir="13500000">
                    <a:prstClr val="black">
                      <a:alpha val="5000"/>
                    </a:prstClr>
                  </a:innerShdw>
                </a:effectLst>
              </a:endParaRPr>
            </a:p>
          </p:txBody>
        </p:sp>
        <p:sp>
          <p:nvSpPr>
            <p:cNvPr id="58" name="TextBox 57">
              <a:extLst>
                <a:ext uri="{FF2B5EF4-FFF2-40B4-BE49-F238E27FC236}">
                  <a16:creationId xmlns:a16="http://schemas.microsoft.com/office/drawing/2014/main" id="{4AD377D3-6699-F168-8697-C91C846B3625}"/>
                </a:ext>
              </a:extLst>
            </p:cNvPr>
            <p:cNvSpPr txBox="1"/>
            <p:nvPr/>
          </p:nvSpPr>
          <p:spPr>
            <a:xfrm>
              <a:off x="9842480" y="3708982"/>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6600" kern="0">
                  <a:gradFill>
                    <a:gsLst>
                      <a:gs pos="0">
                        <a:srgbClr val="FFFFFF"/>
                      </a:gs>
                      <a:gs pos="65000">
                        <a:srgbClr val="D9D8D6">
                          <a:alpha val="0"/>
                        </a:srgbClr>
                      </a:gs>
                    </a:gsLst>
                    <a:lin ang="16200000" scaled="1"/>
                  </a:gradFill>
                </a:rPr>
                <a:t>4</a:t>
              </a:r>
              <a:endParaRPr lang="en-US" sz="16600" kern="0">
                <a:gradFill>
                  <a:gsLst>
                    <a:gs pos="0">
                      <a:srgbClr val="FFFFFF"/>
                    </a:gs>
                    <a:gs pos="65000">
                      <a:srgbClr val="D9D8D6">
                        <a:alpha val="0"/>
                      </a:srgbClr>
                    </a:gs>
                  </a:gsLst>
                  <a:lin ang="16200000" scaled="1"/>
                </a:gradFill>
              </a:endParaRPr>
            </a:p>
          </p:txBody>
        </p:sp>
      </p:grpSp>
      <p:sp>
        <p:nvSpPr>
          <p:cNvPr id="59" name="TextBox 69, chunk 1">
            <a:extLst>
              <a:ext uri="{FF2B5EF4-FFF2-40B4-BE49-F238E27FC236}">
                <a16:creationId xmlns:a16="http://schemas.microsoft.com/office/drawing/2014/main" id="{EC4C4D6E-865E-A089-79E1-E8BCD331DEB0}"/>
              </a:ext>
            </a:extLst>
          </p:cNvPr>
          <p:cNvSpPr txBox="1"/>
          <p:nvPr/>
        </p:nvSpPr>
        <p:spPr>
          <a:xfrm>
            <a:off x="583970" y="3226373"/>
            <a:ext cx="2616293" cy="400110"/>
          </a:xfrm>
          <a:prstGeom prst="rect">
            <a:avLst/>
          </a:prstGeom>
          <a:noFill/>
        </p:spPr>
        <p:txBody>
          <a:bodyPr wrap="square" lIns="108000" rIns="108000" numCol="1" rtlCol="0">
            <a:spAutoFit/>
          </a:bodyPr>
          <a:lstStyle>
            <a:defPPr>
              <a:defRPr lang="en-US"/>
            </a:defPPr>
            <a:lvl1pPr marR="0" lvl="0" indent="0" algn="ctr" fontAlgn="base">
              <a:lnSpc>
                <a:spcPct val="100000"/>
              </a:lnSpc>
              <a:spcBef>
                <a:spcPct val="0"/>
              </a:spcBef>
              <a:spcAft>
                <a:spcPts val="600"/>
              </a:spcAft>
              <a:buClrTx/>
              <a:buSzTx/>
              <a:buFontTx/>
              <a:buNone/>
              <a:tabLst/>
              <a:defRPr kumimoji="0" b="1" i="0" u="none" strike="noStrike" cap="none" spc="0" normalizeH="0" baseline="0">
                <a:ln>
                  <a:noFill/>
                </a:ln>
                <a:solidFill>
                  <a:srgbClr val="005758"/>
                </a:solidFill>
                <a:effectLst/>
                <a:uLnTx/>
                <a:uFillTx/>
                <a:latin typeface="Arial" panose="020B0604020202020204" pitchFamily="34" charset="0"/>
                <a:cs typeface="Arial" panose="020B0604020202020204" pitchFamily="34" charset="0"/>
              </a:defRPr>
            </a:lvl1pPr>
          </a:lstStyle>
          <a:p>
            <a:pPr marL="0" marR="0" lvl="0" indent="0" algn="ctr" defTabSz="914400" eaLnBrk="1" fontAlgn="base" latinLnBrk="0" hangingPunct="1">
              <a:lnSpc>
                <a:spcPct val="100000"/>
              </a:lnSpc>
              <a:spcBef>
                <a:spcPct val="0"/>
              </a:spcBef>
              <a:spcAft>
                <a:spcPts val="0"/>
              </a:spcAft>
              <a:buClrTx/>
              <a:buSzTx/>
              <a:buFontTx/>
              <a:buNone/>
              <a:tabLst/>
              <a:defRPr/>
            </a:pPr>
            <a:r>
              <a:rPr kumimoji="0" lang="en-US" sz="2000" b="1" i="0" u="none" strike="noStrike" kern="0" cap="none" spc="0" normalizeH="0" baseline="0" noProof="0">
                <a:ln>
                  <a:noFill/>
                </a:ln>
                <a:solidFill>
                  <a:srgbClr val="005757"/>
                </a:solidFill>
                <a:effectLst/>
                <a:uLnTx/>
                <a:uFillTx/>
                <a:latin typeface="+mn-lt"/>
                <a:cs typeface="Arial" panose="020B0604020202020204" pitchFamily="34" charset="0"/>
              </a:rPr>
              <a:t>Explore</a:t>
            </a:r>
          </a:p>
        </p:txBody>
      </p:sp>
      <p:grpSp>
        <p:nvGrpSpPr>
          <p:cNvPr id="60" name="Group 59">
            <a:extLst>
              <a:ext uri="{FF2B5EF4-FFF2-40B4-BE49-F238E27FC236}">
                <a16:creationId xmlns:a16="http://schemas.microsoft.com/office/drawing/2014/main" id="{E3011B1A-E5BB-DDBB-65EC-2310976606DC}"/>
              </a:ext>
            </a:extLst>
          </p:cNvPr>
          <p:cNvGrpSpPr/>
          <p:nvPr/>
        </p:nvGrpSpPr>
        <p:grpSpPr>
          <a:xfrm>
            <a:off x="10000595" y="2472253"/>
            <a:ext cx="600756" cy="600756"/>
            <a:chOff x="9822500" y="5054460"/>
            <a:chExt cx="956945" cy="956946"/>
          </a:xfrm>
        </p:grpSpPr>
        <p:grpSp>
          <p:nvGrpSpPr>
            <p:cNvPr id="61" name="Group 60">
              <a:extLst>
                <a:ext uri="{FF2B5EF4-FFF2-40B4-BE49-F238E27FC236}">
                  <a16:creationId xmlns:a16="http://schemas.microsoft.com/office/drawing/2014/main" id="{3A14393A-06C3-B747-46F1-0804E51BE78A}"/>
                </a:ext>
              </a:extLst>
            </p:cNvPr>
            <p:cNvGrpSpPr>
              <a:grpSpLocks/>
            </p:cNvGrpSpPr>
            <p:nvPr/>
          </p:nvGrpSpPr>
          <p:grpSpPr>
            <a:xfrm>
              <a:off x="9822500" y="5054460"/>
              <a:ext cx="956945" cy="956946"/>
              <a:chOff x="1560072" y="3331893"/>
              <a:chExt cx="1314860" cy="1314861"/>
            </a:xfrm>
          </p:grpSpPr>
          <p:sp>
            <p:nvSpPr>
              <p:cNvPr id="63" name="Oval 62">
                <a:extLst>
                  <a:ext uri="{FF2B5EF4-FFF2-40B4-BE49-F238E27FC236}">
                    <a16:creationId xmlns:a16="http://schemas.microsoft.com/office/drawing/2014/main" id="{9E8A5322-CF07-69B2-1BAE-DB9315113864}"/>
                  </a:ext>
                </a:extLst>
              </p:cNvPr>
              <p:cNvSpPr/>
              <p:nvPr/>
            </p:nvSpPr>
            <p:spPr>
              <a:xfrm>
                <a:off x="1560072" y="3331893"/>
                <a:ext cx="1314857" cy="1314860"/>
              </a:xfrm>
              <a:prstGeom prst="ellipse">
                <a:avLst/>
              </a:prstGeom>
              <a:solidFill>
                <a:srgbClr val="FFFFFF">
                  <a:lumMod val="95000"/>
                </a:srgbClr>
              </a:solidFill>
              <a:ln w="19050" cap="flat" cmpd="sng" algn="ctr">
                <a:noFill/>
                <a:prstDash val="solid"/>
                <a:miter lim="800000"/>
              </a:ln>
              <a:effectLst>
                <a:outerShdw blurRad="50800" dist="381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024" name="Oval 1023">
                <a:extLst>
                  <a:ext uri="{FF2B5EF4-FFF2-40B4-BE49-F238E27FC236}">
                    <a16:creationId xmlns:a16="http://schemas.microsoft.com/office/drawing/2014/main" id="{FA0DC433-2247-07A6-3EE1-37F6ECBE006D}"/>
                  </a:ext>
                </a:extLst>
              </p:cNvPr>
              <p:cNvSpPr/>
              <p:nvPr/>
            </p:nvSpPr>
            <p:spPr>
              <a:xfrm>
                <a:off x="1560073" y="3331893"/>
                <a:ext cx="1314857" cy="1314860"/>
              </a:xfrm>
              <a:prstGeom prst="ellipse">
                <a:avLst/>
              </a:prstGeom>
              <a:solidFill>
                <a:srgbClr val="FFFFFF">
                  <a:lumMod val="95000"/>
                </a:srgbClr>
              </a:solidFill>
              <a:ln w="1905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025" name="Oval 1024">
                <a:extLst>
                  <a:ext uri="{FF2B5EF4-FFF2-40B4-BE49-F238E27FC236}">
                    <a16:creationId xmlns:a16="http://schemas.microsoft.com/office/drawing/2014/main" id="{7507E2B9-4AB4-F989-5FB8-E20379C6B8E4}"/>
                  </a:ext>
                </a:extLst>
              </p:cNvPr>
              <p:cNvSpPr>
                <a:spLocks/>
              </p:cNvSpPr>
              <p:nvPr/>
            </p:nvSpPr>
            <p:spPr>
              <a:xfrm>
                <a:off x="1560073" y="3331893"/>
                <a:ext cx="1314859" cy="1314861"/>
              </a:xfrm>
              <a:prstGeom prst="ellipse">
                <a:avLst/>
              </a:prstGeom>
              <a:solidFill>
                <a:srgbClr val="FFFFFF">
                  <a:lumMod val="95000"/>
                  <a:alpha val="15000"/>
                </a:srgbClr>
              </a:solidFill>
              <a:ln w="19050" cap="flat" cmpd="sng" algn="ctr">
                <a:noFill/>
                <a:prstDash val="solid"/>
                <a:miter lim="800000"/>
              </a:ln>
              <a:effectLst/>
              <a:scene3d>
                <a:camera prst="orthographicFront"/>
                <a:lightRig rig="threePt" dir="t"/>
              </a:scene3d>
              <a:sp3d>
                <a:bevelT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grpSp>
        <p:sp>
          <p:nvSpPr>
            <p:cNvPr id="62" name="Freeform: Shape 432">
              <a:extLst>
                <a:ext uri="{FF2B5EF4-FFF2-40B4-BE49-F238E27FC236}">
                  <a16:creationId xmlns:a16="http://schemas.microsoft.com/office/drawing/2014/main" id="{392DFEB7-DE28-EBB8-5053-046E8C301AAC}"/>
                </a:ext>
              </a:extLst>
            </p:cNvPr>
            <p:cNvSpPr/>
            <p:nvPr/>
          </p:nvSpPr>
          <p:spPr>
            <a:xfrm>
              <a:off x="10081237" y="5386433"/>
              <a:ext cx="439470" cy="248396"/>
            </a:xfrm>
            <a:custGeom>
              <a:avLst/>
              <a:gdLst>
                <a:gd name="connsiteX0" fmla="*/ 219075 w 219075"/>
                <a:gd name="connsiteY0" fmla="*/ 85714 h 123825"/>
                <a:gd name="connsiteX1" fmla="*/ 204502 w 219075"/>
                <a:gd name="connsiteY1" fmla="*/ 51424 h 123825"/>
                <a:gd name="connsiteX2" fmla="*/ 169736 w 219075"/>
                <a:gd name="connsiteY2" fmla="*/ 38184 h 123825"/>
                <a:gd name="connsiteX3" fmla="*/ 96869 w 219075"/>
                <a:gd name="connsiteY3" fmla="*/ 1227 h 123825"/>
                <a:gd name="connsiteX4" fmla="*/ 43053 w 219075"/>
                <a:gd name="connsiteY4" fmla="*/ 62663 h 123825"/>
                <a:gd name="connsiteX5" fmla="*/ 13240 w 219075"/>
                <a:gd name="connsiteY5" fmla="*/ 69902 h 123825"/>
                <a:gd name="connsiteX6" fmla="*/ 0 w 219075"/>
                <a:gd name="connsiteY6" fmla="*/ 97620 h 123825"/>
                <a:gd name="connsiteX7" fmla="*/ 38100 w 219075"/>
                <a:gd name="connsiteY7" fmla="*/ 133339 h 123825"/>
                <a:gd name="connsiteX8" fmla="*/ 176213 w 219075"/>
                <a:gd name="connsiteY8" fmla="*/ 133339 h 123825"/>
                <a:gd name="connsiteX9" fmla="*/ 219075 w 219075"/>
                <a:gd name="connsiteY9" fmla="*/ 8571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075" h="123825">
                  <a:moveTo>
                    <a:pt x="219075" y="85714"/>
                  </a:moveTo>
                  <a:cubicBezTo>
                    <a:pt x="219075" y="72760"/>
                    <a:pt x="213836" y="60377"/>
                    <a:pt x="204502" y="51424"/>
                  </a:cubicBezTo>
                  <a:cubicBezTo>
                    <a:pt x="195167" y="42470"/>
                    <a:pt x="182594" y="37708"/>
                    <a:pt x="169736" y="38184"/>
                  </a:cubicBezTo>
                  <a:cubicBezTo>
                    <a:pt x="156782" y="10657"/>
                    <a:pt x="126778" y="-4583"/>
                    <a:pt x="96869" y="1227"/>
                  </a:cubicBezTo>
                  <a:cubicBezTo>
                    <a:pt x="66961" y="7037"/>
                    <a:pt x="44863" y="32278"/>
                    <a:pt x="43053" y="62663"/>
                  </a:cubicBezTo>
                  <a:cubicBezTo>
                    <a:pt x="32480" y="60472"/>
                    <a:pt x="21526" y="63139"/>
                    <a:pt x="13240" y="69902"/>
                  </a:cubicBezTo>
                  <a:cubicBezTo>
                    <a:pt x="4858" y="76665"/>
                    <a:pt x="0" y="86857"/>
                    <a:pt x="0" y="97620"/>
                  </a:cubicBezTo>
                  <a:cubicBezTo>
                    <a:pt x="0" y="133910"/>
                    <a:pt x="38100" y="133339"/>
                    <a:pt x="38100" y="133339"/>
                  </a:cubicBezTo>
                  <a:lnTo>
                    <a:pt x="176213" y="133339"/>
                  </a:lnTo>
                  <a:cubicBezTo>
                    <a:pt x="176213" y="133339"/>
                    <a:pt x="219075" y="127814"/>
                    <a:pt x="219075" y="85714"/>
                  </a:cubicBezTo>
                  <a:close/>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grpSp>
      <p:grpSp>
        <p:nvGrpSpPr>
          <p:cNvPr id="1026" name="Group 1025">
            <a:extLst>
              <a:ext uri="{FF2B5EF4-FFF2-40B4-BE49-F238E27FC236}">
                <a16:creationId xmlns:a16="http://schemas.microsoft.com/office/drawing/2014/main" id="{942243F1-FCAD-575D-9F8F-2E3F65953642}"/>
              </a:ext>
            </a:extLst>
          </p:cNvPr>
          <p:cNvGrpSpPr/>
          <p:nvPr/>
        </p:nvGrpSpPr>
        <p:grpSpPr>
          <a:xfrm>
            <a:off x="4352435" y="2472253"/>
            <a:ext cx="600756" cy="600756"/>
            <a:chOff x="4174340" y="5054460"/>
            <a:chExt cx="956945" cy="956946"/>
          </a:xfrm>
        </p:grpSpPr>
        <p:grpSp>
          <p:nvGrpSpPr>
            <p:cNvPr id="1028" name="Group 1027">
              <a:extLst>
                <a:ext uri="{FF2B5EF4-FFF2-40B4-BE49-F238E27FC236}">
                  <a16:creationId xmlns:a16="http://schemas.microsoft.com/office/drawing/2014/main" id="{053B4839-6042-5DBB-8233-FC5D3925A18E}"/>
                </a:ext>
              </a:extLst>
            </p:cNvPr>
            <p:cNvGrpSpPr>
              <a:grpSpLocks/>
            </p:cNvGrpSpPr>
            <p:nvPr/>
          </p:nvGrpSpPr>
          <p:grpSpPr>
            <a:xfrm>
              <a:off x="4174340" y="5054460"/>
              <a:ext cx="956945" cy="956946"/>
              <a:chOff x="1560072" y="3331893"/>
              <a:chExt cx="1314860" cy="1314861"/>
            </a:xfrm>
          </p:grpSpPr>
          <p:sp>
            <p:nvSpPr>
              <p:cNvPr id="1044" name="Oval 1043">
                <a:extLst>
                  <a:ext uri="{FF2B5EF4-FFF2-40B4-BE49-F238E27FC236}">
                    <a16:creationId xmlns:a16="http://schemas.microsoft.com/office/drawing/2014/main" id="{0493477C-CB69-BE6A-ACD3-B35716DCABA2}"/>
                  </a:ext>
                </a:extLst>
              </p:cNvPr>
              <p:cNvSpPr/>
              <p:nvPr/>
            </p:nvSpPr>
            <p:spPr>
              <a:xfrm>
                <a:off x="1560072" y="3331893"/>
                <a:ext cx="1314857" cy="1314860"/>
              </a:xfrm>
              <a:prstGeom prst="ellipse">
                <a:avLst/>
              </a:prstGeom>
              <a:solidFill>
                <a:srgbClr val="FFFFFF">
                  <a:lumMod val="95000"/>
                </a:srgbClr>
              </a:solidFill>
              <a:ln w="19050" cap="flat" cmpd="sng" algn="ctr">
                <a:noFill/>
                <a:prstDash val="solid"/>
                <a:miter lim="800000"/>
              </a:ln>
              <a:effectLst>
                <a:outerShdw blurRad="50800" dist="381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045" name="Oval 1044">
                <a:extLst>
                  <a:ext uri="{FF2B5EF4-FFF2-40B4-BE49-F238E27FC236}">
                    <a16:creationId xmlns:a16="http://schemas.microsoft.com/office/drawing/2014/main" id="{9A94839B-6847-27AC-9ECD-CCAE36126D8F}"/>
                  </a:ext>
                </a:extLst>
              </p:cNvPr>
              <p:cNvSpPr/>
              <p:nvPr/>
            </p:nvSpPr>
            <p:spPr>
              <a:xfrm>
                <a:off x="1560073" y="3331893"/>
                <a:ext cx="1314857" cy="1314860"/>
              </a:xfrm>
              <a:prstGeom prst="ellipse">
                <a:avLst/>
              </a:prstGeom>
              <a:solidFill>
                <a:srgbClr val="FFFFFF">
                  <a:lumMod val="95000"/>
                </a:srgbClr>
              </a:solidFill>
              <a:ln w="1905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046" name="Oval 1045">
                <a:extLst>
                  <a:ext uri="{FF2B5EF4-FFF2-40B4-BE49-F238E27FC236}">
                    <a16:creationId xmlns:a16="http://schemas.microsoft.com/office/drawing/2014/main" id="{F8E224AE-7E80-7572-F3AE-448C8BAF6D70}"/>
                  </a:ext>
                </a:extLst>
              </p:cNvPr>
              <p:cNvSpPr>
                <a:spLocks/>
              </p:cNvSpPr>
              <p:nvPr/>
            </p:nvSpPr>
            <p:spPr>
              <a:xfrm>
                <a:off x="1560073" y="3331893"/>
                <a:ext cx="1314859" cy="1314861"/>
              </a:xfrm>
              <a:prstGeom prst="ellipse">
                <a:avLst/>
              </a:prstGeom>
              <a:solidFill>
                <a:srgbClr val="FFFFFF">
                  <a:lumMod val="95000"/>
                  <a:alpha val="15000"/>
                </a:srgbClr>
              </a:solidFill>
              <a:ln w="19050" cap="flat" cmpd="sng" algn="ctr">
                <a:noFill/>
                <a:prstDash val="solid"/>
                <a:miter lim="800000"/>
              </a:ln>
              <a:effectLst/>
              <a:scene3d>
                <a:camera prst="orthographicFront"/>
                <a:lightRig rig="threePt" dir="t"/>
              </a:scene3d>
              <a:sp3d>
                <a:bevelT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grpSp>
        <p:grpSp>
          <p:nvGrpSpPr>
            <p:cNvPr id="1029" name="Group 1028">
              <a:extLst>
                <a:ext uri="{FF2B5EF4-FFF2-40B4-BE49-F238E27FC236}">
                  <a16:creationId xmlns:a16="http://schemas.microsoft.com/office/drawing/2014/main" id="{74E78D48-351F-5F8A-2D99-A6E5E640AA33}"/>
                </a:ext>
              </a:extLst>
            </p:cNvPr>
            <p:cNvGrpSpPr/>
            <p:nvPr/>
          </p:nvGrpSpPr>
          <p:grpSpPr>
            <a:xfrm>
              <a:off x="4463238" y="5340308"/>
              <a:ext cx="379149" cy="385251"/>
              <a:chOff x="8110538" y="672990"/>
              <a:chExt cx="223838" cy="227441"/>
            </a:xfrm>
          </p:grpSpPr>
          <p:grpSp>
            <p:nvGrpSpPr>
              <p:cNvPr id="1030" name="Group 1029">
                <a:extLst>
                  <a:ext uri="{FF2B5EF4-FFF2-40B4-BE49-F238E27FC236}">
                    <a16:creationId xmlns:a16="http://schemas.microsoft.com/office/drawing/2014/main" id="{46EBE255-86FA-C2C1-DC81-EB776D653F96}"/>
                  </a:ext>
                </a:extLst>
              </p:cNvPr>
              <p:cNvGrpSpPr/>
              <p:nvPr/>
            </p:nvGrpSpPr>
            <p:grpSpPr>
              <a:xfrm>
                <a:off x="8115301" y="672990"/>
                <a:ext cx="219075" cy="133350"/>
                <a:chOff x="7648576" y="788036"/>
                <a:chExt cx="219075" cy="133350"/>
              </a:xfrm>
            </p:grpSpPr>
            <p:sp>
              <p:nvSpPr>
                <p:cNvPr id="1039" name="Freeform: Shape 96">
                  <a:extLst>
                    <a:ext uri="{FF2B5EF4-FFF2-40B4-BE49-F238E27FC236}">
                      <a16:creationId xmlns:a16="http://schemas.microsoft.com/office/drawing/2014/main" id="{0F325B28-5F05-80A1-992F-26DB72C1E8E1}"/>
                    </a:ext>
                  </a:extLst>
                </p:cNvPr>
                <p:cNvSpPr/>
                <p:nvPr/>
              </p:nvSpPr>
              <p:spPr>
                <a:xfrm>
                  <a:off x="7648576" y="788036"/>
                  <a:ext cx="219075" cy="133350"/>
                </a:xfrm>
                <a:custGeom>
                  <a:avLst/>
                  <a:gdLst>
                    <a:gd name="connsiteX0" fmla="*/ 0 w 219075"/>
                    <a:gd name="connsiteY0" fmla="*/ 66675 h 133350"/>
                    <a:gd name="connsiteX1" fmla="*/ 0 w 219075"/>
                    <a:gd name="connsiteY1" fmla="*/ 9525 h 133350"/>
                    <a:gd name="connsiteX2" fmla="*/ 9525 w 219075"/>
                    <a:gd name="connsiteY2" fmla="*/ 0 h 133350"/>
                    <a:gd name="connsiteX3" fmla="*/ 209550 w 219075"/>
                    <a:gd name="connsiteY3" fmla="*/ 0 h 133350"/>
                    <a:gd name="connsiteX4" fmla="*/ 219075 w 219075"/>
                    <a:gd name="connsiteY4" fmla="*/ 9525 h 133350"/>
                    <a:gd name="connsiteX5" fmla="*/ 219075 w 219075"/>
                    <a:gd name="connsiteY5" fmla="*/ 123825 h 133350"/>
                    <a:gd name="connsiteX6" fmla="*/ 209550 w 219075"/>
                    <a:gd name="connsiteY6" fmla="*/ 133350 h 133350"/>
                    <a:gd name="connsiteX7" fmla="*/ 119063 w 219075"/>
                    <a:gd name="connsiteY7" fmla="*/ 13335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075" h="133350">
                      <a:moveTo>
                        <a:pt x="0" y="66675"/>
                      </a:moveTo>
                      <a:lnTo>
                        <a:pt x="0" y="9525"/>
                      </a:lnTo>
                      <a:cubicBezTo>
                        <a:pt x="0" y="3810"/>
                        <a:pt x="3810" y="0"/>
                        <a:pt x="9525" y="0"/>
                      </a:cubicBezTo>
                      <a:lnTo>
                        <a:pt x="209550" y="0"/>
                      </a:lnTo>
                      <a:cubicBezTo>
                        <a:pt x="215265" y="0"/>
                        <a:pt x="219075" y="3810"/>
                        <a:pt x="219075" y="9525"/>
                      </a:cubicBezTo>
                      <a:lnTo>
                        <a:pt x="219075" y="123825"/>
                      </a:lnTo>
                      <a:cubicBezTo>
                        <a:pt x="219075" y="129540"/>
                        <a:pt x="215265" y="133350"/>
                        <a:pt x="209550" y="133350"/>
                      </a:cubicBezTo>
                      <a:lnTo>
                        <a:pt x="119063" y="133350"/>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40" name="Freeform: Shape 97">
                  <a:extLst>
                    <a:ext uri="{FF2B5EF4-FFF2-40B4-BE49-F238E27FC236}">
                      <a16:creationId xmlns:a16="http://schemas.microsoft.com/office/drawing/2014/main" id="{5C482B1A-1A8E-5AB1-DAC0-1C496A8F37E4}"/>
                    </a:ext>
                  </a:extLst>
                </p:cNvPr>
                <p:cNvSpPr/>
                <p:nvPr/>
              </p:nvSpPr>
              <p:spPr>
                <a:xfrm>
                  <a:off x="7729538" y="825893"/>
                  <a:ext cx="57150" cy="47625"/>
                </a:xfrm>
                <a:custGeom>
                  <a:avLst/>
                  <a:gdLst>
                    <a:gd name="connsiteX0" fmla="*/ 0 w 57150"/>
                    <a:gd name="connsiteY0" fmla="*/ 28817 h 47625"/>
                    <a:gd name="connsiteX1" fmla="*/ 25717 w 57150"/>
                    <a:gd name="connsiteY1" fmla="*/ 242 h 47625"/>
                    <a:gd name="connsiteX2" fmla="*/ 57150 w 57150"/>
                    <a:gd name="connsiteY2" fmla="*/ 22150 h 47625"/>
                    <a:gd name="connsiteX3" fmla="*/ 39053 w 57150"/>
                    <a:gd name="connsiteY3" fmla="*/ 55487 h 47625"/>
                  </a:gdLst>
                  <a:ahLst/>
                  <a:cxnLst>
                    <a:cxn ang="0">
                      <a:pos x="connsiteX0" y="connsiteY0"/>
                    </a:cxn>
                    <a:cxn ang="0">
                      <a:pos x="connsiteX1" y="connsiteY1"/>
                    </a:cxn>
                    <a:cxn ang="0">
                      <a:pos x="connsiteX2" y="connsiteY2"/>
                    </a:cxn>
                    <a:cxn ang="0">
                      <a:pos x="connsiteX3" y="connsiteY3"/>
                    </a:cxn>
                  </a:cxnLst>
                  <a:rect l="l" t="t" r="r" b="b"/>
                  <a:pathLst>
                    <a:path w="57150" h="47625">
                      <a:moveTo>
                        <a:pt x="0" y="28817"/>
                      </a:moveTo>
                      <a:cubicBezTo>
                        <a:pt x="0" y="14530"/>
                        <a:pt x="10478" y="2147"/>
                        <a:pt x="25717" y="242"/>
                      </a:cubicBezTo>
                      <a:cubicBezTo>
                        <a:pt x="40005" y="-1663"/>
                        <a:pt x="53340" y="7862"/>
                        <a:pt x="57150" y="22150"/>
                      </a:cubicBezTo>
                      <a:cubicBezTo>
                        <a:pt x="60960" y="36437"/>
                        <a:pt x="52388" y="50725"/>
                        <a:pt x="39053" y="55487"/>
                      </a:cubicBez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41" name="Freeform: Shape 98">
                  <a:extLst>
                    <a:ext uri="{FF2B5EF4-FFF2-40B4-BE49-F238E27FC236}">
                      <a16:creationId xmlns:a16="http://schemas.microsoft.com/office/drawing/2014/main" id="{5285F47C-C222-B7A7-B456-FABCB1F5AC7D}"/>
                    </a:ext>
                  </a:extLst>
                </p:cNvPr>
                <p:cNvSpPr/>
                <p:nvPr/>
              </p:nvSpPr>
              <p:spPr>
                <a:xfrm>
                  <a:off x="7688580" y="828993"/>
                  <a:ext cx="9525" cy="9525"/>
                </a:xfrm>
                <a:custGeom>
                  <a:avLst/>
                  <a:gdLst>
                    <a:gd name="connsiteX0" fmla="*/ 2858 w 0"/>
                    <a:gd name="connsiteY0" fmla="*/ 0 h 0"/>
                    <a:gd name="connsiteX1" fmla="*/ 5715 w 0"/>
                    <a:gd name="connsiteY1" fmla="*/ 2857 h 0"/>
                    <a:gd name="connsiteX2" fmla="*/ 2858 w 0"/>
                    <a:gd name="connsiteY2" fmla="*/ 5715 h 0"/>
                    <a:gd name="connsiteX3" fmla="*/ 0 w 0"/>
                    <a:gd name="connsiteY3" fmla="*/ 2857 h 0"/>
                    <a:gd name="connsiteX4" fmla="*/ 2858 w 0"/>
                    <a:gd name="connsiteY4" fmla="*/ 0 h 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a:moveTo>
                        <a:pt x="2858" y="0"/>
                      </a:moveTo>
                      <a:cubicBezTo>
                        <a:pt x="3810" y="0"/>
                        <a:pt x="5715" y="952"/>
                        <a:pt x="5715" y="2857"/>
                      </a:cubicBezTo>
                      <a:cubicBezTo>
                        <a:pt x="5715" y="4763"/>
                        <a:pt x="4763" y="5715"/>
                        <a:pt x="2858" y="5715"/>
                      </a:cubicBezTo>
                      <a:cubicBezTo>
                        <a:pt x="1905" y="5715"/>
                        <a:pt x="0" y="4763"/>
                        <a:pt x="0" y="2857"/>
                      </a:cubicBezTo>
                      <a:cubicBezTo>
                        <a:pt x="0" y="952"/>
                        <a:pt x="1905" y="0"/>
                        <a:pt x="2858" y="0"/>
                      </a:cubicBez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42" name="Freeform: Shape 99">
                  <a:extLst>
                    <a:ext uri="{FF2B5EF4-FFF2-40B4-BE49-F238E27FC236}">
                      <a16:creationId xmlns:a16="http://schemas.microsoft.com/office/drawing/2014/main" id="{B2744AFB-6F47-0837-2ECD-B53969C4E334}"/>
                    </a:ext>
                  </a:extLst>
                </p:cNvPr>
                <p:cNvSpPr/>
                <p:nvPr/>
              </p:nvSpPr>
              <p:spPr>
                <a:xfrm>
                  <a:off x="7821931" y="876618"/>
                  <a:ext cx="9525" cy="9525"/>
                </a:xfrm>
                <a:custGeom>
                  <a:avLst/>
                  <a:gdLst>
                    <a:gd name="connsiteX0" fmla="*/ 2857 w 0"/>
                    <a:gd name="connsiteY0" fmla="*/ 0 h 0"/>
                    <a:gd name="connsiteX1" fmla="*/ 5715 w 0"/>
                    <a:gd name="connsiteY1" fmla="*/ 2858 h 0"/>
                    <a:gd name="connsiteX2" fmla="*/ 2857 w 0"/>
                    <a:gd name="connsiteY2" fmla="*/ 5715 h 0"/>
                    <a:gd name="connsiteX3" fmla="*/ 0 w 0"/>
                    <a:gd name="connsiteY3" fmla="*/ 2858 h 0"/>
                    <a:gd name="connsiteX4" fmla="*/ 2857 w 0"/>
                    <a:gd name="connsiteY4" fmla="*/ 0 h 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a:moveTo>
                        <a:pt x="2857" y="0"/>
                      </a:moveTo>
                      <a:cubicBezTo>
                        <a:pt x="3810" y="0"/>
                        <a:pt x="5715" y="952"/>
                        <a:pt x="5715" y="2858"/>
                      </a:cubicBezTo>
                      <a:cubicBezTo>
                        <a:pt x="5715" y="4763"/>
                        <a:pt x="4763" y="5715"/>
                        <a:pt x="2857" y="5715"/>
                      </a:cubicBezTo>
                      <a:cubicBezTo>
                        <a:pt x="1905" y="5715"/>
                        <a:pt x="0" y="4763"/>
                        <a:pt x="0" y="2858"/>
                      </a:cubicBezTo>
                      <a:cubicBezTo>
                        <a:pt x="0" y="952"/>
                        <a:pt x="1905" y="0"/>
                        <a:pt x="2857" y="0"/>
                      </a:cubicBez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43" name="Freeform: Shape 100">
                  <a:extLst>
                    <a:ext uri="{FF2B5EF4-FFF2-40B4-BE49-F238E27FC236}">
                      <a16:creationId xmlns:a16="http://schemas.microsoft.com/office/drawing/2014/main" id="{8FE0D4DA-8E8D-683E-AEA8-E0D015C903D6}"/>
                    </a:ext>
                  </a:extLst>
                </p:cNvPr>
                <p:cNvSpPr/>
                <p:nvPr/>
              </p:nvSpPr>
              <p:spPr>
                <a:xfrm>
                  <a:off x="7667626" y="807086"/>
                  <a:ext cx="180975" cy="95250"/>
                </a:xfrm>
                <a:custGeom>
                  <a:avLst/>
                  <a:gdLst>
                    <a:gd name="connsiteX0" fmla="*/ 0 w 180975"/>
                    <a:gd name="connsiteY0" fmla="*/ 47625 h 95250"/>
                    <a:gd name="connsiteX1" fmla="*/ 0 w 180975"/>
                    <a:gd name="connsiteY1" fmla="*/ 4763 h 95250"/>
                    <a:gd name="connsiteX2" fmla="*/ 4763 w 180975"/>
                    <a:gd name="connsiteY2" fmla="*/ 0 h 95250"/>
                    <a:gd name="connsiteX3" fmla="*/ 176213 w 180975"/>
                    <a:gd name="connsiteY3" fmla="*/ 0 h 95250"/>
                    <a:gd name="connsiteX4" fmla="*/ 180975 w 180975"/>
                    <a:gd name="connsiteY4" fmla="*/ 4763 h 95250"/>
                    <a:gd name="connsiteX5" fmla="*/ 180975 w 180975"/>
                    <a:gd name="connsiteY5" fmla="*/ 90488 h 95250"/>
                    <a:gd name="connsiteX6" fmla="*/ 176213 w 180975"/>
                    <a:gd name="connsiteY6" fmla="*/ 95250 h 95250"/>
                    <a:gd name="connsiteX7" fmla="*/ 100013 w 180975"/>
                    <a:gd name="connsiteY7" fmla="*/ 9525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975" h="95250">
                      <a:moveTo>
                        <a:pt x="0" y="47625"/>
                      </a:moveTo>
                      <a:lnTo>
                        <a:pt x="0" y="4763"/>
                      </a:lnTo>
                      <a:cubicBezTo>
                        <a:pt x="0" y="1905"/>
                        <a:pt x="1905" y="0"/>
                        <a:pt x="4763" y="0"/>
                      </a:cubicBezTo>
                      <a:lnTo>
                        <a:pt x="176213" y="0"/>
                      </a:lnTo>
                      <a:cubicBezTo>
                        <a:pt x="179070" y="0"/>
                        <a:pt x="180975" y="1905"/>
                        <a:pt x="180975" y="4763"/>
                      </a:cubicBezTo>
                      <a:lnTo>
                        <a:pt x="180975" y="90488"/>
                      </a:lnTo>
                      <a:cubicBezTo>
                        <a:pt x="180975" y="93345"/>
                        <a:pt x="179070" y="95250"/>
                        <a:pt x="176213" y="95250"/>
                      </a:cubicBezTo>
                      <a:lnTo>
                        <a:pt x="100013" y="95250"/>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grpSp>
            <p:nvGrpSpPr>
              <p:cNvPr id="1031" name="Group 1030">
                <a:extLst>
                  <a:ext uri="{FF2B5EF4-FFF2-40B4-BE49-F238E27FC236}">
                    <a16:creationId xmlns:a16="http://schemas.microsoft.com/office/drawing/2014/main" id="{47E2766F-2666-C174-2047-FE4D4EB29C0D}"/>
                  </a:ext>
                </a:extLst>
              </p:cNvPr>
              <p:cNvGrpSpPr/>
              <p:nvPr/>
            </p:nvGrpSpPr>
            <p:grpSpPr>
              <a:xfrm>
                <a:off x="8110538" y="757556"/>
                <a:ext cx="209550" cy="142875"/>
                <a:chOff x="8110538" y="1250951"/>
                <a:chExt cx="209550" cy="142875"/>
              </a:xfrm>
            </p:grpSpPr>
            <p:sp>
              <p:nvSpPr>
                <p:cNvPr id="1032" name="Freeform: Shape 89">
                  <a:extLst>
                    <a:ext uri="{FF2B5EF4-FFF2-40B4-BE49-F238E27FC236}">
                      <a16:creationId xmlns:a16="http://schemas.microsoft.com/office/drawing/2014/main" id="{CF33766E-A97B-BF09-3A4C-58CB582D952A}"/>
                    </a:ext>
                  </a:extLst>
                </p:cNvPr>
                <p:cNvSpPr/>
                <p:nvPr/>
              </p:nvSpPr>
              <p:spPr>
                <a:xfrm>
                  <a:off x="8120063" y="1250951"/>
                  <a:ext cx="85725" cy="28575"/>
                </a:xfrm>
                <a:custGeom>
                  <a:avLst/>
                  <a:gdLst>
                    <a:gd name="connsiteX0" fmla="*/ 0 w 85725"/>
                    <a:gd name="connsiteY0" fmla="*/ 4763 h 28575"/>
                    <a:gd name="connsiteX1" fmla="*/ 4763 w 85725"/>
                    <a:gd name="connsiteY1" fmla="*/ 0 h 28575"/>
                    <a:gd name="connsiteX2" fmla="*/ 80963 w 85725"/>
                    <a:gd name="connsiteY2" fmla="*/ 0 h 28575"/>
                    <a:gd name="connsiteX3" fmla="*/ 85725 w 85725"/>
                    <a:gd name="connsiteY3" fmla="*/ 4763 h 28575"/>
                    <a:gd name="connsiteX4" fmla="*/ 85725 w 85725"/>
                    <a:gd name="connsiteY4" fmla="*/ 23813 h 28575"/>
                    <a:gd name="connsiteX5" fmla="*/ 80963 w 85725"/>
                    <a:gd name="connsiteY5" fmla="*/ 28575 h 28575"/>
                    <a:gd name="connsiteX6" fmla="*/ 4763 w 85725"/>
                    <a:gd name="connsiteY6" fmla="*/ 28575 h 28575"/>
                    <a:gd name="connsiteX7" fmla="*/ 0 w 85725"/>
                    <a:gd name="connsiteY7" fmla="*/ 23813 h 28575"/>
                    <a:gd name="connsiteX8" fmla="*/ 0 w 85725"/>
                    <a:gd name="connsiteY8" fmla="*/ 4763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28575">
                      <a:moveTo>
                        <a:pt x="0" y="4763"/>
                      </a:moveTo>
                      <a:cubicBezTo>
                        <a:pt x="0" y="1905"/>
                        <a:pt x="1905" y="0"/>
                        <a:pt x="4763" y="0"/>
                      </a:cubicBezTo>
                      <a:lnTo>
                        <a:pt x="80963" y="0"/>
                      </a:lnTo>
                      <a:cubicBezTo>
                        <a:pt x="83820" y="0"/>
                        <a:pt x="85725" y="1905"/>
                        <a:pt x="85725" y="4763"/>
                      </a:cubicBezTo>
                      <a:lnTo>
                        <a:pt x="85725" y="23813"/>
                      </a:lnTo>
                      <a:cubicBezTo>
                        <a:pt x="85725" y="26670"/>
                        <a:pt x="83820" y="28575"/>
                        <a:pt x="80963" y="28575"/>
                      </a:cubicBezTo>
                      <a:lnTo>
                        <a:pt x="4763" y="28575"/>
                      </a:lnTo>
                      <a:cubicBezTo>
                        <a:pt x="1905" y="28575"/>
                        <a:pt x="0" y="26670"/>
                        <a:pt x="0" y="23813"/>
                      </a:cubicBezTo>
                      <a:lnTo>
                        <a:pt x="0" y="4763"/>
                      </a:lnTo>
                      <a:close/>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33" name="Freeform: Shape 90">
                  <a:extLst>
                    <a:ext uri="{FF2B5EF4-FFF2-40B4-BE49-F238E27FC236}">
                      <a16:creationId xmlns:a16="http://schemas.microsoft.com/office/drawing/2014/main" id="{78F497B7-7B1D-EF07-C2A5-5560475961B5}"/>
                    </a:ext>
                  </a:extLst>
                </p:cNvPr>
                <p:cNvSpPr/>
                <p:nvPr/>
              </p:nvSpPr>
              <p:spPr>
                <a:xfrm>
                  <a:off x="8110538" y="1279526"/>
                  <a:ext cx="85725" cy="28575"/>
                </a:xfrm>
                <a:custGeom>
                  <a:avLst/>
                  <a:gdLst>
                    <a:gd name="connsiteX0" fmla="*/ 0 w 85725"/>
                    <a:gd name="connsiteY0" fmla="*/ 4763 h 28575"/>
                    <a:gd name="connsiteX1" fmla="*/ 4763 w 85725"/>
                    <a:gd name="connsiteY1" fmla="*/ 0 h 28575"/>
                    <a:gd name="connsiteX2" fmla="*/ 80963 w 85725"/>
                    <a:gd name="connsiteY2" fmla="*/ 0 h 28575"/>
                    <a:gd name="connsiteX3" fmla="*/ 85725 w 85725"/>
                    <a:gd name="connsiteY3" fmla="*/ 4763 h 28575"/>
                    <a:gd name="connsiteX4" fmla="*/ 85725 w 85725"/>
                    <a:gd name="connsiteY4" fmla="*/ 23813 h 28575"/>
                    <a:gd name="connsiteX5" fmla="*/ 80963 w 85725"/>
                    <a:gd name="connsiteY5" fmla="*/ 28575 h 28575"/>
                    <a:gd name="connsiteX6" fmla="*/ 4763 w 85725"/>
                    <a:gd name="connsiteY6" fmla="*/ 28575 h 28575"/>
                    <a:gd name="connsiteX7" fmla="*/ 0 w 85725"/>
                    <a:gd name="connsiteY7" fmla="*/ 23813 h 28575"/>
                    <a:gd name="connsiteX8" fmla="*/ 0 w 85725"/>
                    <a:gd name="connsiteY8" fmla="*/ 4763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28575">
                      <a:moveTo>
                        <a:pt x="0" y="4763"/>
                      </a:moveTo>
                      <a:cubicBezTo>
                        <a:pt x="0" y="1905"/>
                        <a:pt x="1905" y="0"/>
                        <a:pt x="4763" y="0"/>
                      </a:cubicBezTo>
                      <a:lnTo>
                        <a:pt x="80963" y="0"/>
                      </a:lnTo>
                      <a:cubicBezTo>
                        <a:pt x="83820" y="0"/>
                        <a:pt x="85725" y="1905"/>
                        <a:pt x="85725" y="4763"/>
                      </a:cubicBezTo>
                      <a:lnTo>
                        <a:pt x="85725" y="23813"/>
                      </a:lnTo>
                      <a:cubicBezTo>
                        <a:pt x="85725" y="26670"/>
                        <a:pt x="83820" y="28575"/>
                        <a:pt x="80963" y="28575"/>
                      </a:cubicBezTo>
                      <a:lnTo>
                        <a:pt x="4763" y="28575"/>
                      </a:lnTo>
                      <a:cubicBezTo>
                        <a:pt x="1905" y="28575"/>
                        <a:pt x="0" y="26670"/>
                        <a:pt x="0" y="23813"/>
                      </a:cubicBezTo>
                      <a:lnTo>
                        <a:pt x="0" y="4763"/>
                      </a:lnTo>
                      <a:close/>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34" name="Freeform: Shape 91">
                  <a:extLst>
                    <a:ext uri="{FF2B5EF4-FFF2-40B4-BE49-F238E27FC236}">
                      <a16:creationId xmlns:a16="http://schemas.microsoft.com/office/drawing/2014/main" id="{BEB931CD-0468-4F82-113D-35FDFBACC541}"/>
                    </a:ext>
                  </a:extLst>
                </p:cNvPr>
                <p:cNvSpPr/>
                <p:nvPr/>
              </p:nvSpPr>
              <p:spPr>
                <a:xfrm>
                  <a:off x="8120063" y="1308101"/>
                  <a:ext cx="85725" cy="28575"/>
                </a:xfrm>
                <a:custGeom>
                  <a:avLst/>
                  <a:gdLst>
                    <a:gd name="connsiteX0" fmla="*/ 0 w 85725"/>
                    <a:gd name="connsiteY0" fmla="*/ 4763 h 28575"/>
                    <a:gd name="connsiteX1" fmla="*/ 4763 w 85725"/>
                    <a:gd name="connsiteY1" fmla="*/ 0 h 28575"/>
                    <a:gd name="connsiteX2" fmla="*/ 80963 w 85725"/>
                    <a:gd name="connsiteY2" fmla="*/ 0 h 28575"/>
                    <a:gd name="connsiteX3" fmla="*/ 85725 w 85725"/>
                    <a:gd name="connsiteY3" fmla="*/ 4763 h 28575"/>
                    <a:gd name="connsiteX4" fmla="*/ 85725 w 85725"/>
                    <a:gd name="connsiteY4" fmla="*/ 23813 h 28575"/>
                    <a:gd name="connsiteX5" fmla="*/ 80963 w 85725"/>
                    <a:gd name="connsiteY5" fmla="*/ 28575 h 28575"/>
                    <a:gd name="connsiteX6" fmla="*/ 4763 w 85725"/>
                    <a:gd name="connsiteY6" fmla="*/ 28575 h 28575"/>
                    <a:gd name="connsiteX7" fmla="*/ 0 w 85725"/>
                    <a:gd name="connsiteY7" fmla="*/ 23813 h 28575"/>
                    <a:gd name="connsiteX8" fmla="*/ 0 w 85725"/>
                    <a:gd name="connsiteY8" fmla="*/ 4763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28575">
                      <a:moveTo>
                        <a:pt x="0" y="4763"/>
                      </a:moveTo>
                      <a:cubicBezTo>
                        <a:pt x="0" y="1905"/>
                        <a:pt x="1905" y="0"/>
                        <a:pt x="4763" y="0"/>
                      </a:cubicBezTo>
                      <a:lnTo>
                        <a:pt x="80963" y="0"/>
                      </a:lnTo>
                      <a:cubicBezTo>
                        <a:pt x="83820" y="0"/>
                        <a:pt x="85725" y="1905"/>
                        <a:pt x="85725" y="4763"/>
                      </a:cubicBezTo>
                      <a:lnTo>
                        <a:pt x="85725" y="23813"/>
                      </a:lnTo>
                      <a:cubicBezTo>
                        <a:pt x="85725" y="26670"/>
                        <a:pt x="83820" y="28575"/>
                        <a:pt x="80963" y="28575"/>
                      </a:cubicBezTo>
                      <a:lnTo>
                        <a:pt x="4763" y="28575"/>
                      </a:lnTo>
                      <a:cubicBezTo>
                        <a:pt x="1905" y="28575"/>
                        <a:pt x="0" y="26670"/>
                        <a:pt x="0" y="23813"/>
                      </a:cubicBezTo>
                      <a:lnTo>
                        <a:pt x="0" y="4763"/>
                      </a:lnTo>
                      <a:close/>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35" name="Freeform: Shape 92">
                  <a:extLst>
                    <a:ext uri="{FF2B5EF4-FFF2-40B4-BE49-F238E27FC236}">
                      <a16:creationId xmlns:a16="http://schemas.microsoft.com/office/drawing/2014/main" id="{A4A7E740-0052-F0D6-DC6E-29EBCF7B0E82}"/>
                    </a:ext>
                  </a:extLst>
                </p:cNvPr>
                <p:cNvSpPr/>
                <p:nvPr/>
              </p:nvSpPr>
              <p:spPr>
                <a:xfrm>
                  <a:off x="8110538" y="1336676"/>
                  <a:ext cx="85725" cy="28575"/>
                </a:xfrm>
                <a:custGeom>
                  <a:avLst/>
                  <a:gdLst>
                    <a:gd name="connsiteX0" fmla="*/ 0 w 85725"/>
                    <a:gd name="connsiteY0" fmla="*/ 4763 h 28575"/>
                    <a:gd name="connsiteX1" fmla="*/ 4763 w 85725"/>
                    <a:gd name="connsiteY1" fmla="*/ 0 h 28575"/>
                    <a:gd name="connsiteX2" fmla="*/ 80963 w 85725"/>
                    <a:gd name="connsiteY2" fmla="*/ 0 h 28575"/>
                    <a:gd name="connsiteX3" fmla="*/ 85725 w 85725"/>
                    <a:gd name="connsiteY3" fmla="*/ 4763 h 28575"/>
                    <a:gd name="connsiteX4" fmla="*/ 85725 w 85725"/>
                    <a:gd name="connsiteY4" fmla="*/ 23813 h 28575"/>
                    <a:gd name="connsiteX5" fmla="*/ 80963 w 85725"/>
                    <a:gd name="connsiteY5" fmla="*/ 28575 h 28575"/>
                    <a:gd name="connsiteX6" fmla="*/ 4763 w 85725"/>
                    <a:gd name="connsiteY6" fmla="*/ 28575 h 28575"/>
                    <a:gd name="connsiteX7" fmla="*/ 0 w 85725"/>
                    <a:gd name="connsiteY7" fmla="*/ 23813 h 28575"/>
                    <a:gd name="connsiteX8" fmla="*/ 0 w 85725"/>
                    <a:gd name="connsiteY8" fmla="*/ 4763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28575">
                      <a:moveTo>
                        <a:pt x="0" y="4763"/>
                      </a:moveTo>
                      <a:cubicBezTo>
                        <a:pt x="0" y="1905"/>
                        <a:pt x="1905" y="0"/>
                        <a:pt x="4763" y="0"/>
                      </a:cubicBezTo>
                      <a:lnTo>
                        <a:pt x="80963" y="0"/>
                      </a:lnTo>
                      <a:cubicBezTo>
                        <a:pt x="83820" y="0"/>
                        <a:pt x="85725" y="1905"/>
                        <a:pt x="85725" y="4763"/>
                      </a:cubicBezTo>
                      <a:lnTo>
                        <a:pt x="85725" y="23813"/>
                      </a:lnTo>
                      <a:cubicBezTo>
                        <a:pt x="85725" y="26670"/>
                        <a:pt x="83820" y="28575"/>
                        <a:pt x="80963" y="28575"/>
                      </a:cubicBezTo>
                      <a:lnTo>
                        <a:pt x="4763" y="28575"/>
                      </a:lnTo>
                      <a:cubicBezTo>
                        <a:pt x="1905" y="28575"/>
                        <a:pt x="0" y="26670"/>
                        <a:pt x="0" y="23813"/>
                      </a:cubicBezTo>
                      <a:lnTo>
                        <a:pt x="0" y="4763"/>
                      </a:lnTo>
                      <a:close/>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36" name="Freeform: Shape 93">
                  <a:extLst>
                    <a:ext uri="{FF2B5EF4-FFF2-40B4-BE49-F238E27FC236}">
                      <a16:creationId xmlns:a16="http://schemas.microsoft.com/office/drawing/2014/main" id="{852DDC03-318F-1FC6-6F62-66B99241CA75}"/>
                    </a:ext>
                  </a:extLst>
                </p:cNvPr>
                <p:cNvSpPr/>
                <p:nvPr/>
              </p:nvSpPr>
              <p:spPr>
                <a:xfrm>
                  <a:off x="8120063" y="1365251"/>
                  <a:ext cx="85725" cy="28575"/>
                </a:xfrm>
                <a:custGeom>
                  <a:avLst/>
                  <a:gdLst>
                    <a:gd name="connsiteX0" fmla="*/ 0 w 85725"/>
                    <a:gd name="connsiteY0" fmla="*/ 4763 h 28575"/>
                    <a:gd name="connsiteX1" fmla="*/ 4763 w 85725"/>
                    <a:gd name="connsiteY1" fmla="*/ 0 h 28575"/>
                    <a:gd name="connsiteX2" fmla="*/ 80963 w 85725"/>
                    <a:gd name="connsiteY2" fmla="*/ 0 h 28575"/>
                    <a:gd name="connsiteX3" fmla="*/ 85725 w 85725"/>
                    <a:gd name="connsiteY3" fmla="*/ 4763 h 28575"/>
                    <a:gd name="connsiteX4" fmla="*/ 85725 w 85725"/>
                    <a:gd name="connsiteY4" fmla="*/ 23813 h 28575"/>
                    <a:gd name="connsiteX5" fmla="*/ 80963 w 85725"/>
                    <a:gd name="connsiteY5" fmla="*/ 28575 h 28575"/>
                    <a:gd name="connsiteX6" fmla="*/ 4763 w 85725"/>
                    <a:gd name="connsiteY6" fmla="*/ 28575 h 28575"/>
                    <a:gd name="connsiteX7" fmla="*/ 0 w 85725"/>
                    <a:gd name="connsiteY7" fmla="*/ 23813 h 28575"/>
                    <a:gd name="connsiteX8" fmla="*/ 0 w 85725"/>
                    <a:gd name="connsiteY8" fmla="*/ 4763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28575">
                      <a:moveTo>
                        <a:pt x="0" y="4763"/>
                      </a:moveTo>
                      <a:cubicBezTo>
                        <a:pt x="0" y="1905"/>
                        <a:pt x="1905" y="0"/>
                        <a:pt x="4763" y="0"/>
                      </a:cubicBezTo>
                      <a:lnTo>
                        <a:pt x="80963" y="0"/>
                      </a:lnTo>
                      <a:cubicBezTo>
                        <a:pt x="83820" y="0"/>
                        <a:pt x="85725" y="1905"/>
                        <a:pt x="85725" y="4763"/>
                      </a:cubicBezTo>
                      <a:lnTo>
                        <a:pt x="85725" y="23813"/>
                      </a:lnTo>
                      <a:cubicBezTo>
                        <a:pt x="85725" y="26670"/>
                        <a:pt x="83820" y="28575"/>
                        <a:pt x="80963" y="28575"/>
                      </a:cubicBezTo>
                      <a:lnTo>
                        <a:pt x="4763" y="28575"/>
                      </a:lnTo>
                      <a:cubicBezTo>
                        <a:pt x="1905" y="28575"/>
                        <a:pt x="0" y="26670"/>
                        <a:pt x="0" y="23813"/>
                      </a:cubicBezTo>
                      <a:lnTo>
                        <a:pt x="0" y="4763"/>
                      </a:lnTo>
                      <a:close/>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37" name="Freeform: Shape 94">
                  <a:extLst>
                    <a:ext uri="{FF2B5EF4-FFF2-40B4-BE49-F238E27FC236}">
                      <a16:creationId xmlns:a16="http://schemas.microsoft.com/office/drawing/2014/main" id="{714DE29B-E3A1-30BF-08CC-A6B56C1B9EAA}"/>
                    </a:ext>
                  </a:extLst>
                </p:cNvPr>
                <p:cNvSpPr/>
                <p:nvPr/>
              </p:nvSpPr>
              <p:spPr>
                <a:xfrm>
                  <a:off x="8234363" y="1336676"/>
                  <a:ext cx="85725" cy="28575"/>
                </a:xfrm>
                <a:custGeom>
                  <a:avLst/>
                  <a:gdLst>
                    <a:gd name="connsiteX0" fmla="*/ 0 w 85725"/>
                    <a:gd name="connsiteY0" fmla="*/ 4763 h 28575"/>
                    <a:gd name="connsiteX1" fmla="*/ 4763 w 85725"/>
                    <a:gd name="connsiteY1" fmla="*/ 0 h 28575"/>
                    <a:gd name="connsiteX2" fmla="*/ 80963 w 85725"/>
                    <a:gd name="connsiteY2" fmla="*/ 0 h 28575"/>
                    <a:gd name="connsiteX3" fmla="*/ 85725 w 85725"/>
                    <a:gd name="connsiteY3" fmla="*/ 4763 h 28575"/>
                    <a:gd name="connsiteX4" fmla="*/ 85725 w 85725"/>
                    <a:gd name="connsiteY4" fmla="*/ 23813 h 28575"/>
                    <a:gd name="connsiteX5" fmla="*/ 80963 w 85725"/>
                    <a:gd name="connsiteY5" fmla="*/ 28575 h 28575"/>
                    <a:gd name="connsiteX6" fmla="*/ 4763 w 85725"/>
                    <a:gd name="connsiteY6" fmla="*/ 28575 h 28575"/>
                    <a:gd name="connsiteX7" fmla="*/ 0 w 85725"/>
                    <a:gd name="connsiteY7" fmla="*/ 23813 h 28575"/>
                    <a:gd name="connsiteX8" fmla="*/ 0 w 85725"/>
                    <a:gd name="connsiteY8" fmla="*/ 4763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28575">
                      <a:moveTo>
                        <a:pt x="0" y="4763"/>
                      </a:moveTo>
                      <a:cubicBezTo>
                        <a:pt x="0" y="1905"/>
                        <a:pt x="1905" y="0"/>
                        <a:pt x="4763" y="0"/>
                      </a:cubicBezTo>
                      <a:lnTo>
                        <a:pt x="80963" y="0"/>
                      </a:lnTo>
                      <a:cubicBezTo>
                        <a:pt x="83820" y="0"/>
                        <a:pt x="85725" y="1905"/>
                        <a:pt x="85725" y="4763"/>
                      </a:cubicBezTo>
                      <a:lnTo>
                        <a:pt x="85725" y="23813"/>
                      </a:lnTo>
                      <a:cubicBezTo>
                        <a:pt x="85725" y="26670"/>
                        <a:pt x="83820" y="28575"/>
                        <a:pt x="80963" y="28575"/>
                      </a:cubicBezTo>
                      <a:lnTo>
                        <a:pt x="4763" y="28575"/>
                      </a:lnTo>
                      <a:cubicBezTo>
                        <a:pt x="1905" y="28575"/>
                        <a:pt x="0" y="26670"/>
                        <a:pt x="0" y="23813"/>
                      </a:cubicBezTo>
                      <a:lnTo>
                        <a:pt x="0" y="4763"/>
                      </a:lnTo>
                      <a:close/>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38" name="Freeform: Shape 95">
                  <a:extLst>
                    <a:ext uri="{FF2B5EF4-FFF2-40B4-BE49-F238E27FC236}">
                      <a16:creationId xmlns:a16="http://schemas.microsoft.com/office/drawing/2014/main" id="{EF3B994F-9AE6-DD5F-4635-815F25DA891C}"/>
                    </a:ext>
                  </a:extLst>
                </p:cNvPr>
                <p:cNvSpPr/>
                <p:nvPr/>
              </p:nvSpPr>
              <p:spPr>
                <a:xfrm>
                  <a:off x="8224838" y="1365251"/>
                  <a:ext cx="85725" cy="28575"/>
                </a:xfrm>
                <a:custGeom>
                  <a:avLst/>
                  <a:gdLst>
                    <a:gd name="connsiteX0" fmla="*/ 0 w 85725"/>
                    <a:gd name="connsiteY0" fmla="*/ 4763 h 28575"/>
                    <a:gd name="connsiteX1" fmla="*/ 4763 w 85725"/>
                    <a:gd name="connsiteY1" fmla="*/ 0 h 28575"/>
                    <a:gd name="connsiteX2" fmla="*/ 80963 w 85725"/>
                    <a:gd name="connsiteY2" fmla="*/ 0 h 28575"/>
                    <a:gd name="connsiteX3" fmla="*/ 85725 w 85725"/>
                    <a:gd name="connsiteY3" fmla="*/ 4763 h 28575"/>
                    <a:gd name="connsiteX4" fmla="*/ 85725 w 85725"/>
                    <a:gd name="connsiteY4" fmla="*/ 23813 h 28575"/>
                    <a:gd name="connsiteX5" fmla="*/ 80963 w 85725"/>
                    <a:gd name="connsiteY5" fmla="*/ 28575 h 28575"/>
                    <a:gd name="connsiteX6" fmla="*/ 4763 w 85725"/>
                    <a:gd name="connsiteY6" fmla="*/ 28575 h 28575"/>
                    <a:gd name="connsiteX7" fmla="*/ 0 w 85725"/>
                    <a:gd name="connsiteY7" fmla="*/ 23813 h 28575"/>
                    <a:gd name="connsiteX8" fmla="*/ 0 w 85725"/>
                    <a:gd name="connsiteY8" fmla="*/ 4763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28575">
                      <a:moveTo>
                        <a:pt x="0" y="4763"/>
                      </a:moveTo>
                      <a:cubicBezTo>
                        <a:pt x="0" y="1905"/>
                        <a:pt x="1905" y="0"/>
                        <a:pt x="4763" y="0"/>
                      </a:cubicBezTo>
                      <a:lnTo>
                        <a:pt x="80963" y="0"/>
                      </a:lnTo>
                      <a:cubicBezTo>
                        <a:pt x="83820" y="0"/>
                        <a:pt x="85725" y="1905"/>
                        <a:pt x="85725" y="4763"/>
                      </a:cubicBezTo>
                      <a:lnTo>
                        <a:pt x="85725" y="23813"/>
                      </a:lnTo>
                      <a:cubicBezTo>
                        <a:pt x="85725" y="26670"/>
                        <a:pt x="83820" y="28575"/>
                        <a:pt x="80963" y="28575"/>
                      </a:cubicBezTo>
                      <a:lnTo>
                        <a:pt x="4763" y="28575"/>
                      </a:lnTo>
                      <a:cubicBezTo>
                        <a:pt x="1905" y="28575"/>
                        <a:pt x="0" y="26670"/>
                        <a:pt x="0" y="23813"/>
                      </a:cubicBezTo>
                      <a:lnTo>
                        <a:pt x="0" y="4763"/>
                      </a:lnTo>
                      <a:close/>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grpSp>
      </p:grpSp>
      <p:grpSp>
        <p:nvGrpSpPr>
          <p:cNvPr id="1047" name="Group 1046">
            <a:extLst>
              <a:ext uri="{FF2B5EF4-FFF2-40B4-BE49-F238E27FC236}">
                <a16:creationId xmlns:a16="http://schemas.microsoft.com/office/drawing/2014/main" id="{B6121098-7475-5AED-092E-7695A8F8A165}"/>
              </a:ext>
            </a:extLst>
          </p:cNvPr>
          <p:cNvGrpSpPr/>
          <p:nvPr/>
        </p:nvGrpSpPr>
        <p:grpSpPr>
          <a:xfrm>
            <a:off x="7119365" y="2472253"/>
            <a:ext cx="600756" cy="600756"/>
            <a:chOff x="6941270" y="5054460"/>
            <a:chExt cx="956945" cy="956946"/>
          </a:xfrm>
        </p:grpSpPr>
        <p:grpSp>
          <p:nvGrpSpPr>
            <p:cNvPr id="1048" name="Group 1047">
              <a:extLst>
                <a:ext uri="{FF2B5EF4-FFF2-40B4-BE49-F238E27FC236}">
                  <a16:creationId xmlns:a16="http://schemas.microsoft.com/office/drawing/2014/main" id="{B36E7870-6135-CADC-C6B9-FE737509EEE7}"/>
                </a:ext>
              </a:extLst>
            </p:cNvPr>
            <p:cNvGrpSpPr>
              <a:grpSpLocks/>
            </p:cNvGrpSpPr>
            <p:nvPr/>
          </p:nvGrpSpPr>
          <p:grpSpPr>
            <a:xfrm>
              <a:off x="6941270" y="5054460"/>
              <a:ext cx="956945" cy="956946"/>
              <a:chOff x="1560072" y="3331893"/>
              <a:chExt cx="1314860" cy="1314861"/>
            </a:xfrm>
          </p:grpSpPr>
          <p:sp>
            <p:nvSpPr>
              <p:cNvPr id="1066" name="Oval 1065">
                <a:extLst>
                  <a:ext uri="{FF2B5EF4-FFF2-40B4-BE49-F238E27FC236}">
                    <a16:creationId xmlns:a16="http://schemas.microsoft.com/office/drawing/2014/main" id="{D43913FE-8B35-37DA-085D-D56F14CA1285}"/>
                  </a:ext>
                </a:extLst>
              </p:cNvPr>
              <p:cNvSpPr/>
              <p:nvPr/>
            </p:nvSpPr>
            <p:spPr>
              <a:xfrm>
                <a:off x="1560072" y="3331893"/>
                <a:ext cx="1314857" cy="1314860"/>
              </a:xfrm>
              <a:prstGeom prst="ellipse">
                <a:avLst/>
              </a:prstGeom>
              <a:solidFill>
                <a:srgbClr val="FFFFFF">
                  <a:lumMod val="95000"/>
                </a:srgbClr>
              </a:solidFill>
              <a:ln w="19050" cap="flat" cmpd="sng" algn="ctr">
                <a:noFill/>
                <a:prstDash val="solid"/>
                <a:miter lim="800000"/>
              </a:ln>
              <a:effectLst>
                <a:outerShdw blurRad="50800" dist="381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067" name="Oval 1066">
                <a:extLst>
                  <a:ext uri="{FF2B5EF4-FFF2-40B4-BE49-F238E27FC236}">
                    <a16:creationId xmlns:a16="http://schemas.microsoft.com/office/drawing/2014/main" id="{63251A65-5F35-F2C6-2725-177905A9EFE6}"/>
                  </a:ext>
                </a:extLst>
              </p:cNvPr>
              <p:cNvSpPr/>
              <p:nvPr/>
            </p:nvSpPr>
            <p:spPr>
              <a:xfrm>
                <a:off x="1560073" y="3331893"/>
                <a:ext cx="1314857" cy="1314860"/>
              </a:xfrm>
              <a:prstGeom prst="ellipse">
                <a:avLst/>
              </a:prstGeom>
              <a:solidFill>
                <a:srgbClr val="FFFFFF">
                  <a:lumMod val="95000"/>
                </a:srgbClr>
              </a:solidFill>
              <a:ln w="1905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068" name="Oval 1067">
                <a:extLst>
                  <a:ext uri="{FF2B5EF4-FFF2-40B4-BE49-F238E27FC236}">
                    <a16:creationId xmlns:a16="http://schemas.microsoft.com/office/drawing/2014/main" id="{EE38B652-0549-CA55-D1FD-6B875BCB9D25}"/>
                  </a:ext>
                </a:extLst>
              </p:cNvPr>
              <p:cNvSpPr>
                <a:spLocks/>
              </p:cNvSpPr>
              <p:nvPr/>
            </p:nvSpPr>
            <p:spPr>
              <a:xfrm>
                <a:off x="1560073" y="3331893"/>
                <a:ext cx="1314859" cy="1314861"/>
              </a:xfrm>
              <a:prstGeom prst="ellipse">
                <a:avLst/>
              </a:prstGeom>
              <a:solidFill>
                <a:srgbClr val="FFFFFF">
                  <a:lumMod val="95000"/>
                  <a:alpha val="15000"/>
                </a:srgbClr>
              </a:solidFill>
              <a:ln w="19050" cap="flat" cmpd="sng" algn="ctr">
                <a:noFill/>
                <a:prstDash val="solid"/>
                <a:miter lim="800000"/>
              </a:ln>
              <a:effectLst/>
              <a:scene3d>
                <a:camera prst="orthographicFront"/>
                <a:lightRig rig="threePt" dir="t"/>
              </a:scene3d>
              <a:sp3d>
                <a:bevelT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grpSp>
        <p:grpSp>
          <p:nvGrpSpPr>
            <p:cNvPr id="1049" name="Group 1048">
              <a:extLst>
                <a:ext uri="{FF2B5EF4-FFF2-40B4-BE49-F238E27FC236}">
                  <a16:creationId xmlns:a16="http://schemas.microsoft.com/office/drawing/2014/main" id="{F1741775-C896-3A20-F748-49E59979D954}"/>
                </a:ext>
              </a:extLst>
            </p:cNvPr>
            <p:cNvGrpSpPr/>
            <p:nvPr/>
          </p:nvGrpSpPr>
          <p:grpSpPr>
            <a:xfrm>
              <a:off x="7216141" y="5329332"/>
              <a:ext cx="407202" cy="407202"/>
              <a:chOff x="2405063" y="3328988"/>
              <a:chExt cx="209550" cy="209550"/>
            </a:xfrm>
          </p:grpSpPr>
          <p:sp>
            <p:nvSpPr>
              <p:cNvPr id="1050" name="Freeform: Shape 102">
                <a:extLst>
                  <a:ext uri="{FF2B5EF4-FFF2-40B4-BE49-F238E27FC236}">
                    <a16:creationId xmlns:a16="http://schemas.microsoft.com/office/drawing/2014/main" id="{0D2C14A6-C206-AF41-1A73-FF28A7375FE6}"/>
                  </a:ext>
                </a:extLst>
              </p:cNvPr>
              <p:cNvSpPr/>
              <p:nvPr/>
            </p:nvSpPr>
            <p:spPr>
              <a:xfrm>
                <a:off x="2405063" y="3348038"/>
                <a:ext cx="209550" cy="190500"/>
              </a:xfrm>
              <a:custGeom>
                <a:avLst/>
                <a:gdLst>
                  <a:gd name="connsiteX0" fmla="*/ 0 w 209550"/>
                  <a:gd name="connsiteY0" fmla="*/ 9525 h 190500"/>
                  <a:gd name="connsiteX1" fmla="*/ 9525 w 209550"/>
                  <a:gd name="connsiteY1" fmla="*/ 0 h 190500"/>
                  <a:gd name="connsiteX2" fmla="*/ 200025 w 209550"/>
                  <a:gd name="connsiteY2" fmla="*/ 0 h 190500"/>
                  <a:gd name="connsiteX3" fmla="*/ 209550 w 209550"/>
                  <a:gd name="connsiteY3" fmla="*/ 9525 h 190500"/>
                  <a:gd name="connsiteX4" fmla="*/ 209550 w 209550"/>
                  <a:gd name="connsiteY4" fmla="*/ 180975 h 190500"/>
                  <a:gd name="connsiteX5" fmla="*/ 200025 w 209550"/>
                  <a:gd name="connsiteY5" fmla="*/ 190500 h 190500"/>
                  <a:gd name="connsiteX6" fmla="*/ 9525 w 209550"/>
                  <a:gd name="connsiteY6" fmla="*/ 190500 h 190500"/>
                  <a:gd name="connsiteX7" fmla="*/ 0 w 209550"/>
                  <a:gd name="connsiteY7" fmla="*/ 180975 h 190500"/>
                  <a:gd name="connsiteX8" fmla="*/ 0 w 209550"/>
                  <a:gd name="connsiteY8" fmla="*/ 9525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550" h="190500">
                    <a:moveTo>
                      <a:pt x="0" y="9525"/>
                    </a:moveTo>
                    <a:cubicBezTo>
                      <a:pt x="0" y="3810"/>
                      <a:pt x="3810" y="0"/>
                      <a:pt x="9525" y="0"/>
                    </a:cubicBezTo>
                    <a:lnTo>
                      <a:pt x="200025" y="0"/>
                    </a:lnTo>
                    <a:cubicBezTo>
                      <a:pt x="205740" y="0"/>
                      <a:pt x="209550" y="3810"/>
                      <a:pt x="209550" y="9525"/>
                    </a:cubicBezTo>
                    <a:lnTo>
                      <a:pt x="209550" y="180975"/>
                    </a:lnTo>
                    <a:cubicBezTo>
                      <a:pt x="209550" y="186690"/>
                      <a:pt x="205740" y="190500"/>
                      <a:pt x="200025" y="190500"/>
                    </a:cubicBezTo>
                    <a:lnTo>
                      <a:pt x="9525" y="190500"/>
                    </a:lnTo>
                    <a:cubicBezTo>
                      <a:pt x="3810" y="190500"/>
                      <a:pt x="0" y="186690"/>
                      <a:pt x="0" y="180975"/>
                    </a:cubicBezTo>
                    <a:lnTo>
                      <a:pt x="0" y="9525"/>
                    </a:lnTo>
                    <a:close/>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51" name="Freeform: Shape 103">
                <a:extLst>
                  <a:ext uri="{FF2B5EF4-FFF2-40B4-BE49-F238E27FC236}">
                    <a16:creationId xmlns:a16="http://schemas.microsoft.com/office/drawing/2014/main" id="{D6E2E8C9-425B-959E-D599-AA98B461C8F5}"/>
                  </a:ext>
                </a:extLst>
              </p:cNvPr>
              <p:cNvSpPr/>
              <p:nvPr/>
            </p:nvSpPr>
            <p:spPr>
              <a:xfrm>
                <a:off x="2433638" y="3328988"/>
                <a:ext cx="9525" cy="28575"/>
              </a:xfrm>
              <a:custGeom>
                <a:avLst/>
                <a:gdLst>
                  <a:gd name="connsiteX0" fmla="*/ 0 w 0"/>
                  <a:gd name="connsiteY0" fmla="*/ 0 h 28575"/>
                  <a:gd name="connsiteX1" fmla="*/ 0 w 0"/>
                  <a:gd name="connsiteY1" fmla="*/ 28575 h 28575"/>
                </a:gdLst>
                <a:ahLst/>
                <a:cxnLst>
                  <a:cxn ang="0">
                    <a:pos x="connsiteX0" y="connsiteY0"/>
                  </a:cxn>
                  <a:cxn ang="0">
                    <a:pos x="connsiteX1" y="connsiteY1"/>
                  </a:cxn>
                </a:cxnLst>
                <a:rect l="l" t="t" r="r" b="b"/>
                <a:pathLst>
                  <a:path h="28575">
                    <a:moveTo>
                      <a:pt x="0" y="0"/>
                    </a:moveTo>
                    <a:lnTo>
                      <a:pt x="0" y="28575"/>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52" name="Freeform: Shape 104">
                <a:extLst>
                  <a:ext uri="{FF2B5EF4-FFF2-40B4-BE49-F238E27FC236}">
                    <a16:creationId xmlns:a16="http://schemas.microsoft.com/office/drawing/2014/main" id="{996E3878-9878-4515-6800-EED3E284E4DF}"/>
                  </a:ext>
                </a:extLst>
              </p:cNvPr>
              <p:cNvSpPr/>
              <p:nvPr/>
            </p:nvSpPr>
            <p:spPr>
              <a:xfrm>
                <a:off x="2471738" y="3328988"/>
                <a:ext cx="9525" cy="28575"/>
              </a:xfrm>
              <a:custGeom>
                <a:avLst/>
                <a:gdLst>
                  <a:gd name="connsiteX0" fmla="*/ 0 w 0"/>
                  <a:gd name="connsiteY0" fmla="*/ 0 h 28575"/>
                  <a:gd name="connsiteX1" fmla="*/ 0 w 0"/>
                  <a:gd name="connsiteY1" fmla="*/ 28575 h 28575"/>
                </a:gdLst>
                <a:ahLst/>
                <a:cxnLst>
                  <a:cxn ang="0">
                    <a:pos x="connsiteX0" y="connsiteY0"/>
                  </a:cxn>
                  <a:cxn ang="0">
                    <a:pos x="connsiteX1" y="connsiteY1"/>
                  </a:cxn>
                </a:cxnLst>
                <a:rect l="l" t="t" r="r" b="b"/>
                <a:pathLst>
                  <a:path h="28575">
                    <a:moveTo>
                      <a:pt x="0" y="0"/>
                    </a:moveTo>
                    <a:lnTo>
                      <a:pt x="0" y="28575"/>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53" name="Freeform: Shape 105">
                <a:extLst>
                  <a:ext uri="{FF2B5EF4-FFF2-40B4-BE49-F238E27FC236}">
                    <a16:creationId xmlns:a16="http://schemas.microsoft.com/office/drawing/2014/main" id="{3CD9AC7B-6DEB-ADDB-7D84-7542541208D3}"/>
                  </a:ext>
                </a:extLst>
              </p:cNvPr>
              <p:cNvSpPr/>
              <p:nvPr/>
            </p:nvSpPr>
            <p:spPr>
              <a:xfrm>
                <a:off x="2509838" y="3328988"/>
                <a:ext cx="9525" cy="28575"/>
              </a:xfrm>
              <a:custGeom>
                <a:avLst/>
                <a:gdLst>
                  <a:gd name="connsiteX0" fmla="*/ 0 w 0"/>
                  <a:gd name="connsiteY0" fmla="*/ 0 h 28575"/>
                  <a:gd name="connsiteX1" fmla="*/ 0 w 0"/>
                  <a:gd name="connsiteY1" fmla="*/ 28575 h 28575"/>
                </a:gdLst>
                <a:ahLst/>
                <a:cxnLst>
                  <a:cxn ang="0">
                    <a:pos x="connsiteX0" y="connsiteY0"/>
                  </a:cxn>
                  <a:cxn ang="0">
                    <a:pos x="connsiteX1" y="connsiteY1"/>
                  </a:cxn>
                </a:cxnLst>
                <a:rect l="l" t="t" r="r" b="b"/>
                <a:pathLst>
                  <a:path h="28575">
                    <a:moveTo>
                      <a:pt x="0" y="0"/>
                    </a:moveTo>
                    <a:lnTo>
                      <a:pt x="0" y="28575"/>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54" name="Freeform: Shape 106">
                <a:extLst>
                  <a:ext uri="{FF2B5EF4-FFF2-40B4-BE49-F238E27FC236}">
                    <a16:creationId xmlns:a16="http://schemas.microsoft.com/office/drawing/2014/main" id="{8D172041-2DF0-34EB-64A5-258D88748C3B}"/>
                  </a:ext>
                </a:extLst>
              </p:cNvPr>
              <p:cNvSpPr/>
              <p:nvPr/>
            </p:nvSpPr>
            <p:spPr>
              <a:xfrm>
                <a:off x="2547938" y="3328988"/>
                <a:ext cx="9525" cy="28575"/>
              </a:xfrm>
              <a:custGeom>
                <a:avLst/>
                <a:gdLst>
                  <a:gd name="connsiteX0" fmla="*/ 0 w 0"/>
                  <a:gd name="connsiteY0" fmla="*/ 0 h 28575"/>
                  <a:gd name="connsiteX1" fmla="*/ 0 w 0"/>
                  <a:gd name="connsiteY1" fmla="*/ 28575 h 28575"/>
                </a:gdLst>
                <a:ahLst/>
                <a:cxnLst>
                  <a:cxn ang="0">
                    <a:pos x="connsiteX0" y="connsiteY0"/>
                  </a:cxn>
                  <a:cxn ang="0">
                    <a:pos x="connsiteX1" y="connsiteY1"/>
                  </a:cxn>
                </a:cxnLst>
                <a:rect l="l" t="t" r="r" b="b"/>
                <a:pathLst>
                  <a:path h="28575">
                    <a:moveTo>
                      <a:pt x="0" y="0"/>
                    </a:moveTo>
                    <a:lnTo>
                      <a:pt x="0" y="28575"/>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55" name="Freeform: Shape 107">
                <a:extLst>
                  <a:ext uri="{FF2B5EF4-FFF2-40B4-BE49-F238E27FC236}">
                    <a16:creationId xmlns:a16="http://schemas.microsoft.com/office/drawing/2014/main" id="{4613930C-2657-EA5A-4E72-A202B38BCDE7}"/>
                  </a:ext>
                </a:extLst>
              </p:cNvPr>
              <p:cNvSpPr/>
              <p:nvPr/>
            </p:nvSpPr>
            <p:spPr>
              <a:xfrm>
                <a:off x="2586038" y="3328988"/>
                <a:ext cx="9525" cy="28575"/>
              </a:xfrm>
              <a:custGeom>
                <a:avLst/>
                <a:gdLst>
                  <a:gd name="connsiteX0" fmla="*/ 0 w 0"/>
                  <a:gd name="connsiteY0" fmla="*/ 0 h 28575"/>
                  <a:gd name="connsiteX1" fmla="*/ 0 w 0"/>
                  <a:gd name="connsiteY1" fmla="*/ 28575 h 28575"/>
                </a:gdLst>
                <a:ahLst/>
                <a:cxnLst>
                  <a:cxn ang="0">
                    <a:pos x="connsiteX0" y="connsiteY0"/>
                  </a:cxn>
                  <a:cxn ang="0">
                    <a:pos x="connsiteX1" y="connsiteY1"/>
                  </a:cxn>
                </a:cxnLst>
                <a:rect l="l" t="t" r="r" b="b"/>
                <a:pathLst>
                  <a:path h="28575">
                    <a:moveTo>
                      <a:pt x="0" y="0"/>
                    </a:moveTo>
                    <a:lnTo>
                      <a:pt x="0" y="28575"/>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56" name="Freeform: Shape 108">
                <a:extLst>
                  <a:ext uri="{FF2B5EF4-FFF2-40B4-BE49-F238E27FC236}">
                    <a16:creationId xmlns:a16="http://schemas.microsoft.com/office/drawing/2014/main" id="{F1783662-6E3C-0B33-C7E6-5E9DF038D535}"/>
                  </a:ext>
                </a:extLst>
              </p:cNvPr>
              <p:cNvSpPr/>
              <p:nvPr/>
            </p:nvSpPr>
            <p:spPr>
              <a:xfrm>
                <a:off x="2509838" y="3395663"/>
                <a:ext cx="38100" cy="38100"/>
              </a:xfrm>
              <a:custGeom>
                <a:avLst/>
                <a:gdLst>
                  <a:gd name="connsiteX0" fmla="*/ 9525 w 38100"/>
                  <a:gd name="connsiteY0" fmla="*/ 0 h 38100"/>
                  <a:gd name="connsiteX1" fmla="*/ 38100 w 38100"/>
                  <a:gd name="connsiteY1" fmla="*/ 0 h 38100"/>
                  <a:gd name="connsiteX2" fmla="*/ 38100 w 38100"/>
                  <a:gd name="connsiteY2" fmla="*/ 38100 h 38100"/>
                  <a:gd name="connsiteX3" fmla="*/ 0 w 38100"/>
                  <a:gd name="connsiteY3" fmla="*/ 38100 h 38100"/>
                  <a:gd name="connsiteX4" fmla="*/ 0 w 38100"/>
                  <a:gd name="connsiteY4" fmla="*/ 9525 h 38100"/>
                  <a:gd name="connsiteX5" fmla="*/ 9525 w 38100"/>
                  <a:gd name="connsiteY5" fmla="*/ 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38100">
                    <a:moveTo>
                      <a:pt x="9525" y="0"/>
                    </a:moveTo>
                    <a:lnTo>
                      <a:pt x="38100" y="0"/>
                    </a:lnTo>
                    <a:lnTo>
                      <a:pt x="38100" y="38100"/>
                    </a:lnTo>
                    <a:lnTo>
                      <a:pt x="0" y="38100"/>
                    </a:lnTo>
                    <a:lnTo>
                      <a:pt x="0" y="9525"/>
                    </a:lnTo>
                    <a:cubicBezTo>
                      <a:pt x="0" y="3810"/>
                      <a:pt x="3810" y="0"/>
                      <a:pt x="9525" y="0"/>
                    </a:cubicBezTo>
                    <a:close/>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57" name="Freeform: Shape 109">
                <a:extLst>
                  <a:ext uri="{FF2B5EF4-FFF2-40B4-BE49-F238E27FC236}">
                    <a16:creationId xmlns:a16="http://schemas.microsoft.com/office/drawing/2014/main" id="{47F887F9-74D4-0415-DC9B-C6037FDB0C07}"/>
                  </a:ext>
                </a:extLst>
              </p:cNvPr>
              <p:cNvSpPr/>
              <p:nvPr/>
            </p:nvSpPr>
            <p:spPr>
              <a:xfrm>
                <a:off x="2547938" y="3395663"/>
                <a:ext cx="38100" cy="38100"/>
              </a:xfrm>
              <a:custGeom>
                <a:avLst/>
                <a:gdLst>
                  <a:gd name="connsiteX0" fmla="*/ 0 w 38100"/>
                  <a:gd name="connsiteY0" fmla="*/ 0 h 38100"/>
                  <a:gd name="connsiteX1" fmla="*/ 28575 w 38100"/>
                  <a:gd name="connsiteY1" fmla="*/ 0 h 38100"/>
                  <a:gd name="connsiteX2" fmla="*/ 38100 w 38100"/>
                  <a:gd name="connsiteY2" fmla="*/ 9525 h 38100"/>
                  <a:gd name="connsiteX3" fmla="*/ 38100 w 38100"/>
                  <a:gd name="connsiteY3" fmla="*/ 38100 h 38100"/>
                  <a:gd name="connsiteX4" fmla="*/ 0 w 38100"/>
                  <a:gd name="connsiteY4" fmla="*/ 38100 h 38100"/>
                  <a:gd name="connsiteX5" fmla="*/ 0 w 38100"/>
                  <a:gd name="connsiteY5" fmla="*/ 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38100">
                    <a:moveTo>
                      <a:pt x="0" y="0"/>
                    </a:moveTo>
                    <a:lnTo>
                      <a:pt x="28575" y="0"/>
                    </a:lnTo>
                    <a:cubicBezTo>
                      <a:pt x="34290" y="0"/>
                      <a:pt x="38100" y="3810"/>
                      <a:pt x="38100" y="9525"/>
                    </a:cubicBezTo>
                    <a:lnTo>
                      <a:pt x="38100" y="38100"/>
                    </a:lnTo>
                    <a:lnTo>
                      <a:pt x="0" y="38100"/>
                    </a:lnTo>
                    <a:lnTo>
                      <a:pt x="0" y="0"/>
                    </a:lnTo>
                    <a:close/>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58" name="Freeform: Shape 110">
                <a:extLst>
                  <a:ext uri="{FF2B5EF4-FFF2-40B4-BE49-F238E27FC236}">
                    <a16:creationId xmlns:a16="http://schemas.microsoft.com/office/drawing/2014/main" id="{FE077C1D-D3F4-625C-812F-D8E64B6C6EEB}"/>
                  </a:ext>
                </a:extLst>
              </p:cNvPr>
              <p:cNvSpPr/>
              <p:nvPr/>
            </p:nvSpPr>
            <p:spPr>
              <a:xfrm>
                <a:off x="2509838" y="3433763"/>
                <a:ext cx="38100" cy="38100"/>
              </a:xfrm>
              <a:custGeom>
                <a:avLst/>
                <a:gdLst>
                  <a:gd name="connsiteX0" fmla="*/ 0 w 38100"/>
                  <a:gd name="connsiteY0" fmla="*/ 0 h 38100"/>
                  <a:gd name="connsiteX1" fmla="*/ 38100 w 38100"/>
                  <a:gd name="connsiteY1" fmla="*/ 0 h 38100"/>
                  <a:gd name="connsiteX2" fmla="*/ 38100 w 38100"/>
                  <a:gd name="connsiteY2" fmla="*/ 38100 h 38100"/>
                  <a:gd name="connsiteX3" fmla="*/ 0 w 38100"/>
                  <a:gd name="connsiteY3" fmla="*/ 38100 h 38100"/>
                  <a:gd name="connsiteX4" fmla="*/ 0 w 38100"/>
                  <a:gd name="connsiteY4" fmla="*/ 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0" y="0"/>
                    </a:moveTo>
                    <a:lnTo>
                      <a:pt x="38100" y="0"/>
                    </a:lnTo>
                    <a:lnTo>
                      <a:pt x="38100" y="38100"/>
                    </a:lnTo>
                    <a:lnTo>
                      <a:pt x="0" y="38100"/>
                    </a:lnTo>
                    <a:lnTo>
                      <a:pt x="0" y="0"/>
                    </a:lnTo>
                    <a:close/>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59" name="Freeform: Shape 111">
                <a:extLst>
                  <a:ext uri="{FF2B5EF4-FFF2-40B4-BE49-F238E27FC236}">
                    <a16:creationId xmlns:a16="http://schemas.microsoft.com/office/drawing/2014/main" id="{62BA0A55-4E54-CF1F-3CB6-09D6D7E76A3F}"/>
                  </a:ext>
                </a:extLst>
              </p:cNvPr>
              <p:cNvSpPr/>
              <p:nvPr/>
            </p:nvSpPr>
            <p:spPr>
              <a:xfrm>
                <a:off x="2547938" y="3433763"/>
                <a:ext cx="38100" cy="38100"/>
              </a:xfrm>
              <a:custGeom>
                <a:avLst/>
                <a:gdLst>
                  <a:gd name="connsiteX0" fmla="*/ 0 w 38100"/>
                  <a:gd name="connsiteY0" fmla="*/ 0 h 38100"/>
                  <a:gd name="connsiteX1" fmla="*/ 38100 w 38100"/>
                  <a:gd name="connsiteY1" fmla="*/ 0 h 38100"/>
                  <a:gd name="connsiteX2" fmla="*/ 38100 w 38100"/>
                  <a:gd name="connsiteY2" fmla="*/ 38100 h 38100"/>
                  <a:gd name="connsiteX3" fmla="*/ 0 w 38100"/>
                  <a:gd name="connsiteY3" fmla="*/ 38100 h 38100"/>
                  <a:gd name="connsiteX4" fmla="*/ 0 w 38100"/>
                  <a:gd name="connsiteY4" fmla="*/ 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0" y="0"/>
                    </a:moveTo>
                    <a:lnTo>
                      <a:pt x="38100" y="0"/>
                    </a:lnTo>
                    <a:lnTo>
                      <a:pt x="38100" y="38100"/>
                    </a:lnTo>
                    <a:lnTo>
                      <a:pt x="0" y="38100"/>
                    </a:lnTo>
                    <a:lnTo>
                      <a:pt x="0" y="0"/>
                    </a:lnTo>
                    <a:close/>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60" name="Freeform: Shape 112">
                <a:extLst>
                  <a:ext uri="{FF2B5EF4-FFF2-40B4-BE49-F238E27FC236}">
                    <a16:creationId xmlns:a16="http://schemas.microsoft.com/office/drawing/2014/main" id="{82547678-7D48-180E-5AC1-080D4EE6CF7A}"/>
                  </a:ext>
                </a:extLst>
              </p:cNvPr>
              <p:cNvSpPr/>
              <p:nvPr/>
            </p:nvSpPr>
            <p:spPr>
              <a:xfrm>
                <a:off x="2509838" y="3471863"/>
                <a:ext cx="38100" cy="38100"/>
              </a:xfrm>
              <a:custGeom>
                <a:avLst/>
                <a:gdLst>
                  <a:gd name="connsiteX0" fmla="*/ 0 w 38100"/>
                  <a:gd name="connsiteY0" fmla="*/ 0 h 38100"/>
                  <a:gd name="connsiteX1" fmla="*/ 38100 w 38100"/>
                  <a:gd name="connsiteY1" fmla="*/ 0 h 38100"/>
                  <a:gd name="connsiteX2" fmla="*/ 38100 w 38100"/>
                  <a:gd name="connsiteY2" fmla="*/ 38100 h 38100"/>
                  <a:gd name="connsiteX3" fmla="*/ 0 w 38100"/>
                  <a:gd name="connsiteY3" fmla="*/ 38100 h 38100"/>
                  <a:gd name="connsiteX4" fmla="*/ 0 w 38100"/>
                  <a:gd name="connsiteY4" fmla="*/ 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0" y="0"/>
                    </a:moveTo>
                    <a:lnTo>
                      <a:pt x="38100" y="0"/>
                    </a:lnTo>
                    <a:lnTo>
                      <a:pt x="38100" y="38100"/>
                    </a:lnTo>
                    <a:lnTo>
                      <a:pt x="0" y="38100"/>
                    </a:lnTo>
                    <a:lnTo>
                      <a:pt x="0" y="0"/>
                    </a:lnTo>
                    <a:close/>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61" name="Freeform: Shape 113">
                <a:extLst>
                  <a:ext uri="{FF2B5EF4-FFF2-40B4-BE49-F238E27FC236}">
                    <a16:creationId xmlns:a16="http://schemas.microsoft.com/office/drawing/2014/main" id="{67DF1899-01CC-6BDF-E94E-225F514FAD06}"/>
                  </a:ext>
                </a:extLst>
              </p:cNvPr>
              <p:cNvSpPr/>
              <p:nvPr/>
            </p:nvSpPr>
            <p:spPr>
              <a:xfrm>
                <a:off x="2547938" y="3471863"/>
                <a:ext cx="38100" cy="38100"/>
              </a:xfrm>
              <a:custGeom>
                <a:avLst/>
                <a:gdLst>
                  <a:gd name="connsiteX0" fmla="*/ 0 w 38100"/>
                  <a:gd name="connsiteY0" fmla="*/ 0 h 38100"/>
                  <a:gd name="connsiteX1" fmla="*/ 38100 w 38100"/>
                  <a:gd name="connsiteY1" fmla="*/ 0 h 38100"/>
                  <a:gd name="connsiteX2" fmla="*/ 38100 w 38100"/>
                  <a:gd name="connsiteY2" fmla="*/ 28575 h 38100"/>
                  <a:gd name="connsiteX3" fmla="*/ 28575 w 38100"/>
                  <a:gd name="connsiteY3" fmla="*/ 38100 h 38100"/>
                  <a:gd name="connsiteX4" fmla="*/ 0 w 38100"/>
                  <a:gd name="connsiteY4" fmla="*/ 38100 h 38100"/>
                  <a:gd name="connsiteX5" fmla="*/ 0 w 38100"/>
                  <a:gd name="connsiteY5" fmla="*/ 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38100">
                    <a:moveTo>
                      <a:pt x="0" y="0"/>
                    </a:moveTo>
                    <a:lnTo>
                      <a:pt x="38100" y="0"/>
                    </a:lnTo>
                    <a:lnTo>
                      <a:pt x="38100" y="28575"/>
                    </a:lnTo>
                    <a:cubicBezTo>
                      <a:pt x="38100" y="34290"/>
                      <a:pt x="34290" y="38100"/>
                      <a:pt x="28575" y="38100"/>
                    </a:cubicBezTo>
                    <a:lnTo>
                      <a:pt x="0" y="38100"/>
                    </a:lnTo>
                    <a:lnTo>
                      <a:pt x="0" y="0"/>
                    </a:lnTo>
                    <a:close/>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62" name="Freeform: Shape 114">
                <a:extLst>
                  <a:ext uri="{FF2B5EF4-FFF2-40B4-BE49-F238E27FC236}">
                    <a16:creationId xmlns:a16="http://schemas.microsoft.com/office/drawing/2014/main" id="{D674D95E-22E6-92F3-F6A9-E6C931D26467}"/>
                  </a:ext>
                </a:extLst>
              </p:cNvPr>
              <p:cNvSpPr/>
              <p:nvPr/>
            </p:nvSpPr>
            <p:spPr>
              <a:xfrm>
                <a:off x="2433638" y="3433763"/>
                <a:ext cx="38100" cy="38100"/>
              </a:xfrm>
              <a:custGeom>
                <a:avLst/>
                <a:gdLst>
                  <a:gd name="connsiteX0" fmla="*/ 9525 w 38100"/>
                  <a:gd name="connsiteY0" fmla="*/ 0 h 38100"/>
                  <a:gd name="connsiteX1" fmla="*/ 38100 w 38100"/>
                  <a:gd name="connsiteY1" fmla="*/ 0 h 38100"/>
                  <a:gd name="connsiteX2" fmla="*/ 38100 w 38100"/>
                  <a:gd name="connsiteY2" fmla="*/ 38100 h 38100"/>
                  <a:gd name="connsiteX3" fmla="*/ 0 w 38100"/>
                  <a:gd name="connsiteY3" fmla="*/ 38100 h 38100"/>
                  <a:gd name="connsiteX4" fmla="*/ 0 w 38100"/>
                  <a:gd name="connsiteY4" fmla="*/ 9525 h 38100"/>
                  <a:gd name="connsiteX5" fmla="*/ 9525 w 38100"/>
                  <a:gd name="connsiteY5" fmla="*/ 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38100">
                    <a:moveTo>
                      <a:pt x="9525" y="0"/>
                    </a:moveTo>
                    <a:lnTo>
                      <a:pt x="38100" y="0"/>
                    </a:lnTo>
                    <a:lnTo>
                      <a:pt x="38100" y="38100"/>
                    </a:lnTo>
                    <a:lnTo>
                      <a:pt x="0" y="38100"/>
                    </a:lnTo>
                    <a:lnTo>
                      <a:pt x="0" y="9525"/>
                    </a:lnTo>
                    <a:cubicBezTo>
                      <a:pt x="0" y="3810"/>
                      <a:pt x="3810" y="0"/>
                      <a:pt x="9525" y="0"/>
                    </a:cubicBezTo>
                    <a:close/>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63" name="Freeform: Shape 115">
                <a:extLst>
                  <a:ext uri="{FF2B5EF4-FFF2-40B4-BE49-F238E27FC236}">
                    <a16:creationId xmlns:a16="http://schemas.microsoft.com/office/drawing/2014/main" id="{CD0BB3F6-50F6-6B38-BB15-0FCA3E75CD37}"/>
                  </a:ext>
                </a:extLst>
              </p:cNvPr>
              <p:cNvSpPr/>
              <p:nvPr/>
            </p:nvSpPr>
            <p:spPr>
              <a:xfrm>
                <a:off x="2471738" y="3433763"/>
                <a:ext cx="38100" cy="38100"/>
              </a:xfrm>
              <a:custGeom>
                <a:avLst/>
                <a:gdLst>
                  <a:gd name="connsiteX0" fmla="*/ 0 w 38100"/>
                  <a:gd name="connsiteY0" fmla="*/ 0 h 38100"/>
                  <a:gd name="connsiteX1" fmla="*/ 38100 w 38100"/>
                  <a:gd name="connsiteY1" fmla="*/ 0 h 38100"/>
                  <a:gd name="connsiteX2" fmla="*/ 38100 w 38100"/>
                  <a:gd name="connsiteY2" fmla="*/ 38100 h 38100"/>
                  <a:gd name="connsiteX3" fmla="*/ 0 w 38100"/>
                  <a:gd name="connsiteY3" fmla="*/ 38100 h 38100"/>
                  <a:gd name="connsiteX4" fmla="*/ 0 w 38100"/>
                  <a:gd name="connsiteY4" fmla="*/ 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0" y="0"/>
                    </a:moveTo>
                    <a:lnTo>
                      <a:pt x="38100" y="0"/>
                    </a:lnTo>
                    <a:lnTo>
                      <a:pt x="38100" y="38100"/>
                    </a:lnTo>
                    <a:lnTo>
                      <a:pt x="0" y="38100"/>
                    </a:lnTo>
                    <a:lnTo>
                      <a:pt x="0" y="0"/>
                    </a:lnTo>
                    <a:close/>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64" name="Freeform: Shape 116">
                <a:extLst>
                  <a:ext uri="{FF2B5EF4-FFF2-40B4-BE49-F238E27FC236}">
                    <a16:creationId xmlns:a16="http://schemas.microsoft.com/office/drawing/2014/main" id="{75F14223-D79B-A273-1498-13E2FBB3FFED}"/>
                  </a:ext>
                </a:extLst>
              </p:cNvPr>
              <p:cNvSpPr/>
              <p:nvPr/>
            </p:nvSpPr>
            <p:spPr>
              <a:xfrm>
                <a:off x="2433638" y="3471863"/>
                <a:ext cx="38100" cy="38100"/>
              </a:xfrm>
              <a:custGeom>
                <a:avLst/>
                <a:gdLst>
                  <a:gd name="connsiteX0" fmla="*/ 0 w 38100"/>
                  <a:gd name="connsiteY0" fmla="*/ 0 h 38100"/>
                  <a:gd name="connsiteX1" fmla="*/ 38100 w 38100"/>
                  <a:gd name="connsiteY1" fmla="*/ 0 h 38100"/>
                  <a:gd name="connsiteX2" fmla="*/ 38100 w 38100"/>
                  <a:gd name="connsiteY2" fmla="*/ 38100 h 38100"/>
                  <a:gd name="connsiteX3" fmla="*/ 9525 w 38100"/>
                  <a:gd name="connsiteY3" fmla="*/ 38100 h 38100"/>
                  <a:gd name="connsiteX4" fmla="*/ 0 w 38100"/>
                  <a:gd name="connsiteY4" fmla="*/ 28575 h 38100"/>
                  <a:gd name="connsiteX5" fmla="*/ 0 w 38100"/>
                  <a:gd name="connsiteY5" fmla="*/ 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 h="38100">
                    <a:moveTo>
                      <a:pt x="0" y="0"/>
                    </a:moveTo>
                    <a:lnTo>
                      <a:pt x="38100" y="0"/>
                    </a:lnTo>
                    <a:lnTo>
                      <a:pt x="38100" y="38100"/>
                    </a:lnTo>
                    <a:lnTo>
                      <a:pt x="9525" y="38100"/>
                    </a:lnTo>
                    <a:cubicBezTo>
                      <a:pt x="3810" y="38100"/>
                      <a:pt x="0" y="34290"/>
                      <a:pt x="0" y="28575"/>
                    </a:cubicBezTo>
                    <a:lnTo>
                      <a:pt x="0" y="0"/>
                    </a:lnTo>
                    <a:close/>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65" name="Freeform: Shape 117">
                <a:extLst>
                  <a:ext uri="{FF2B5EF4-FFF2-40B4-BE49-F238E27FC236}">
                    <a16:creationId xmlns:a16="http://schemas.microsoft.com/office/drawing/2014/main" id="{303E6D0F-0DB1-CEB8-62A0-DEC0331AAF7E}"/>
                  </a:ext>
                </a:extLst>
              </p:cNvPr>
              <p:cNvSpPr/>
              <p:nvPr/>
            </p:nvSpPr>
            <p:spPr>
              <a:xfrm>
                <a:off x="2471738" y="3471863"/>
                <a:ext cx="38100" cy="38100"/>
              </a:xfrm>
              <a:custGeom>
                <a:avLst/>
                <a:gdLst>
                  <a:gd name="connsiteX0" fmla="*/ 0 w 38100"/>
                  <a:gd name="connsiteY0" fmla="*/ 0 h 38100"/>
                  <a:gd name="connsiteX1" fmla="*/ 38100 w 38100"/>
                  <a:gd name="connsiteY1" fmla="*/ 0 h 38100"/>
                  <a:gd name="connsiteX2" fmla="*/ 38100 w 38100"/>
                  <a:gd name="connsiteY2" fmla="*/ 38100 h 38100"/>
                  <a:gd name="connsiteX3" fmla="*/ 0 w 38100"/>
                  <a:gd name="connsiteY3" fmla="*/ 38100 h 38100"/>
                  <a:gd name="connsiteX4" fmla="*/ 0 w 38100"/>
                  <a:gd name="connsiteY4" fmla="*/ 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0" y="0"/>
                    </a:moveTo>
                    <a:lnTo>
                      <a:pt x="38100" y="0"/>
                    </a:lnTo>
                    <a:lnTo>
                      <a:pt x="38100" y="38100"/>
                    </a:lnTo>
                    <a:lnTo>
                      <a:pt x="0" y="38100"/>
                    </a:lnTo>
                    <a:lnTo>
                      <a:pt x="0" y="0"/>
                    </a:lnTo>
                    <a:close/>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grpSp>
      <p:grpSp>
        <p:nvGrpSpPr>
          <p:cNvPr id="1069" name="Group 1068">
            <a:extLst>
              <a:ext uri="{FF2B5EF4-FFF2-40B4-BE49-F238E27FC236}">
                <a16:creationId xmlns:a16="http://schemas.microsoft.com/office/drawing/2014/main" id="{568FE935-F79A-B930-91D9-374B27DC1F76}"/>
              </a:ext>
            </a:extLst>
          </p:cNvPr>
          <p:cNvGrpSpPr/>
          <p:nvPr/>
        </p:nvGrpSpPr>
        <p:grpSpPr>
          <a:xfrm>
            <a:off x="1585505" y="2472253"/>
            <a:ext cx="600756" cy="600756"/>
            <a:chOff x="1407410" y="5054460"/>
            <a:chExt cx="956945" cy="956946"/>
          </a:xfrm>
        </p:grpSpPr>
        <p:grpSp>
          <p:nvGrpSpPr>
            <p:cNvPr id="1070" name="Group 1069">
              <a:extLst>
                <a:ext uri="{FF2B5EF4-FFF2-40B4-BE49-F238E27FC236}">
                  <a16:creationId xmlns:a16="http://schemas.microsoft.com/office/drawing/2014/main" id="{BC289649-87EC-0F3B-3E1A-B9BF8E3715BE}"/>
                </a:ext>
              </a:extLst>
            </p:cNvPr>
            <p:cNvGrpSpPr>
              <a:grpSpLocks/>
            </p:cNvGrpSpPr>
            <p:nvPr/>
          </p:nvGrpSpPr>
          <p:grpSpPr>
            <a:xfrm>
              <a:off x="1407410" y="5054460"/>
              <a:ext cx="956945" cy="956946"/>
              <a:chOff x="1560072" y="3331893"/>
              <a:chExt cx="1314860" cy="1314861"/>
            </a:xfrm>
          </p:grpSpPr>
          <p:sp>
            <p:nvSpPr>
              <p:cNvPr id="1093" name="Oval 1092">
                <a:extLst>
                  <a:ext uri="{FF2B5EF4-FFF2-40B4-BE49-F238E27FC236}">
                    <a16:creationId xmlns:a16="http://schemas.microsoft.com/office/drawing/2014/main" id="{BCD15AC7-FD09-74A0-0341-76C2269065A3}"/>
                  </a:ext>
                </a:extLst>
              </p:cNvPr>
              <p:cNvSpPr/>
              <p:nvPr/>
            </p:nvSpPr>
            <p:spPr>
              <a:xfrm>
                <a:off x="1560072" y="3331893"/>
                <a:ext cx="1314857" cy="1314860"/>
              </a:xfrm>
              <a:prstGeom prst="ellipse">
                <a:avLst/>
              </a:prstGeom>
              <a:solidFill>
                <a:srgbClr val="FFFFFF">
                  <a:lumMod val="95000"/>
                </a:srgbClr>
              </a:solidFill>
              <a:ln w="19050" cap="flat" cmpd="sng" algn="ctr">
                <a:noFill/>
                <a:prstDash val="solid"/>
                <a:miter lim="800000"/>
              </a:ln>
              <a:effectLst>
                <a:outerShdw blurRad="50800" dist="381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094" name="Oval 1093">
                <a:extLst>
                  <a:ext uri="{FF2B5EF4-FFF2-40B4-BE49-F238E27FC236}">
                    <a16:creationId xmlns:a16="http://schemas.microsoft.com/office/drawing/2014/main" id="{91B79AE3-F726-038D-2F76-7532E15D8BB4}"/>
                  </a:ext>
                </a:extLst>
              </p:cNvPr>
              <p:cNvSpPr/>
              <p:nvPr/>
            </p:nvSpPr>
            <p:spPr>
              <a:xfrm>
                <a:off x="1560073" y="3331893"/>
                <a:ext cx="1314857" cy="1314860"/>
              </a:xfrm>
              <a:prstGeom prst="ellipse">
                <a:avLst/>
              </a:prstGeom>
              <a:solidFill>
                <a:srgbClr val="FFFFFF">
                  <a:lumMod val="95000"/>
                </a:srgbClr>
              </a:solidFill>
              <a:ln w="1905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095" name="Oval 1094">
                <a:extLst>
                  <a:ext uri="{FF2B5EF4-FFF2-40B4-BE49-F238E27FC236}">
                    <a16:creationId xmlns:a16="http://schemas.microsoft.com/office/drawing/2014/main" id="{E7463702-D3D0-588B-E96A-E1FA5F11BB78}"/>
                  </a:ext>
                </a:extLst>
              </p:cNvPr>
              <p:cNvSpPr>
                <a:spLocks/>
              </p:cNvSpPr>
              <p:nvPr/>
            </p:nvSpPr>
            <p:spPr>
              <a:xfrm>
                <a:off x="1560073" y="3331893"/>
                <a:ext cx="1314859" cy="1314861"/>
              </a:xfrm>
              <a:prstGeom prst="ellipse">
                <a:avLst/>
              </a:prstGeom>
              <a:solidFill>
                <a:srgbClr val="FFFFFF">
                  <a:lumMod val="95000"/>
                  <a:alpha val="15000"/>
                </a:srgbClr>
              </a:solidFill>
              <a:ln w="19050" cap="flat" cmpd="sng" algn="ctr">
                <a:noFill/>
                <a:prstDash val="solid"/>
                <a:miter lim="800000"/>
              </a:ln>
              <a:effectLst/>
              <a:scene3d>
                <a:camera prst="orthographicFront"/>
                <a:lightRig rig="threePt" dir="t"/>
              </a:scene3d>
              <a:sp3d>
                <a:bevelT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grpSp>
        <p:grpSp>
          <p:nvGrpSpPr>
            <p:cNvPr id="1071" name="Group 1070">
              <a:extLst>
                <a:ext uri="{FF2B5EF4-FFF2-40B4-BE49-F238E27FC236}">
                  <a16:creationId xmlns:a16="http://schemas.microsoft.com/office/drawing/2014/main" id="{2C77544A-A899-4A34-47C5-028D48D0DD54}"/>
                </a:ext>
              </a:extLst>
            </p:cNvPr>
            <p:cNvGrpSpPr/>
            <p:nvPr/>
          </p:nvGrpSpPr>
          <p:grpSpPr>
            <a:xfrm>
              <a:off x="1674642" y="5288240"/>
              <a:ext cx="444782" cy="444782"/>
              <a:chOff x="4752976" y="1417638"/>
              <a:chExt cx="219075" cy="219075"/>
            </a:xfrm>
          </p:grpSpPr>
          <p:sp>
            <p:nvSpPr>
              <p:cNvPr id="1072" name="Freeform: Shape 65">
                <a:extLst>
                  <a:ext uri="{FF2B5EF4-FFF2-40B4-BE49-F238E27FC236}">
                    <a16:creationId xmlns:a16="http://schemas.microsoft.com/office/drawing/2014/main" id="{B053E55E-1833-5D15-498E-BC93A22E4B32}"/>
                  </a:ext>
                </a:extLst>
              </p:cNvPr>
              <p:cNvSpPr/>
              <p:nvPr/>
            </p:nvSpPr>
            <p:spPr>
              <a:xfrm>
                <a:off x="4752976" y="1541463"/>
                <a:ext cx="57150" cy="95250"/>
              </a:xfrm>
              <a:custGeom>
                <a:avLst/>
                <a:gdLst>
                  <a:gd name="connsiteX0" fmla="*/ 57150 w 57150"/>
                  <a:gd name="connsiteY0" fmla="*/ 0 h 95250"/>
                  <a:gd name="connsiteX1" fmla="*/ 4763 w 57150"/>
                  <a:gd name="connsiteY1" fmla="*/ 0 h 95250"/>
                  <a:gd name="connsiteX2" fmla="*/ 0 w 57150"/>
                  <a:gd name="connsiteY2" fmla="*/ 4763 h 95250"/>
                  <a:gd name="connsiteX3" fmla="*/ 0 w 5715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57150" h="95250">
                    <a:moveTo>
                      <a:pt x="57150" y="0"/>
                    </a:moveTo>
                    <a:lnTo>
                      <a:pt x="4763" y="0"/>
                    </a:lnTo>
                    <a:cubicBezTo>
                      <a:pt x="1905" y="0"/>
                      <a:pt x="0" y="1905"/>
                      <a:pt x="0" y="4763"/>
                    </a:cubicBezTo>
                    <a:lnTo>
                      <a:pt x="0" y="95250"/>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073" name="Freeform: Shape 66">
                <a:extLst>
                  <a:ext uri="{FF2B5EF4-FFF2-40B4-BE49-F238E27FC236}">
                    <a16:creationId xmlns:a16="http://schemas.microsoft.com/office/drawing/2014/main" id="{569F63C4-27E9-132B-AAA6-2D21DC243B9A}"/>
                  </a:ext>
                </a:extLst>
              </p:cNvPr>
              <p:cNvSpPr/>
              <p:nvPr/>
            </p:nvSpPr>
            <p:spPr>
              <a:xfrm>
                <a:off x="4810126" y="1435735"/>
                <a:ext cx="76200" cy="200025"/>
              </a:xfrm>
              <a:custGeom>
                <a:avLst/>
                <a:gdLst>
                  <a:gd name="connsiteX0" fmla="*/ 76200 w 76200"/>
                  <a:gd name="connsiteY0" fmla="*/ 200978 h 200025"/>
                  <a:gd name="connsiteX1" fmla="*/ 76200 w 76200"/>
                  <a:gd name="connsiteY1" fmla="*/ 40957 h 200025"/>
                  <a:gd name="connsiteX2" fmla="*/ 75247 w 76200"/>
                  <a:gd name="connsiteY2" fmla="*/ 37148 h 200025"/>
                  <a:gd name="connsiteX3" fmla="*/ 38100 w 76200"/>
                  <a:gd name="connsiteY3" fmla="*/ 0 h 200025"/>
                  <a:gd name="connsiteX4" fmla="*/ 953 w 76200"/>
                  <a:gd name="connsiteY4" fmla="*/ 37148 h 200025"/>
                  <a:gd name="connsiteX5" fmla="*/ 0 w 76200"/>
                  <a:gd name="connsiteY5" fmla="*/ 40957 h 200025"/>
                  <a:gd name="connsiteX6" fmla="*/ 0 w 76200"/>
                  <a:gd name="connsiteY6" fmla="*/ 200978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200025">
                    <a:moveTo>
                      <a:pt x="76200" y="200978"/>
                    </a:moveTo>
                    <a:lnTo>
                      <a:pt x="76200" y="40957"/>
                    </a:lnTo>
                    <a:cubicBezTo>
                      <a:pt x="76200" y="40005"/>
                      <a:pt x="75247" y="38100"/>
                      <a:pt x="75247" y="37148"/>
                    </a:cubicBezTo>
                    <a:lnTo>
                      <a:pt x="38100" y="0"/>
                    </a:lnTo>
                    <a:lnTo>
                      <a:pt x="953" y="37148"/>
                    </a:lnTo>
                    <a:cubicBezTo>
                      <a:pt x="0" y="38100"/>
                      <a:pt x="0" y="39053"/>
                      <a:pt x="0" y="40957"/>
                    </a:cubicBezTo>
                    <a:lnTo>
                      <a:pt x="0" y="200978"/>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074" name="Freeform: Shape 67">
                <a:extLst>
                  <a:ext uri="{FF2B5EF4-FFF2-40B4-BE49-F238E27FC236}">
                    <a16:creationId xmlns:a16="http://schemas.microsoft.com/office/drawing/2014/main" id="{41F13E02-36A5-9BB0-F5C2-BE69D7B00721}"/>
                  </a:ext>
                </a:extLst>
              </p:cNvPr>
              <p:cNvSpPr/>
              <p:nvPr/>
            </p:nvSpPr>
            <p:spPr>
              <a:xfrm>
                <a:off x="4848226" y="1417638"/>
                <a:ext cx="9525" cy="19050"/>
              </a:xfrm>
              <a:custGeom>
                <a:avLst/>
                <a:gdLst>
                  <a:gd name="connsiteX0" fmla="*/ 0 w 0"/>
                  <a:gd name="connsiteY0" fmla="*/ 19050 h 19050"/>
                  <a:gd name="connsiteX1" fmla="*/ 0 w 0"/>
                  <a:gd name="connsiteY1" fmla="*/ 0 h 19050"/>
                </a:gdLst>
                <a:ahLst/>
                <a:cxnLst>
                  <a:cxn ang="0">
                    <a:pos x="connsiteX0" y="connsiteY0"/>
                  </a:cxn>
                  <a:cxn ang="0">
                    <a:pos x="connsiteX1" y="connsiteY1"/>
                  </a:cxn>
                </a:cxnLst>
                <a:rect l="l" t="t" r="r" b="b"/>
                <a:pathLst>
                  <a:path h="19050">
                    <a:moveTo>
                      <a:pt x="0" y="19050"/>
                    </a:moveTo>
                    <a:lnTo>
                      <a:pt x="0" y="0"/>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075" name="Freeform: Shape 68">
                <a:extLst>
                  <a:ext uri="{FF2B5EF4-FFF2-40B4-BE49-F238E27FC236}">
                    <a16:creationId xmlns:a16="http://schemas.microsoft.com/office/drawing/2014/main" id="{5D329218-DEFF-214D-DDC0-2AA1F158F099}"/>
                  </a:ext>
                </a:extLst>
              </p:cNvPr>
              <p:cNvSpPr/>
              <p:nvPr/>
            </p:nvSpPr>
            <p:spPr>
              <a:xfrm>
                <a:off x="4886326" y="1517650"/>
                <a:ext cx="85725" cy="28575"/>
              </a:xfrm>
              <a:custGeom>
                <a:avLst/>
                <a:gdLst>
                  <a:gd name="connsiteX0" fmla="*/ 0 w 85725"/>
                  <a:gd name="connsiteY0" fmla="*/ 0 h 28575"/>
                  <a:gd name="connsiteX1" fmla="*/ 85725 w 85725"/>
                  <a:gd name="connsiteY1" fmla="*/ 33338 h 28575"/>
                </a:gdLst>
                <a:ahLst/>
                <a:cxnLst>
                  <a:cxn ang="0">
                    <a:pos x="connsiteX0" y="connsiteY0"/>
                  </a:cxn>
                  <a:cxn ang="0">
                    <a:pos x="connsiteX1" y="connsiteY1"/>
                  </a:cxn>
                </a:cxnLst>
                <a:rect l="l" t="t" r="r" b="b"/>
                <a:pathLst>
                  <a:path w="85725" h="28575">
                    <a:moveTo>
                      <a:pt x="0" y="0"/>
                    </a:moveTo>
                    <a:lnTo>
                      <a:pt x="85725" y="33338"/>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076" name="Freeform: Shape 69">
                <a:extLst>
                  <a:ext uri="{FF2B5EF4-FFF2-40B4-BE49-F238E27FC236}">
                    <a16:creationId xmlns:a16="http://schemas.microsoft.com/office/drawing/2014/main" id="{8B7DD08B-A762-2BD8-E115-A7F8602035AA}"/>
                  </a:ext>
                </a:extLst>
              </p:cNvPr>
              <p:cNvSpPr/>
              <p:nvPr/>
            </p:nvSpPr>
            <p:spPr>
              <a:xfrm>
                <a:off x="4953001" y="1543367"/>
                <a:ext cx="9525" cy="85725"/>
              </a:xfrm>
              <a:custGeom>
                <a:avLst/>
                <a:gdLst>
                  <a:gd name="connsiteX0" fmla="*/ 0 w 0"/>
                  <a:gd name="connsiteY0" fmla="*/ 0 h 85725"/>
                  <a:gd name="connsiteX1" fmla="*/ 0 w 0"/>
                  <a:gd name="connsiteY1" fmla="*/ 93345 h 85725"/>
                </a:gdLst>
                <a:ahLst/>
                <a:cxnLst>
                  <a:cxn ang="0">
                    <a:pos x="connsiteX0" y="connsiteY0"/>
                  </a:cxn>
                  <a:cxn ang="0">
                    <a:pos x="connsiteX1" y="connsiteY1"/>
                  </a:cxn>
                </a:cxnLst>
                <a:rect l="l" t="t" r="r" b="b"/>
                <a:pathLst>
                  <a:path h="85725">
                    <a:moveTo>
                      <a:pt x="0" y="0"/>
                    </a:moveTo>
                    <a:lnTo>
                      <a:pt x="0" y="93345"/>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077" name="Freeform: Shape 70">
                <a:extLst>
                  <a:ext uri="{FF2B5EF4-FFF2-40B4-BE49-F238E27FC236}">
                    <a16:creationId xmlns:a16="http://schemas.microsoft.com/office/drawing/2014/main" id="{C1DB2C51-6436-BB82-AD36-A81760022507}"/>
                  </a:ext>
                </a:extLst>
              </p:cNvPr>
              <p:cNvSpPr/>
              <p:nvPr/>
            </p:nvSpPr>
            <p:spPr>
              <a:xfrm>
                <a:off x="4810126" y="1474788"/>
                <a:ext cx="66675" cy="9525"/>
              </a:xfrm>
              <a:custGeom>
                <a:avLst/>
                <a:gdLst>
                  <a:gd name="connsiteX0" fmla="*/ 0 w 66675"/>
                  <a:gd name="connsiteY0" fmla="*/ 0 h 0"/>
                  <a:gd name="connsiteX1" fmla="*/ 75247 w 66675"/>
                  <a:gd name="connsiteY1" fmla="*/ 0 h 0"/>
                </a:gdLst>
                <a:ahLst/>
                <a:cxnLst>
                  <a:cxn ang="0">
                    <a:pos x="connsiteX0" y="connsiteY0"/>
                  </a:cxn>
                  <a:cxn ang="0">
                    <a:pos x="connsiteX1" y="connsiteY1"/>
                  </a:cxn>
                </a:cxnLst>
                <a:rect l="l" t="t" r="r" b="b"/>
                <a:pathLst>
                  <a:path w="66675">
                    <a:moveTo>
                      <a:pt x="0" y="0"/>
                    </a:moveTo>
                    <a:lnTo>
                      <a:pt x="75247" y="0"/>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078" name="Freeform: Shape 71">
                <a:extLst>
                  <a:ext uri="{FF2B5EF4-FFF2-40B4-BE49-F238E27FC236}">
                    <a16:creationId xmlns:a16="http://schemas.microsoft.com/office/drawing/2014/main" id="{BFDB554F-3B8E-696F-3150-601B8784BAE7}"/>
                  </a:ext>
                </a:extLst>
              </p:cNvPr>
              <p:cNvSpPr/>
              <p:nvPr/>
            </p:nvSpPr>
            <p:spPr>
              <a:xfrm>
                <a:off x="4772026" y="1560513"/>
                <a:ext cx="9525" cy="9525"/>
              </a:xfrm>
              <a:custGeom>
                <a:avLst/>
                <a:gdLst>
                  <a:gd name="connsiteX0" fmla="*/ 0 w 0"/>
                  <a:gd name="connsiteY0" fmla="*/ 0 h 9525"/>
                  <a:gd name="connsiteX1" fmla="*/ 0 w 0"/>
                  <a:gd name="connsiteY1" fmla="*/ 9525 h 9525"/>
                </a:gdLst>
                <a:ahLst/>
                <a:cxnLst>
                  <a:cxn ang="0">
                    <a:pos x="connsiteX0" y="connsiteY0"/>
                  </a:cxn>
                  <a:cxn ang="0">
                    <a:pos x="connsiteX1" y="connsiteY1"/>
                  </a:cxn>
                </a:cxnLst>
                <a:rect l="l" t="t" r="r" b="b"/>
                <a:pathLst>
                  <a:path h="9525">
                    <a:moveTo>
                      <a:pt x="0" y="0"/>
                    </a:moveTo>
                    <a:lnTo>
                      <a:pt x="0" y="9525"/>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079" name="Freeform: Shape 72">
                <a:extLst>
                  <a:ext uri="{FF2B5EF4-FFF2-40B4-BE49-F238E27FC236}">
                    <a16:creationId xmlns:a16="http://schemas.microsoft.com/office/drawing/2014/main" id="{88E76E7B-AA71-C2CF-2988-DBAC3EBB6EB1}"/>
                  </a:ext>
                </a:extLst>
              </p:cNvPr>
              <p:cNvSpPr/>
              <p:nvPr/>
            </p:nvSpPr>
            <p:spPr>
              <a:xfrm>
                <a:off x="4791076" y="1560513"/>
                <a:ext cx="9525" cy="9525"/>
              </a:xfrm>
              <a:custGeom>
                <a:avLst/>
                <a:gdLst>
                  <a:gd name="connsiteX0" fmla="*/ 0 w 0"/>
                  <a:gd name="connsiteY0" fmla="*/ 0 h 9525"/>
                  <a:gd name="connsiteX1" fmla="*/ 0 w 0"/>
                  <a:gd name="connsiteY1" fmla="*/ 9525 h 9525"/>
                </a:gdLst>
                <a:ahLst/>
                <a:cxnLst>
                  <a:cxn ang="0">
                    <a:pos x="connsiteX0" y="connsiteY0"/>
                  </a:cxn>
                  <a:cxn ang="0">
                    <a:pos x="connsiteX1" y="connsiteY1"/>
                  </a:cxn>
                </a:cxnLst>
                <a:rect l="l" t="t" r="r" b="b"/>
                <a:pathLst>
                  <a:path h="9525">
                    <a:moveTo>
                      <a:pt x="0" y="0"/>
                    </a:moveTo>
                    <a:lnTo>
                      <a:pt x="0" y="9525"/>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080" name="Freeform: Shape 73">
                <a:extLst>
                  <a:ext uri="{FF2B5EF4-FFF2-40B4-BE49-F238E27FC236}">
                    <a16:creationId xmlns:a16="http://schemas.microsoft.com/office/drawing/2014/main" id="{C279CA46-FA1E-0DB1-E3FB-0E62D9CF5EE3}"/>
                  </a:ext>
                </a:extLst>
              </p:cNvPr>
              <p:cNvSpPr/>
              <p:nvPr/>
            </p:nvSpPr>
            <p:spPr>
              <a:xfrm>
                <a:off x="4772026" y="1589088"/>
                <a:ext cx="9525" cy="9525"/>
              </a:xfrm>
              <a:custGeom>
                <a:avLst/>
                <a:gdLst>
                  <a:gd name="connsiteX0" fmla="*/ 0 w 0"/>
                  <a:gd name="connsiteY0" fmla="*/ 0 h 9525"/>
                  <a:gd name="connsiteX1" fmla="*/ 0 w 0"/>
                  <a:gd name="connsiteY1" fmla="*/ 9525 h 9525"/>
                </a:gdLst>
                <a:ahLst/>
                <a:cxnLst>
                  <a:cxn ang="0">
                    <a:pos x="connsiteX0" y="connsiteY0"/>
                  </a:cxn>
                  <a:cxn ang="0">
                    <a:pos x="connsiteX1" y="connsiteY1"/>
                  </a:cxn>
                </a:cxnLst>
                <a:rect l="l" t="t" r="r" b="b"/>
                <a:pathLst>
                  <a:path h="9525">
                    <a:moveTo>
                      <a:pt x="0" y="0"/>
                    </a:moveTo>
                    <a:lnTo>
                      <a:pt x="0" y="9525"/>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081" name="Freeform: Shape 74">
                <a:extLst>
                  <a:ext uri="{FF2B5EF4-FFF2-40B4-BE49-F238E27FC236}">
                    <a16:creationId xmlns:a16="http://schemas.microsoft.com/office/drawing/2014/main" id="{8AC8BC73-1A2B-796C-DC3A-CE5480EFF84A}"/>
                  </a:ext>
                </a:extLst>
              </p:cNvPr>
              <p:cNvSpPr/>
              <p:nvPr/>
            </p:nvSpPr>
            <p:spPr>
              <a:xfrm>
                <a:off x="4791076" y="1589088"/>
                <a:ext cx="9525" cy="9525"/>
              </a:xfrm>
              <a:custGeom>
                <a:avLst/>
                <a:gdLst>
                  <a:gd name="connsiteX0" fmla="*/ 0 w 0"/>
                  <a:gd name="connsiteY0" fmla="*/ 0 h 9525"/>
                  <a:gd name="connsiteX1" fmla="*/ 0 w 0"/>
                  <a:gd name="connsiteY1" fmla="*/ 9525 h 9525"/>
                </a:gdLst>
                <a:ahLst/>
                <a:cxnLst>
                  <a:cxn ang="0">
                    <a:pos x="connsiteX0" y="connsiteY0"/>
                  </a:cxn>
                  <a:cxn ang="0">
                    <a:pos x="connsiteX1" y="connsiteY1"/>
                  </a:cxn>
                </a:cxnLst>
                <a:rect l="l" t="t" r="r" b="b"/>
                <a:pathLst>
                  <a:path h="9525">
                    <a:moveTo>
                      <a:pt x="0" y="0"/>
                    </a:moveTo>
                    <a:lnTo>
                      <a:pt x="0" y="9525"/>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082" name="Freeform: Shape 75">
                <a:extLst>
                  <a:ext uri="{FF2B5EF4-FFF2-40B4-BE49-F238E27FC236}">
                    <a16:creationId xmlns:a16="http://schemas.microsoft.com/office/drawing/2014/main" id="{F2A9EDFD-E550-7519-52CE-7B4007B3124D}"/>
                  </a:ext>
                </a:extLst>
              </p:cNvPr>
              <p:cNvSpPr/>
              <p:nvPr/>
            </p:nvSpPr>
            <p:spPr>
              <a:xfrm>
                <a:off x="4772026" y="1617663"/>
                <a:ext cx="9525" cy="9525"/>
              </a:xfrm>
              <a:custGeom>
                <a:avLst/>
                <a:gdLst>
                  <a:gd name="connsiteX0" fmla="*/ 0 w 0"/>
                  <a:gd name="connsiteY0" fmla="*/ 0 h 9525"/>
                  <a:gd name="connsiteX1" fmla="*/ 0 w 0"/>
                  <a:gd name="connsiteY1" fmla="*/ 9525 h 9525"/>
                </a:gdLst>
                <a:ahLst/>
                <a:cxnLst>
                  <a:cxn ang="0">
                    <a:pos x="connsiteX0" y="connsiteY0"/>
                  </a:cxn>
                  <a:cxn ang="0">
                    <a:pos x="connsiteX1" y="connsiteY1"/>
                  </a:cxn>
                </a:cxnLst>
                <a:rect l="l" t="t" r="r" b="b"/>
                <a:pathLst>
                  <a:path h="9525">
                    <a:moveTo>
                      <a:pt x="0" y="0"/>
                    </a:moveTo>
                    <a:lnTo>
                      <a:pt x="0" y="9525"/>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083" name="Freeform: Shape 76">
                <a:extLst>
                  <a:ext uri="{FF2B5EF4-FFF2-40B4-BE49-F238E27FC236}">
                    <a16:creationId xmlns:a16="http://schemas.microsoft.com/office/drawing/2014/main" id="{56A6EB6D-3B72-A80A-D4C0-77D4340ABB8A}"/>
                  </a:ext>
                </a:extLst>
              </p:cNvPr>
              <p:cNvSpPr/>
              <p:nvPr/>
            </p:nvSpPr>
            <p:spPr>
              <a:xfrm>
                <a:off x="4791076" y="1617663"/>
                <a:ext cx="9525" cy="9525"/>
              </a:xfrm>
              <a:custGeom>
                <a:avLst/>
                <a:gdLst>
                  <a:gd name="connsiteX0" fmla="*/ 0 w 0"/>
                  <a:gd name="connsiteY0" fmla="*/ 0 h 9525"/>
                  <a:gd name="connsiteX1" fmla="*/ 0 w 0"/>
                  <a:gd name="connsiteY1" fmla="*/ 9525 h 9525"/>
                </a:gdLst>
                <a:ahLst/>
                <a:cxnLst>
                  <a:cxn ang="0">
                    <a:pos x="connsiteX0" y="connsiteY0"/>
                  </a:cxn>
                  <a:cxn ang="0">
                    <a:pos x="connsiteX1" y="connsiteY1"/>
                  </a:cxn>
                </a:cxnLst>
                <a:rect l="l" t="t" r="r" b="b"/>
                <a:pathLst>
                  <a:path h="9525">
                    <a:moveTo>
                      <a:pt x="0" y="0"/>
                    </a:moveTo>
                    <a:lnTo>
                      <a:pt x="0" y="9525"/>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084" name="Freeform: Shape 77">
                <a:extLst>
                  <a:ext uri="{FF2B5EF4-FFF2-40B4-BE49-F238E27FC236}">
                    <a16:creationId xmlns:a16="http://schemas.microsoft.com/office/drawing/2014/main" id="{C7CF700B-D809-4D39-19C7-2F6BEDAB7040}"/>
                  </a:ext>
                </a:extLst>
              </p:cNvPr>
              <p:cNvSpPr/>
              <p:nvPr/>
            </p:nvSpPr>
            <p:spPr>
              <a:xfrm>
                <a:off x="4905376" y="1560513"/>
                <a:ext cx="9525" cy="9525"/>
              </a:xfrm>
              <a:custGeom>
                <a:avLst/>
                <a:gdLst>
                  <a:gd name="connsiteX0" fmla="*/ 0 w 0"/>
                  <a:gd name="connsiteY0" fmla="*/ 0 h 9525"/>
                  <a:gd name="connsiteX1" fmla="*/ 0 w 0"/>
                  <a:gd name="connsiteY1" fmla="*/ 9525 h 9525"/>
                </a:gdLst>
                <a:ahLst/>
                <a:cxnLst>
                  <a:cxn ang="0">
                    <a:pos x="connsiteX0" y="connsiteY0"/>
                  </a:cxn>
                  <a:cxn ang="0">
                    <a:pos x="connsiteX1" y="connsiteY1"/>
                  </a:cxn>
                </a:cxnLst>
                <a:rect l="l" t="t" r="r" b="b"/>
                <a:pathLst>
                  <a:path h="9525">
                    <a:moveTo>
                      <a:pt x="0" y="0"/>
                    </a:moveTo>
                    <a:lnTo>
                      <a:pt x="0" y="9525"/>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085" name="Freeform: Shape 78">
                <a:extLst>
                  <a:ext uri="{FF2B5EF4-FFF2-40B4-BE49-F238E27FC236}">
                    <a16:creationId xmlns:a16="http://schemas.microsoft.com/office/drawing/2014/main" id="{40B95E8E-FA7F-943D-2176-51FE1C2AA60E}"/>
                  </a:ext>
                </a:extLst>
              </p:cNvPr>
              <p:cNvSpPr/>
              <p:nvPr/>
            </p:nvSpPr>
            <p:spPr>
              <a:xfrm>
                <a:off x="4933951" y="1560513"/>
                <a:ext cx="9525" cy="9525"/>
              </a:xfrm>
              <a:custGeom>
                <a:avLst/>
                <a:gdLst>
                  <a:gd name="connsiteX0" fmla="*/ 0 w 0"/>
                  <a:gd name="connsiteY0" fmla="*/ 0 h 9525"/>
                  <a:gd name="connsiteX1" fmla="*/ 0 w 0"/>
                  <a:gd name="connsiteY1" fmla="*/ 9525 h 9525"/>
                </a:gdLst>
                <a:ahLst/>
                <a:cxnLst>
                  <a:cxn ang="0">
                    <a:pos x="connsiteX0" y="connsiteY0"/>
                  </a:cxn>
                  <a:cxn ang="0">
                    <a:pos x="connsiteX1" y="connsiteY1"/>
                  </a:cxn>
                </a:cxnLst>
                <a:rect l="l" t="t" r="r" b="b"/>
                <a:pathLst>
                  <a:path h="9525">
                    <a:moveTo>
                      <a:pt x="0" y="0"/>
                    </a:moveTo>
                    <a:lnTo>
                      <a:pt x="0" y="9525"/>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086" name="Freeform: Shape 79">
                <a:extLst>
                  <a:ext uri="{FF2B5EF4-FFF2-40B4-BE49-F238E27FC236}">
                    <a16:creationId xmlns:a16="http://schemas.microsoft.com/office/drawing/2014/main" id="{C8F5CDEF-B506-9990-AD81-3A0AD86DC4A8}"/>
                  </a:ext>
                </a:extLst>
              </p:cNvPr>
              <p:cNvSpPr/>
              <p:nvPr/>
            </p:nvSpPr>
            <p:spPr>
              <a:xfrm>
                <a:off x="4905376" y="1589088"/>
                <a:ext cx="9525" cy="9525"/>
              </a:xfrm>
              <a:custGeom>
                <a:avLst/>
                <a:gdLst>
                  <a:gd name="connsiteX0" fmla="*/ 0 w 0"/>
                  <a:gd name="connsiteY0" fmla="*/ 0 h 9525"/>
                  <a:gd name="connsiteX1" fmla="*/ 0 w 0"/>
                  <a:gd name="connsiteY1" fmla="*/ 9525 h 9525"/>
                </a:gdLst>
                <a:ahLst/>
                <a:cxnLst>
                  <a:cxn ang="0">
                    <a:pos x="connsiteX0" y="connsiteY0"/>
                  </a:cxn>
                  <a:cxn ang="0">
                    <a:pos x="connsiteX1" y="connsiteY1"/>
                  </a:cxn>
                </a:cxnLst>
                <a:rect l="l" t="t" r="r" b="b"/>
                <a:pathLst>
                  <a:path h="9525">
                    <a:moveTo>
                      <a:pt x="0" y="0"/>
                    </a:moveTo>
                    <a:lnTo>
                      <a:pt x="0" y="9525"/>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087" name="Freeform: Shape 80">
                <a:extLst>
                  <a:ext uri="{FF2B5EF4-FFF2-40B4-BE49-F238E27FC236}">
                    <a16:creationId xmlns:a16="http://schemas.microsoft.com/office/drawing/2014/main" id="{A945D8D9-93CA-8E33-C6AA-0D85D72EA834}"/>
                  </a:ext>
                </a:extLst>
              </p:cNvPr>
              <p:cNvSpPr/>
              <p:nvPr/>
            </p:nvSpPr>
            <p:spPr>
              <a:xfrm>
                <a:off x="4933951" y="1589088"/>
                <a:ext cx="9525" cy="9525"/>
              </a:xfrm>
              <a:custGeom>
                <a:avLst/>
                <a:gdLst>
                  <a:gd name="connsiteX0" fmla="*/ 0 w 0"/>
                  <a:gd name="connsiteY0" fmla="*/ 0 h 9525"/>
                  <a:gd name="connsiteX1" fmla="*/ 0 w 0"/>
                  <a:gd name="connsiteY1" fmla="*/ 9525 h 9525"/>
                </a:gdLst>
                <a:ahLst/>
                <a:cxnLst>
                  <a:cxn ang="0">
                    <a:pos x="connsiteX0" y="connsiteY0"/>
                  </a:cxn>
                  <a:cxn ang="0">
                    <a:pos x="connsiteX1" y="connsiteY1"/>
                  </a:cxn>
                </a:cxnLst>
                <a:rect l="l" t="t" r="r" b="b"/>
                <a:pathLst>
                  <a:path h="9525">
                    <a:moveTo>
                      <a:pt x="0" y="0"/>
                    </a:moveTo>
                    <a:lnTo>
                      <a:pt x="0" y="9525"/>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088" name="Freeform: Shape 81">
                <a:extLst>
                  <a:ext uri="{FF2B5EF4-FFF2-40B4-BE49-F238E27FC236}">
                    <a16:creationId xmlns:a16="http://schemas.microsoft.com/office/drawing/2014/main" id="{1E9164FF-E79C-608B-B992-F022908F931E}"/>
                  </a:ext>
                </a:extLst>
              </p:cNvPr>
              <p:cNvSpPr/>
              <p:nvPr/>
            </p:nvSpPr>
            <p:spPr>
              <a:xfrm>
                <a:off x="4905376" y="1617663"/>
                <a:ext cx="9525" cy="9525"/>
              </a:xfrm>
              <a:custGeom>
                <a:avLst/>
                <a:gdLst>
                  <a:gd name="connsiteX0" fmla="*/ 0 w 0"/>
                  <a:gd name="connsiteY0" fmla="*/ 0 h 9525"/>
                  <a:gd name="connsiteX1" fmla="*/ 0 w 0"/>
                  <a:gd name="connsiteY1" fmla="*/ 9525 h 9525"/>
                </a:gdLst>
                <a:ahLst/>
                <a:cxnLst>
                  <a:cxn ang="0">
                    <a:pos x="connsiteX0" y="connsiteY0"/>
                  </a:cxn>
                  <a:cxn ang="0">
                    <a:pos x="connsiteX1" y="connsiteY1"/>
                  </a:cxn>
                </a:cxnLst>
                <a:rect l="l" t="t" r="r" b="b"/>
                <a:pathLst>
                  <a:path h="9525">
                    <a:moveTo>
                      <a:pt x="0" y="0"/>
                    </a:moveTo>
                    <a:lnTo>
                      <a:pt x="0" y="9525"/>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089" name="Freeform: Shape 82">
                <a:extLst>
                  <a:ext uri="{FF2B5EF4-FFF2-40B4-BE49-F238E27FC236}">
                    <a16:creationId xmlns:a16="http://schemas.microsoft.com/office/drawing/2014/main" id="{8755EE03-82C4-CFA2-A833-3F70EF0543C8}"/>
                  </a:ext>
                </a:extLst>
              </p:cNvPr>
              <p:cNvSpPr/>
              <p:nvPr/>
            </p:nvSpPr>
            <p:spPr>
              <a:xfrm>
                <a:off x="4933951" y="1617663"/>
                <a:ext cx="9525" cy="9525"/>
              </a:xfrm>
              <a:custGeom>
                <a:avLst/>
                <a:gdLst>
                  <a:gd name="connsiteX0" fmla="*/ 0 w 0"/>
                  <a:gd name="connsiteY0" fmla="*/ 0 h 9525"/>
                  <a:gd name="connsiteX1" fmla="*/ 0 w 0"/>
                  <a:gd name="connsiteY1" fmla="*/ 9525 h 9525"/>
                </a:gdLst>
                <a:ahLst/>
                <a:cxnLst>
                  <a:cxn ang="0">
                    <a:pos x="connsiteX0" y="connsiteY0"/>
                  </a:cxn>
                  <a:cxn ang="0">
                    <a:pos x="connsiteX1" y="connsiteY1"/>
                  </a:cxn>
                </a:cxnLst>
                <a:rect l="l" t="t" r="r" b="b"/>
                <a:pathLst>
                  <a:path h="9525">
                    <a:moveTo>
                      <a:pt x="0" y="0"/>
                    </a:moveTo>
                    <a:lnTo>
                      <a:pt x="0" y="9525"/>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090" name="Freeform: Shape 83">
                <a:extLst>
                  <a:ext uri="{FF2B5EF4-FFF2-40B4-BE49-F238E27FC236}">
                    <a16:creationId xmlns:a16="http://schemas.microsoft.com/office/drawing/2014/main" id="{2C987514-1883-9A3F-AC8B-EC2BF9E62529}"/>
                  </a:ext>
                </a:extLst>
              </p:cNvPr>
              <p:cNvSpPr/>
              <p:nvPr/>
            </p:nvSpPr>
            <p:spPr>
              <a:xfrm>
                <a:off x="4829176" y="1493838"/>
                <a:ext cx="9525" cy="114300"/>
              </a:xfrm>
              <a:custGeom>
                <a:avLst/>
                <a:gdLst>
                  <a:gd name="connsiteX0" fmla="*/ 0 w 0"/>
                  <a:gd name="connsiteY0" fmla="*/ 0 h 114300"/>
                  <a:gd name="connsiteX1" fmla="*/ 0 w 0"/>
                  <a:gd name="connsiteY1" fmla="*/ 114300 h 114300"/>
                </a:gdLst>
                <a:ahLst/>
                <a:cxnLst>
                  <a:cxn ang="0">
                    <a:pos x="connsiteX0" y="connsiteY0"/>
                  </a:cxn>
                  <a:cxn ang="0">
                    <a:pos x="connsiteX1" y="connsiteY1"/>
                  </a:cxn>
                </a:cxnLst>
                <a:rect l="l" t="t" r="r" b="b"/>
                <a:pathLst>
                  <a:path h="114300">
                    <a:moveTo>
                      <a:pt x="0" y="0"/>
                    </a:moveTo>
                    <a:lnTo>
                      <a:pt x="0" y="114300"/>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091" name="Freeform: Shape 84">
                <a:extLst>
                  <a:ext uri="{FF2B5EF4-FFF2-40B4-BE49-F238E27FC236}">
                    <a16:creationId xmlns:a16="http://schemas.microsoft.com/office/drawing/2014/main" id="{5AEAFDEF-CFD4-EB48-3D03-595233EDCB0A}"/>
                  </a:ext>
                </a:extLst>
              </p:cNvPr>
              <p:cNvSpPr/>
              <p:nvPr/>
            </p:nvSpPr>
            <p:spPr>
              <a:xfrm>
                <a:off x="4848226" y="1493838"/>
                <a:ext cx="9525" cy="114300"/>
              </a:xfrm>
              <a:custGeom>
                <a:avLst/>
                <a:gdLst>
                  <a:gd name="connsiteX0" fmla="*/ 0 w 0"/>
                  <a:gd name="connsiteY0" fmla="*/ 0 h 114300"/>
                  <a:gd name="connsiteX1" fmla="*/ 0 w 0"/>
                  <a:gd name="connsiteY1" fmla="*/ 114300 h 114300"/>
                </a:gdLst>
                <a:ahLst/>
                <a:cxnLst>
                  <a:cxn ang="0">
                    <a:pos x="connsiteX0" y="connsiteY0"/>
                  </a:cxn>
                  <a:cxn ang="0">
                    <a:pos x="connsiteX1" y="connsiteY1"/>
                  </a:cxn>
                </a:cxnLst>
                <a:rect l="l" t="t" r="r" b="b"/>
                <a:pathLst>
                  <a:path h="114300">
                    <a:moveTo>
                      <a:pt x="0" y="0"/>
                    </a:moveTo>
                    <a:lnTo>
                      <a:pt x="0" y="114300"/>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092" name="Freeform: Shape 85">
                <a:extLst>
                  <a:ext uri="{FF2B5EF4-FFF2-40B4-BE49-F238E27FC236}">
                    <a16:creationId xmlns:a16="http://schemas.microsoft.com/office/drawing/2014/main" id="{69781367-6D32-C583-32DD-77262CE4E7E3}"/>
                  </a:ext>
                </a:extLst>
              </p:cNvPr>
              <p:cNvSpPr/>
              <p:nvPr/>
            </p:nvSpPr>
            <p:spPr>
              <a:xfrm>
                <a:off x="4867276" y="1493838"/>
                <a:ext cx="9525" cy="114300"/>
              </a:xfrm>
              <a:custGeom>
                <a:avLst/>
                <a:gdLst>
                  <a:gd name="connsiteX0" fmla="*/ 0 w 0"/>
                  <a:gd name="connsiteY0" fmla="*/ 0 h 114300"/>
                  <a:gd name="connsiteX1" fmla="*/ 0 w 0"/>
                  <a:gd name="connsiteY1" fmla="*/ 114300 h 114300"/>
                </a:gdLst>
                <a:ahLst/>
                <a:cxnLst>
                  <a:cxn ang="0">
                    <a:pos x="connsiteX0" y="connsiteY0"/>
                  </a:cxn>
                  <a:cxn ang="0">
                    <a:pos x="connsiteX1" y="connsiteY1"/>
                  </a:cxn>
                </a:cxnLst>
                <a:rect l="l" t="t" r="r" b="b"/>
                <a:pathLst>
                  <a:path h="114300">
                    <a:moveTo>
                      <a:pt x="0" y="0"/>
                    </a:moveTo>
                    <a:lnTo>
                      <a:pt x="0" y="114300"/>
                    </a:lnTo>
                  </a:path>
                </a:pathLst>
              </a:custGeom>
              <a:noFill/>
              <a:ln w="15875" cap="rnd">
                <a:solidFill>
                  <a:srgbClr val="003030"/>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grpSp>
      <p:sp>
        <p:nvSpPr>
          <p:cNvPr id="1096" name="TextBox 69, chunk 1">
            <a:extLst>
              <a:ext uri="{FF2B5EF4-FFF2-40B4-BE49-F238E27FC236}">
                <a16:creationId xmlns:a16="http://schemas.microsoft.com/office/drawing/2014/main" id="{33EE4203-5D3A-DBA5-2096-F412C629BB8B}"/>
              </a:ext>
            </a:extLst>
          </p:cNvPr>
          <p:cNvSpPr txBox="1"/>
          <p:nvPr/>
        </p:nvSpPr>
        <p:spPr>
          <a:xfrm>
            <a:off x="903004" y="3588458"/>
            <a:ext cx="1978226" cy="615553"/>
          </a:xfrm>
          <a:prstGeom prst="rect">
            <a:avLst/>
          </a:prstGeom>
          <a:noFill/>
        </p:spPr>
        <p:txBody>
          <a:bodyPr wrap="square" lIns="91440" rIns="91440" numCol="1" rtlCol="0">
            <a:spAutoFit/>
          </a:bodyPr>
          <a:lstStyle>
            <a:defPPr>
              <a:defRPr lang="en-US"/>
            </a:defPPr>
            <a:lvl1pPr marR="0" lvl="0" indent="0" algn="ctr" fontAlgn="base">
              <a:lnSpc>
                <a:spcPct val="100000"/>
              </a:lnSpc>
              <a:spcBef>
                <a:spcPct val="0"/>
              </a:spcBef>
              <a:spcAft>
                <a:spcPts val="600"/>
              </a:spcAft>
              <a:buClrTx/>
              <a:buSzTx/>
              <a:buFontTx/>
              <a:buNone/>
              <a:tabLst/>
              <a:defRPr kumimoji="0" b="1" i="0" u="none" strike="noStrike" cap="none" spc="0" normalizeH="0" baseline="0">
                <a:ln>
                  <a:noFill/>
                </a:ln>
                <a:solidFill>
                  <a:srgbClr val="005758"/>
                </a:solidFill>
                <a:effectLst/>
                <a:uLnTx/>
                <a:uFillTx/>
                <a:latin typeface="Arial" panose="020B0604020202020204" pitchFamily="34" charset="0"/>
                <a:cs typeface="Arial" panose="020B0604020202020204" pitchFamily="34" charset="0"/>
              </a:defRPr>
            </a:lvl1pPr>
          </a:lstStyle>
          <a:p>
            <a:pPr>
              <a:spcAft>
                <a:spcPts val="0"/>
              </a:spcAft>
              <a:defRPr/>
            </a:pPr>
            <a:r>
              <a:rPr lang="en-US" sz="1400">
                <a:solidFill>
                  <a:srgbClr val="003030"/>
                </a:solidFill>
                <a:latin typeface="+mn-lt"/>
                <a:cs typeface="Arial" charset="0"/>
              </a:rPr>
              <a:t>MAICPP</a:t>
            </a:r>
          </a:p>
          <a:p>
            <a:pPr>
              <a:spcAft>
                <a:spcPts val="0"/>
              </a:spcAft>
              <a:defRPr/>
            </a:pPr>
            <a:endParaRPr lang="en-US" sz="200" b="0">
              <a:solidFill>
                <a:srgbClr val="003030"/>
              </a:solidFill>
              <a:latin typeface="+mn-lt"/>
              <a:cs typeface="Arial" charset="0"/>
            </a:endParaRPr>
          </a:p>
          <a:p>
            <a:pPr>
              <a:spcAft>
                <a:spcPts val="0"/>
              </a:spcAft>
              <a:defRPr/>
            </a:pPr>
            <a:r>
              <a:rPr lang="en-US" sz="900" b="0">
                <a:solidFill>
                  <a:srgbClr val="003030"/>
                </a:solidFill>
                <a:latin typeface="+mn-lt"/>
                <a:cs typeface="Arial" charset="0"/>
              </a:rPr>
              <a:t>Visit our </a:t>
            </a:r>
            <a:r>
              <a:rPr lang="en-US" sz="900" b="0">
                <a:solidFill>
                  <a:srgbClr val="00C1D3"/>
                </a:solidFill>
                <a:latin typeface="+mn-lt"/>
                <a:cs typeface="Arial" charset="0"/>
                <a:hlinkClick r:id="rId2">
                  <a:extLst>
                    <a:ext uri="{A12FA001-AC4F-418D-AE19-62706E023703}">
                      <ahyp:hlinkClr xmlns:ahyp="http://schemas.microsoft.com/office/drawing/2018/hyperlinkcolor" val="tx"/>
                    </a:ext>
                  </a:extLst>
                </a:hlinkClick>
              </a:rPr>
              <a:t>MAICPP page </a:t>
            </a:r>
            <a:r>
              <a:rPr lang="en-US" sz="900" b="0">
                <a:solidFill>
                  <a:srgbClr val="003030"/>
                </a:solidFill>
                <a:latin typeface="+mn-lt"/>
                <a:cs typeface="Arial" charset="0"/>
              </a:rPr>
              <a:t>and watch our on-demand webinars</a:t>
            </a:r>
          </a:p>
        </p:txBody>
      </p:sp>
      <p:sp>
        <p:nvSpPr>
          <p:cNvPr id="1097" name="Title 3">
            <a:extLst>
              <a:ext uri="{FF2B5EF4-FFF2-40B4-BE49-F238E27FC236}">
                <a16:creationId xmlns:a16="http://schemas.microsoft.com/office/drawing/2014/main" id="{D16DE940-E385-59C9-75D6-4106BCFDC237}"/>
              </a:ext>
            </a:extLst>
          </p:cNvPr>
          <p:cNvSpPr txBox="1">
            <a:spLocks/>
          </p:cNvSpPr>
          <p:nvPr/>
        </p:nvSpPr>
        <p:spPr>
          <a:xfrm>
            <a:off x="485877" y="509297"/>
            <a:ext cx="11189200" cy="652865"/>
          </a:xfrm>
          <a:prstGeom prst="rect">
            <a:avLst/>
          </a:prstGeom>
        </p:spPr>
        <p:txBody>
          <a:bodyPr vert="horz" lIns="0" tIns="45720" rIns="91440" bIns="45720" rtlCol="0" anchor="t">
            <a:noAutofit/>
          </a:bodyPr>
          <a:lstStyle>
            <a:defPPr>
              <a:defRPr lang="en-US"/>
            </a:defPPr>
            <a:lvl1pPr marR="0" lvl="0" indent="0" fontAlgn="auto">
              <a:lnSpc>
                <a:spcPct val="100000"/>
              </a:lnSpc>
              <a:spcBef>
                <a:spcPct val="0"/>
              </a:spcBef>
              <a:spcAft>
                <a:spcPts val="0"/>
              </a:spcAft>
              <a:buClrTx/>
              <a:buSzTx/>
              <a:buFontTx/>
              <a:buNone/>
              <a:tabLst/>
              <a:defRPr kumimoji="0" sz="3200" b="1" i="0" u="none" strike="noStrike" cap="none" spc="0" normalizeH="0" baseline="0">
                <a:ln>
                  <a:noFill/>
                </a:ln>
                <a:gradFill flip="none" rotWithShape="1">
                  <a:gsLst>
                    <a:gs pos="0">
                      <a:srgbClr val="2D9F88"/>
                    </a:gs>
                    <a:gs pos="100000">
                      <a:srgbClr val="FFFFFF"/>
                    </a:gs>
                  </a:gsLst>
                  <a:lin ang="4800000" scaled="0"/>
                  <a:tileRect/>
                </a:gradFill>
                <a:effectLst/>
                <a:uLnTx/>
                <a:uFillTx/>
                <a:latin typeface="Arial" panose="020B0604020202020204"/>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2800" b="1" i="0" u="none" strike="noStrike" kern="0" cap="none" spc="0" normalizeH="0" baseline="0" noProof="0">
                <a:ln>
                  <a:noFill/>
                </a:ln>
                <a:solidFill>
                  <a:srgbClr val="FFFFFF"/>
                </a:solidFill>
                <a:effectLst/>
                <a:uLnTx/>
                <a:uFillTx/>
                <a:latin typeface="+mn-lt"/>
                <a:ea typeface="+mj-ea"/>
                <a:cs typeface="+mj-cs"/>
              </a:rPr>
              <a:t>Join the Microsoft AI Cloud </a:t>
            </a:r>
            <a:r>
              <a:rPr lang="en-US" sz="2800" kern="0">
                <a:solidFill>
                  <a:srgbClr val="FFFFFF"/>
                </a:solidFill>
                <a:latin typeface="+mn-lt"/>
              </a:rPr>
              <a:t>P</a:t>
            </a:r>
            <a:r>
              <a:rPr kumimoji="0" lang="en-US" sz="2800" b="1" i="0" u="none" strike="noStrike" kern="0" cap="none" spc="0" normalizeH="0" baseline="0" noProof="0" err="1">
                <a:ln>
                  <a:noFill/>
                </a:ln>
                <a:solidFill>
                  <a:srgbClr val="FFFFFF"/>
                </a:solidFill>
                <a:effectLst/>
                <a:uLnTx/>
                <a:uFillTx/>
                <a:latin typeface="+mn-lt"/>
                <a:ea typeface="+mj-ea"/>
                <a:cs typeface="+mj-cs"/>
              </a:rPr>
              <a:t>artner</a:t>
            </a:r>
            <a:r>
              <a:rPr kumimoji="0" lang="en-US" sz="2800" b="1" i="0" u="none" strike="noStrike" kern="0" cap="none" spc="0" normalizeH="0" baseline="0" noProof="0">
                <a:ln>
                  <a:noFill/>
                </a:ln>
                <a:solidFill>
                  <a:srgbClr val="FFFFFF"/>
                </a:solidFill>
                <a:effectLst/>
                <a:uLnTx/>
                <a:uFillTx/>
                <a:latin typeface="+mn-lt"/>
                <a:ea typeface="+mj-ea"/>
                <a:cs typeface="+mj-cs"/>
              </a:rPr>
              <a:t> Program (MAICPP)</a:t>
            </a:r>
            <a:endParaRPr kumimoji="0" lang="en-SG" sz="2800" b="1" i="0" u="none" strike="noStrike" kern="0" cap="none" spc="0" normalizeH="0" baseline="0" noProof="0">
              <a:ln>
                <a:noFill/>
              </a:ln>
              <a:solidFill>
                <a:srgbClr val="FFFFFF"/>
              </a:solidFill>
              <a:effectLst/>
              <a:uLnTx/>
              <a:uFillTx/>
              <a:latin typeface="+mn-lt"/>
              <a:ea typeface="+mj-ea"/>
              <a:cs typeface="+mj-cs"/>
            </a:endParaRPr>
          </a:p>
        </p:txBody>
      </p:sp>
      <p:sp>
        <p:nvSpPr>
          <p:cNvPr id="1098" name="TextBox 1097">
            <a:extLst>
              <a:ext uri="{FF2B5EF4-FFF2-40B4-BE49-F238E27FC236}">
                <a16:creationId xmlns:a16="http://schemas.microsoft.com/office/drawing/2014/main" id="{5DB27B9B-CF13-172B-BEDB-9E102F3E9535}"/>
              </a:ext>
            </a:extLst>
          </p:cNvPr>
          <p:cNvSpPr txBox="1"/>
          <p:nvPr/>
        </p:nvSpPr>
        <p:spPr>
          <a:xfrm>
            <a:off x="485877" y="1105581"/>
            <a:ext cx="10622887" cy="646331"/>
          </a:xfrm>
          <a:prstGeom prst="rect">
            <a:avLst/>
          </a:prstGeom>
          <a:noFill/>
        </p:spPr>
        <p:txBody>
          <a:bodyPr wrap="square" lIns="0" tIns="0" rIns="0" bIns="0" anchor="ctr">
            <a:spAutoFit/>
          </a:bodyPr>
          <a:lstStyle/>
          <a:p>
            <a:pPr>
              <a:defRPr/>
            </a:pPr>
            <a:r>
              <a:rPr lang="en-US" sz="1400">
                <a:solidFill>
                  <a:srgbClr val="FFFFFF"/>
                </a:solidFill>
              </a:rPr>
              <a:t>The Microsoft AI Cloud Partner Program (MAICPP), is Microsoft’s single partner program, which empowers every partner to deliver customer value while leveraging Microsoft AI and the Microsoft cloud. MAICPP provides partners with a comprehensive portfolio of investments for all partner business models, at every stage of maturity.</a:t>
            </a:r>
          </a:p>
        </p:txBody>
      </p:sp>
      <p:sp>
        <p:nvSpPr>
          <p:cNvPr id="1099" name="TextBox 69, chunk 1">
            <a:extLst>
              <a:ext uri="{FF2B5EF4-FFF2-40B4-BE49-F238E27FC236}">
                <a16:creationId xmlns:a16="http://schemas.microsoft.com/office/drawing/2014/main" id="{4261CC9E-FA27-822D-58D6-9611C8242164}"/>
              </a:ext>
            </a:extLst>
          </p:cNvPr>
          <p:cNvSpPr txBox="1"/>
          <p:nvPr/>
        </p:nvSpPr>
        <p:spPr>
          <a:xfrm>
            <a:off x="3363338" y="3226373"/>
            <a:ext cx="2616293" cy="400110"/>
          </a:xfrm>
          <a:prstGeom prst="rect">
            <a:avLst/>
          </a:prstGeom>
          <a:noFill/>
        </p:spPr>
        <p:txBody>
          <a:bodyPr wrap="square" lIns="108000" rIns="108000" numCol="1" rtlCol="0">
            <a:spAutoFit/>
          </a:bodyPr>
          <a:lstStyle>
            <a:defPPr>
              <a:defRPr lang="en-US"/>
            </a:defPPr>
            <a:lvl1pPr marR="0" lvl="0" indent="0" algn="ctr" fontAlgn="base">
              <a:lnSpc>
                <a:spcPct val="100000"/>
              </a:lnSpc>
              <a:spcBef>
                <a:spcPct val="0"/>
              </a:spcBef>
              <a:spcAft>
                <a:spcPts val="600"/>
              </a:spcAft>
              <a:buClrTx/>
              <a:buSzTx/>
              <a:buFontTx/>
              <a:buNone/>
              <a:tabLst/>
              <a:defRPr kumimoji="0" b="1" i="0" u="none" strike="noStrike" cap="none" spc="0" normalizeH="0" baseline="0">
                <a:ln>
                  <a:noFill/>
                </a:ln>
                <a:solidFill>
                  <a:srgbClr val="005758"/>
                </a:solidFill>
                <a:effectLst/>
                <a:uLnTx/>
                <a:uFillTx/>
                <a:latin typeface="Arial" panose="020B0604020202020204" pitchFamily="34" charset="0"/>
                <a:cs typeface="Arial" panose="020B0604020202020204" pitchFamily="34" charset="0"/>
              </a:defRPr>
            </a:lvl1pPr>
          </a:lstStyle>
          <a:p>
            <a:pPr marL="0" marR="0" lvl="0" indent="0" algn="ctr" defTabSz="914400" eaLnBrk="1" fontAlgn="base" latinLnBrk="0" hangingPunct="1">
              <a:lnSpc>
                <a:spcPct val="100000"/>
              </a:lnSpc>
              <a:spcBef>
                <a:spcPct val="0"/>
              </a:spcBef>
              <a:spcAft>
                <a:spcPts val="0"/>
              </a:spcAft>
              <a:buClrTx/>
              <a:buSzTx/>
              <a:buFontTx/>
              <a:buNone/>
              <a:tabLst/>
              <a:defRPr/>
            </a:pPr>
            <a:r>
              <a:rPr kumimoji="0" lang="en-US" sz="2000" b="1" i="0" u="none" strike="noStrike" kern="0" cap="none" spc="0" normalizeH="0" baseline="0" noProof="0">
                <a:ln>
                  <a:noFill/>
                </a:ln>
                <a:solidFill>
                  <a:srgbClr val="92397D"/>
                </a:solidFill>
                <a:effectLst/>
                <a:uLnTx/>
                <a:uFillTx/>
                <a:latin typeface="+mn-lt"/>
                <a:cs typeface="Arial" panose="020B0604020202020204" pitchFamily="34" charset="0"/>
              </a:rPr>
              <a:t>Grow</a:t>
            </a:r>
          </a:p>
        </p:txBody>
      </p:sp>
      <p:sp>
        <p:nvSpPr>
          <p:cNvPr id="1100" name="TextBox 69, chunk 1">
            <a:extLst>
              <a:ext uri="{FF2B5EF4-FFF2-40B4-BE49-F238E27FC236}">
                <a16:creationId xmlns:a16="http://schemas.microsoft.com/office/drawing/2014/main" id="{56664249-25B9-A232-94AD-2F86519D19EC}"/>
              </a:ext>
            </a:extLst>
          </p:cNvPr>
          <p:cNvSpPr txBox="1"/>
          <p:nvPr/>
        </p:nvSpPr>
        <p:spPr>
          <a:xfrm>
            <a:off x="3490076" y="3588458"/>
            <a:ext cx="2344517" cy="1354217"/>
          </a:xfrm>
          <a:prstGeom prst="rect">
            <a:avLst/>
          </a:prstGeom>
          <a:noFill/>
        </p:spPr>
        <p:txBody>
          <a:bodyPr wrap="square" lIns="91440" rIns="91440" numCol="1" rtlCol="0">
            <a:spAutoFit/>
          </a:bodyPr>
          <a:lstStyle>
            <a:defPPr>
              <a:defRPr lang="en-US"/>
            </a:defPPr>
            <a:lvl1pPr marR="0" lvl="0" indent="0" algn="ctr" fontAlgn="base">
              <a:lnSpc>
                <a:spcPct val="100000"/>
              </a:lnSpc>
              <a:spcBef>
                <a:spcPct val="0"/>
              </a:spcBef>
              <a:spcAft>
                <a:spcPts val="600"/>
              </a:spcAft>
              <a:buClrTx/>
              <a:buSzTx/>
              <a:buFontTx/>
              <a:buNone/>
              <a:tabLst/>
              <a:defRPr kumimoji="0" b="1" i="0" u="none" strike="noStrike" cap="none" spc="0" normalizeH="0" baseline="0">
                <a:ln>
                  <a:noFill/>
                </a:ln>
                <a:solidFill>
                  <a:srgbClr val="005758"/>
                </a:solidFill>
                <a:effectLst/>
                <a:uLnTx/>
                <a:uFillTx/>
                <a:latin typeface="Arial" panose="020B0604020202020204" pitchFamily="34" charset="0"/>
                <a:cs typeface="Arial" panose="020B0604020202020204" pitchFamily="34" charset="0"/>
              </a:defRPr>
            </a:lvl1pPr>
          </a:lstStyle>
          <a:p>
            <a:pPr>
              <a:spcAft>
                <a:spcPts val="0"/>
              </a:spcAft>
              <a:defRPr/>
            </a:pPr>
            <a:r>
              <a:rPr lang="en-US" sz="1400">
                <a:solidFill>
                  <a:srgbClr val="003030"/>
                </a:solidFill>
                <a:latin typeface="+mn-lt"/>
                <a:cs typeface="Arial" charset="0"/>
              </a:rPr>
              <a:t>Partner Benefits</a:t>
            </a:r>
          </a:p>
          <a:p>
            <a:pPr>
              <a:spcAft>
                <a:spcPts val="0"/>
              </a:spcAft>
              <a:defRPr/>
            </a:pPr>
            <a:endParaRPr lang="en-US" sz="200" b="0">
              <a:solidFill>
                <a:srgbClr val="003030"/>
              </a:solidFill>
              <a:latin typeface="+mn-lt"/>
              <a:cs typeface="Arial" charset="0"/>
            </a:endParaRPr>
          </a:p>
          <a:p>
            <a:pPr>
              <a:spcAft>
                <a:spcPts val="0"/>
              </a:spcAft>
              <a:defRPr/>
            </a:pPr>
            <a:r>
              <a:rPr lang="en-US" sz="900" b="0">
                <a:solidFill>
                  <a:srgbClr val="003030"/>
                </a:solidFill>
                <a:latin typeface="+mn-lt"/>
                <a:cs typeface="Arial" charset="0"/>
              </a:rPr>
              <a:t>Purchase a </a:t>
            </a:r>
            <a:r>
              <a:rPr lang="en-US" sz="900" b="0">
                <a:solidFill>
                  <a:srgbClr val="40CEDC"/>
                </a:solidFill>
                <a:latin typeface="+mn-lt"/>
                <a:cs typeface="Arial" charset="0"/>
                <a:hlinkClick r:id="rId3">
                  <a:extLst>
                    <a:ext uri="{A12FA001-AC4F-418D-AE19-62706E023703}">
                      <ahyp:hlinkClr xmlns:ahyp="http://schemas.microsoft.com/office/drawing/2018/hyperlinkcolor" val="tx"/>
                    </a:ext>
                  </a:extLst>
                </a:hlinkClick>
              </a:rPr>
              <a:t>Benefits Package </a:t>
            </a:r>
            <a:r>
              <a:rPr lang="en-US" sz="900" b="0">
                <a:solidFill>
                  <a:srgbClr val="003030"/>
                </a:solidFill>
                <a:latin typeface="+mn-lt"/>
                <a:cs typeface="Arial" charset="0"/>
              </a:rPr>
              <a:t>to get software licenses for internal use, support, and more to build and grow your Microsoft practice</a:t>
            </a:r>
          </a:p>
          <a:p>
            <a:pPr>
              <a:spcAft>
                <a:spcPts val="0"/>
              </a:spcAft>
              <a:defRPr/>
            </a:pPr>
            <a:endParaRPr lang="en-US" sz="900" b="0">
              <a:solidFill>
                <a:srgbClr val="003030"/>
              </a:solidFill>
              <a:latin typeface="+mn-lt"/>
              <a:cs typeface="Arial" charset="0"/>
            </a:endParaRPr>
          </a:p>
          <a:p>
            <a:pPr>
              <a:spcAft>
                <a:spcPts val="0"/>
              </a:spcAft>
              <a:defRPr/>
            </a:pPr>
            <a:endParaRPr lang="en-US" sz="300" b="0">
              <a:solidFill>
                <a:srgbClr val="003030"/>
              </a:solidFill>
              <a:latin typeface="+mn-lt"/>
              <a:cs typeface="Arial" charset="0"/>
            </a:endParaRPr>
          </a:p>
          <a:p>
            <a:pPr>
              <a:spcAft>
                <a:spcPts val="0"/>
              </a:spcAft>
              <a:defRPr/>
            </a:pPr>
            <a:r>
              <a:rPr lang="en-US" sz="900" b="0">
                <a:solidFill>
                  <a:srgbClr val="003030"/>
                </a:solidFill>
                <a:latin typeface="+mn-lt"/>
                <a:cs typeface="Arial" charset="0"/>
              </a:rPr>
              <a:t>Partner Launch, Partner Success Core and/or Partner Success Expanded</a:t>
            </a:r>
          </a:p>
        </p:txBody>
      </p:sp>
      <p:sp>
        <p:nvSpPr>
          <p:cNvPr id="1101" name="TextBox 69, chunk 1">
            <a:extLst>
              <a:ext uri="{FF2B5EF4-FFF2-40B4-BE49-F238E27FC236}">
                <a16:creationId xmlns:a16="http://schemas.microsoft.com/office/drawing/2014/main" id="{CC376066-787E-37A8-4257-25373C1F18AE}"/>
              </a:ext>
            </a:extLst>
          </p:cNvPr>
          <p:cNvSpPr txBox="1"/>
          <p:nvPr/>
        </p:nvSpPr>
        <p:spPr>
          <a:xfrm>
            <a:off x="6106921" y="3226373"/>
            <a:ext cx="2616293" cy="400110"/>
          </a:xfrm>
          <a:prstGeom prst="rect">
            <a:avLst/>
          </a:prstGeom>
          <a:noFill/>
        </p:spPr>
        <p:txBody>
          <a:bodyPr wrap="square" lIns="108000" rIns="108000" numCol="1" rtlCol="0">
            <a:spAutoFit/>
          </a:bodyPr>
          <a:lstStyle>
            <a:defPPr>
              <a:defRPr lang="en-US"/>
            </a:defPPr>
            <a:lvl1pPr marR="0" lvl="0" indent="0" algn="ctr" fontAlgn="base">
              <a:lnSpc>
                <a:spcPct val="100000"/>
              </a:lnSpc>
              <a:spcBef>
                <a:spcPct val="0"/>
              </a:spcBef>
              <a:spcAft>
                <a:spcPts val="600"/>
              </a:spcAft>
              <a:buClrTx/>
              <a:buSzTx/>
              <a:buFontTx/>
              <a:buNone/>
              <a:tabLst/>
              <a:defRPr kumimoji="0" b="1" i="0" u="none" strike="noStrike" cap="none" spc="0" normalizeH="0" baseline="0">
                <a:ln>
                  <a:noFill/>
                </a:ln>
                <a:solidFill>
                  <a:srgbClr val="005758"/>
                </a:solidFill>
                <a:effectLst/>
                <a:uLnTx/>
                <a:uFillTx/>
                <a:latin typeface="Arial" panose="020B0604020202020204" pitchFamily="34" charset="0"/>
                <a:cs typeface="Arial" panose="020B0604020202020204" pitchFamily="34" charset="0"/>
              </a:defRPr>
            </a:lvl1pPr>
          </a:lstStyle>
          <a:p>
            <a:pPr marL="0" marR="0" lvl="0" indent="0" algn="ctr" defTabSz="914400" eaLnBrk="1" fontAlgn="base" latinLnBrk="0" hangingPunct="1">
              <a:lnSpc>
                <a:spcPct val="100000"/>
              </a:lnSpc>
              <a:spcBef>
                <a:spcPct val="0"/>
              </a:spcBef>
              <a:spcAft>
                <a:spcPts val="0"/>
              </a:spcAft>
              <a:buClrTx/>
              <a:buSzTx/>
              <a:buFontTx/>
              <a:buNone/>
              <a:tabLst/>
              <a:defRPr/>
            </a:pPr>
            <a:r>
              <a:rPr kumimoji="0" lang="en-US" sz="2000" b="1" i="0" u="none" strike="noStrike" kern="0" cap="none" spc="0" normalizeH="0" baseline="0" noProof="0">
                <a:ln>
                  <a:noFill/>
                </a:ln>
                <a:solidFill>
                  <a:srgbClr val="C969DB"/>
                </a:solidFill>
                <a:effectLst/>
                <a:uLnTx/>
                <a:uFillTx/>
                <a:latin typeface="+mn-lt"/>
                <a:cs typeface="Arial" panose="020B0604020202020204" pitchFamily="34" charset="0"/>
              </a:rPr>
              <a:t>Execute &amp; Sell</a:t>
            </a:r>
          </a:p>
        </p:txBody>
      </p:sp>
      <p:sp>
        <p:nvSpPr>
          <p:cNvPr id="1102" name="TextBox 69, chunk 1">
            <a:extLst>
              <a:ext uri="{FF2B5EF4-FFF2-40B4-BE49-F238E27FC236}">
                <a16:creationId xmlns:a16="http://schemas.microsoft.com/office/drawing/2014/main" id="{06185A26-781F-FE2E-175F-1233C066AAFB}"/>
              </a:ext>
            </a:extLst>
          </p:cNvPr>
          <p:cNvSpPr txBox="1"/>
          <p:nvPr/>
        </p:nvSpPr>
        <p:spPr>
          <a:xfrm>
            <a:off x="6249851" y="3588458"/>
            <a:ext cx="2337460" cy="1308050"/>
          </a:xfrm>
          <a:prstGeom prst="rect">
            <a:avLst/>
          </a:prstGeom>
          <a:noFill/>
        </p:spPr>
        <p:txBody>
          <a:bodyPr wrap="square" lIns="91440" rIns="91440" numCol="1" rtlCol="0">
            <a:spAutoFit/>
          </a:bodyPr>
          <a:lstStyle>
            <a:defPPr>
              <a:defRPr lang="en-US"/>
            </a:defPPr>
            <a:lvl1pPr marR="0" lvl="0" indent="0" algn="ctr" fontAlgn="base">
              <a:lnSpc>
                <a:spcPct val="100000"/>
              </a:lnSpc>
              <a:spcBef>
                <a:spcPct val="0"/>
              </a:spcBef>
              <a:spcAft>
                <a:spcPts val="600"/>
              </a:spcAft>
              <a:buClrTx/>
              <a:buSzTx/>
              <a:buFontTx/>
              <a:buNone/>
              <a:tabLst/>
              <a:defRPr kumimoji="0" b="1" i="0" u="none" strike="noStrike" cap="none" spc="0" normalizeH="0" baseline="0">
                <a:ln>
                  <a:noFill/>
                </a:ln>
                <a:solidFill>
                  <a:srgbClr val="005758"/>
                </a:solidFill>
                <a:effectLst/>
                <a:uLnTx/>
                <a:uFillTx/>
                <a:latin typeface="Arial" panose="020B0604020202020204" pitchFamily="34" charset="0"/>
                <a:cs typeface="Arial" panose="020B0604020202020204" pitchFamily="34" charset="0"/>
              </a:defRPr>
            </a:lvl1pPr>
          </a:lstStyle>
          <a:p>
            <a:pPr>
              <a:spcAft>
                <a:spcPts val="0"/>
              </a:spcAft>
              <a:defRPr/>
            </a:pPr>
            <a:r>
              <a:rPr lang="en-US" sz="1400">
                <a:solidFill>
                  <a:srgbClr val="003030"/>
                </a:solidFill>
                <a:latin typeface="+mn-lt"/>
                <a:cs typeface="Arial" charset="0"/>
              </a:rPr>
              <a:t>Solution Partner</a:t>
            </a:r>
          </a:p>
          <a:p>
            <a:pPr>
              <a:spcAft>
                <a:spcPts val="0"/>
              </a:spcAft>
              <a:defRPr/>
            </a:pPr>
            <a:endParaRPr lang="en-US" sz="200" b="0">
              <a:solidFill>
                <a:srgbClr val="003030"/>
              </a:solidFill>
              <a:latin typeface="+mn-lt"/>
              <a:cs typeface="Arial" charset="0"/>
            </a:endParaRPr>
          </a:p>
          <a:p>
            <a:pPr>
              <a:spcAft>
                <a:spcPts val="0"/>
              </a:spcAft>
              <a:defRPr/>
            </a:pPr>
            <a:r>
              <a:rPr lang="en-US" sz="900" b="0">
                <a:solidFill>
                  <a:srgbClr val="003030"/>
                </a:solidFill>
                <a:latin typeface="+mn-lt"/>
                <a:cs typeface="Arial" charset="0"/>
              </a:rPr>
              <a:t>Demonstrate your organization's broad </a:t>
            </a:r>
            <a:r>
              <a:rPr lang="en-US" sz="900" b="0">
                <a:solidFill>
                  <a:srgbClr val="00C1D3"/>
                </a:solidFill>
                <a:latin typeface="+mn-lt"/>
                <a:cs typeface="Arial" charset="0"/>
                <a:hlinkClick r:id="rId4">
                  <a:extLst>
                    <a:ext uri="{A12FA001-AC4F-418D-AE19-62706E023703}">
                      <ahyp:hlinkClr xmlns:ahyp="http://schemas.microsoft.com/office/drawing/2018/hyperlinkcolor" val="tx"/>
                    </a:ext>
                  </a:extLst>
                </a:hlinkClick>
              </a:rPr>
              <a:t>services-solution capabilities </a:t>
            </a:r>
            <a:r>
              <a:rPr lang="en-US" sz="900" b="0">
                <a:solidFill>
                  <a:srgbClr val="003030"/>
                </a:solidFill>
                <a:latin typeface="+mn-lt"/>
                <a:cs typeface="Arial" charset="0"/>
              </a:rPr>
              <a:t>aligned to customer needs and the Microsoft Cloud</a:t>
            </a:r>
          </a:p>
          <a:p>
            <a:pPr>
              <a:spcAft>
                <a:spcPts val="0"/>
              </a:spcAft>
              <a:defRPr/>
            </a:pPr>
            <a:endParaRPr lang="en-US" sz="900" b="0">
              <a:solidFill>
                <a:srgbClr val="003030"/>
              </a:solidFill>
              <a:latin typeface="+mn-lt"/>
              <a:cs typeface="Arial" charset="0"/>
            </a:endParaRPr>
          </a:p>
          <a:p>
            <a:pPr>
              <a:spcAft>
                <a:spcPts val="0"/>
              </a:spcAft>
              <a:defRPr/>
            </a:pPr>
            <a:r>
              <a:rPr lang="en-US" sz="900" b="0">
                <a:solidFill>
                  <a:srgbClr val="003030"/>
                </a:solidFill>
                <a:latin typeface="+mn-lt"/>
                <a:cs typeface="Arial" charset="0"/>
              </a:rPr>
              <a:t>Attain designations by earning points in your partner capability scorecard</a:t>
            </a:r>
          </a:p>
        </p:txBody>
      </p:sp>
      <p:sp>
        <p:nvSpPr>
          <p:cNvPr id="1103" name="TextBox 69, chunk 1">
            <a:extLst>
              <a:ext uri="{FF2B5EF4-FFF2-40B4-BE49-F238E27FC236}">
                <a16:creationId xmlns:a16="http://schemas.microsoft.com/office/drawing/2014/main" id="{1FD1BCEB-1B01-58EE-2793-035F2818AA60}"/>
              </a:ext>
            </a:extLst>
          </p:cNvPr>
          <p:cNvSpPr txBox="1"/>
          <p:nvPr/>
        </p:nvSpPr>
        <p:spPr>
          <a:xfrm>
            <a:off x="9000221" y="3226373"/>
            <a:ext cx="2616293" cy="400110"/>
          </a:xfrm>
          <a:prstGeom prst="rect">
            <a:avLst/>
          </a:prstGeom>
          <a:noFill/>
        </p:spPr>
        <p:txBody>
          <a:bodyPr wrap="square" lIns="108000" rIns="108000" numCol="1" rtlCol="0">
            <a:spAutoFit/>
          </a:bodyPr>
          <a:lstStyle>
            <a:defPPr>
              <a:defRPr lang="en-US"/>
            </a:defPPr>
            <a:lvl1pPr marR="0" lvl="0" indent="0" algn="ctr" fontAlgn="base">
              <a:lnSpc>
                <a:spcPct val="100000"/>
              </a:lnSpc>
              <a:spcBef>
                <a:spcPct val="0"/>
              </a:spcBef>
              <a:spcAft>
                <a:spcPts val="600"/>
              </a:spcAft>
              <a:buClrTx/>
              <a:buSzTx/>
              <a:buFontTx/>
              <a:buNone/>
              <a:tabLst/>
              <a:defRPr kumimoji="0" b="1" i="0" u="none" strike="noStrike" cap="none" spc="0" normalizeH="0" baseline="0">
                <a:ln>
                  <a:noFill/>
                </a:ln>
                <a:solidFill>
                  <a:srgbClr val="005758"/>
                </a:solidFill>
                <a:effectLst/>
                <a:uLnTx/>
                <a:uFillTx/>
                <a:latin typeface="Arial" panose="020B0604020202020204" pitchFamily="34" charset="0"/>
                <a:cs typeface="Arial" panose="020B0604020202020204" pitchFamily="34" charset="0"/>
              </a:defRPr>
            </a:lvl1pPr>
          </a:lstStyle>
          <a:p>
            <a:pPr marL="0" marR="0" lvl="0" indent="0" algn="ctr" defTabSz="914400" eaLnBrk="1" fontAlgn="base" latinLnBrk="0" hangingPunct="1">
              <a:lnSpc>
                <a:spcPct val="100000"/>
              </a:lnSpc>
              <a:spcBef>
                <a:spcPct val="0"/>
              </a:spcBef>
              <a:spcAft>
                <a:spcPts val="0"/>
              </a:spcAft>
              <a:buClrTx/>
              <a:buSzTx/>
              <a:buFontTx/>
              <a:buNone/>
              <a:tabLst/>
              <a:defRPr/>
            </a:pPr>
            <a:r>
              <a:rPr kumimoji="0" lang="en-US" sz="2000" b="1" i="0" u="none" strike="noStrike" kern="0" cap="none" spc="0" normalizeH="0" baseline="0" noProof="0">
                <a:ln>
                  <a:noFill/>
                </a:ln>
                <a:solidFill>
                  <a:srgbClr val="1F728A"/>
                </a:solidFill>
                <a:effectLst/>
                <a:uLnTx/>
                <a:uFillTx/>
                <a:latin typeface="+mn-lt"/>
                <a:cs typeface="Arial" panose="020B0604020202020204" pitchFamily="34" charset="0"/>
              </a:rPr>
              <a:t>Build</a:t>
            </a:r>
          </a:p>
        </p:txBody>
      </p:sp>
      <p:sp>
        <p:nvSpPr>
          <p:cNvPr id="1104" name="TextBox 69, chunk 1">
            <a:extLst>
              <a:ext uri="{FF2B5EF4-FFF2-40B4-BE49-F238E27FC236}">
                <a16:creationId xmlns:a16="http://schemas.microsoft.com/office/drawing/2014/main" id="{F10AC35C-7FB3-9937-48BB-E86E4ECA1FC3}"/>
              </a:ext>
            </a:extLst>
          </p:cNvPr>
          <p:cNvSpPr txBox="1"/>
          <p:nvPr/>
        </p:nvSpPr>
        <p:spPr>
          <a:xfrm>
            <a:off x="9293643" y="3588458"/>
            <a:ext cx="2029450" cy="907941"/>
          </a:xfrm>
          <a:prstGeom prst="rect">
            <a:avLst/>
          </a:prstGeom>
          <a:noFill/>
        </p:spPr>
        <p:txBody>
          <a:bodyPr wrap="square" lIns="91440" rIns="91440" numCol="1" rtlCol="0">
            <a:spAutoFit/>
          </a:bodyPr>
          <a:lstStyle>
            <a:defPPr>
              <a:defRPr lang="en-US"/>
            </a:defPPr>
            <a:lvl1pPr marR="0" lvl="0" indent="0" algn="ctr" fontAlgn="base">
              <a:lnSpc>
                <a:spcPct val="100000"/>
              </a:lnSpc>
              <a:spcBef>
                <a:spcPct val="0"/>
              </a:spcBef>
              <a:spcAft>
                <a:spcPts val="600"/>
              </a:spcAft>
              <a:buClrTx/>
              <a:buSzTx/>
              <a:buFontTx/>
              <a:buNone/>
              <a:tabLst/>
              <a:defRPr kumimoji="0" b="1" i="0" u="none" strike="noStrike" cap="none" spc="0" normalizeH="0" baseline="0">
                <a:ln>
                  <a:noFill/>
                </a:ln>
                <a:solidFill>
                  <a:srgbClr val="005758"/>
                </a:solidFill>
                <a:effectLst/>
                <a:uLnTx/>
                <a:uFillTx/>
                <a:latin typeface="Arial" panose="020B0604020202020204" pitchFamily="34" charset="0"/>
                <a:cs typeface="Arial" panose="020B0604020202020204" pitchFamily="34" charset="0"/>
              </a:defRPr>
            </a:lvl1pPr>
          </a:lstStyle>
          <a:p>
            <a:pPr>
              <a:spcAft>
                <a:spcPts val="0"/>
              </a:spcAft>
              <a:defRPr/>
            </a:pPr>
            <a:r>
              <a:rPr lang="en-US" sz="1400">
                <a:solidFill>
                  <a:srgbClr val="003030"/>
                </a:solidFill>
                <a:latin typeface="+mn-lt"/>
                <a:cs typeface="Arial" charset="0"/>
              </a:rPr>
              <a:t>Specializations</a:t>
            </a:r>
          </a:p>
          <a:p>
            <a:pPr>
              <a:spcAft>
                <a:spcPts val="0"/>
              </a:spcAft>
              <a:defRPr/>
            </a:pPr>
            <a:endParaRPr lang="en-US" sz="200" b="0">
              <a:solidFill>
                <a:srgbClr val="003030"/>
              </a:solidFill>
              <a:latin typeface="+mn-lt"/>
              <a:cs typeface="Arial" charset="0"/>
            </a:endParaRPr>
          </a:p>
          <a:p>
            <a:pPr>
              <a:spcAft>
                <a:spcPts val="0"/>
              </a:spcAft>
              <a:defRPr/>
            </a:pPr>
            <a:r>
              <a:rPr lang="en-US" sz="900" b="0">
                <a:solidFill>
                  <a:srgbClr val="003030"/>
                </a:solidFill>
                <a:latin typeface="+mn-lt"/>
                <a:cs typeface="Arial" charset="0"/>
              </a:rPr>
              <a:t>Further differentiate your organization’s deep expertise               </a:t>
            </a:r>
            <a:r>
              <a:rPr lang="en-US" sz="900" b="0">
                <a:solidFill>
                  <a:srgbClr val="00C1D3"/>
                </a:solidFill>
                <a:latin typeface="+mn-lt"/>
                <a:cs typeface="Arial" charset="0"/>
              </a:rPr>
              <a:t>in </a:t>
            </a:r>
            <a:r>
              <a:rPr lang="en-US" sz="900" b="0">
                <a:solidFill>
                  <a:srgbClr val="00C1D3"/>
                </a:solidFill>
                <a:latin typeface="+mn-lt"/>
                <a:cs typeface="Arial" charset="0"/>
                <a:hlinkClick r:id="rId5">
                  <a:extLst>
                    <a:ext uri="{A12FA001-AC4F-418D-AE19-62706E023703}">
                      <ahyp:hlinkClr xmlns:ahyp="http://schemas.microsoft.com/office/drawing/2018/hyperlinkcolor" val="tx"/>
                    </a:ext>
                  </a:extLst>
                </a:hlinkClick>
              </a:rPr>
              <a:t>specific technical scenarios</a:t>
            </a:r>
            <a:r>
              <a:rPr lang="en-US" sz="900" b="0">
                <a:solidFill>
                  <a:srgbClr val="003030"/>
                </a:solidFill>
                <a:latin typeface="+mn-lt"/>
                <a:cs typeface="Arial" charset="0"/>
                <a:hlinkClick r:id="rId5">
                  <a:extLst>
                    <a:ext uri="{A12FA001-AC4F-418D-AE19-62706E023703}">
                      <ahyp:hlinkClr xmlns:ahyp="http://schemas.microsoft.com/office/drawing/2018/hyperlinkcolor" val="tx"/>
                    </a:ext>
                  </a:extLst>
                </a:hlinkClick>
              </a:rPr>
              <a:t> </a:t>
            </a:r>
            <a:r>
              <a:rPr lang="en-US" sz="900" b="0">
                <a:solidFill>
                  <a:srgbClr val="003030"/>
                </a:solidFill>
                <a:latin typeface="+mn-lt"/>
                <a:cs typeface="Arial" charset="0"/>
              </a:rPr>
              <a:t>aligned to the Microsoft Cloud</a:t>
            </a:r>
          </a:p>
        </p:txBody>
      </p:sp>
      <p:grpSp>
        <p:nvGrpSpPr>
          <p:cNvPr id="1105" name="Group 1104">
            <a:extLst>
              <a:ext uri="{FF2B5EF4-FFF2-40B4-BE49-F238E27FC236}">
                <a16:creationId xmlns:a16="http://schemas.microsoft.com/office/drawing/2014/main" id="{4FF8B005-9597-572F-390C-EE79373DAF06}"/>
              </a:ext>
            </a:extLst>
          </p:cNvPr>
          <p:cNvGrpSpPr/>
          <p:nvPr/>
        </p:nvGrpSpPr>
        <p:grpSpPr>
          <a:xfrm>
            <a:off x="531345" y="5213430"/>
            <a:ext cx="11143732" cy="1315943"/>
            <a:chOff x="531345" y="5213430"/>
            <a:chExt cx="11143732" cy="1315943"/>
          </a:xfrm>
        </p:grpSpPr>
        <p:sp>
          <p:nvSpPr>
            <p:cNvPr id="1106" name="Rectangle: Top Corners Rounded 1105">
              <a:extLst>
                <a:ext uri="{FF2B5EF4-FFF2-40B4-BE49-F238E27FC236}">
                  <a16:creationId xmlns:a16="http://schemas.microsoft.com/office/drawing/2014/main" id="{7C82FB69-7203-BA51-9C9D-4E8862E1062E}"/>
                </a:ext>
              </a:extLst>
            </p:cNvPr>
            <p:cNvSpPr/>
            <p:nvPr/>
          </p:nvSpPr>
          <p:spPr>
            <a:xfrm flipV="1">
              <a:off x="531345" y="5213430"/>
              <a:ext cx="11143732" cy="1315943"/>
            </a:xfrm>
            <a:prstGeom prst="round2SameRect">
              <a:avLst>
                <a:gd name="adj1" fmla="val 2806"/>
                <a:gd name="adj2" fmla="val 0"/>
              </a:avLst>
            </a:prstGeom>
            <a:solidFill>
              <a:srgbClr val="005758"/>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pic>
          <p:nvPicPr>
            <p:cNvPr id="1107" name="Picture 1106">
              <a:extLst>
                <a:ext uri="{FF2B5EF4-FFF2-40B4-BE49-F238E27FC236}">
                  <a16:creationId xmlns:a16="http://schemas.microsoft.com/office/drawing/2014/main" id="{8070D32E-8DAE-51BC-53FF-B78643DA6393}"/>
                </a:ext>
              </a:extLst>
            </p:cNvPr>
            <p:cNvPicPr>
              <a:picLocks noChangeAspect="1"/>
            </p:cNvPicPr>
            <p:nvPr/>
          </p:nvPicPr>
          <p:blipFill rotWithShape="1">
            <a:blip r:embed="rId6"/>
            <a:srcRect r="2659"/>
            <a:stretch/>
          </p:blipFill>
          <p:spPr>
            <a:xfrm>
              <a:off x="4657785" y="5409437"/>
              <a:ext cx="6775306" cy="982234"/>
            </a:xfrm>
            <a:prstGeom prst="rect">
              <a:avLst/>
            </a:prstGeom>
          </p:spPr>
        </p:pic>
        <p:sp>
          <p:nvSpPr>
            <p:cNvPr id="1108" name="TextBox 1107">
              <a:extLst>
                <a:ext uri="{FF2B5EF4-FFF2-40B4-BE49-F238E27FC236}">
                  <a16:creationId xmlns:a16="http://schemas.microsoft.com/office/drawing/2014/main" id="{BAC1FDC2-E3B3-82B6-3E5A-E07B43638E0B}"/>
                </a:ext>
              </a:extLst>
            </p:cNvPr>
            <p:cNvSpPr txBox="1"/>
            <p:nvPr/>
          </p:nvSpPr>
          <p:spPr>
            <a:xfrm>
              <a:off x="738877" y="5486724"/>
              <a:ext cx="3253418" cy="83099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00C1D3"/>
                  </a:solidFill>
                  <a:effectLst/>
                  <a:uLnTx/>
                  <a:uFillTx/>
                </a:rPr>
                <a:t>Solution designations are measured on performance, skilling and customer success</a:t>
              </a:r>
            </a:p>
          </p:txBody>
        </p:sp>
      </p:grpSp>
      <p:pic>
        <p:nvPicPr>
          <p:cNvPr id="1110" name="Graphic 1109">
            <a:extLst>
              <a:ext uri="{FF2B5EF4-FFF2-40B4-BE49-F238E27FC236}">
                <a16:creationId xmlns:a16="http://schemas.microsoft.com/office/drawing/2014/main" id="{DDBF760A-89E5-43C8-582F-A236368792FB}"/>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3793477" y="5682193"/>
            <a:ext cx="426825" cy="426822"/>
          </a:xfrm>
          <a:prstGeom prst="rect">
            <a:avLst/>
          </a:prstGeom>
        </p:spPr>
      </p:pic>
      <p:sp>
        <p:nvSpPr>
          <p:cNvPr id="1111" name="Rectangle 1110">
            <a:hlinkClick r:id="rId4"/>
            <a:extLst>
              <a:ext uri="{FF2B5EF4-FFF2-40B4-BE49-F238E27FC236}">
                <a16:creationId xmlns:a16="http://schemas.microsoft.com/office/drawing/2014/main" id="{DD44A0E8-E6B4-6710-D422-D88ABAF23275}"/>
              </a:ext>
            </a:extLst>
          </p:cNvPr>
          <p:cNvSpPr/>
          <p:nvPr/>
        </p:nvSpPr>
        <p:spPr>
          <a:xfrm>
            <a:off x="713931" y="5486724"/>
            <a:ext cx="3559130" cy="786572"/>
          </a:xfrm>
          <a:prstGeom prst="rect">
            <a:avLst/>
          </a:prstGeom>
          <a:solidFill>
            <a:srgbClr val="005758">
              <a:alpha val="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112" name="Rectangle: Rounded Corners 1111">
            <a:extLst>
              <a:ext uri="{FF2B5EF4-FFF2-40B4-BE49-F238E27FC236}">
                <a16:creationId xmlns:a16="http://schemas.microsoft.com/office/drawing/2014/main" id="{DFDF21BD-E3ED-73DD-709D-3B2F893DC460}"/>
              </a:ext>
            </a:extLst>
          </p:cNvPr>
          <p:cNvSpPr/>
          <p:nvPr/>
        </p:nvSpPr>
        <p:spPr>
          <a:xfrm>
            <a:off x="726684" y="5466891"/>
            <a:ext cx="3625751" cy="857426"/>
          </a:xfrm>
          <a:prstGeom prst="roundRect">
            <a:avLst>
              <a:gd name="adj" fmla="val 14001"/>
            </a:avLst>
          </a:prstGeom>
          <a:noFill/>
          <a:ln w="15875" cap="flat" cmpd="sng" algn="ctr">
            <a:solidFill>
              <a:srgbClr val="00C1D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2" name="TextBox 1">
            <a:extLst>
              <a:ext uri="{FF2B5EF4-FFF2-40B4-BE49-F238E27FC236}">
                <a16:creationId xmlns:a16="http://schemas.microsoft.com/office/drawing/2014/main" id="{F27413FE-6BFC-3910-7857-5CEDCD015284}"/>
              </a:ext>
            </a:extLst>
          </p:cNvPr>
          <p:cNvSpPr txBox="1"/>
          <p:nvPr/>
        </p:nvSpPr>
        <p:spPr>
          <a:xfrm>
            <a:off x="434438" y="1866140"/>
            <a:ext cx="3889206" cy="369332"/>
          </a:xfrm>
          <a:prstGeom prst="rect">
            <a:avLst/>
          </a:prstGeom>
          <a:noFill/>
        </p:spPr>
        <p:txBody>
          <a:bodyPr wrap="none" rtlCol="0">
            <a:spAutoFit/>
          </a:bodyPr>
          <a:lstStyle/>
          <a:p>
            <a:r>
              <a:rPr lang="en-US">
                <a:solidFill>
                  <a:schemeClr val="bg1"/>
                </a:solidFill>
                <a:latin typeface="+mj-lt"/>
              </a:rPr>
              <a:t>Simple MAICPP Partner Journey</a:t>
            </a:r>
          </a:p>
        </p:txBody>
      </p:sp>
      <p:pic>
        <p:nvPicPr>
          <p:cNvPr id="9218" name="Picture 2">
            <a:extLst>
              <a:ext uri="{FF2B5EF4-FFF2-40B4-BE49-F238E27FC236}">
                <a16:creationId xmlns:a16="http://schemas.microsoft.com/office/drawing/2014/main" id="{71E804C1-F61F-3BA3-AD06-D625AA340EA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58191" y="2138387"/>
            <a:ext cx="1627642" cy="21118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close-up of a black background&#10;&#10;Description automatically generated">
            <a:extLst>
              <a:ext uri="{FF2B5EF4-FFF2-40B4-BE49-F238E27FC236}">
                <a16:creationId xmlns:a16="http://schemas.microsoft.com/office/drawing/2014/main" id="{5228676C-AC16-9F1D-891E-9A3CA4CFB1C9}"/>
              </a:ext>
            </a:extLst>
          </p:cNvPr>
          <p:cNvPicPr>
            <a:picLocks noChangeAspect="1"/>
          </p:cNvPicPr>
          <p:nvPr/>
        </p:nvPicPr>
        <p:blipFill>
          <a:blip r:embed="rId9">
            <a:biLevel thresh="25000"/>
          </a:blip>
          <a:stretch>
            <a:fillRect/>
          </a:stretch>
        </p:blipFill>
        <p:spPr>
          <a:xfrm>
            <a:off x="10060170" y="1672076"/>
            <a:ext cx="1868454" cy="681574"/>
          </a:xfrm>
          <a:prstGeom prst="rect">
            <a:avLst/>
          </a:prstGeom>
        </p:spPr>
      </p:pic>
    </p:spTree>
    <p:extLst>
      <p:ext uri="{BB962C8B-B14F-4D97-AF65-F5344CB8AC3E}">
        <p14:creationId xmlns:p14="http://schemas.microsoft.com/office/powerpoint/2010/main" val="15976698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711F7F-0A53-A67D-2325-2876F1995D14}"/>
            </a:ext>
          </a:extLst>
        </p:cNvPr>
        <p:cNvGrpSpPr/>
        <p:nvPr/>
      </p:nvGrpSpPr>
      <p:grpSpPr>
        <a:xfrm>
          <a:off x="0" y="0"/>
          <a:ext cx="0" cy="0"/>
          <a:chOff x="0" y="0"/>
          <a:chExt cx="0" cy="0"/>
        </a:xfrm>
      </p:grpSpPr>
      <p:sp>
        <p:nvSpPr>
          <p:cNvPr id="138" name="Rectangle 137">
            <a:extLst>
              <a:ext uri="{FF2B5EF4-FFF2-40B4-BE49-F238E27FC236}">
                <a16:creationId xmlns:a16="http://schemas.microsoft.com/office/drawing/2014/main" id="{4E28BD0B-A247-35F1-24EE-C88BCFBBB261}"/>
              </a:ext>
            </a:extLst>
          </p:cNvPr>
          <p:cNvSpPr/>
          <p:nvPr/>
        </p:nvSpPr>
        <p:spPr>
          <a:xfrm>
            <a:off x="9413" y="2492202"/>
            <a:ext cx="12192000" cy="4271853"/>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6" name="Title 2">
            <a:extLst>
              <a:ext uri="{FF2B5EF4-FFF2-40B4-BE49-F238E27FC236}">
                <a16:creationId xmlns:a16="http://schemas.microsoft.com/office/drawing/2014/main" id="{2C8FACEB-8A41-B211-CA3A-ECE6C5C2EE5F}"/>
              </a:ext>
            </a:extLst>
          </p:cNvPr>
          <p:cNvSpPr txBox="1">
            <a:spLocks/>
          </p:cNvSpPr>
          <p:nvPr/>
        </p:nvSpPr>
        <p:spPr>
          <a:xfrm>
            <a:off x="599525" y="427505"/>
            <a:ext cx="10734675" cy="86201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a:solidFill>
                  <a:schemeClr val="bg1"/>
                </a:solidFill>
                <a:latin typeface="TWK Everett" panose="020B0204000000000000"/>
              </a:rPr>
              <a:t>Microsoft AI Cloud Partner Program (MAICPP)</a:t>
            </a:r>
            <a:endParaRPr lang="en-CA" sz="3200">
              <a:solidFill>
                <a:schemeClr val="bg1"/>
              </a:solidFill>
              <a:latin typeface="TWK Everett" panose="020B0204000000000000"/>
            </a:endParaRPr>
          </a:p>
        </p:txBody>
      </p:sp>
      <p:sp>
        <p:nvSpPr>
          <p:cNvPr id="7" name="Text Placeholder 3">
            <a:extLst>
              <a:ext uri="{FF2B5EF4-FFF2-40B4-BE49-F238E27FC236}">
                <a16:creationId xmlns:a16="http://schemas.microsoft.com/office/drawing/2014/main" id="{31CED972-72CA-1C8E-2C65-FEF2669B612D}"/>
              </a:ext>
            </a:extLst>
          </p:cNvPr>
          <p:cNvSpPr txBox="1">
            <a:spLocks/>
          </p:cNvSpPr>
          <p:nvPr/>
        </p:nvSpPr>
        <p:spPr>
          <a:xfrm>
            <a:off x="5262994" y="6525490"/>
            <a:ext cx="7196400" cy="3404912"/>
          </a:xfrm>
          <a:prstGeom prst="rect">
            <a:avLst/>
          </a:prstGeom>
        </p:spPr>
        <p:txBody>
          <a:bodyPr vert="horz" lIns="0" tIns="0" rIns="0" bIns="0" rtlCol="0" anchor="ctr" anchorCtr="0">
            <a:noAutofit/>
          </a:bodyPr>
          <a:lstStyle>
            <a:lvl1pPr marL="0" indent="0" algn="l" defTabSz="914400" rtl="0" eaLnBrk="1" latinLnBrk="0" hangingPunct="1">
              <a:lnSpc>
                <a:spcPct val="90000"/>
              </a:lnSpc>
              <a:spcBef>
                <a:spcPts val="1000"/>
              </a:spcBef>
              <a:buClr>
                <a:schemeClr val="accent1"/>
              </a:buClr>
              <a:buSzPct val="125000"/>
              <a:buFont typeface="Arial" panose="020B0604020202020204" pitchFamily="34" charset="0"/>
              <a:buNone/>
              <a:defRPr sz="1800" kern="1200">
                <a:solidFill>
                  <a:schemeClr val="bg1"/>
                </a:solidFill>
                <a:latin typeface="+mj-lt"/>
                <a:ea typeface="+mn-ea"/>
                <a:cs typeface="+mn-cs"/>
              </a:defRPr>
            </a:lvl1pPr>
            <a:lvl2pPr marL="685800" indent="-228600" algn="l" defTabSz="914400" rtl="0" eaLnBrk="1" latinLnBrk="0" hangingPunct="1">
              <a:lnSpc>
                <a:spcPct val="90000"/>
              </a:lnSpc>
              <a:spcBef>
                <a:spcPts val="500"/>
              </a:spcBef>
              <a:buClr>
                <a:schemeClr val="accent1"/>
              </a:buClr>
              <a:buSzPct val="125000"/>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125000"/>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125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125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mj-lt"/>
              <a:buAutoNum type="arabicPeriod"/>
            </a:pPr>
            <a:endParaRPr lang="en-US" sz="1600">
              <a:latin typeface="TWK Everett" panose="020B0204000000000000"/>
            </a:endParaRPr>
          </a:p>
        </p:txBody>
      </p:sp>
      <p:sp>
        <p:nvSpPr>
          <p:cNvPr id="8" name="TextBox 7">
            <a:extLst>
              <a:ext uri="{FF2B5EF4-FFF2-40B4-BE49-F238E27FC236}">
                <a16:creationId xmlns:a16="http://schemas.microsoft.com/office/drawing/2014/main" id="{B5FFC5DA-1820-EA6E-290F-AEA94D491A6C}"/>
              </a:ext>
            </a:extLst>
          </p:cNvPr>
          <p:cNvSpPr txBox="1"/>
          <p:nvPr/>
        </p:nvSpPr>
        <p:spPr>
          <a:xfrm>
            <a:off x="599527" y="1119733"/>
            <a:ext cx="10992948" cy="738664"/>
          </a:xfrm>
          <a:prstGeom prst="rect">
            <a:avLst/>
          </a:prstGeom>
          <a:noFill/>
        </p:spPr>
        <p:txBody>
          <a:bodyPr wrap="square" lIns="91440" tIns="45720" rIns="91440" bIns="45720" anchor="t">
            <a:sp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a:ln>
                  <a:noFill/>
                </a:ln>
                <a:solidFill>
                  <a:schemeClr val="bg1"/>
                </a:solidFill>
                <a:effectLst/>
                <a:uLnTx/>
                <a:uFillTx/>
                <a:latin typeface="TWK Everett"/>
                <a:ea typeface="+mj-ea"/>
                <a:cs typeface="+mj-cs"/>
              </a:rPr>
              <a:t>Achieving these designations and specializations will help build  your business and generate additional profitability through the Microsoft Commerce Incentive program which provides financial rewards and support to partners who demonstrate  proficiency in selling and deploying Microsoft solutions</a:t>
            </a:r>
            <a:r>
              <a:rPr lang="en-US" sz="1400">
                <a:solidFill>
                  <a:schemeClr val="bg1"/>
                </a:solidFill>
                <a:latin typeface="TWK Everett"/>
                <a:ea typeface="+mj-ea"/>
                <a:cs typeface="+mj-cs"/>
              </a:rPr>
              <a:t>.</a:t>
            </a:r>
            <a:endParaRPr kumimoji="0" lang="en-GB" sz="1400" b="0" i="0" u="none" strike="noStrike" kern="1200" cap="none" spc="0" normalizeH="0" baseline="0" noProof="0">
              <a:ln>
                <a:noFill/>
              </a:ln>
              <a:solidFill>
                <a:schemeClr val="bg1"/>
              </a:solidFill>
              <a:effectLst/>
              <a:uLnTx/>
              <a:uFillTx/>
              <a:latin typeface="TWK Everett" panose="020B0204000000000000" pitchFamily="34" charset="0"/>
              <a:ea typeface="+mj-ea"/>
              <a:cs typeface="+mj-cs"/>
            </a:endParaRPr>
          </a:p>
        </p:txBody>
      </p:sp>
      <p:grpSp>
        <p:nvGrpSpPr>
          <p:cNvPr id="18" name="Group 17">
            <a:extLst>
              <a:ext uri="{FF2B5EF4-FFF2-40B4-BE49-F238E27FC236}">
                <a16:creationId xmlns:a16="http://schemas.microsoft.com/office/drawing/2014/main" id="{B8C78481-845A-E628-2DF7-A4B3252E46B0}"/>
              </a:ext>
            </a:extLst>
          </p:cNvPr>
          <p:cNvGrpSpPr/>
          <p:nvPr/>
        </p:nvGrpSpPr>
        <p:grpSpPr>
          <a:xfrm>
            <a:off x="599526" y="2253422"/>
            <a:ext cx="3531037" cy="2290195"/>
            <a:chOff x="3746498" y="1625600"/>
            <a:chExt cx="2495355" cy="3949700"/>
          </a:xfrm>
        </p:grpSpPr>
        <p:sp>
          <p:nvSpPr>
            <p:cNvPr id="19" name="Rectangle: Rounded Corners 18">
              <a:extLst>
                <a:ext uri="{FF2B5EF4-FFF2-40B4-BE49-F238E27FC236}">
                  <a16:creationId xmlns:a16="http://schemas.microsoft.com/office/drawing/2014/main" id="{1366FF04-F537-6D5A-7341-CD8D694DC920}"/>
                </a:ext>
              </a:extLst>
            </p:cNvPr>
            <p:cNvSpPr/>
            <p:nvPr/>
          </p:nvSpPr>
          <p:spPr>
            <a:xfrm>
              <a:off x="3746498" y="1625600"/>
              <a:ext cx="2495355" cy="3949700"/>
            </a:xfrm>
            <a:prstGeom prst="roundRect">
              <a:avLst>
                <a:gd name="adj" fmla="val 2735"/>
              </a:avLst>
            </a:prstGeom>
            <a:solidFill>
              <a:schemeClr val="bg1"/>
            </a:solidFill>
            <a:ln>
              <a:noFill/>
            </a:ln>
            <a:effectLst>
              <a:outerShdw blurRad="127000" dist="38100" dir="13500000" algn="br" rotWithShape="0">
                <a:schemeClr val="bg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20" name="Rectangle: Rounded Corners 19">
              <a:extLst>
                <a:ext uri="{FF2B5EF4-FFF2-40B4-BE49-F238E27FC236}">
                  <a16:creationId xmlns:a16="http://schemas.microsoft.com/office/drawing/2014/main" id="{3A7E97EC-747A-0599-8880-AABCA69C099D}"/>
                </a:ext>
              </a:extLst>
            </p:cNvPr>
            <p:cNvSpPr/>
            <p:nvPr/>
          </p:nvSpPr>
          <p:spPr>
            <a:xfrm>
              <a:off x="3746498" y="1625600"/>
              <a:ext cx="2495355" cy="3949700"/>
            </a:xfrm>
            <a:prstGeom prst="roundRect">
              <a:avLst>
                <a:gd name="adj" fmla="val 2735"/>
              </a:avLst>
            </a:prstGeom>
            <a:solidFill>
              <a:schemeClr val="bg1"/>
            </a:solidFill>
            <a:ln>
              <a:noFill/>
            </a:ln>
            <a:effectLst>
              <a:outerShdw blurRad="127000" dist="635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grpSp>
      <p:sp>
        <p:nvSpPr>
          <p:cNvPr id="21" name="Title 1">
            <a:extLst>
              <a:ext uri="{FF2B5EF4-FFF2-40B4-BE49-F238E27FC236}">
                <a16:creationId xmlns:a16="http://schemas.microsoft.com/office/drawing/2014/main" id="{E5329F33-7154-F57D-3337-1AEB5EBE68F8}"/>
              </a:ext>
            </a:extLst>
          </p:cNvPr>
          <p:cNvSpPr txBox="1">
            <a:spLocks/>
          </p:cNvSpPr>
          <p:nvPr/>
        </p:nvSpPr>
        <p:spPr>
          <a:xfrm>
            <a:off x="1339497" y="3629882"/>
            <a:ext cx="2051094" cy="348753"/>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1800" b="1" i="0" u="none" strike="noStrike" kern="1200" cap="none" spc="0" normalizeH="0" baseline="0" noProof="0">
                <a:ln>
                  <a:noFill/>
                </a:ln>
                <a:solidFill>
                  <a:schemeClr val="accent5">
                    <a:lumMod val="75000"/>
                  </a:schemeClr>
                </a:solidFill>
                <a:effectLst/>
                <a:uLnTx/>
                <a:uFillTx/>
                <a:latin typeface="TWK Everett" panose="020B0204000000000000" pitchFamily="34" charset="0"/>
                <a:ea typeface="TWK Everett" panose="020B0204000000000000" pitchFamily="34" charset="0"/>
                <a:cs typeface="TWK Everett" panose="020B0204000000000000" pitchFamily="34" charset="0"/>
              </a:rPr>
              <a:t>Benefits</a:t>
            </a:r>
            <a:endParaRPr kumimoji="0" lang="en-GB" sz="1600" b="1" i="0" u="none" strike="noStrike" kern="1200" cap="none" spc="0" normalizeH="0" baseline="0" noProof="0">
              <a:ln>
                <a:noFill/>
              </a:ln>
              <a:solidFill>
                <a:schemeClr val="accent5">
                  <a:lumMod val="75000"/>
                </a:schemeClr>
              </a:solidFill>
              <a:effectLst/>
              <a:uLnTx/>
              <a:uFillTx/>
              <a:latin typeface="TWK Everett" panose="020B0204000000000000" pitchFamily="34" charset="0"/>
              <a:ea typeface="TWK Everett" panose="020B0204000000000000" pitchFamily="34" charset="0"/>
              <a:cs typeface="TWK Everett" panose="020B0204000000000000" pitchFamily="34" charset="0"/>
            </a:endParaRPr>
          </a:p>
        </p:txBody>
      </p:sp>
      <p:sp>
        <p:nvSpPr>
          <p:cNvPr id="22" name="Free-form: Shape 28">
            <a:extLst>
              <a:ext uri="{FF2B5EF4-FFF2-40B4-BE49-F238E27FC236}">
                <a16:creationId xmlns:a16="http://schemas.microsoft.com/office/drawing/2014/main" id="{980A3A74-0C74-596F-634D-3D6AFA474F7F}"/>
              </a:ext>
            </a:extLst>
          </p:cNvPr>
          <p:cNvSpPr/>
          <p:nvPr/>
        </p:nvSpPr>
        <p:spPr>
          <a:xfrm>
            <a:off x="599526" y="2253424"/>
            <a:ext cx="3531037" cy="778460"/>
          </a:xfrm>
          <a:custGeom>
            <a:avLst/>
            <a:gdLst>
              <a:gd name="connsiteX0" fmla="*/ 71795 w 2625035"/>
              <a:gd name="connsiteY0" fmla="*/ 0 h 578721"/>
              <a:gd name="connsiteX1" fmla="*/ 2553240 w 2625035"/>
              <a:gd name="connsiteY1" fmla="*/ 0 h 578721"/>
              <a:gd name="connsiteX2" fmla="*/ 2625035 w 2625035"/>
              <a:gd name="connsiteY2" fmla="*/ 71795 h 578721"/>
              <a:gd name="connsiteX3" fmla="*/ 2625035 w 2625035"/>
              <a:gd name="connsiteY3" fmla="*/ 578721 h 578721"/>
              <a:gd name="connsiteX4" fmla="*/ 0 w 2625035"/>
              <a:gd name="connsiteY4" fmla="*/ 578721 h 578721"/>
              <a:gd name="connsiteX5" fmla="*/ 0 w 2625035"/>
              <a:gd name="connsiteY5" fmla="*/ 71795 h 578721"/>
              <a:gd name="connsiteX6" fmla="*/ 71795 w 2625035"/>
              <a:gd name="connsiteY6" fmla="*/ 0 h 578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5035" h="578721">
                <a:moveTo>
                  <a:pt x="71795" y="0"/>
                </a:moveTo>
                <a:lnTo>
                  <a:pt x="2553240" y="0"/>
                </a:lnTo>
                <a:cubicBezTo>
                  <a:pt x="2592891" y="0"/>
                  <a:pt x="2625035" y="32144"/>
                  <a:pt x="2625035" y="71795"/>
                </a:cubicBezTo>
                <a:lnTo>
                  <a:pt x="2625035" y="578721"/>
                </a:lnTo>
                <a:lnTo>
                  <a:pt x="0" y="578721"/>
                </a:lnTo>
                <a:lnTo>
                  <a:pt x="0" y="71795"/>
                </a:lnTo>
                <a:cubicBezTo>
                  <a:pt x="0" y="32144"/>
                  <a:pt x="32144" y="0"/>
                  <a:pt x="71795" y="0"/>
                </a:cubicBezTo>
                <a:close/>
              </a:path>
            </a:pathLst>
          </a:custGeom>
          <a:solidFill>
            <a:schemeClr val="accent5">
              <a:lumMod val="60000"/>
              <a:lumOff val="40000"/>
            </a:schemeClr>
          </a:solidFill>
          <a:ln>
            <a:noFill/>
          </a:ln>
          <a:effectLst>
            <a:outerShdw blurRad="127000" dist="635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grpSp>
        <p:nvGrpSpPr>
          <p:cNvPr id="23" name="Group 53">
            <a:extLst>
              <a:ext uri="{FF2B5EF4-FFF2-40B4-BE49-F238E27FC236}">
                <a16:creationId xmlns:a16="http://schemas.microsoft.com/office/drawing/2014/main" id="{919DF389-088B-C1A3-E46D-77F339CF8FF3}"/>
              </a:ext>
            </a:extLst>
          </p:cNvPr>
          <p:cNvGrpSpPr/>
          <p:nvPr/>
        </p:nvGrpSpPr>
        <p:grpSpPr>
          <a:xfrm>
            <a:off x="1756868" y="2434552"/>
            <a:ext cx="1216352" cy="1216346"/>
            <a:chOff x="4935030" y="1155657"/>
            <a:chExt cx="1119116" cy="1119112"/>
          </a:xfrm>
        </p:grpSpPr>
        <p:sp>
          <p:nvSpPr>
            <p:cNvPr id="24" name="Oval 23">
              <a:extLst>
                <a:ext uri="{FF2B5EF4-FFF2-40B4-BE49-F238E27FC236}">
                  <a16:creationId xmlns:a16="http://schemas.microsoft.com/office/drawing/2014/main" id="{6C7FC2F6-5B90-CC74-298B-C80E53F0F54D}"/>
                </a:ext>
              </a:extLst>
            </p:cNvPr>
            <p:cNvSpPr/>
            <p:nvPr/>
          </p:nvSpPr>
          <p:spPr>
            <a:xfrm>
              <a:off x="4935030" y="1155657"/>
              <a:ext cx="1119116" cy="1119112"/>
            </a:xfrm>
            <a:prstGeom prst="ellipse">
              <a:avLst/>
            </a:prstGeom>
            <a:solidFill>
              <a:schemeClr val="bg1">
                <a:lumMod val="95000"/>
              </a:schemeClr>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5758"/>
                </a:solidFill>
                <a:effectLst/>
                <a:uLnTx/>
                <a:uFillTx/>
                <a:latin typeface="TWK Everett" panose="020B0204000000000000" pitchFamily="34" charset="0"/>
                <a:ea typeface="+mn-ea"/>
                <a:cs typeface="+mn-cs"/>
                <a:sym typeface="TWK Everett" panose="020B0204000000000000" pitchFamily="34" charset="0"/>
              </a:endParaRPr>
            </a:p>
          </p:txBody>
        </p:sp>
        <p:sp>
          <p:nvSpPr>
            <p:cNvPr id="25" name="Rectangle: Rounded Corners 164">
              <a:extLst>
                <a:ext uri="{FF2B5EF4-FFF2-40B4-BE49-F238E27FC236}">
                  <a16:creationId xmlns:a16="http://schemas.microsoft.com/office/drawing/2014/main" id="{9E8E47EA-10AC-121C-778E-F5C019A0274E}"/>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rgbClr val="FFFFFF"/>
                </a:solidFill>
                <a:effectLst/>
                <a:uLnTx/>
                <a:uFillTx/>
                <a:latin typeface="TWK Everett" panose="020B0204000000000000" pitchFamily="34" charset="0"/>
                <a:ea typeface="+mn-ea"/>
                <a:cs typeface="+mn-cs"/>
              </a:endParaRPr>
            </a:p>
          </p:txBody>
        </p:sp>
        <p:sp>
          <p:nvSpPr>
            <p:cNvPr id="26" name="Rectangle: Rounded Corners 165">
              <a:extLst>
                <a:ext uri="{FF2B5EF4-FFF2-40B4-BE49-F238E27FC236}">
                  <a16:creationId xmlns:a16="http://schemas.microsoft.com/office/drawing/2014/main" id="{AB5BF0D6-2BB9-7A56-6ABE-155FDE7FFB0B}"/>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rgbClr val="FFFFFF"/>
                </a:solidFill>
                <a:effectLst/>
                <a:uLnTx/>
                <a:uFillTx/>
                <a:latin typeface="TWK Everett" panose="020B0204000000000000" pitchFamily="34" charset="0"/>
                <a:ea typeface="+mn-ea"/>
                <a:cs typeface="+mn-cs"/>
              </a:endParaRPr>
            </a:p>
          </p:txBody>
        </p:sp>
      </p:grpSp>
      <p:sp>
        <p:nvSpPr>
          <p:cNvPr id="27" name="Oval 26">
            <a:extLst>
              <a:ext uri="{FF2B5EF4-FFF2-40B4-BE49-F238E27FC236}">
                <a16:creationId xmlns:a16="http://schemas.microsoft.com/office/drawing/2014/main" id="{DA91EE2C-A49D-3C26-159D-B3C6DC7CC51C}"/>
              </a:ext>
            </a:extLst>
          </p:cNvPr>
          <p:cNvSpPr/>
          <p:nvPr/>
        </p:nvSpPr>
        <p:spPr>
          <a:xfrm>
            <a:off x="1828067" y="2505750"/>
            <a:ext cx="1073954" cy="1073952"/>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28" name="Title 1">
            <a:extLst>
              <a:ext uri="{FF2B5EF4-FFF2-40B4-BE49-F238E27FC236}">
                <a16:creationId xmlns:a16="http://schemas.microsoft.com/office/drawing/2014/main" id="{98C0F72C-D6AA-5BF3-435B-2F4E0A09957B}"/>
              </a:ext>
            </a:extLst>
          </p:cNvPr>
          <p:cNvSpPr txBox="1">
            <a:spLocks/>
          </p:cNvSpPr>
          <p:nvPr/>
        </p:nvSpPr>
        <p:spPr>
          <a:xfrm>
            <a:off x="878925" y="4047049"/>
            <a:ext cx="2972238" cy="348753"/>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1100" b="0" i="0" u="none" strike="noStrike" kern="1200" cap="none" spc="0" normalizeH="0" baseline="0" noProof="0">
                <a:ln>
                  <a:noFill/>
                </a:ln>
                <a:solidFill>
                  <a:schemeClr val="accent5">
                    <a:lumMod val="50000"/>
                  </a:schemeClr>
                </a:solidFill>
                <a:effectLst/>
                <a:uLnTx/>
                <a:uFillTx/>
                <a:latin typeface="TWK Everett" panose="020B0204000000000000" pitchFamily="34" charset="0"/>
                <a:ea typeface="+mj-ea"/>
                <a:cs typeface="+mj-cs"/>
              </a:rPr>
              <a:t>designations unlock </a:t>
            </a:r>
            <a:br>
              <a:rPr kumimoji="0" lang="en-GB" sz="1100" b="0" i="0" u="none" strike="noStrike" kern="1200" cap="none" spc="0" normalizeH="0" baseline="0" noProof="0">
                <a:ln>
                  <a:noFill/>
                </a:ln>
                <a:solidFill>
                  <a:schemeClr val="accent5">
                    <a:lumMod val="50000"/>
                  </a:schemeClr>
                </a:solidFill>
                <a:effectLst/>
                <a:uLnTx/>
                <a:uFillTx/>
                <a:latin typeface="TWK Everett" panose="020B0204000000000000" pitchFamily="34" charset="0"/>
                <a:ea typeface="+mj-ea"/>
                <a:cs typeface="+mj-cs"/>
              </a:rPr>
            </a:br>
            <a:r>
              <a:rPr kumimoji="0" lang="en-GB" sz="1100" b="1" i="0" u="none" strike="noStrike" kern="1200" cap="none" spc="0" normalizeH="0" baseline="0" noProof="0">
                <a:ln>
                  <a:noFill/>
                </a:ln>
                <a:solidFill>
                  <a:schemeClr val="accent5">
                    <a:lumMod val="50000"/>
                  </a:schemeClr>
                </a:solidFill>
                <a:effectLst/>
                <a:uLnTx/>
                <a:uFillTx/>
                <a:latin typeface="TWK Everett" panose="020B0204000000000000" pitchFamily="34" charset="0"/>
                <a:ea typeface="+mj-ea"/>
                <a:cs typeface="+mj-cs"/>
              </a:rPr>
              <a:t>over $1,000,000 USD </a:t>
            </a:r>
            <a:r>
              <a:rPr kumimoji="0" lang="en-GB" sz="1100" b="0" i="0" u="none" strike="noStrike" kern="1200" cap="none" spc="0" normalizeH="0" baseline="0" noProof="0">
                <a:ln>
                  <a:noFill/>
                </a:ln>
                <a:solidFill>
                  <a:schemeClr val="accent5">
                    <a:lumMod val="50000"/>
                  </a:schemeClr>
                </a:solidFill>
                <a:effectLst/>
                <a:uLnTx/>
                <a:uFillTx/>
                <a:latin typeface="TWK Everett" panose="020B0204000000000000" pitchFamily="34" charset="0"/>
                <a:ea typeface="+mj-ea"/>
                <a:cs typeface="+mj-cs"/>
              </a:rPr>
              <a:t>in benefits</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GB" sz="1200" b="0" i="0" u="none" strike="noStrike" kern="1200" cap="none" spc="0" normalizeH="0" baseline="0" noProof="0">
              <a:ln>
                <a:noFill/>
              </a:ln>
              <a:solidFill>
                <a:schemeClr val="accent5">
                  <a:lumMod val="50000"/>
                </a:schemeClr>
              </a:solidFill>
              <a:effectLst/>
              <a:uLnTx/>
              <a:uFillTx/>
              <a:latin typeface="TWK Everett" panose="020B0204000000000000" pitchFamily="34" charset="0"/>
              <a:ea typeface="+mj-ea"/>
              <a:cs typeface="+mj-cs"/>
            </a:endParaRPr>
          </a:p>
        </p:txBody>
      </p:sp>
      <p:grpSp>
        <p:nvGrpSpPr>
          <p:cNvPr id="29" name="Group 28">
            <a:extLst>
              <a:ext uri="{FF2B5EF4-FFF2-40B4-BE49-F238E27FC236}">
                <a16:creationId xmlns:a16="http://schemas.microsoft.com/office/drawing/2014/main" id="{286FEA3C-1D7B-A674-EC84-8590EE2A5698}"/>
              </a:ext>
            </a:extLst>
          </p:cNvPr>
          <p:cNvGrpSpPr/>
          <p:nvPr/>
        </p:nvGrpSpPr>
        <p:grpSpPr>
          <a:xfrm>
            <a:off x="4330859" y="2253423"/>
            <a:ext cx="3531037" cy="2290194"/>
            <a:chOff x="3746498" y="1625600"/>
            <a:chExt cx="2495355" cy="3949700"/>
          </a:xfrm>
        </p:grpSpPr>
        <p:sp>
          <p:nvSpPr>
            <p:cNvPr id="30" name="Rectangle: Rounded Corners 29">
              <a:extLst>
                <a:ext uri="{FF2B5EF4-FFF2-40B4-BE49-F238E27FC236}">
                  <a16:creationId xmlns:a16="http://schemas.microsoft.com/office/drawing/2014/main" id="{413370A2-7F8F-4093-573D-4650880792BA}"/>
                </a:ext>
              </a:extLst>
            </p:cNvPr>
            <p:cNvSpPr/>
            <p:nvPr/>
          </p:nvSpPr>
          <p:spPr>
            <a:xfrm>
              <a:off x="3746498" y="1625600"/>
              <a:ext cx="2495355" cy="3949700"/>
            </a:xfrm>
            <a:prstGeom prst="roundRect">
              <a:avLst>
                <a:gd name="adj" fmla="val 2735"/>
              </a:avLst>
            </a:prstGeom>
            <a:solidFill>
              <a:schemeClr val="bg1"/>
            </a:solidFill>
            <a:ln>
              <a:noFill/>
            </a:ln>
            <a:effectLst>
              <a:outerShdw blurRad="127000" dist="38100" dir="13500000" algn="br" rotWithShape="0">
                <a:schemeClr val="bg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31" name="Rectangle: Rounded Corners 30">
              <a:extLst>
                <a:ext uri="{FF2B5EF4-FFF2-40B4-BE49-F238E27FC236}">
                  <a16:creationId xmlns:a16="http://schemas.microsoft.com/office/drawing/2014/main" id="{0151E08A-8FBA-AD62-C296-90691E446EA6}"/>
                </a:ext>
              </a:extLst>
            </p:cNvPr>
            <p:cNvSpPr/>
            <p:nvPr/>
          </p:nvSpPr>
          <p:spPr>
            <a:xfrm>
              <a:off x="3746498" y="1625600"/>
              <a:ext cx="2495355" cy="3949700"/>
            </a:xfrm>
            <a:prstGeom prst="roundRect">
              <a:avLst>
                <a:gd name="adj" fmla="val 2735"/>
              </a:avLst>
            </a:prstGeom>
            <a:solidFill>
              <a:schemeClr val="bg1"/>
            </a:solidFill>
            <a:ln>
              <a:noFill/>
            </a:ln>
            <a:effectLst>
              <a:outerShdw blurRad="127000" dist="635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grpSp>
      <p:sp>
        <p:nvSpPr>
          <p:cNvPr id="32" name="Title 1">
            <a:extLst>
              <a:ext uri="{FF2B5EF4-FFF2-40B4-BE49-F238E27FC236}">
                <a16:creationId xmlns:a16="http://schemas.microsoft.com/office/drawing/2014/main" id="{ED6425B4-3D14-F8D2-147A-0EE731BA0D03}"/>
              </a:ext>
            </a:extLst>
          </p:cNvPr>
          <p:cNvSpPr txBox="1">
            <a:spLocks/>
          </p:cNvSpPr>
          <p:nvPr/>
        </p:nvSpPr>
        <p:spPr>
          <a:xfrm>
            <a:off x="5070830" y="3629882"/>
            <a:ext cx="2051094" cy="348753"/>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1800" b="1" i="0" u="none" strike="noStrike" kern="1200" cap="none" spc="0" normalizeH="0" baseline="0" noProof="0">
                <a:ln>
                  <a:noFill/>
                </a:ln>
                <a:solidFill>
                  <a:schemeClr val="accent5">
                    <a:lumMod val="75000"/>
                  </a:schemeClr>
                </a:solidFill>
                <a:effectLst/>
                <a:uLnTx/>
                <a:uFillTx/>
                <a:latin typeface="TWK Everett" panose="020B0204000000000000" pitchFamily="34" charset="0"/>
                <a:ea typeface="TWK Everett" panose="020B0204000000000000" pitchFamily="34" charset="0"/>
                <a:cs typeface="TWK Everett" panose="020B0204000000000000" pitchFamily="34" charset="0"/>
              </a:rPr>
              <a:t>Incentives</a:t>
            </a:r>
          </a:p>
        </p:txBody>
      </p:sp>
      <p:sp>
        <p:nvSpPr>
          <p:cNvPr id="33" name="Free-form: Shape 23">
            <a:extLst>
              <a:ext uri="{FF2B5EF4-FFF2-40B4-BE49-F238E27FC236}">
                <a16:creationId xmlns:a16="http://schemas.microsoft.com/office/drawing/2014/main" id="{C2483047-03B5-39D9-B600-C21AA0786B47}"/>
              </a:ext>
            </a:extLst>
          </p:cNvPr>
          <p:cNvSpPr/>
          <p:nvPr/>
        </p:nvSpPr>
        <p:spPr>
          <a:xfrm>
            <a:off x="4330859" y="2253424"/>
            <a:ext cx="3531037" cy="778460"/>
          </a:xfrm>
          <a:custGeom>
            <a:avLst/>
            <a:gdLst>
              <a:gd name="connsiteX0" fmla="*/ 71795 w 2625035"/>
              <a:gd name="connsiteY0" fmla="*/ 0 h 578721"/>
              <a:gd name="connsiteX1" fmla="*/ 2553240 w 2625035"/>
              <a:gd name="connsiteY1" fmla="*/ 0 h 578721"/>
              <a:gd name="connsiteX2" fmla="*/ 2625035 w 2625035"/>
              <a:gd name="connsiteY2" fmla="*/ 71795 h 578721"/>
              <a:gd name="connsiteX3" fmla="*/ 2625035 w 2625035"/>
              <a:gd name="connsiteY3" fmla="*/ 578721 h 578721"/>
              <a:gd name="connsiteX4" fmla="*/ 0 w 2625035"/>
              <a:gd name="connsiteY4" fmla="*/ 578721 h 578721"/>
              <a:gd name="connsiteX5" fmla="*/ 0 w 2625035"/>
              <a:gd name="connsiteY5" fmla="*/ 71795 h 578721"/>
              <a:gd name="connsiteX6" fmla="*/ 71795 w 2625035"/>
              <a:gd name="connsiteY6" fmla="*/ 0 h 578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5035" h="578721">
                <a:moveTo>
                  <a:pt x="71795" y="0"/>
                </a:moveTo>
                <a:lnTo>
                  <a:pt x="2553240" y="0"/>
                </a:lnTo>
                <a:cubicBezTo>
                  <a:pt x="2592891" y="0"/>
                  <a:pt x="2625035" y="32144"/>
                  <a:pt x="2625035" y="71795"/>
                </a:cubicBezTo>
                <a:lnTo>
                  <a:pt x="2625035" y="578721"/>
                </a:lnTo>
                <a:lnTo>
                  <a:pt x="0" y="578721"/>
                </a:lnTo>
                <a:lnTo>
                  <a:pt x="0" y="71795"/>
                </a:lnTo>
                <a:cubicBezTo>
                  <a:pt x="0" y="32144"/>
                  <a:pt x="32144" y="0"/>
                  <a:pt x="71795" y="0"/>
                </a:cubicBezTo>
                <a:close/>
              </a:path>
            </a:pathLst>
          </a:custGeom>
          <a:solidFill>
            <a:schemeClr val="accent5">
              <a:lumMod val="40000"/>
              <a:lumOff val="60000"/>
            </a:schemeClr>
          </a:solidFill>
          <a:ln>
            <a:noFill/>
          </a:ln>
          <a:effectLst>
            <a:outerShdw blurRad="127000" dist="635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grpSp>
        <p:nvGrpSpPr>
          <p:cNvPr id="34" name="Group 53">
            <a:extLst>
              <a:ext uri="{FF2B5EF4-FFF2-40B4-BE49-F238E27FC236}">
                <a16:creationId xmlns:a16="http://schemas.microsoft.com/office/drawing/2014/main" id="{B97140A0-5294-FA16-1C8C-F66C107BD2D2}"/>
              </a:ext>
            </a:extLst>
          </p:cNvPr>
          <p:cNvGrpSpPr/>
          <p:nvPr/>
        </p:nvGrpSpPr>
        <p:grpSpPr>
          <a:xfrm>
            <a:off x="5488201" y="2434552"/>
            <a:ext cx="1216352" cy="1216346"/>
            <a:chOff x="4935030" y="1155657"/>
            <a:chExt cx="1119116" cy="1119112"/>
          </a:xfrm>
        </p:grpSpPr>
        <p:sp>
          <p:nvSpPr>
            <p:cNvPr id="35" name="Oval 34">
              <a:extLst>
                <a:ext uri="{FF2B5EF4-FFF2-40B4-BE49-F238E27FC236}">
                  <a16:creationId xmlns:a16="http://schemas.microsoft.com/office/drawing/2014/main" id="{C64364D3-A20C-9B54-AABB-4B6023FB0C25}"/>
                </a:ext>
              </a:extLst>
            </p:cNvPr>
            <p:cNvSpPr/>
            <p:nvPr/>
          </p:nvSpPr>
          <p:spPr>
            <a:xfrm>
              <a:off x="4935030" y="1155657"/>
              <a:ext cx="1119116" cy="1119112"/>
            </a:xfrm>
            <a:prstGeom prst="ellipse">
              <a:avLst/>
            </a:prstGeom>
            <a:solidFill>
              <a:schemeClr val="bg1">
                <a:lumMod val="95000"/>
              </a:schemeClr>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5758"/>
                </a:solidFill>
                <a:effectLst/>
                <a:uLnTx/>
                <a:uFillTx/>
                <a:latin typeface="TWK Everett" panose="020B0204000000000000" pitchFamily="34" charset="0"/>
                <a:ea typeface="+mn-ea"/>
                <a:cs typeface="+mn-cs"/>
                <a:sym typeface="TWK Everett" panose="020B0204000000000000" pitchFamily="34" charset="0"/>
              </a:endParaRPr>
            </a:p>
          </p:txBody>
        </p:sp>
        <p:sp>
          <p:nvSpPr>
            <p:cNvPr id="36" name="Rectangle: Rounded Corners 164">
              <a:extLst>
                <a:ext uri="{FF2B5EF4-FFF2-40B4-BE49-F238E27FC236}">
                  <a16:creationId xmlns:a16="http://schemas.microsoft.com/office/drawing/2014/main" id="{631103E9-54A2-2BEC-4283-A5297748D468}"/>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rgbClr val="FFFFFF"/>
                </a:solidFill>
                <a:effectLst/>
                <a:uLnTx/>
                <a:uFillTx/>
                <a:latin typeface="TWK Everett" panose="020B0204000000000000" pitchFamily="34" charset="0"/>
                <a:ea typeface="+mn-ea"/>
                <a:cs typeface="+mn-cs"/>
              </a:endParaRPr>
            </a:p>
          </p:txBody>
        </p:sp>
        <p:sp>
          <p:nvSpPr>
            <p:cNvPr id="37" name="Rectangle: Rounded Corners 165">
              <a:extLst>
                <a:ext uri="{FF2B5EF4-FFF2-40B4-BE49-F238E27FC236}">
                  <a16:creationId xmlns:a16="http://schemas.microsoft.com/office/drawing/2014/main" id="{2470BCB3-17B4-128F-052C-842370BF7248}"/>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rgbClr val="FFFFFF"/>
                </a:solidFill>
                <a:effectLst/>
                <a:uLnTx/>
                <a:uFillTx/>
                <a:latin typeface="TWK Everett" panose="020B0204000000000000" pitchFamily="34" charset="0"/>
                <a:ea typeface="+mn-ea"/>
                <a:cs typeface="+mn-cs"/>
              </a:endParaRPr>
            </a:p>
          </p:txBody>
        </p:sp>
      </p:grpSp>
      <p:sp>
        <p:nvSpPr>
          <p:cNvPr id="38" name="Oval 37">
            <a:extLst>
              <a:ext uri="{FF2B5EF4-FFF2-40B4-BE49-F238E27FC236}">
                <a16:creationId xmlns:a16="http://schemas.microsoft.com/office/drawing/2014/main" id="{8E6766BB-594D-A361-35F1-4735BDA775A8}"/>
              </a:ext>
            </a:extLst>
          </p:cNvPr>
          <p:cNvSpPr/>
          <p:nvPr/>
        </p:nvSpPr>
        <p:spPr>
          <a:xfrm>
            <a:off x="5559400" y="2505750"/>
            <a:ext cx="1073954" cy="1073952"/>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39" name="Title 1">
            <a:extLst>
              <a:ext uri="{FF2B5EF4-FFF2-40B4-BE49-F238E27FC236}">
                <a16:creationId xmlns:a16="http://schemas.microsoft.com/office/drawing/2014/main" id="{13C16359-2703-9674-A3ED-F937A941A2F4}"/>
              </a:ext>
            </a:extLst>
          </p:cNvPr>
          <p:cNvSpPr txBox="1">
            <a:spLocks/>
          </p:cNvSpPr>
          <p:nvPr/>
        </p:nvSpPr>
        <p:spPr>
          <a:xfrm>
            <a:off x="4792923" y="4047049"/>
            <a:ext cx="2606908" cy="348753"/>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1100" b="0" i="0" u="none" strike="noStrike" kern="1200" cap="none" spc="0" normalizeH="0" baseline="0" noProof="0">
                <a:ln>
                  <a:noFill/>
                </a:ln>
                <a:solidFill>
                  <a:schemeClr val="accent5">
                    <a:lumMod val="50000"/>
                  </a:schemeClr>
                </a:solidFill>
                <a:effectLst/>
                <a:uLnTx/>
                <a:uFillTx/>
                <a:latin typeface="TWK Everett" panose="020B0204000000000000" pitchFamily="34" charset="0"/>
                <a:ea typeface="+mj-ea"/>
                <a:cs typeface="+mj-cs"/>
              </a:rPr>
              <a:t>Your teams want to get </a:t>
            </a:r>
            <a:r>
              <a:rPr kumimoji="0" lang="en-GB" sz="1100" b="1" i="0" u="none" strike="noStrike" kern="1200" cap="none" spc="0" normalizeH="0" baseline="0" noProof="0">
                <a:ln>
                  <a:noFill/>
                </a:ln>
                <a:solidFill>
                  <a:schemeClr val="accent5">
                    <a:lumMod val="50000"/>
                  </a:schemeClr>
                </a:solidFill>
                <a:effectLst/>
                <a:uLnTx/>
                <a:uFillTx/>
                <a:latin typeface="TWK Everett" panose="020B0204000000000000" pitchFamily="34" charset="0"/>
                <a:ea typeface="+mj-ea"/>
                <a:cs typeface="+mj-cs"/>
              </a:rPr>
              <a:t>paid for performance </a:t>
            </a:r>
            <a:r>
              <a:rPr kumimoji="0" lang="en-GB" sz="1100" b="0" i="0" u="none" strike="noStrike" kern="1200" cap="none" spc="0" normalizeH="0" baseline="0" noProof="0">
                <a:ln>
                  <a:noFill/>
                </a:ln>
                <a:solidFill>
                  <a:schemeClr val="accent5">
                    <a:lumMod val="50000"/>
                  </a:schemeClr>
                </a:solidFill>
                <a:effectLst/>
                <a:uLnTx/>
                <a:uFillTx/>
                <a:latin typeface="TWK Everett" panose="020B0204000000000000" pitchFamily="34" charset="0"/>
                <a:ea typeface="+mj-ea"/>
                <a:cs typeface="+mj-cs"/>
              </a:rPr>
              <a:t>and we support that </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GB" sz="1100" b="0" i="0" u="none" strike="noStrike" kern="1200" cap="none" spc="0" normalizeH="0" baseline="0" noProof="0">
              <a:ln>
                <a:noFill/>
              </a:ln>
              <a:solidFill>
                <a:schemeClr val="accent5">
                  <a:lumMod val="50000"/>
                </a:schemeClr>
              </a:solidFill>
              <a:effectLst/>
              <a:uLnTx/>
              <a:uFillTx/>
              <a:latin typeface="TWK Everett" panose="020B0204000000000000" pitchFamily="34" charset="0"/>
              <a:ea typeface="+mj-ea"/>
              <a:cs typeface="+mj-cs"/>
            </a:endParaRPr>
          </a:p>
        </p:txBody>
      </p:sp>
      <p:grpSp>
        <p:nvGrpSpPr>
          <p:cNvPr id="40" name="Group 39">
            <a:extLst>
              <a:ext uri="{FF2B5EF4-FFF2-40B4-BE49-F238E27FC236}">
                <a16:creationId xmlns:a16="http://schemas.microsoft.com/office/drawing/2014/main" id="{28685590-B75A-7F7A-B3D7-704F5D473754}"/>
              </a:ext>
            </a:extLst>
          </p:cNvPr>
          <p:cNvGrpSpPr/>
          <p:nvPr/>
        </p:nvGrpSpPr>
        <p:grpSpPr>
          <a:xfrm>
            <a:off x="8042163" y="2253423"/>
            <a:ext cx="3531037" cy="2290194"/>
            <a:chOff x="3746498" y="1625600"/>
            <a:chExt cx="2495355" cy="3949700"/>
          </a:xfrm>
        </p:grpSpPr>
        <p:sp>
          <p:nvSpPr>
            <p:cNvPr id="41" name="Rectangle: Rounded Corners 40">
              <a:extLst>
                <a:ext uri="{FF2B5EF4-FFF2-40B4-BE49-F238E27FC236}">
                  <a16:creationId xmlns:a16="http://schemas.microsoft.com/office/drawing/2014/main" id="{62E686F1-C450-C77C-BDDE-C34646073D04}"/>
                </a:ext>
              </a:extLst>
            </p:cNvPr>
            <p:cNvSpPr/>
            <p:nvPr/>
          </p:nvSpPr>
          <p:spPr>
            <a:xfrm>
              <a:off x="3746498" y="1625600"/>
              <a:ext cx="2495355" cy="3949700"/>
            </a:xfrm>
            <a:prstGeom prst="roundRect">
              <a:avLst>
                <a:gd name="adj" fmla="val 2735"/>
              </a:avLst>
            </a:prstGeom>
            <a:solidFill>
              <a:schemeClr val="bg1"/>
            </a:solidFill>
            <a:ln>
              <a:noFill/>
            </a:ln>
            <a:effectLst>
              <a:outerShdw blurRad="127000" dist="38100" dir="13500000" algn="br" rotWithShape="0">
                <a:schemeClr val="bg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42" name="Rectangle: Rounded Corners 41">
              <a:extLst>
                <a:ext uri="{FF2B5EF4-FFF2-40B4-BE49-F238E27FC236}">
                  <a16:creationId xmlns:a16="http://schemas.microsoft.com/office/drawing/2014/main" id="{4B0090D0-689C-5CB3-61DA-4A7201C7A74D}"/>
                </a:ext>
              </a:extLst>
            </p:cNvPr>
            <p:cNvSpPr/>
            <p:nvPr/>
          </p:nvSpPr>
          <p:spPr>
            <a:xfrm>
              <a:off x="3746498" y="1625600"/>
              <a:ext cx="2495355" cy="3949700"/>
            </a:xfrm>
            <a:prstGeom prst="roundRect">
              <a:avLst>
                <a:gd name="adj" fmla="val 2735"/>
              </a:avLst>
            </a:prstGeom>
            <a:solidFill>
              <a:schemeClr val="bg1"/>
            </a:solidFill>
            <a:ln>
              <a:noFill/>
            </a:ln>
            <a:effectLst>
              <a:outerShdw blurRad="127000" dist="635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grpSp>
      <p:sp>
        <p:nvSpPr>
          <p:cNvPr id="43" name="Title 1">
            <a:extLst>
              <a:ext uri="{FF2B5EF4-FFF2-40B4-BE49-F238E27FC236}">
                <a16:creationId xmlns:a16="http://schemas.microsoft.com/office/drawing/2014/main" id="{7BEC34A9-C75D-2EC2-05FE-DCAE2650FFAA}"/>
              </a:ext>
            </a:extLst>
          </p:cNvPr>
          <p:cNvSpPr txBox="1">
            <a:spLocks/>
          </p:cNvSpPr>
          <p:nvPr/>
        </p:nvSpPr>
        <p:spPr>
          <a:xfrm>
            <a:off x="8782134" y="3629882"/>
            <a:ext cx="2051094" cy="348753"/>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1800" b="1" i="0" u="none" strike="noStrike" kern="1200" cap="none" spc="0" normalizeH="0" baseline="0" noProof="0">
                <a:ln>
                  <a:noFill/>
                </a:ln>
                <a:solidFill>
                  <a:schemeClr val="accent5">
                    <a:lumMod val="75000"/>
                  </a:schemeClr>
                </a:solidFill>
                <a:effectLst/>
                <a:uLnTx/>
                <a:uFillTx/>
                <a:latin typeface="TWK Everett" panose="020B0204000000000000" pitchFamily="34" charset="0"/>
                <a:ea typeface="TWK Everett" panose="020B0204000000000000" pitchFamily="34" charset="0"/>
                <a:cs typeface="TWK Everett" panose="020B0204000000000000" pitchFamily="34" charset="0"/>
              </a:rPr>
              <a:t>Sales Wins</a:t>
            </a:r>
          </a:p>
        </p:txBody>
      </p:sp>
      <p:sp>
        <p:nvSpPr>
          <p:cNvPr id="44" name="Free-form: Shape 59">
            <a:extLst>
              <a:ext uri="{FF2B5EF4-FFF2-40B4-BE49-F238E27FC236}">
                <a16:creationId xmlns:a16="http://schemas.microsoft.com/office/drawing/2014/main" id="{D7CA0934-35E1-9F85-2848-339CF7FE62C6}"/>
              </a:ext>
            </a:extLst>
          </p:cNvPr>
          <p:cNvSpPr/>
          <p:nvPr/>
        </p:nvSpPr>
        <p:spPr>
          <a:xfrm>
            <a:off x="8042163" y="2253424"/>
            <a:ext cx="3531037" cy="778460"/>
          </a:xfrm>
          <a:custGeom>
            <a:avLst/>
            <a:gdLst>
              <a:gd name="connsiteX0" fmla="*/ 71795 w 2625035"/>
              <a:gd name="connsiteY0" fmla="*/ 0 h 578721"/>
              <a:gd name="connsiteX1" fmla="*/ 2553240 w 2625035"/>
              <a:gd name="connsiteY1" fmla="*/ 0 h 578721"/>
              <a:gd name="connsiteX2" fmla="*/ 2625035 w 2625035"/>
              <a:gd name="connsiteY2" fmla="*/ 71795 h 578721"/>
              <a:gd name="connsiteX3" fmla="*/ 2625035 w 2625035"/>
              <a:gd name="connsiteY3" fmla="*/ 578721 h 578721"/>
              <a:gd name="connsiteX4" fmla="*/ 0 w 2625035"/>
              <a:gd name="connsiteY4" fmla="*/ 578721 h 578721"/>
              <a:gd name="connsiteX5" fmla="*/ 0 w 2625035"/>
              <a:gd name="connsiteY5" fmla="*/ 71795 h 578721"/>
              <a:gd name="connsiteX6" fmla="*/ 71795 w 2625035"/>
              <a:gd name="connsiteY6" fmla="*/ 0 h 578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5035" h="578721">
                <a:moveTo>
                  <a:pt x="71795" y="0"/>
                </a:moveTo>
                <a:lnTo>
                  <a:pt x="2553240" y="0"/>
                </a:lnTo>
                <a:cubicBezTo>
                  <a:pt x="2592891" y="0"/>
                  <a:pt x="2625035" y="32144"/>
                  <a:pt x="2625035" y="71795"/>
                </a:cubicBezTo>
                <a:lnTo>
                  <a:pt x="2625035" y="578721"/>
                </a:lnTo>
                <a:lnTo>
                  <a:pt x="0" y="578721"/>
                </a:lnTo>
                <a:lnTo>
                  <a:pt x="0" y="71795"/>
                </a:lnTo>
                <a:cubicBezTo>
                  <a:pt x="0" y="32144"/>
                  <a:pt x="32144" y="0"/>
                  <a:pt x="71795" y="0"/>
                </a:cubicBezTo>
                <a:close/>
              </a:path>
            </a:pathLst>
          </a:custGeom>
          <a:solidFill>
            <a:schemeClr val="accent5">
              <a:lumMod val="20000"/>
              <a:lumOff val="80000"/>
            </a:schemeClr>
          </a:solidFill>
          <a:ln>
            <a:noFill/>
          </a:ln>
          <a:effectLst>
            <a:outerShdw blurRad="127000" dist="635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grpSp>
        <p:nvGrpSpPr>
          <p:cNvPr id="45" name="Group 53">
            <a:extLst>
              <a:ext uri="{FF2B5EF4-FFF2-40B4-BE49-F238E27FC236}">
                <a16:creationId xmlns:a16="http://schemas.microsoft.com/office/drawing/2014/main" id="{922E4D2E-7A73-5925-21CC-19335EA45652}"/>
              </a:ext>
            </a:extLst>
          </p:cNvPr>
          <p:cNvGrpSpPr/>
          <p:nvPr/>
        </p:nvGrpSpPr>
        <p:grpSpPr>
          <a:xfrm>
            <a:off x="9199505" y="2434552"/>
            <a:ext cx="1216352" cy="1216346"/>
            <a:chOff x="4935030" y="1155657"/>
            <a:chExt cx="1119116" cy="1119112"/>
          </a:xfrm>
        </p:grpSpPr>
        <p:sp>
          <p:nvSpPr>
            <p:cNvPr id="46" name="Oval 45">
              <a:extLst>
                <a:ext uri="{FF2B5EF4-FFF2-40B4-BE49-F238E27FC236}">
                  <a16:creationId xmlns:a16="http://schemas.microsoft.com/office/drawing/2014/main" id="{5D499315-3A4D-D1BC-21FE-5D21D5DF285D}"/>
                </a:ext>
              </a:extLst>
            </p:cNvPr>
            <p:cNvSpPr/>
            <p:nvPr/>
          </p:nvSpPr>
          <p:spPr>
            <a:xfrm>
              <a:off x="4935030" y="1155657"/>
              <a:ext cx="1119116" cy="1119112"/>
            </a:xfrm>
            <a:prstGeom prst="ellipse">
              <a:avLst/>
            </a:prstGeom>
            <a:solidFill>
              <a:schemeClr val="bg1">
                <a:lumMod val="95000"/>
              </a:schemeClr>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5758"/>
                </a:solidFill>
                <a:effectLst/>
                <a:uLnTx/>
                <a:uFillTx/>
                <a:latin typeface="TWK Everett" panose="020B0204000000000000" pitchFamily="34" charset="0"/>
                <a:ea typeface="+mn-ea"/>
                <a:cs typeface="+mn-cs"/>
                <a:sym typeface="TWK Everett" panose="020B0204000000000000" pitchFamily="34" charset="0"/>
              </a:endParaRPr>
            </a:p>
          </p:txBody>
        </p:sp>
        <p:sp>
          <p:nvSpPr>
            <p:cNvPr id="47" name="Rectangle: Rounded Corners 164">
              <a:extLst>
                <a:ext uri="{FF2B5EF4-FFF2-40B4-BE49-F238E27FC236}">
                  <a16:creationId xmlns:a16="http://schemas.microsoft.com/office/drawing/2014/main" id="{00D1A3E6-6D4B-494C-F75C-A30A73D2D87C}"/>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rgbClr val="FFFFFF"/>
                </a:solidFill>
                <a:effectLst/>
                <a:uLnTx/>
                <a:uFillTx/>
                <a:latin typeface="TWK Everett" panose="020B0204000000000000" pitchFamily="34" charset="0"/>
                <a:ea typeface="+mn-ea"/>
                <a:cs typeface="+mn-cs"/>
              </a:endParaRPr>
            </a:p>
          </p:txBody>
        </p:sp>
        <p:sp>
          <p:nvSpPr>
            <p:cNvPr id="48" name="Rectangle: Rounded Corners 165">
              <a:extLst>
                <a:ext uri="{FF2B5EF4-FFF2-40B4-BE49-F238E27FC236}">
                  <a16:creationId xmlns:a16="http://schemas.microsoft.com/office/drawing/2014/main" id="{E1CFDD1F-DB53-26F2-FC0D-61DB567CF2EE}"/>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rgbClr val="FFFFFF"/>
                </a:solidFill>
                <a:effectLst/>
                <a:uLnTx/>
                <a:uFillTx/>
                <a:latin typeface="TWK Everett" panose="020B0204000000000000" pitchFamily="34" charset="0"/>
                <a:ea typeface="+mn-ea"/>
                <a:cs typeface="+mn-cs"/>
              </a:endParaRPr>
            </a:p>
          </p:txBody>
        </p:sp>
      </p:grpSp>
      <p:sp>
        <p:nvSpPr>
          <p:cNvPr id="49" name="Oval 48">
            <a:extLst>
              <a:ext uri="{FF2B5EF4-FFF2-40B4-BE49-F238E27FC236}">
                <a16:creationId xmlns:a16="http://schemas.microsoft.com/office/drawing/2014/main" id="{6FF45BE0-6FA1-2947-4F09-0AA54850DCD9}"/>
              </a:ext>
            </a:extLst>
          </p:cNvPr>
          <p:cNvSpPr/>
          <p:nvPr/>
        </p:nvSpPr>
        <p:spPr>
          <a:xfrm>
            <a:off x="9270704" y="2505750"/>
            <a:ext cx="1073954" cy="1073952"/>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50" name="Title 1">
            <a:extLst>
              <a:ext uri="{FF2B5EF4-FFF2-40B4-BE49-F238E27FC236}">
                <a16:creationId xmlns:a16="http://schemas.microsoft.com/office/drawing/2014/main" id="{D95E9BD6-A5E3-2836-FD52-E06108A9F6CB}"/>
              </a:ext>
            </a:extLst>
          </p:cNvPr>
          <p:cNvSpPr txBox="1">
            <a:spLocks/>
          </p:cNvSpPr>
          <p:nvPr/>
        </p:nvSpPr>
        <p:spPr>
          <a:xfrm>
            <a:off x="8323960" y="4047049"/>
            <a:ext cx="2989115" cy="348753"/>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1100" b="0" i="0" u="none" strike="noStrike" kern="1200" cap="none" spc="0" normalizeH="0" baseline="0" noProof="0">
                <a:ln>
                  <a:noFill/>
                </a:ln>
                <a:solidFill>
                  <a:schemeClr val="accent5">
                    <a:lumMod val="50000"/>
                  </a:schemeClr>
                </a:solidFill>
                <a:effectLst/>
                <a:uLnTx/>
                <a:uFillTx/>
                <a:latin typeface="TWK Everett" panose="020B0204000000000000" pitchFamily="34" charset="0"/>
                <a:ea typeface="+mj-ea"/>
                <a:cs typeface="+mj-cs"/>
              </a:rPr>
              <a:t>Co-sell enables </a:t>
            </a:r>
            <a:r>
              <a:rPr kumimoji="0" lang="en-GB" sz="1100" b="1" i="0" u="none" strike="noStrike" kern="1200" cap="none" spc="0" normalizeH="0" baseline="0" noProof="0">
                <a:ln>
                  <a:noFill/>
                </a:ln>
                <a:solidFill>
                  <a:schemeClr val="accent5">
                    <a:lumMod val="50000"/>
                  </a:schemeClr>
                </a:solidFill>
                <a:effectLst/>
                <a:uLnTx/>
                <a:uFillTx/>
                <a:latin typeface="TWK Everett" panose="020B0204000000000000" pitchFamily="34" charset="0"/>
                <a:ea typeface="+mj-ea"/>
                <a:cs typeface="+mj-cs"/>
              </a:rPr>
              <a:t>prioritized access to our field sales</a:t>
            </a:r>
            <a:r>
              <a:rPr kumimoji="0" lang="en-GB" sz="1100" b="0" i="0" u="none" strike="noStrike" kern="1200" cap="none" spc="0" normalizeH="0" baseline="0" noProof="0">
                <a:ln>
                  <a:noFill/>
                </a:ln>
                <a:solidFill>
                  <a:schemeClr val="accent5">
                    <a:lumMod val="50000"/>
                  </a:schemeClr>
                </a:solidFill>
                <a:effectLst/>
                <a:uLnTx/>
                <a:uFillTx/>
                <a:latin typeface="TWK Everett" panose="020B0204000000000000" pitchFamily="34" charset="0"/>
                <a:ea typeface="+mj-ea"/>
                <a:cs typeface="+mj-cs"/>
              </a:rPr>
              <a:t> teams</a:t>
            </a:r>
          </a:p>
        </p:txBody>
      </p:sp>
      <p:grpSp>
        <p:nvGrpSpPr>
          <p:cNvPr id="51" name="Group 50">
            <a:extLst>
              <a:ext uri="{FF2B5EF4-FFF2-40B4-BE49-F238E27FC236}">
                <a16:creationId xmlns:a16="http://schemas.microsoft.com/office/drawing/2014/main" id="{16877180-314B-27B9-7758-6ED2830770DB}"/>
              </a:ext>
            </a:extLst>
          </p:cNvPr>
          <p:cNvGrpSpPr/>
          <p:nvPr/>
        </p:nvGrpSpPr>
        <p:grpSpPr>
          <a:xfrm>
            <a:off x="2127408" y="2805330"/>
            <a:ext cx="475274" cy="474792"/>
            <a:chOff x="2009776" y="1417860"/>
            <a:chExt cx="219075" cy="218853"/>
          </a:xfrm>
        </p:grpSpPr>
        <p:sp>
          <p:nvSpPr>
            <p:cNvPr id="52" name="Freeform: Shape 15">
              <a:extLst>
                <a:ext uri="{FF2B5EF4-FFF2-40B4-BE49-F238E27FC236}">
                  <a16:creationId xmlns:a16="http://schemas.microsoft.com/office/drawing/2014/main" id="{D29A0403-23FD-2898-EE10-BD199D4726BD}"/>
                </a:ext>
              </a:extLst>
            </p:cNvPr>
            <p:cNvSpPr/>
            <p:nvPr/>
          </p:nvSpPr>
          <p:spPr>
            <a:xfrm>
              <a:off x="2009776" y="1484313"/>
              <a:ext cx="219075" cy="38100"/>
            </a:xfrm>
            <a:custGeom>
              <a:avLst/>
              <a:gdLst>
                <a:gd name="connsiteX0" fmla="*/ 219075 w 219075"/>
                <a:gd name="connsiteY0" fmla="*/ 28575 h 38100"/>
                <a:gd name="connsiteX1" fmla="*/ 209550 w 219075"/>
                <a:gd name="connsiteY1" fmla="*/ 38100 h 38100"/>
                <a:gd name="connsiteX2" fmla="*/ 9525 w 219075"/>
                <a:gd name="connsiteY2" fmla="*/ 38100 h 38100"/>
                <a:gd name="connsiteX3" fmla="*/ 0 w 219075"/>
                <a:gd name="connsiteY3" fmla="*/ 28575 h 38100"/>
                <a:gd name="connsiteX4" fmla="*/ 0 w 219075"/>
                <a:gd name="connsiteY4" fmla="*/ 9525 h 38100"/>
                <a:gd name="connsiteX5" fmla="*/ 9525 w 219075"/>
                <a:gd name="connsiteY5" fmla="*/ 0 h 38100"/>
                <a:gd name="connsiteX6" fmla="*/ 209550 w 219075"/>
                <a:gd name="connsiteY6" fmla="*/ 0 h 38100"/>
                <a:gd name="connsiteX7" fmla="*/ 219075 w 219075"/>
                <a:gd name="connsiteY7" fmla="*/ 9525 h 38100"/>
                <a:gd name="connsiteX8" fmla="*/ 219075 w 219075"/>
                <a:gd name="connsiteY8" fmla="*/ 2857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075" h="38100">
                  <a:moveTo>
                    <a:pt x="219075" y="28575"/>
                  </a:moveTo>
                  <a:cubicBezTo>
                    <a:pt x="219075" y="34290"/>
                    <a:pt x="215265" y="38100"/>
                    <a:pt x="209550" y="38100"/>
                  </a:cubicBezTo>
                  <a:lnTo>
                    <a:pt x="9525" y="38100"/>
                  </a:lnTo>
                  <a:cubicBezTo>
                    <a:pt x="3810" y="38100"/>
                    <a:pt x="0" y="34290"/>
                    <a:pt x="0" y="28575"/>
                  </a:cubicBezTo>
                  <a:lnTo>
                    <a:pt x="0" y="9525"/>
                  </a:lnTo>
                  <a:cubicBezTo>
                    <a:pt x="0" y="3810"/>
                    <a:pt x="3810" y="0"/>
                    <a:pt x="9525" y="0"/>
                  </a:cubicBezTo>
                  <a:lnTo>
                    <a:pt x="209550" y="0"/>
                  </a:lnTo>
                  <a:cubicBezTo>
                    <a:pt x="215265" y="0"/>
                    <a:pt x="219075" y="3810"/>
                    <a:pt x="219075" y="9525"/>
                  </a:cubicBezTo>
                  <a:lnTo>
                    <a:pt x="219075" y="28575"/>
                  </a:lnTo>
                  <a:close/>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53" name="Freeform: Shape 16">
              <a:extLst>
                <a:ext uri="{FF2B5EF4-FFF2-40B4-BE49-F238E27FC236}">
                  <a16:creationId xmlns:a16="http://schemas.microsoft.com/office/drawing/2014/main" id="{24622A4A-DE90-09E0-2D9A-7272D6DF40A4}"/>
                </a:ext>
              </a:extLst>
            </p:cNvPr>
            <p:cNvSpPr/>
            <p:nvPr/>
          </p:nvSpPr>
          <p:spPr>
            <a:xfrm>
              <a:off x="2028826" y="1522413"/>
              <a:ext cx="180975" cy="114300"/>
            </a:xfrm>
            <a:custGeom>
              <a:avLst/>
              <a:gdLst>
                <a:gd name="connsiteX0" fmla="*/ 180975 w 180975"/>
                <a:gd name="connsiteY0" fmla="*/ 104775 h 114300"/>
                <a:gd name="connsiteX1" fmla="*/ 171450 w 180975"/>
                <a:gd name="connsiteY1" fmla="*/ 114300 h 114300"/>
                <a:gd name="connsiteX2" fmla="*/ 9525 w 180975"/>
                <a:gd name="connsiteY2" fmla="*/ 114300 h 114300"/>
                <a:gd name="connsiteX3" fmla="*/ 0 w 180975"/>
                <a:gd name="connsiteY3" fmla="*/ 104775 h 114300"/>
                <a:gd name="connsiteX4" fmla="*/ 0 w 180975"/>
                <a:gd name="connsiteY4" fmla="*/ 0 h 114300"/>
                <a:gd name="connsiteX5" fmla="*/ 180975 w 180975"/>
                <a:gd name="connsiteY5" fmla="*/ 0 h 114300"/>
                <a:gd name="connsiteX6" fmla="*/ 180975 w 180975"/>
                <a:gd name="connsiteY6" fmla="*/ 104775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114300">
                  <a:moveTo>
                    <a:pt x="180975" y="104775"/>
                  </a:moveTo>
                  <a:cubicBezTo>
                    <a:pt x="180975" y="110490"/>
                    <a:pt x="177165" y="114300"/>
                    <a:pt x="171450" y="114300"/>
                  </a:cubicBezTo>
                  <a:lnTo>
                    <a:pt x="9525" y="114300"/>
                  </a:lnTo>
                  <a:cubicBezTo>
                    <a:pt x="3810" y="114300"/>
                    <a:pt x="0" y="110490"/>
                    <a:pt x="0" y="104775"/>
                  </a:cubicBezTo>
                  <a:lnTo>
                    <a:pt x="0" y="0"/>
                  </a:lnTo>
                  <a:lnTo>
                    <a:pt x="180975" y="0"/>
                  </a:lnTo>
                  <a:lnTo>
                    <a:pt x="180975" y="104775"/>
                  </a:lnTo>
                  <a:close/>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54" name="Freeform: Shape 17">
              <a:extLst>
                <a:ext uri="{FF2B5EF4-FFF2-40B4-BE49-F238E27FC236}">
                  <a16:creationId xmlns:a16="http://schemas.microsoft.com/office/drawing/2014/main" id="{C1DECCCF-BBC8-F49F-76B5-CEDBF758CFB6}"/>
                </a:ext>
              </a:extLst>
            </p:cNvPr>
            <p:cNvSpPr/>
            <p:nvPr/>
          </p:nvSpPr>
          <p:spPr>
            <a:xfrm>
              <a:off x="2085976" y="1484313"/>
              <a:ext cx="9525" cy="152400"/>
            </a:xfrm>
            <a:custGeom>
              <a:avLst/>
              <a:gdLst>
                <a:gd name="connsiteX0" fmla="*/ 0 w 0"/>
                <a:gd name="connsiteY0" fmla="*/ 0 h 152400"/>
                <a:gd name="connsiteX1" fmla="*/ 0 w 0"/>
                <a:gd name="connsiteY1" fmla="*/ 152400 h 152400"/>
              </a:gdLst>
              <a:ahLst/>
              <a:cxnLst>
                <a:cxn ang="0">
                  <a:pos x="connsiteX0" y="connsiteY0"/>
                </a:cxn>
                <a:cxn ang="0">
                  <a:pos x="connsiteX1" y="connsiteY1"/>
                </a:cxn>
              </a:cxnLst>
              <a:rect l="l" t="t" r="r" b="b"/>
              <a:pathLst>
                <a:path h="152400">
                  <a:moveTo>
                    <a:pt x="0" y="0"/>
                  </a:moveTo>
                  <a:lnTo>
                    <a:pt x="0" y="152400"/>
                  </a:ln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55" name="Freeform: Shape 18">
              <a:extLst>
                <a:ext uri="{FF2B5EF4-FFF2-40B4-BE49-F238E27FC236}">
                  <a16:creationId xmlns:a16="http://schemas.microsoft.com/office/drawing/2014/main" id="{D428E4A0-3687-30D7-2567-FB7BF59A0221}"/>
                </a:ext>
              </a:extLst>
            </p:cNvPr>
            <p:cNvSpPr/>
            <p:nvPr/>
          </p:nvSpPr>
          <p:spPr>
            <a:xfrm>
              <a:off x="2152651" y="1484313"/>
              <a:ext cx="9525" cy="152400"/>
            </a:xfrm>
            <a:custGeom>
              <a:avLst/>
              <a:gdLst>
                <a:gd name="connsiteX0" fmla="*/ 0 w 0"/>
                <a:gd name="connsiteY0" fmla="*/ 152400 h 152400"/>
                <a:gd name="connsiteX1" fmla="*/ 0 w 0"/>
                <a:gd name="connsiteY1" fmla="*/ 0 h 152400"/>
              </a:gdLst>
              <a:ahLst/>
              <a:cxnLst>
                <a:cxn ang="0">
                  <a:pos x="connsiteX0" y="connsiteY0"/>
                </a:cxn>
                <a:cxn ang="0">
                  <a:pos x="connsiteX1" y="connsiteY1"/>
                </a:cxn>
              </a:cxnLst>
              <a:rect l="l" t="t" r="r" b="b"/>
              <a:pathLst>
                <a:path h="152400">
                  <a:moveTo>
                    <a:pt x="0" y="152400"/>
                  </a:moveTo>
                  <a:lnTo>
                    <a:pt x="0" y="0"/>
                  </a:ln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56" name="Freeform: Shape 19">
              <a:extLst>
                <a:ext uri="{FF2B5EF4-FFF2-40B4-BE49-F238E27FC236}">
                  <a16:creationId xmlns:a16="http://schemas.microsoft.com/office/drawing/2014/main" id="{423F76F6-8BDB-FD6D-0EFD-624D0706886D}"/>
                </a:ext>
              </a:extLst>
            </p:cNvPr>
            <p:cNvSpPr/>
            <p:nvPr/>
          </p:nvSpPr>
          <p:spPr>
            <a:xfrm>
              <a:off x="2128838" y="1417860"/>
              <a:ext cx="47625" cy="38100"/>
            </a:xfrm>
            <a:custGeom>
              <a:avLst/>
              <a:gdLst>
                <a:gd name="connsiteX0" fmla="*/ 41910 w 47625"/>
                <a:gd name="connsiteY0" fmla="*/ 32163 h 38100"/>
                <a:gd name="connsiteX1" fmla="*/ 0 w 47625"/>
                <a:gd name="connsiteY1" fmla="*/ 47403 h 38100"/>
                <a:gd name="connsiteX2" fmla="*/ 16193 w 47625"/>
                <a:gd name="connsiteY2" fmla="*/ 5493 h 38100"/>
                <a:gd name="connsiteX3" fmla="*/ 34290 w 47625"/>
                <a:gd name="connsiteY3" fmla="*/ 730 h 38100"/>
                <a:gd name="connsiteX4" fmla="*/ 47625 w 47625"/>
                <a:gd name="connsiteY4" fmla="*/ 14065 h 38100"/>
                <a:gd name="connsiteX5" fmla="*/ 41910 w 47625"/>
                <a:gd name="connsiteY5" fmla="*/ 32163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5" h="38100">
                  <a:moveTo>
                    <a:pt x="41910" y="32163"/>
                  </a:moveTo>
                  <a:cubicBezTo>
                    <a:pt x="35242" y="38830"/>
                    <a:pt x="0" y="47403"/>
                    <a:pt x="0" y="47403"/>
                  </a:cubicBezTo>
                  <a:cubicBezTo>
                    <a:pt x="0" y="47403"/>
                    <a:pt x="8573" y="12160"/>
                    <a:pt x="16193" y="5493"/>
                  </a:cubicBezTo>
                  <a:cubicBezTo>
                    <a:pt x="20955" y="730"/>
                    <a:pt x="27623" y="-1175"/>
                    <a:pt x="34290" y="730"/>
                  </a:cubicBezTo>
                  <a:cubicBezTo>
                    <a:pt x="40958" y="1683"/>
                    <a:pt x="45720" y="7398"/>
                    <a:pt x="47625" y="14065"/>
                  </a:cubicBezTo>
                  <a:cubicBezTo>
                    <a:pt x="48577" y="19780"/>
                    <a:pt x="46673" y="27400"/>
                    <a:pt x="41910" y="32163"/>
                  </a:cubicBezTo>
                  <a:close/>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57" name="Freeform: Shape 20">
              <a:extLst>
                <a:ext uri="{FF2B5EF4-FFF2-40B4-BE49-F238E27FC236}">
                  <a16:creationId xmlns:a16="http://schemas.microsoft.com/office/drawing/2014/main" id="{566D3B47-5576-980D-1243-FB0C64F469AF}"/>
                </a:ext>
              </a:extLst>
            </p:cNvPr>
            <p:cNvSpPr/>
            <p:nvPr/>
          </p:nvSpPr>
          <p:spPr>
            <a:xfrm>
              <a:off x="2062163" y="1418352"/>
              <a:ext cx="47625" cy="38100"/>
            </a:xfrm>
            <a:custGeom>
              <a:avLst/>
              <a:gdLst>
                <a:gd name="connsiteX0" fmla="*/ 5715 w 47625"/>
                <a:gd name="connsiteY0" fmla="*/ 31671 h 38100"/>
                <a:gd name="connsiteX1" fmla="*/ 47625 w 47625"/>
                <a:gd name="connsiteY1" fmla="*/ 46911 h 38100"/>
                <a:gd name="connsiteX2" fmla="*/ 31433 w 47625"/>
                <a:gd name="connsiteY2" fmla="*/ 5001 h 38100"/>
                <a:gd name="connsiteX3" fmla="*/ 5715 w 47625"/>
                <a:gd name="connsiteY3" fmla="*/ 5001 h 38100"/>
                <a:gd name="connsiteX4" fmla="*/ 5715 w 47625"/>
                <a:gd name="connsiteY4" fmla="*/ 31671 h 38100"/>
                <a:gd name="connsiteX5" fmla="*/ 5715 w 47625"/>
                <a:gd name="connsiteY5" fmla="*/ 31671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5" h="38100">
                  <a:moveTo>
                    <a:pt x="5715" y="31671"/>
                  </a:moveTo>
                  <a:cubicBezTo>
                    <a:pt x="12383" y="38338"/>
                    <a:pt x="47625" y="46911"/>
                    <a:pt x="47625" y="46911"/>
                  </a:cubicBezTo>
                  <a:cubicBezTo>
                    <a:pt x="47625" y="46911"/>
                    <a:pt x="39052" y="11668"/>
                    <a:pt x="31433" y="5001"/>
                  </a:cubicBezTo>
                  <a:cubicBezTo>
                    <a:pt x="23813" y="-1667"/>
                    <a:pt x="12383" y="-1667"/>
                    <a:pt x="5715" y="5001"/>
                  </a:cubicBezTo>
                  <a:cubicBezTo>
                    <a:pt x="-1905" y="12621"/>
                    <a:pt x="-1905" y="24051"/>
                    <a:pt x="5715" y="31671"/>
                  </a:cubicBezTo>
                  <a:lnTo>
                    <a:pt x="5715" y="31671"/>
                  </a:lnTo>
                  <a:close/>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grpSp>
      <p:grpSp>
        <p:nvGrpSpPr>
          <p:cNvPr id="58" name="Group 57">
            <a:extLst>
              <a:ext uri="{FF2B5EF4-FFF2-40B4-BE49-F238E27FC236}">
                <a16:creationId xmlns:a16="http://schemas.microsoft.com/office/drawing/2014/main" id="{552A9572-1D6A-BC07-48D6-81C9D8467137}"/>
              </a:ext>
            </a:extLst>
          </p:cNvPr>
          <p:cNvGrpSpPr/>
          <p:nvPr/>
        </p:nvGrpSpPr>
        <p:grpSpPr>
          <a:xfrm>
            <a:off x="5858740" y="2805089"/>
            <a:ext cx="475274" cy="475274"/>
            <a:chOff x="7648576" y="1184276"/>
            <a:chExt cx="219075" cy="219075"/>
          </a:xfrm>
        </p:grpSpPr>
        <p:sp>
          <p:nvSpPr>
            <p:cNvPr id="59" name="Freeform: Shape 179">
              <a:extLst>
                <a:ext uri="{FF2B5EF4-FFF2-40B4-BE49-F238E27FC236}">
                  <a16:creationId xmlns:a16="http://schemas.microsoft.com/office/drawing/2014/main" id="{27A79913-CB8D-98A6-03E1-BEA31A7FBB98}"/>
                </a:ext>
              </a:extLst>
            </p:cNvPr>
            <p:cNvSpPr/>
            <p:nvPr/>
          </p:nvSpPr>
          <p:spPr>
            <a:xfrm>
              <a:off x="7648576" y="1270001"/>
              <a:ext cx="95250" cy="19050"/>
            </a:xfrm>
            <a:custGeom>
              <a:avLst/>
              <a:gdLst>
                <a:gd name="connsiteX0" fmla="*/ 47625 w 95250"/>
                <a:gd name="connsiteY0" fmla="*/ 19050 h 19050"/>
                <a:gd name="connsiteX1" fmla="*/ 95250 w 95250"/>
                <a:gd name="connsiteY1" fmla="*/ 9525 h 19050"/>
                <a:gd name="connsiteX2" fmla="*/ 47625 w 95250"/>
                <a:gd name="connsiteY2" fmla="*/ 0 h 19050"/>
                <a:gd name="connsiteX3" fmla="*/ 0 w 95250"/>
                <a:gd name="connsiteY3" fmla="*/ 9525 h 19050"/>
                <a:gd name="connsiteX4" fmla="*/ 47625 w 95250"/>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19050">
                  <a:moveTo>
                    <a:pt x="47625" y="19050"/>
                  </a:moveTo>
                  <a:cubicBezTo>
                    <a:pt x="74295" y="19050"/>
                    <a:pt x="95250" y="15240"/>
                    <a:pt x="95250" y="9525"/>
                  </a:cubicBezTo>
                  <a:cubicBezTo>
                    <a:pt x="95250" y="3810"/>
                    <a:pt x="74295" y="0"/>
                    <a:pt x="47625" y="0"/>
                  </a:cubicBezTo>
                  <a:cubicBezTo>
                    <a:pt x="20955" y="0"/>
                    <a:pt x="0" y="3810"/>
                    <a:pt x="0" y="9525"/>
                  </a:cubicBezTo>
                  <a:cubicBezTo>
                    <a:pt x="0" y="15240"/>
                    <a:pt x="20955" y="19050"/>
                    <a:pt x="47625" y="19050"/>
                  </a:cubicBezTo>
                  <a:close/>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60" name="Freeform: Shape 180">
              <a:extLst>
                <a:ext uri="{FF2B5EF4-FFF2-40B4-BE49-F238E27FC236}">
                  <a16:creationId xmlns:a16="http://schemas.microsoft.com/office/drawing/2014/main" id="{482E18EE-5325-6FE7-2E19-E48844F34454}"/>
                </a:ext>
              </a:extLst>
            </p:cNvPr>
            <p:cNvSpPr/>
            <p:nvPr/>
          </p:nvSpPr>
          <p:spPr>
            <a:xfrm>
              <a:off x="7648576" y="1279526"/>
              <a:ext cx="95250" cy="38100"/>
            </a:xfrm>
            <a:custGeom>
              <a:avLst/>
              <a:gdLst>
                <a:gd name="connsiteX0" fmla="*/ 95250 w 95250"/>
                <a:gd name="connsiteY0" fmla="*/ 0 h 38100"/>
                <a:gd name="connsiteX1" fmla="*/ 95250 w 95250"/>
                <a:gd name="connsiteY1" fmla="*/ 28575 h 38100"/>
                <a:gd name="connsiteX2" fmla="*/ 47625 w 95250"/>
                <a:gd name="connsiteY2" fmla="*/ 38100 h 38100"/>
                <a:gd name="connsiteX3" fmla="*/ 0 w 95250"/>
                <a:gd name="connsiteY3" fmla="*/ 28575 h 38100"/>
                <a:gd name="connsiteX4" fmla="*/ 0 w 95250"/>
                <a:gd name="connsiteY4" fmla="*/ 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38100">
                  <a:moveTo>
                    <a:pt x="95250" y="0"/>
                  </a:moveTo>
                  <a:lnTo>
                    <a:pt x="95250" y="28575"/>
                  </a:lnTo>
                  <a:cubicBezTo>
                    <a:pt x="95250" y="34290"/>
                    <a:pt x="74295" y="38100"/>
                    <a:pt x="47625" y="38100"/>
                  </a:cubicBezTo>
                  <a:cubicBezTo>
                    <a:pt x="20955" y="38100"/>
                    <a:pt x="0" y="34290"/>
                    <a:pt x="0" y="28575"/>
                  </a:cubicBezTo>
                  <a:lnTo>
                    <a:pt x="0" y="0"/>
                  </a:ln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61" name="Freeform: Shape 181">
              <a:extLst>
                <a:ext uri="{FF2B5EF4-FFF2-40B4-BE49-F238E27FC236}">
                  <a16:creationId xmlns:a16="http://schemas.microsoft.com/office/drawing/2014/main" id="{497140F0-6266-5F78-6821-64CF5B36BF69}"/>
                </a:ext>
              </a:extLst>
            </p:cNvPr>
            <p:cNvSpPr/>
            <p:nvPr/>
          </p:nvSpPr>
          <p:spPr>
            <a:xfrm>
              <a:off x="7648576" y="1308101"/>
              <a:ext cx="95250" cy="38100"/>
            </a:xfrm>
            <a:custGeom>
              <a:avLst/>
              <a:gdLst>
                <a:gd name="connsiteX0" fmla="*/ 95250 w 95250"/>
                <a:gd name="connsiteY0" fmla="*/ 0 h 38100"/>
                <a:gd name="connsiteX1" fmla="*/ 95250 w 95250"/>
                <a:gd name="connsiteY1" fmla="*/ 28575 h 38100"/>
                <a:gd name="connsiteX2" fmla="*/ 47625 w 95250"/>
                <a:gd name="connsiteY2" fmla="*/ 38100 h 38100"/>
                <a:gd name="connsiteX3" fmla="*/ 0 w 95250"/>
                <a:gd name="connsiteY3" fmla="*/ 28575 h 38100"/>
                <a:gd name="connsiteX4" fmla="*/ 0 w 95250"/>
                <a:gd name="connsiteY4" fmla="*/ 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38100">
                  <a:moveTo>
                    <a:pt x="95250" y="0"/>
                  </a:moveTo>
                  <a:lnTo>
                    <a:pt x="95250" y="28575"/>
                  </a:lnTo>
                  <a:cubicBezTo>
                    <a:pt x="95250" y="34290"/>
                    <a:pt x="74295" y="38100"/>
                    <a:pt x="47625" y="38100"/>
                  </a:cubicBezTo>
                  <a:cubicBezTo>
                    <a:pt x="20955" y="38100"/>
                    <a:pt x="0" y="34290"/>
                    <a:pt x="0" y="28575"/>
                  </a:cubicBezTo>
                  <a:lnTo>
                    <a:pt x="0" y="0"/>
                  </a:ln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62" name="Freeform: Shape 182">
              <a:extLst>
                <a:ext uri="{FF2B5EF4-FFF2-40B4-BE49-F238E27FC236}">
                  <a16:creationId xmlns:a16="http://schemas.microsoft.com/office/drawing/2014/main" id="{62FB9167-5B09-596E-AE35-C43AA18AA536}"/>
                </a:ext>
              </a:extLst>
            </p:cNvPr>
            <p:cNvSpPr/>
            <p:nvPr/>
          </p:nvSpPr>
          <p:spPr>
            <a:xfrm>
              <a:off x="7648576" y="1336676"/>
              <a:ext cx="95250" cy="38100"/>
            </a:xfrm>
            <a:custGeom>
              <a:avLst/>
              <a:gdLst>
                <a:gd name="connsiteX0" fmla="*/ 95250 w 95250"/>
                <a:gd name="connsiteY0" fmla="*/ 0 h 38100"/>
                <a:gd name="connsiteX1" fmla="*/ 95250 w 95250"/>
                <a:gd name="connsiteY1" fmla="*/ 28575 h 38100"/>
                <a:gd name="connsiteX2" fmla="*/ 47625 w 95250"/>
                <a:gd name="connsiteY2" fmla="*/ 38100 h 38100"/>
                <a:gd name="connsiteX3" fmla="*/ 0 w 95250"/>
                <a:gd name="connsiteY3" fmla="*/ 28575 h 38100"/>
                <a:gd name="connsiteX4" fmla="*/ 0 w 95250"/>
                <a:gd name="connsiteY4" fmla="*/ 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38100">
                  <a:moveTo>
                    <a:pt x="95250" y="0"/>
                  </a:moveTo>
                  <a:lnTo>
                    <a:pt x="95250" y="28575"/>
                  </a:lnTo>
                  <a:cubicBezTo>
                    <a:pt x="95250" y="34290"/>
                    <a:pt x="74295" y="38100"/>
                    <a:pt x="47625" y="38100"/>
                  </a:cubicBezTo>
                  <a:cubicBezTo>
                    <a:pt x="20955" y="38100"/>
                    <a:pt x="0" y="34290"/>
                    <a:pt x="0" y="28575"/>
                  </a:cubicBezTo>
                  <a:lnTo>
                    <a:pt x="0" y="0"/>
                  </a:ln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63" name="Freeform: Shape 183">
              <a:extLst>
                <a:ext uri="{FF2B5EF4-FFF2-40B4-BE49-F238E27FC236}">
                  <a16:creationId xmlns:a16="http://schemas.microsoft.com/office/drawing/2014/main" id="{C8DD6E7A-4234-826D-342B-6B08FD81D119}"/>
                </a:ext>
              </a:extLst>
            </p:cNvPr>
            <p:cNvSpPr/>
            <p:nvPr/>
          </p:nvSpPr>
          <p:spPr>
            <a:xfrm>
              <a:off x="7648576" y="1365251"/>
              <a:ext cx="95250" cy="38100"/>
            </a:xfrm>
            <a:custGeom>
              <a:avLst/>
              <a:gdLst>
                <a:gd name="connsiteX0" fmla="*/ 95250 w 95250"/>
                <a:gd name="connsiteY0" fmla="*/ 0 h 38100"/>
                <a:gd name="connsiteX1" fmla="*/ 95250 w 95250"/>
                <a:gd name="connsiteY1" fmla="*/ 28575 h 38100"/>
                <a:gd name="connsiteX2" fmla="*/ 47625 w 95250"/>
                <a:gd name="connsiteY2" fmla="*/ 38100 h 38100"/>
                <a:gd name="connsiteX3" fmla="*/ 0 w 95250"/>
                <a:gd name="connsiteY3" fmla="*/ 28575 h 38100"/>
                <a:gd name="connsiteX4" fmla="*/ 0 w 95250"/>
                <a:gd name="connsiteY4" fmla="*/ 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38100">
                  <a:moveTo>
                    <a:pt x="95250" y="0"/>
                  </a:moveTo>
                  <a:lnTo>
                    <a:pt x="95250" y="28575"/>
                  </a:lnTo>
                  <a:cubicBezTo>
                    <a:pt x="95250" y="34290"/>
                    <a:pt x="74295" y="38100"/>
                    <a:pt x="47625" y="38100"/>
                  </a:cubicBezTo>
                  <a:cubicBezTo>
                    <a:pt x="20955" y="38100"/>
                    <a:pt x="0" y="34290"/>
                    <a:pt x="0" y="28575"/>
                  </a:cubicBezTo>
                  <a:lnTo>
                    <a:pt x="0" y="0"/>
                  </a:ln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64" name="Freeform: Shape 184">
              <a:extLst>
                <a:ext uri="{FF2B5EF4-FFF2-40B4-BE49-F238E27FC236}">
                  <a16:creationId xmlns:a16="http://schemas.microsoft.com/office/drawing/2014/main" id="{640A4EAC-B929-9502-808F-BCFDCBFB3234}"/>
                </a:ext>
              </a:extLst>
            </p:cNvPr>
            <p:cNvSpPr/>
            <p:nvPr/>
          </p:nvSpPr>
          <p:spPr>
            <a:xfrm>
              <a:off x="7648576" y="1184276"/>
              <a:ext cx="219075" cy="133350"/>
            </a:xfrm>
            <a:custGeom>
              <a:avLst/>
              <a:gdLst>
                <a:gd name="connsiteX0" fmla="*/ 0 w 219075"/>
                <a:gd name="connsiteY0" fmla="*/ 66675 h 133350"/>
                <a:gd name="connsiteX1" fmla="*/ 0 w 219075"/>
                <a:gd name="connsiteY1" fmla="*/ 9525 h 133350"/>
                <a:gd name="connsiteX2" fmla="*/ 9525 w 219075"/>
                <a:gd name="connsiteY2" fmla="*/ 0 h 133350"/>
                <a:gd name="connsiteX3" fmla="*/ 209550 w 219075"/>
                <a:gd name="connsiteY3" fmla="*/ 0 h 133350"/>
                <a:gd name="connsiteX4" fmla="*/ 219075 w 219075"/>
                <a:gd name="connsiteY4" fmla="*/ 9525 h 133350"/>
                <a:gd name="connsiteX5" fmla="*/ 219075 w 219075"/>
                <a:gd name="connsiteY5" fmla="*/ 123825 h 133350"/>
                <a:gd name="connsiteX6" fmla="*/ 209550 w 219075"/>
                <a:gd name="connsiteY6" fmla="*/ 133350 h 133350"/>
                <a:gd name="connsiteX7" fmla="*/ 119063 w 219075"/>
                <a:gd name="connsiteY7" fmla="*/ 13335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075" h="133350">
                  <a:moveTo>
                    <a:pt x="0" y="66675"/>
                  </a:moveTo>
                  <a:lnTo>
                    <a:pt x="0" y="9525"/>
                  </a:lnTo>
                  <a:cubicBezTo>
                    <a:pt x="0" y="3810"/>
                    <a:pt x="3810" y="0"/>
                    <a:pt x="9525" y="0"/>
                  </a:cubicBezTo>
                  <a:lnTo>
                    <a:pt x="209550" y="0"/>
                  </a:lnTo>
                  <a:cubicBezTo>
                    <a:pt x="215265" y="0"/>
                    <a:pt x="219075" y="3810"/>
                    <a:pt x="219075" y="9525"/>
                  </a:cubicBezTo>
                  <a:lnTo>
                    <a:pt x="219075" y="123825"/>
                  </a:lnTo>
                  <a:cubicBezTo>
                    <a:pt x="219075" y="129540"/>
                    <a:pt x="215265" y="133350"/>
                    <a:pt x="209550" y="133350"/>
                  </a:cubicBezTo>
                  <a:lnTo>
                    <a:pt x="119063" y="133350"/>
                  </a:ln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65" name="Freeform: Shape 185">
              <a:extLst>
                <a:ext uri="{FF2B5EF4-FFF2-40B4-BE49-F238E27FC236}">
                  <a16:creationId xmlns:a16="http://schemas.microsoft.com/office/drawing/2014/main" id="{CA6EE3A1-5D81-0686-2286-908A391D7EE1}"/>
                </a:ext>
              </a:extLst>
            </p:cNvPr>
            <p:cNvSpPr/>
            <p:nvPr/>
          </p:nvSpPr>
          <p:spPr>
            <a:xfrm>
              <a:off x="7729538" y="1222133"/>
              <a:ext cx="57150" cy="47625"/>
            </a:xfrm>
            <a:custGeom>
              <a:avLst/>
              <a:gdLst>
                <a:gd name="connsiteX0" fmla="*/ 0 w 57150"/>
                <a:gd name="connsiteY0" fmla="*/ 28817 h 47625"/>
                <a:gd name="connsiteX1" fmla="*/ 25717 w 57150"/>
                <a:gd name="connsiteY1" fmla="*/ 242 h 47625"/>
                <a:gd name="connsiteX2" fmla="*/ 57150 w 57150"/>
                <a:gd name="connsiteY2" fmla="*/ 22150 h 47625"/>
                <a:gd name="connsiteX3" fmla="*/ 39053 w 57150"/>
                <a:gd name="connsiteY3" fmla="*/ 55487 h 47625"/>
              </a:gdLst>
              <a:ahLst/>
              <a:cxnLst>
                <a:cxn ang="0">
                  <a:pos x="connsiteX0" y="connsiteY0"/>
                </a:cxn>
                <a:cxn ang="0">
                  <a:pos x="connsiteX1" y="connsiteY1"/>
                </a:cxn>
                <a:cxn ang="0">
                  <a:pos x="connsiteX2" y="connsiteY2"/>
                </a:cxn>
                <a:cxn ang="0">
                  <a:pos x="connsiteX3" y="connsiteY3"/>
                </a:cxn>
              </a:cxnLst>
              <a:rect l="l" t="t" r="r" b="b"/>
              <a:pathLst>
                <a:path w="57150" h="47625">
                  <a:moveTo>
                    <a:pt x="0" y="28817"/>
                  </a:moveTo>
                  <a:cubicBezTo>
                    <a:pt x="0" y="14530"/>
                    <a:pt x="10478" y="2147"/>
                    <a:pt x="25717" y="242"/>
                  </a:cubicBezTo>
                  <a:cubicBezTo>
                    <a:pt x="40005" y="-1663"/>
                    <a:pt x="53340" y="7862"/>
                    <a:pt x="57150" y="22150"/>
                  </a:cubicBezTo>
                  <a:cubicBezTo>
                    <a:pt x="60960" y="36437"/>
                    <a:pt x="52388" y="50725"/>
                    <a:pt x="39053" y="55487"/>
                  </a:cubicBez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66" name="Freeform: Shape 186">
              <a:extLst>
                <a:ext uri="{FF2B5EF4-FFF2-40B4-BE49-F238E27FC236}">
                  <a16:creationId xmlns:a16="http://schemas.microsoft.com/office/drawing/2014/main" id="{A1753085-E80D-DF5B-FB5C-1BD14144B0FB}"/>
                </a:ext>
              </a:extLst>
            </p:cNvPr>
            <p:cNvSpPr/>
            <p:nvPr/>
          </p:nvSpPr>
          <p:spPr>
            <a:xfrm>
              <a:off x="7688580" y="1225233"/>
              <a:ext cx="9525" cy="9525"/>
            </a:xfrm>
            <a:custGeom>
              <a:avLst/>
              <a:gdLst>
                <a:gd name="connsiteX0" fmla="*/ 2858 w 0"/>
                <a:gd name="connsiteY0" fmla="*/ 0 h 0"/>
                <a:gd name="connsiteX1" fmla="*/ 5715 w 0"/>
                <a:gd name="connsiteY1" fmla="*/ 2857 h 0"/>
                <a:gd name="connsiteX2" fmla="*/ 2858 w 0"/>
                <a:gd name="connsiteY2" fmla="*/ 5715 h 0"/>
                <a:gd name="connsiteX3" fmla="*/ 0 w 0"/>
                <a:gd name="connsiteY3" fmla="*/ 2857 h 0"/>
                <a:gd name="connsiteX4" fmla="*/ 2858 w 0"/>
                <a:gd name="connsiteY4" fmla="*/ 0 h 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a:moveTo>
                    <a:pt x="2858" y="0"/>
                  </a:moveTo>
                  <a:cubicBezTo>
                    <a:pt x="3810" y="0"/>
                    <a:pt x="5715" y="952"/>
                    <a:pt x="5715" y="2857"/>
                  </a:cubicBezTo>
                  <a:cubicBezTo>
                    <a:pt x="5715" y="4763"/>
                    <a:pt x="4763" y="5715"/>
                    <a:pt x="2858" y="5715"/>
                  </a:cubicBezTo>
                  <a:cubicBezTo>
                    <a:pt x="1905" y="5715"/>
                    <a:pt x="0" y="4763"/>
                    <a:pt x="0" y="2857"/>
                  </a:cubicBezTo>
                  <a:cubicBezTo>
                    <a:pt x="0" y="952"/>
                    <a:pt x="1905" y="0"/>
                    <a:pt x="2858" y="0"/>
                  </a:cubicBez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67" name="Freeform: Shape 187">
              <a:extLst>
                <a:ext uri="{FF2B5EF4-FFF2-40B4-BE49-F238E27FC236}">
                  <a16:creationId xmlns:a16="http://schemas.microsoft.com/office/drawing/2014/main" id="{060A221C-1611-2D7A-9D9F-C95A50484821}"/>
                </a:ext>
              </a:extLst>
            </p:cNvPr>
            <p:cNvSpPr/>
            <p:nvPr/>
          </p:nvSpPr>
          <p:spPr>
            <a:xfrm>
              <a:off x="7821931" y="1272858"/>
              <a:ext cx="9525" cy="9525"/>
            </a:xfrm>
            <a:custGeom>
              <a:avLst/>
              <a:gdLst>
                <a:gd name="connsiteX0" fmla="*/ 2857 w 0"/>
                <a:gd name="connsiteY0" fmla="*/ 0 h 0"/>
                <a:gd name="connsiteX1" fmla="*/ 5715 w 0"/>
                <a:gd name="connsiteY1" fmla="*/ 2858 h 0"/>
                <a:gd name="connsiteX2" fmla="*/ 2857 w 0"/>
                <a:gd name="connsiteY2" fmla="*/ 5715 h 0"/>
                <a:gd name="connsiteX3" fmla="*/ 0 w 0"/>
                <a:gd name="connsiteY3" fmla="*/ 2858 h 0"/>
                <a:gd name="connsiteX4" fmla="*/ 2857 w 0"/>
                <a:gd name="connsiteY4" fmla="*/ 0 h 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a:moveTo>
                    <a:pt x="2857" y="0"/>
                  </a:moveTo>
                  <a:cubicBezTo>
                    <a:pt x="3810" y="0"/>
                    <a:pt x="5715" y="952"/>
                    <a:pt x="5715" y="2858"/>
                  </a:cubicBezTo>
                  <a:cubicBezTo>
                    <a:pt x="5715" y="4763"/>
                    <a:pt x="4763" y="5715"/>
                    <a:pt x="2857" y="5715"/>
                  </a:cubicBezTo>
                  <a:cubicBezTo>
                    <a:pt x="1905" y="5715"/>
                    <a:pt x="0" y="4763"/>
                    <a:pt x="0" y="2858"/>
                  </a:cubicBezTo>
                  <a:cubicBezTo>
                    <a:pt x="0" y="952"/>
                    <a:pt x="1905" y="0"/>
                    <a:pt x="2857" y="0"/>
                  </a:cubicBez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68" name="Freeform: Shape 188">
              <a:extLst>
                <a:ext uri="{FF2B5EF4-FFF2-40B4-BE49-F238E27FC236}">
                  <a16:creationId xmlns:a16="http://schemas.microsoft.com/office/drawing/2014/main" id="{70150249-1907-B1ED-2C5D-735232972857}"/>
                </a:ext>
              </a:extLst>
            </p:cNvPr>
            <p:cNvSpPr/>
            <p:nvPr/>
          </p:nvSpPr>
          <p:spPr>
            <a:xfrm>
              <a:off x="7667626" y="1203326"/>
              <a:ext cx="180975" cy="95250"/>
            </a:xfrm>
            <a:custGeom>
              <a:avLst/>
              <a:gdLst>
                <a:gd name="connsiteX0" fmla="*/ 0 w 180975"/>
                <a:gd name="connsiteY0" fmla="*/ 47625 h 95250"/>
                <a:gd name="connsiteX1" fmla="*/ 0 w 180975"/>
                <a:gd name="connsiteY1" fmla="*/ 4763 h 95250"/>
                <a:gd name="connsiteX2" fmla="*/ 4763 w 180975"/>
                <a:gd name="connsiteY2" fmla="*/ 0 h 95250"/>
                <a:gd name="connsiteX3" fmla="*/ 176213 w 180975"/>
                <a:gd name="connsiteY3" fmla="*/ 0 h 95250"/>
                <a:gd name="connsiteX4" fmla="*/ 180975 w 180975"/>
                <a:gd name="connsiteY4" fmla="*/ 4763 h 95250"/>
                <a:gd name="connsiteX5" fmla="*/ 180975 w 180975"/>
                <a:gd name="connsiteY5" fmla="*/ 90488 h 95250"/>
                <a:gd name="connsiteX6" fmla="*/ 176213 w 180975"/>
                <a:gd name="connsiteY6" fmla="*/ 95250 h 95250"/>
                <a:gd name="connsiteX7" fmla="*/ 100013 w 180975"/>
                <a:gd name="connsiteY7" fmla="*/ 9525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975" h="95250">
                  <a:moveTo>
                    <a:pt x="0" y="47625"/>
                  </a:moveTo>
                  <a:lnTo>
                    <a:pt x="0" y="4763"/>
                  </a:lnTo>
                  <a:cubicBezTo>
                    <a:pt x="0" y="1905"/>
                    <a:pt x="1905" y="0"/>
                    <a:pt x="4763" y="0"/>
                  </a:cubicBezTo>
                  <a:lnTo>
                    <a:pt x="176213" y="0"/>
                  </a:lnTo>
                  <a:cubicBezTo>
                    <a:pt x="179070" y="0"/>
                    <a:pt x="180975" y="1905"/>
                    <a:pt x="180975" y="4763"/>
                  </a:cubicBezTo>
                  <a:lnTo>
                    <a:pt x="180975" y="90488"/>
                  </a:lnTo>
                  <a:cubicBezTo>
                    <a:pt x="180975" y="93345"/>
                    <a:pt x="179070" y="95250"/>
                    <a:pt x="176213" y="95250"/>
                  </a:cubicBezTo>
                  <a:lnTo>
                    <a:pt x="100013" y="95250"/>
                  </a:ln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grpSp>
      <p:grpSp>
        <p:nvGrpSpPr>
          <p:cNvPr id="69" name="Group 68">
            <a:extLst>
              <a:ext uri="{FF2B5EF4-FFF2-40B4-BE49-F238E27FC236}">
                <a16:creationId xmlns:a16="http://schemas.microsoft.com/office/drawing/2014/main" id="{B185C005-B6BE-C6B0-8170-309EACF23642}"/>
              </a:ext>
            </a:extLst>
          </p:cNvPr>
          <p:cNvGrpSpPr/>
          <p:nvPr/>
        </p:nvGrpSpPr>
        <p:grpSpPr>
          <a:xfrm>
            <a:off x="9570045" y="2806124"/>
            <a:ext cx="475274" cy="473204"/>
            <a:chOff x="6490101" y="3234084"/>
            <a:chExt cx="219075" cy="218122"/>
          </a:xfrm>
        </p:grpSpPr>
        <p:sp>
          <p:nvSpPr>
            <p:cNvPr id="70" name="Freeform: Shape 1825">
              <a:extLst>
                <a:ext uri="{FF2B5EF4-FFF2-40B4-BE49-F238E27FC236}">
                  <a16:creationId xmlns:a16="http://schemas.microsoft.com/office/drawing/2014/main" id="{7542B40E-D832-33F1-E7AD-AA0E48F5ABE9}"/>
                </a:ext>
              </a:extLst>
            </p:cNvPr>
            <p:cNvSpPr/>
            <p:nvPr/>
          </p:nvSpPr>
          <p:spPr>
            <a:xfrm>
              <a:off x="6642501" y="3324571"/>
              <a:ext cx="66675" cy="123825"/>
            </a:xfrm>
            <a:custGeom>
              <a:avLst/>
              <a:gdLst>
                <a:gd name="connsiteX0" fmla="*/ 66675 w 66675"/>
                <a:gd name="connsiteY0" fmla="*/ 128588 h 123825"/>
                <a:gd name="connsiteX1" fmla="*/ 42863 w 66675"/>
                <a:gd name="connsiteY1" fmla="*/ 96203 h 123825"/>
                <a:gd name="connsiteX2" fmla="*/ 42863 w 66675"/>
                <a:gd name="connsiteY2" fmla="*/ 52388 h 123825"/>
                <a:gd name="connsiteX3" fmla="*/ 0 w 66675"/>
                <a:gd name="connsiteY3" fmla="*/ 0 h 123825"/>
              </a:gdLst>
              <a:ahLst/>
              <a:cxnLst>
                <a:cxn ang="0">
                  <a:pos x="connsiteX0" y="connsiteY0"/>
                </a:cxn>
                <a:cxn ang="0">
                  <a:pos x="connsiteX1" y="connsiteY1"/>
                </a:cxn>
                <a:cxn ang="0">
                  <a:pos x="connsiteX2" y="connsiteY2"/>
                </a:cxn>
                <a:cxn ang="0">
                  <a:pos x="connsiteX3" y="connsiteY3"/>
                </a:cxn>
              </a:cxnLst>
              <a:rect l="l" t="t" r="r" b="b"/>
              <a:pathLst>
                <a:path w="66675" h="123825">
                  <a:moveTo>
                    <a:pt x="66675" y="128588"/>
                  </a:moveTo>
                  <a:lnTo>
                    <a:pt x="42863" y="96203"/>
                  </a:lnTo>
                  <a:lnTo>
                    <a:pt x="42863" y="52388"/>
                  </a:lnTo>
                  <a:cubicBezTo>
                    <a:pt x="42863" y="35243"/>
                    <a:pt x="18098" y="15240"/>
                    <a:pt x="0" y="0"/>
                  </a:cubicBez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71" name="Freeform: Shape 1826">
              <a:extLst>
                <a:ext uri="{FF2B5EF4-FFF2-40B4-BE49-F238E27FC236}">
                  <a16:creationId xmlns:a16="http://schemas.microsoft.com/office/drawing/2014/main" id="{F47374F7-1C99-FE96-F563-6311BFAC0C29}"/>
                </a:ext>
              </a:extLst>
            </p:cNvPr>
            <p:cNvSpPr/>
            <p:nvPr/>
          </p:nvSpPr>
          <p:spPr>
            <a:xfrm>
              <a:off x="6618689" y="3366481"/>
              <a:ext cx="38100" cy="85725"/>
            </a:xfrm>
            <a:custGeom>
              <a:avLst/>
              <a:gdLst>
                <a:gd name="connsiteX0" fmla="*/ 42862 w 38100"/>
                <a:gd name="connsiteY0" fmla="*/ 29528 h 85725"/>
                <a:gd name="connsiteX1" fmla="*/ 17145 w 38100"/>
                <a:gd name="connsiteY1" fmla="*/ 2857 h 85725"/>
                <a:gd name="connsiteX2" fmla="*/ 2858 w 38100"/>
                <a:gd name="connsiteY2" fmla="*/ 2857 h 85725"/>
                <a:gd name="connsiteX3" fmla="*/ 2858 w 38100"/>
                <a:gd name="connsiteY3" fmla="*/ 17145 h 85725"/>
                <a:gd name="connsiteX4" fmla="*/ 28575 w 38100"/>
                <a:gd name="connsiteY4" fmla="*/ 48578 h 85725"/>
                <a:gd name="connsiteX5" fmla="*/ 28575 w 38100"/>
                <a:gd name="connsiteY5" fmla="*/ 62865 h 85725"/>
                <a:gd name="connsiteX6" fmla="*/ 43815 w 38100"/>
                <a:gd name="connsiteY6" fmla="*/ 86678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 h="85725">
                  <a:moveTo>
                    <a:pt x="42862" y="29528"/>
                  </a:moveTo>
                  <a:lnTo>
                    <a:pt x="17145" y="2857"/>
                  </a:lnTo>
                  <a:cubicBezTo>
                    <a:pt x="13335" y="-952"/>
                    <a:pt x="6667" y="-952"/>
                    <a:pt x="2858" y="2857"/>
                  </a:cubicBezTo>
                  <a:cubicBezTo>
                    <a:pt x="-953" y="6668"/>
                    <a:pt x="-953" y="13335"/>
                    <a:pt x="2858" y="17145"/>
                  </a:cubicBezTo>
                  <a:lnTo>
                    <a:pt x="28575" y="48578"/>
                  </a:lnTo>
                  <a:lnTo>
                    <a:pt x="28575" y="62865"/>
                  </a:lnTo>
                  <a:cubicBezTo>
                    <a:pt x="28575" y="72390"/>
                    <a:pt x="43815" y="86678"/>
                    <a:pt x="43815" y="86678"/>
                  </a:cubicBez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72" name="Freeform: Shape 1827">
              <a:extLst>
                <a:ext uri="{FF2B5EF4-FFF2-40B4-BE49-F238E27FC236}">
                  <a16:creationId xmlns:a16="http://schemas.microsoft.com/office/drawing/2014/main" id="{6B4060DC-9A12-CF53-7716-36C35DBBFC52}"/>
                </a:ext>
              </a:extLst>
            </p:cNvPr>
            <p:cNvSpPr/>
            <p:nvPr/>
          </p:nvSpPr>
          <p:spPr>
            <a:xfrm>
              <a:off x="6490101" y="3234084"/>
              <a:ext cx="152400" cy="190500"/>
            </a:xfrm>
            <a:custGeom>
              <a:avLst/>
              <a:gdLst>
                <a:gd name="connsiteX0" fmla="*/ 128588 w 152400"/>
                <a:gd name="connsiteY0" fmla="*/ 190500 h 190500"/>
                <a:gd name="connsiteX1" fmla="*/ 9525 w 152400"/>
                <a:gd name="connsiteY1" fmla="*/ 190500 h 190500"/>
                <a:gd name="connsiteX2" fmla="*/ 0 w 152400"/>
                <a:gd name="connsiteY2" fmla="*/ 180975 h 190500"/>
                <a:gd name="connsiteX3" fmla="*/ 0 w 152400"/>
                <a:gd name="connsiteY3" fmla="*/ 9525 h 190500"/>
                <a:gd name="connsiteX4" fmla="*/ 9525 w 152400"/>
                <a:gd name="connsiteY4" fmla="*/ 0 h 190500"/>
                <a:gd name="connsiteX5" fmla="*/ 142875 w 152400"/>
                <a:gd name="connsiteY5" fmla="*/ 0 h 190500"/>
                <a:gd name="connsiteX6" fmla="*/ 152400 w 152400"/>
                <a:gd name="connsiteY6" fmla="*/ 9525 h 190500"/>
                <a:gd name="connsiteX7" fmla="*/ 152400 w 152400"/>
                <a:gd name="connsiteY7" fmla="*/ 138113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90500">
                  <a:moveTo>
                    <a:pt x="128588" y="190500"/>
                  </a:moveTo>
                  <a:lnTo>
                    <a:pt x="9525" y="190500"/>
                  </a:lnTo>
                  <a:cubicBezTo>
                    <a:pt x="3810" y="190500"/>
                    <a:pt x="0" y="186690"/>
                    <a:pt x="0" y="180975"/>
                  </a:cubicBezTo>
                  <a:lnTo>
                    <a:pt x="0" y="9525"/>
                  </a:lnTo>
                  <a:cubicBezTo>
                    <a:pt x="0" y="3810"/>
                    <a:pt x="3810" y="0"/>
                    <a:pt x="9525" y="0"/>
                  </a:cubicBezTo>
                  <a:lnTo>
                    <a:pt x="142875" y="0"/>
                  </a:lnTo>
                  <a:cubicBezTo>
                    <a:pt x="148590" y="0"/>
                    <a:pt x="152400" y="3810"/>
                    <a:pt x="152400" y="9525"/>
                  </a:cubicBezTo>
                  <a:lnTo>
                    <a:pt x="152400" y="138113"/>
                  </a:ln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73" name="Freeform: Shape 1828">
              <a:extLst>
                <a:ext uri="{FF2B5EF4-FFF2-40B4-BE49-F238E27FC236}">
                  <a16:creationId xmlns:a16="http://schemas.microsoft.com/office/drawing/2014/main" id="{43C9FE98-0B6B-1808-41C4-2489A2A6F518}"/>
                </a:ext>
              </a:extLst>
            </p:cNvPr>
            <p:cNvSpPr/>
            <p:nvPr/>
          </p:nvSpPr>
          <p:spPr>
            <a:xfrm>
              <a:off x="6575826" y="3262659"/>
              <a:ext cx="28575" cy="28575"/>
            </a:xfrm>
            <a:custGeom>
              <a:avLst/>
              <a:gdLst>
                <a:gd name="connsiteX0" fmla="*/ 0 w 28575"/>
                <a:gd name="connsiteY0" fmla="*/ 0 h 28575"/>
                <a:gd name="connsiteX1" fmla="*/ 28575 w 28575"/>
                <a:gd name="connsiteY1" fmla="*/ 0 h 28575"/>
                <a:gd name="connsiteX2" fmla="*/ 28575 w 28575"/>
                <a:gd name="connsiteY2" fmla="*/ 28575 h 28575"/>
              </a:gdLst>
              <a:ahLst/>
              <a:cxnLst>
                <a:cxn ang="0">
                  <a:pos x="connsiteX0" y="connsiteY0"/>
                </a:cxn>
                <a:cxn ang="0">
                  <a:pos x="connsiteX1" y="connsiteY1"/>
                </a:cxn>
                <a:cxn ang="0">
                  <a:pos x="connsiteX2" y="connsiteY2"/>
                </a:cxn>
              </a:cxnLst>
              <a:rect l="l" t="t" r="r" b="b"/>
              <a:pathLst>
                <a:path w="28575" h="28575">
                  <a:moveTo>
                    <a:pt x="0" y="0"/>
                  </a:moveTo>
                  <a:lnTo>
                    <a:pt x="28575" y="0"/>
                  </a:lnTo>
                  <a:lnTo>
                    <a:pt x="28575" y="28575"/>
                  </a:ln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74" name="Freeform: Shape 1829">
              <a:extLst>
                <a:ext uri="{FF2B5EF4-FFF2-40B4-BE49-F238E27FC236}">
                  <a16:creationId xmlns:a16="http://schemas.microsoft.com/office/drawing/2014/main" id="{7553077D-7FA0-A9CF-D78C-4F702C85641A}"/>
                </a:ext>
              </a:extLst>
            </p:cNvPr>
            <p:cNvSpPr/>
            <p:nvPr/>
          </p:nvSpPr>
          <p:spPr>
            <a:xfrm>
              <a:off x="6523439" y="3262659"/>
              <a:ext cx="76200" cy="76200"/>
            </a:xfrm>
            <a:custGeom>
              <a:avLst/>
              <a:gdLst>
                <a:gd name="connsiteX0" fmla="*/ 80963 w 76200"/>
                <a:gd name="connsiteY0" fmla="*/ 0 h 76200"/>
                <a:gd name="connsiteX1" fmla="*/ 0 w 76200"/>
                <a:gd name="connsiteY1" fmla="*/ 76200 h 76200"/>
              </a:gdLst>
              <a:ahLst/>
              <a:cxnLst>
                <a:cxn ang="0">
                  <a:pos x="connsiteX0" y="connsiteY0"/>
                </a:cxn>
                <a:cxn ang="0">
                  <a:pos x="connsiteX1" y="connsiteY1"/>
                </a:cxn>
              </a:cxnLst>
              <a:rect l="l" t="t" r="r" b="b"/>
              <a:pathLst>
                <a:path w="76200" h="76200">
                  <a:moveTo>
                    <a:pt x="80963" y="0"/>
                  </a:moveTo>
                  <a:lnTo>
                    <a:pt x="0" y="76200"/>
                  </a:ln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75" name="Freeform: Shape 1830">
              <a:extLst>
                <a:ext uri="{FF2B5EF4-FFF2-40B4-BE49-F238E27FC236}">
                  <a16:creationId xmlns:a16="http://schemas.microsoft.com/office/drawing/2014/main" id="{3BE56040-FC85-6671-065E-6787FD01A2B2}"/>
                </a:ext>
              </a:extLst>
            </p:cNvPr>
            <p:cNvSpPr/>
            <p:nvPr/>
          </p:nvSpPr>
          <p:spPr>
            <a:xfrm>
              <a:off x="6528201" y="3362671"/>
              <a:ext cx="9525" cy="28575"/>
            </a:xfrm>
            <a:custGeom>
              <a:avLst/>
              <a:gdLst>
                <a:gd name="connsiteX0" fmla="*/ 0 w 0"/>
                <a:gd name="connsiteY0" fmla="*/ 0 h 28575"/>
                <a:gd name="connsiteX1" fmla="*/ 0 w 0"/>
                <a:gd name="connsiteY1" fmla="*/ 33338 h 28575"/>
              </a:gdLst>
              <a:ahLst/>
              <a:cxnLst>
                <a:cxn ang="0">
                  <a:pos x="connsiteX0" y="connsiteY0"/>
                </a:cxn>
                <a:cxn ang="0">
                  <a:pos x="connsiteX1" y="connsiteY1"/>
                </a:cxn>
              </a:cxnLst>
              <a:rect l="l" t="t" r="r" b="b"/>
              <a:pathLst>
                <a:path h="28575">
                  <a:moveTo>
                    <a:pt x="0" y="0"/>
                  </a:moveTo>
                  <a:lnTo>
                    <a:pt x="0" y="33338"/>
                  </a:ln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76" name="Freeform: Shape 1831">
              <a:extLst>
                <a:ext uri="{FF2B5EF4-FFF2-40B4-BE49-F238E27FC236}">
                  <a16:creationId xmlns:a16="http://schemas.microsoft.com/office/drawing/2014/main" id="{7E01BA3C-8EE7-CFF3-CA67-EEA3321B6043}"/>
                </a:ext>
              </a:extLst>
            </p:cNvPr>
            <p:cNvSpPr/>
            <p:nvPr/>
          </p:nvSpPr>
          <p:spPr>
            <a:xfrm>
              <a:off x="6556776" y="3338859"/>
              <a:ext cx="9525" cy="57150"/>
            </a:xfrm>
            <a:custGeom>
              <a:avLst/>
              <a:gdLst>
                <a:gd name="connsiteX0" fmla="*/ 0 w 0"/>
                <a:gd name="connsiteY0" fmla="*/ 0 h 57150"/>
                <a:gd name="connsiteX1" fmla="*/ 0 w 0"/>
                <a:gd name="connsiteY1" fmla="*/ 57150 h 57150"/>
              </a:gdLst>
              <a:ahLst/>
              <a:cxnLst>
                <a:cxn ang="0">
                  <a:pos x="connsiteX0" y="connsiteY0"/>
                </a:cxn>
                <a:cxn ang="0">
                  <a:pos x="connsiteX1" y="connsiteY1"/>
                </a:cxn>
              </a:cxnLst>
              <a:rect l="l" t="t" r="r" b="b"/>
              <a:pathLst>
                <a:path h="57150">
                  <a:moveTo>
                    <a:pt x="0" y="0"/>
                  </a:moveTo>
                  <a:lnTo>
                    <a:pt x="0" y="57150"/>
                  </a:ln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77" name="Freeform: Shape 1832">
              <a:extLst>
                <a:ext uri="{FF2B5EF4-FFF2-40B4-BE49-F238E27FC236}">
                  <a16:creationId xmlns:a16="http://schemas.microsoft.com/office/drawing/2014/main" id="{2355A025-4B33-B30D-4ED7-699BC6C71274}"/>
                </a:ext>
              </a:extLst>
            </p:cNvPr>
            <p:cNvSpPr/>
            <p:nvPr/>
          </p:nvSpPr>
          <p:spPr>
            <a:xfrm>
              <a:off x="6585351" y="3319809"/>
              <a:ext cx="9525" cy="76200"/>
            </a:xfrm>
            <a:custGeom>
              <a:avLst/>
              <a:gdLst>
                <a:gd name="connsiteX0" fmla="*/ 0 w 0"/>
                <a:gd name="connsiteY0" fmla="*/ 0 h 76200"/>
                <a:gd name="connsiteX1" fmla="*/ 0 w 0"/>
                <a:gd name="connsiteY1" fmla="*/ 76200 h 76200"/>
              </a:gdLst>
              <a:ahLst/>
              <a:cxnLst>
                <a:cxn ang="0">
                  <a:pos x="connsiteX0" y="connsiteY0"/>
                </a:cxn>
                <a:cxn ang="0">
                  <a:pos x="connsiteX1" y="connsiteY1"/>
                </a:cxn>
              </a:cxnLst>
              <a:rect l="l" t="t" r="r" b="b"/>
              <a:pathLst>
                <a:path h="76200">
                  <a:moveTo>
                    <a:pt x="0" y="0"/>
                  </a:moveTo>
                  <a:lnTo>
                    <a:pt x="0" y="76200"/>
                  </a:ln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grpSp>
      <p:sp>
        <p:nvSpPr>
          <p:cNvPr id="3" name="TextBox 2">
            <a:extLst>
              <a:ext uri="{FF2B5EF4-FFF2-40B4-BE49-F238E27FC236}">
                <a16:creationId xmlns:a16="http://schemas.microsoft.com/office/drawing/2014/main" id="{6BC7D36A-0086-2AF7-ED5D-FD68E8054CA5}"/>
              </a:ext>
            </a:extLst>
          </p:cNvPr>
          <p:cNvSpPr txBox="1"/>
          <p:nvPr/>
        </p:nvSpPr>
        <p:spPr>
          <a:xfrm>
            <a:off x="341424" y="4708505"/>
            <a:ext cx="6229350" cy="369332"/>
          </a:xfrm>
          <a:prstGeom prst="rect">
            <a:avLst/>
          </a:prstGeom>
          <a:noFill/>
        </p:spPr>
        <p:txBody>
          <a:bodyPr wrap="square">
            <a:spAutoFit/>
          </a:bodyPr>
          <a:lstStyle/>
          <a:p>
            <a:r>
              <a:rPr lang="en-US" b="1">
                <a:solidFill>
                  <a:schemeClr val="accent5">
                    <a:lumMod val="50000"/>
                  </a:schemeClr>
                </a:solidFill>
              </a:rPr>
              <a:t>Solutions Partner Designations</a:t>
            </a:r>
          </a:p>
        </p:txBody>
      </p:sp>
      <p:graphicFrame>
        <p:nvGraphicFramePr>
          <p:cNvPr id="4" name="Table 3">
            <a:extLst>
              <a:ext uri="{FF2B5EF4-FFF2-40B4-BE49-F238E27FC236}">
                <a16:creationId xmlns:a16="http://schemas.microsoft.com/office/drawing/2014/main" id="{FF579500-4CE1-CDE2-48D1-723DAD978437}"/>
              </a:ext>
            </a:extLst>
          </p:cNvPr>
          <p:cNvGraphicFramePr>
            <a:graphicFrameLocks noGrp="1"/>
          </p:cNvGraphicFramePr>
          <p:nvPr>
            <p:extLst>
              <p:ext uri="{D42A27DB-BD31-4B8C-83A1-F6EECF244321}">
                <p14:modId xmlns:p14="http://schemas.microsoft.com/office/powerpoint/2010/main" val="3756039177"/>
              </p:ext>
            </p:extLst>
          </p:nvPr>
        </p:nvGraphicFramePr>
        <p:xfrm>
          <a:off x="351060" y="5074287"/>
          <a:ext cx="11241414" cy="1097280"/>
        </p:xfrm>
        <a:graphic>
          <a:graphicData uri="http://schemas.openxmlformats.org/drawingml/2006/table">
            <a:tbl>
              <a:tblPr firstRow="1" bandRow="1">
                <a:tableStyleId>{5C22544A-7EE6-4342-B048-85BDC9FD1C3A}</a:tableStyleId>
              </a:tblPr>
              <a:tblGrid>
                <a:gridCol w="5793878">
                  <a:extLst>
                    <a:ext uri="{9D8B030D-6E8A-4147-A177-3AD203B41FA5}">
                      <a16:colId xmlns:a16="http://schemas.microsoft.com/office/drawing/2014/main" val="1671235340"/>
                    </a:ext>
                  </a:extLst>
                </a:gridCol>
                <a:gridCol w="3715966">
                  <a:extLst>
                    <a:ext uri="{9D8B030D-6E8A-4147-A177-3AD203B41FA5}">
                      <a16:colId xmlns:a16="http://schemas.microsoft.com/office/drawing/2014/main" val="3804999540"/>
                    </a:ext>
                  </a:extLst>
                </a:gridCol>
                <a:gridCol w="1731570">
                  <a:extLst>
                    <a:ext uri="{9D8B030D-6E8A-4147-A177-3AD203B41FA5}">
                      <a16:colId xmlns:a16="http://schemas.microsoft.com/office/drawing/2014/main" val="3943858447"/>
                    </a:ext>
                  </a:extLst>
                </a:gridCol>
              </a:tblGrid>
              <a:tr h="1030864">
                <a:tc>
                  <a:txBody>
                    <a:bodyPr/>
                    <a:lstStyle/>
                    <a:p>
                      <a:r>
                        <a:rPr lang="en-US" sz="1100" b="0">
                          <a:solidFill>
                            <a:schemeClr val="accent5">
                              <a:lumMod val="50000"/>
                            </a:schemeClr>
                          </a:solidFill>
                        </a:rPr>
                        <a:t>There are six solution areas where partners can earn designations based on expertise and performance. A customer-facing badge is awarded on the completion of each designation to demonstrate your knowledge and expertise, with a Microsoft Cloud Badge awarded on achievement of all designations in recognition of your overarching competences:</a:t>
                      </a:r>
                      <a:endParaRPr lang="en-US"/>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685800" lvl="1" indent="-228600">
                        <a:buFont typeface="+mj-lt"/>
                        <a:buAutoNum type="arabicPeriod"/>
                      </a:pPr>
                      <a:r>
                        <a:rPr lang="en-US" sz="1100">
                          <a:solidFill>
                            <a:schemeClr val="accent5">
                              <a:lumMod val="50000"/>
                            </a:schemeClr>
                          </a:solidFill>
                        </a:rPr>
                        <a:t>Infrastructure (Azure)</a:t>
                      </a:r>
                    </a:p>
                    <a:p>
                      <a:pPr marL="685800" lvl="1" indent="-228600">
                        <a:buFont typeface="+mj-lt"/>
                        <a:buAutoNum type="arabicPeriod"/>
                      </a:pPr>
                      <a:r>
                        <a:rPr lang="en-US" sz="1100">
                          <a:solidFill>
                            <a:schemeClr val="accent5">
                              <a:lumMod val="50000"/>
                            </a:schemeClr>
                          </a:solidFill>
                        </a:rPr>
                        <a:t>Digital &amp; App Innovation (Azure)</a:t>
                      </a:r>
                    </a:p>
                    <a:p>
                      <a:pPr marL="685800" lvl="1" indent="-228600">
                        <a:buFont typeface="+mj-lt"/>
                        <a:buAutoNum type="arabicPeriod"/>
                      </a:pPr>
                      <a:r>
                        <a:rPr lang="en-US" sz="1100">
                          <a:solidFill>
                            <a:schemeClr val="accent5">
                              <a:lumMod val="50000"/>
                            </a:schemeClr>
                          </a:solidFill>
                        </a:rPr>
                        <a:t>Data &amp; AI (Azure)</a:t>
                      </a:r>
                    </a:p>
                    <a:p>
                      <a:pPr marL="685800" lvl="1" indent="-228600">
                        <a:buFont typeface="+mj-lt"/>
                        <a:buAutoNum type="arabicPeriod"/>
                      </a:pPr>
                      <a:r>
                        <a:rPr lang="en-US" sz="1100">
                          <a:solidFill>
                            <a:schemeClr val="accent5">
                              <a:lumMod val="50000"/>
                            </a:schemeClr>
                          </a:solidFill>
                        </a:rPr>
                        <a:t>Modern Work</a:t>
                      </a:r>
                    </a:p>
                    <a:p>
                      <a:pPr marL="685800" lvl="1" indent="-228600">
                        <a:buFont typeface="+mj-lt"/>
                        <a:buAutoNum type="arabicPeriod"/>
                      </a:pPr>
                      <a:r>
                        <a:rPr lang="en-US" sz="1100">
                          <a:solidFill>
                            <a:schemeClr val="accent5">
                              <a:lumMod val="50000"/>
                            </a:schemeClr>
                          </a:solidFill>
                        </a:rPr>
                        <a:t>Business Applications</a:t>
                      </a:r>
                    </a:p>
                    <a:p>
                      <a:pPr marL="685800" lvl="1" indent="-228600">
                        <a:buFont typeface="+mj-lt"/>
                        <a:buAutoNum type="arabicPeriod"/>
                      </a:pPr>
                      <a:r>
                        <a:rPr lang="en-US" sz="1100">
                          <a:solidFill>
                            <a:schemeClr val="accent5">
                              <a:lumMod val="50000"/>
                            </a:schemeClr>
                          </a:solidFill>
                        </a:rPr>
                        <a:t>Security</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sz="110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91330120"/>
                  </a:ext>
                </a:extLst>
              </a:tr>
            </a:tbl>
          </a:graphicData>
        </a:graphic>
      </p:graphicFrame>
      <p:pic>
        <p:nvPicPr>
          <p:cNvPr id="5" name="Picture 4" descr="A close-up of a black background&#10;&#10;Description automatically generated">
            <a:extLst>
              <a:ext uri="{FF2B5EF4-FFF2-40B4-BE49-F238E27FC236}">
                <a16:creationId xmlns:a16="http://schemas.microsoft.com/office/drawing/2014/main" id="{17411D4B-8ECB-45ED-D79D-240AC15A2925}"/>
              </a:ext>
            </a:extLst>
          </p:cNvPr>
          <p:cNvPicPr>
            <a:picLocks noChangeAspect="1"/>
          </p:cNvPicPr>
          <p:nvPr/>
        </p:nvPicPr>
        <p:blipFill>
          <a:blip r:embed="rId3"/>
          <a:stretch>
            <a:fillRect/>
          </a:stretch>
        </p:blipFill>
        <p:spPr>
          <a:xfrm>
            <a:off x="9642370" y="5183513"/>
            <a:ext cx="1915814" cy="698850"/>
          </a:xfrm>
          <a:prstGeom prst="rect">
            <a:avLst/>
          </a:prstGeom>
        </p:spPr>
      </p:pic>
      <p:sp>
        <p:nvSpPr>
          <p:cNvPr id="11" name="TextBox 10">
            <a:extLst>
              <a:ext uri="{FF2B5EF4-FFF2-40B4-BE49-F238E27FC236}">
                <a16:creationId xmlns:a16="http://schemas.microsoft.com/office/drawing/2014/main" id="{67E32004-E5A6-5960-5F1D-02D0CEF519ED}"/>
              </a:ext>
            </a:extLst>
          </p:cNvPr>
          <p:cNvSpPr txBox="1"/>
          <p:nvPr/>
        </p:nvSpPr>
        <p:spPr>
          <a:xfrm>
            <a:off x="286395" y="6021038"/>
            <a:ext cx="6047620" cy="507831"/>
          </a:xfrm>
          <a:prstGeom prst="rect">
            <a:avLst/>
          </a:prstGeom>
          <a:noFill/>
        </p:spPr>
        <p:txBody>
          <a:bodyPr wrap="square">
            <a:spAutoFit/>
          </a:bodyPr>
          <a:lstStyle/>
          <a:p>
            <a:r>
              <a:rPr lang="en-US" sz="900">
                <a:solidFill>
                  <a:schemeClr val="accent5">
                    <a:lumMod val="50000"/>
                  </a:schemeClr>
                </a:solidFill>
              </a:rPr>
              <a:t>*To achieve a designation, partners must score at least 70 out of 100 on the Partner Capability Score, which evaluates: 1-  Performance: Net customer additions. 2- Skilling: Achieving certifications. 3  Customer Success: Usage growth and solution deployments.</a:t>
            </a:r>
          </a:p>
        </p:txBody>
      </p:sp>
    </p:spTree>
    <p:extLst>
      <p:ext uri="{BB962C8B-B14F-4D97-AF65-F5344CB8AC3E}">
        <p14:creationId xmlns:p14="http://schemas.microsoft.com/office/powerpoint/2010/main" val="3098136787"/>
      </p:ext>
    </p:extLst>
  </p:cSld>
  <p:clrMapOvr>
    <a:masterClrMapping/>
  </p:clrMapOvr>
  <p:extLst>
    <p:ext uri="{6950BFC3-D8DA-4A85-94F7-54DA5524770B}">
      <p188:commentRel xmlns:p188="http://schemas.microsoft.com/office/powerpoint/2018/8/main" r:id="rId2"/>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014B359-4474-44D6-0FAF-C7E0A6A85CE1}"/>
              </a:ext>
            </a:extLst>
          </p:cNvPr>
          <p:cNvSpPr>
            <a:spLocks/>
          </p:cNvSpPr>
          <p:nvPr/>
        </p:nvSpPr>
        <p:spPr>
          <a:xfrm>
            <a:off x="0" y="2937538"/>
            <a:ext cx="12192000" cy="3920461"/>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cs typeface="Arial" charset="0"/>
            </a:endParaRPr>
          </a:p>
        </p:txBody>
      </p:sp>
      <p:sp>
        <p:nvSpPr>
          <p:cNvPr id="3" name="Rectangle 2">
            <a:extLst>
              <a:ext uri="{FF2B5EF4-FFF2-40B4-BE49-F238E27FC236}">
                <a16:creationId xmlns:a16="http://schemas.microsoft.com/office/drawing/2014/main" id="{D158BFB1-A184-F43C-EF13-6F563744FC6A}"/>
              </a:ext>
            </a:extLst>
          </p:cNvPr>
          <p:cNvSpPr/>
          <p:nvPr/>
        </p:nvSpPr>
        <p:spPr>
          <a:xfrm>
            <a:off x="-1" y="2314992"/>
            <a:ext cx="12192001" cy="4341036"/>
          </a:xfrm>
          <a:prstGeom prst="rect">
            <a:avLst/>
          </a:prstGeom>
          <a:solidFill>
            <a:srgbClr val="F2F2F2"/>
          </a:solidFill>
          <a:ln w="15875" cap="flat" cmpd="sng" algn="ctr">
            <a:noFill/>
            <a:prstDash val="solid"/>
          </a:ln>
          <a:effectLst/>
        </p:spPr>
        <p:txBody>
          <a:bodyPr rtlCol="0" anchor="ctr"/>
          <a:lstStyle/>
          <a:p>
            <a:pPr algn="ctr">
              <a:defRPr/>
            </a:pPr>
            <a:endParaRPr lang="en-US" kern="0">
              <a:solidFill>
                <a:srgbClr val="FFFFFF"/>
              </a:solidFill>
            </a:endParaRPr>
          </a:p>
        </p:txBody>
      </p:sp>
      <p:sp>
        <p:nvSpPr>
          <p:cNvPr id="9" name="Rounded Rectangle 5">
            <a:extLst>
              <a:ext uri="{FF2B5EF4-FFF2-40B4-BE49-F238E27FC236}">
                <a16:creationId xmlns:a16="http://schemas.microsoft.com/office/drawing/2014/main" id="{F36892D9-02D9-7F6F-F09B-E2F9FE6A5095}"/>
              </a:ext>
            </a:extLst>
          </p:cNvPr>
          <p:cNvSpPr/>
          <p:nvPr/>
        </p:nvSpPr>
        <p:spPr>
          <a:xfrm>
            <a:off x="609599" y="2158909"/>
            <a:ext cx="2457691" cy="4353572"/>
          </a:xfrm>
          <a:prstGeom prst="roundRect">
            <a:avLst>
              <a:gd name="adj" fmla="val 0"/>
            </a:avLst>
          </a:prstGeom>
          <a:solidFill>
            <a:schemeClr val="bg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6">
            <a:extLst>
              <a:ext uri="{FF2B5EF4-FFF2-40B4-BE49-F238E27FC236}">
                <a16:creationId xmlns:a16="http://schemas.microsoft.com/office/drawing/2014/main" id="{CAF3D815-02B5-3C74-0F35-F56F2A6A5C35}"/>
              </a:ext>
            </a:extLst>
          </p:cNvPr>
          <p:cNvSpPr/>
          <p:nvPr/>
        </p:nvSpPr>
        <p:spPr>
          <a:xfrm>
            <a:off x="887856" y="1851949"/>
            <a:ext cx="1901176" cy="852089"/>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ACB51B48-E7EE-492C-8541-FAB25830F8AA}"/>
              </a:ext>
            </a:extLst>
          </p:cNvPr>
          <p:cNvSpPr txBox="1"/>
          <p:nvPr/>
        </p:nvSpPr>
        <p:spPr>
          <a:xfrm>
            <a:off x="632214" y="1947441"/>
            <a:ext cx="2423502" cy="646331"/>
          </a:xfrm>
          <a:prstGeom prst="rect">
            <a:avLst/>
          </a:prstGeom>
          <a:noFill/>
        </p:spPr>
        <p:txBody>
          <a:bodyPr wrap="square">
            <a:spAutoFit/>
          </a:bodyPr>
          <a:lstStyle/>
          <a:p>
            <a:pPr algn="ctr"/>
            <a:r>
              <a:rPr lang="en-US" b="1" noProof="1">
                <a:solidFill>
                  <a:schemeClr val="bg1"/>
                </a:solidFill>
                <a:latin typeface="TWK Everett" panose="020B0204000000000000" pitchFamily="34" charset="77"/>
                <a:ea typeface="Source Sans Pro" panose="020B0503030403020204" pitchFamily="34" charset="0"/>
                <a:cs typeface="Varela"/>
              </a:rPr>
              <a:t>Partner </a:t>
            </a:r>
          </a:p>
          <a:p>
            <a:pPr algn="ctr"/>
            <a:r>
              <a:rPr lang="en-US" b="1" noProof="1">
                <a:solidFill>
                  <a:schemeClr val="bg1"/>
                </a:solidFill>
                <a:latin typeface="TWK Everett" panose="020B0204000000000000" pitchFamily="34" charset="77"/>
                <a:ea typeface="Source Sans Pro" panose="020B0503030403020204" pitchFamily="34" charset="0"/>
                <a:cs typeface="Varela"/>
              </a:rPr>
              <a:t>Launch</a:t>
            </a:r>
          </a:p>
        </p:txBody>
      </p:sp>
      <p:sp>
        <p:nvSpPr>
          <p:cNvPr id="8" name="TextBox 7">
            <a:extLst>
              <a:ext uri="{FF2B5EF4-FFF2-40B4-BE49-F238E27FC236}">
                <a16:creationId xmlns:a16="http://schemas.microsoft.com/office/drawing/2014/main" id="{D7A6F0AD-F300-2258-BAF1-F4FFFCDE9A12}"/>
              </a:ext>
            </a:extLst>
          </p:cNvPr>
          <p:cNvSpPr txBox="1"/>
          <p:nvPr/>
        </p:nvSpPr>
        <p:spPr>
          <a:xfrm>
            <a:off x="752354" y="3015298"/>
            <a:ext cx="2152891" cy="1400383"/>
          </a:xfrm>
          <a:prstGeom prst="rect">
            <a:avLst/>
          </a:prstGeom>
          <a:noFill/>
        </p:spPr>
        <p:txBody>
          <a:bodyPr wrap="square" lIns="91440" tIns="45720" rIns="91440" bIns="45720" anchor="t">
            <a:spAutoFit/>
          </a:bodyPr>
          <a:lstStyle/>
          <a:p>
            <a:pPr marL="285750" indent="-285750">
              <a:spcAft>
                <a:spcPts val="600"/>
              </a:spcAft>
              <a:buClr>
                <a:schemeClr val="tx1"/>
              </a:buClr>
              <a:buSzPct val="100000"/>
              <a:buFont typeface="Arial" panose="020B0604020202020204" pitchFamily="34" charset="0"/>
              <a:buChar char="•"/>
            </a:pPr>
            <a:r>
              <a:rPr lang="en-US" sz="1400" noProof="1">
                <a:latin typeface="TWK Everett"/>
              </a:rPr>
              <a:t>$395 usd annually;</a:t>
            </a:r>
            <a:br>
              <a:rPr lang="en-US" sz="1400" noProof="1">
                <a:latin typeface="TWK Everett" panose="020B0204000000000000" pitchFamily="34" charset="77"/>
              </a:rPr>
            </a:br>
            <a:r>
              <a:rPr lang="en-US" sz="1400" noProof="1">
                <a:latin typeface="TWK Everett"/>
              </a:rPr>
              <a:t>value $13,792</a:t>
            </a:r>
          </a:p>
          <a:p>
            <a:pPr marL="285750" indent="-285750">
              <a:spcAft>
                <a:spcPts val="600"/>
              </a:spcAft>
              <a:buClr>
                <a:schemeClr val="tx1"/>
              </a:buClr>
              <a:buSzPct val="100000"/>
              <a:buFont typeface="Arial" panose="020B0604020202020204" pitchFamily="34" charset="0"/>
              <a:buChar char="•"/>
            </a:pPr>
            <a:r>
              <a:rPr lang="en-US" sz="1400" noProof="1">
                <a:latin typeface="TWK Everett"/>
              </a:rPr>
              <a:t>Up to 5 users</a:t>
            </a:r>
          </a:p>
          <a:p>
            <a:pPr marL="285750" indent="-285750">
              <a:spcAft>
                <a:spcPts val="600"/>
              </a:spcAft>
              <a:buClr>
                <a:schemeClr val="accent6"/>
              </a:buClr>
              <a:buSzPct val="150000"/>
              <a:buFont typeface="Wingdings" pitchFamily="2" charset="2"/>
              <a:buChar char="§"/>
            </a:pPr>
            <a:endParaRPr lang="en-US" sz="1400" noProof="1">
              <a:latin typeface="TWK Everett" panose="020B0204000000000000" pitchFamily="34" charset="77"/>
            </a:endParaRPr>
          </a:p>
          <a:p>
            <a:pPr>
              <a:spcAft>
                <a:spcPts val="600"/>
              </a:spcAft>
              <a:buClr>
                <a:schemeClr val="accent6"/>
              </a:buClr>
              <a:buSzPct val="150000"/>
            </a:pPr>
            <a:endParaRPr lang="en-US" sz="1400" noProof="1">
              <a:latin typeface="TWK Everett" panose="020B0204000000000000" pitchFamily="34" charset="77"/>
            </a:endParaRPr>
          </a:p>
        </p:txBody>
      </p:sp>
      <p:sp>
        <p:nvSpPr>
          <p:cNvPr id="15" name="Rounded Rectangle 34">
            <a:extLst>
              <a:ext uri="{FF2B5EF4-FFF2-40B4-BE49-F238E27FC236}">
                <a16:creationId xmlns:a16="http://schemas.microsoft.com/office/drawing/2014/main" id="{6ECDD69C-94DA-A564-FAD6-A0319102E86E}"/>
              </a:ext>
            </a:extLst>
          </p:cNvPr>
          <p:cNvSpPr/>
          <p:nvPr/>
        </p:nvSpPr>
        <p:spPr>
          <a:xfrm>
            <a:off x="3454400" y="2158908"/>
            <a:ext cx="2457691" cy="4353573"/>
          </a:xfrm>
          <a:prstGeom prst="roundRect">
            <a:avLst>
              <a:gd name="adj" fmla="val 0"/>
            </a:avLst>
          </a:prstGeom>
          <a:solidFill>
            <a:schemeClr val="bg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35">
            <a:extLst>
              <a:ext uri="{FF2B5EF4-FFF2-40B4-BE49-F238E27FC236}">
                <a16:creationId xmlns:a16="http://schemas.microsoft.com/office/drawing/2014/main" id="{0E6192F6-E186-05AA-B89E-3553A15DF5A9}"/>
              </a:ext>
            </a:extLst>
          </p:cNvPr>
          <p:cNvSpPr/>
          <p:nvPr/>
        </p:nvSpPr>
        <p:spPr>
          <a:xfrm>
            <a:off x="3732657" y="1851949"/>
            <a:ext cx="1901176" cy="852089"/>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1DECDEA9-8F0D-F343-CB02-F0F8719B8214}"/>
              </a:ext>
            </a:extLst>
          </p:cNvPr>
          <p:cNvSpPr txBox="1"/>
          <p:nvPr/>
        </p:nvSpPr>
        <p:spPr>
          <a:xfrm>
            <a:off x="3463725" y="1947441"/>
            <a:ext cx="2423502" cy="646331"/>
          </a:xfrm>
          <a:prstGeom prst="rect">
            <a:avLst/>
          </a:prstGeom>
          <a:noFill/>
        </p:spPr>
        <p:txBody>
          <a:bodyPr wrap="square">
            <a:spAutoFit/>
          </a:bodyPr>
          <a:lstStyle/>
          <a:p>
            <a:pPr algn="ctr"/>
            <a:r>
              <a:rPr lang="en-US" b="1" noProof="1">
                <a:solidFill>
                  <a:schemeClr val="bg1"/>
                </a:solidFill>
                <a:latin typeface="TWK Everett" panose="020B0204000000000000" pitchFamily="34" charset="77"/>
                <a:ea typeface="Source Sans Pro" panose="020B0503030403020204" pitchFamily="34" charset="0"/>
                <a:cs typeface="Varela"/>
              </a:rPr>
              <a:t>Success </a:t>
            </a:r>
            <a:br>
              <a:rPr lang="en-US" b="1" noProof="1">
                <a:solidFill>
                  <a:schemeClr val="bg1"/>
                </a:solidFill>
                <a:latin typeface="TWK Everett" panose="020B0204000000000000" pitchFamily="34" charset="77"/>
                <a:ea typeface="Source Sans Pro" panose="020B0503030403020204" pitchFamily="34" charset="0"/>
                <a:cs typeface="Varela"/>
              </a:rPr>
            </a:br>
            <a:r>
              <a:rPr lang="en-US" b="1" noProof="1">
                <a:solidFill>
                  <a:schemeClr val="bg1"/>
                </a:solidFill>
                <a:latin typeface="TWK Everett" panose="020B0204000000000000" pitchFamily="34" charset="77"/>
                <a:ea typeface="Source Sans Pro" panose="020B0503030403020204" pitchFamily="34" charset="0"/>
                <a:cs typeface="Varela"/>
              </a:rPr>
              <a:t>Core</a:t>
            </a:r>
          </a:p>
        </p:txBody>
      </p:sp>
      <p:sp>
        <p:nvSpPr>
          <p:cNvPr id="14" name="TextBox 13">
            <a:extLst>
              <a:ext uri="{FF2B5EF4-FFF2-40B4-BE49-F238E27FC236}">
                <a16:creationId xmlns:a16="http://schemas.microsoft.com/office/drawing/2014/main" id="{F702EC56-9AB5-3EC3-F2F7-1D41499D7D3F}"/>
              </a:ext>
            </a:extLst>
          </p:cNvPr>
          <p:cNvSpPr txBox="1"/>
          <p:nvPr/>
        </p:nvSpPr>
        <p:spPr>
          <a:xfrm>
            <a:off x="3606800" y="3015298"/>
            <a:ext cx="2152891" cy="1107996"/>
          </a:xfrm>
          <a:prstGeom prst="rect">
            <a:avLst/>
          </a:prstGeom>
          <a:noFill/>
        </p:spPr>
        <p:txBody>
          <a:bodyPr wrap="square" lIns="91440" tIns="45720" rIns="91440" bIns="45720" anchor="t">
            <a:spAutoFit/>
          </a:bodyPr>
          <a:lstStyle/>
          <a:p>
            <a:pPr marL="285750" indent="-285750">
              <a:spcAft>
                <a:spcPts val="600"/>
              </a:spcAft>
              <a:buClr>
                <a:schemeClr val="tx1"/>
              </a:buClr>
              <a:buSzPct val="100000"/>
              <a:buFont typeface="Arial" panose="020B0604020202020204" pitchFamily="34" charset="0"/>
              <a:buChar char="•"/>
            </a:pPr>
            <a:r>
              <a:rPr lang="en-US" sz="1400" noProof="1">
                <a:latin typeface="TWK Everett"/>
              </a:rPr>
              <a:t>$895 usd annually;</a:t>
            </a:r>
            <a:br>
              <a:rPr lang="en-US" sz="1400" noProof="1">
                <a:latin typeface="TWK Everett" panose="020B0204000000000000" pitchFamily="34" charset="77"/>
              </a:rPr>
            </a:br>
            <a:r>
              <a:rPr lang="en-US" sz="1400" noProof="1">
                <a:latin typeface="TWK Everett"/>
              </a:rPr>
              <a:t>value $62,068</a:t>
            </a:r>
          </a:p>
          <a:p>
            <a:pPr marL="285750" indent="-285750">
              <a:spcAft>
                <a:spcPts val="600"/>
              </a:spcAft>
              <a:buClr>
                <a:schemeClr val="tx1"/>
              </a:buClr>
              <a:buSzPct val="100000"/>
              <a:buFont typeface="Arial" panose="020B0604020202020204" pitchFamily="34" charset="0"/>
              <a:buChar char="•"/>
            </a:pPr>
            <a:r>
              <a:rPr lang="en-US" sz="1400" noProof="1">
                <a:latin typeface="TWK Everett"/>
              </a:rPr>
              <a:t>Up to 15 users</a:t>
            </a:r>
          </a:p>
          <a:p>
            <a:pPr marL="285750" indent="-285750">
              <a:buClr>
                <a:schemeClr val="accent6"/>
              </a:buClr>
              <a:buSzPct val="150000"/>
              <a:buFont typeface="Wingdings" pitchFamily="2" charset="2"/>
              <a:buChar char="§"/>
            </a:pPr>
            <a:endParaRPr lang="en-US" sz="1400" noProof="1">
              <a:latin typeface="TWK Everett" panose="020B0204000000000000" pitchFamily="34" charset="77"/>
            </a:endParaRPr>
          </a:p>
        </p:txBody>
      </p:sp>
      <p:sp>
        <p:nvSpPr>
          <p:cNvPr id="21" name="Rounded Rectangle 37">
            <a:extLst>
              <a:ext uri="{FF2B5EF4-FFF2-40B4-BE49-F238E27FC236}">
                <a16:creationId xmlns:a16="http://schemas.microsoft.com/office/drawing/2014/main" id="{2B18396F-9AF5-7DDA-91BB-018A8BFCC0A5}"/>
              </a:ext>
            </a:extLst>
          </p:cNvPr>
          <p:cNvSpPr/>
          <p:nvPr/>
        </p:nvSpPr>
        <p:spPr>
          <a:xfrm>
            <a:off x="6299201" y="2171446"/>
            <a:ext cx="2457691" cy="4341036"/>
          </a:xfrm>
          <a:prstGeom prst="roundRect">
            <a:avLst>
              <a:gd name="adj" fmla="val 0"/>
            </a:avLst>
          </a:prstGeom>
          <a:solidFill>
            <a:schemeClr val="bg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38">
            <a:extLst>
              <a:ext uri="{FF2B5EF4-FFF2-40B4-BE49-F238E27FC236}">
                <a16:creationId xmlns:a16="http://schemas.microsoft.com/office/drawing/2014/main" id="{E49A4C23-AF7A-645C-CCA8-42E36C15EFF0}"/>
              </a:ext>
            </a:extLst>
          </p:cNvPr>
          <p:cNvSpPr/>
          <p:nvPr/>
        </p:nvSpPr>
        <p:spPr>
          <a:xfrm>
            <a:off x="6577458" y="1840373"/>
            <a:ext cx="1901176" cy="919024"/>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6BC484AA-AABE-C9AB-EEE2-417E9A372887}"/>
              </a:ext>
            </a:extLst>
          </p:cNvPr>
          <p:cNvSpPr txBox="1"/>
          <p:nvPr/>
        </p:nvSpPr>
        <p:spPr>
          <a:xfrm>
            <a:off x="6313025" y="1955851"/>
            <a:ext cx="2423502" cy="646331"/>
          </a:xfrm>
          <a:prstGeom prst="rect">
            <a:avLst/>
          </a:prstGeom>
          <a:noFill/>
        </p:spPr>
        <p:txBody>
          <a:bodyPr wrap="square">
            <a:spAutoFit/>
          </a:bodyPr>
          <a:lstStyle/>
          <a:p>
            <a:pPr algn="ctr"/>
            <a:r>
              <a:rPr lang="en-US" b="1" noProof="1">
                <a:solidFill>
                  <a:schemeClr val="bg1"/>
                </a:solidFill>
                <a:latin typeface="TWK Everett" panose="020B0204000000000000" pitchFamily="34" charset="77"/>
                <a:ea typeface="Source Sans Pro" panose="020B0503030403020204" pitchFamily="34" charset="0"/>
                <a:cs typeface="Varela"/>
              </a:rPr>
              <a:t>Success </a:t>
            </a:r>
          </a:p>
          <a:p>
            <a:pPr algn="ctr"/>
            <a:r>
              <a:rPr lang="en-US" b="1" noProof="1">
                <a:solidFill>
                  <a:schemeClr val="bg1"/>
                </a:solidFill>
                <a:latin typeface="TWK Everett" panose="020B0204000000000000" pitchFamily="34" charset="77"/>
                <a:ea typeface="Source Sans Pro" panose="020B0503030403020204" pitchFamily="34" charset="0"/>
                <a:cs typeface="Varela"/>
              </a:rPr>
              <a:t>Expanded</a:t>
            </a:r>
          </a:p>
        </p:txBody>
      </p:sp>
      <p:sp>
        <p:nvSpPr>
          <p:cNvPr id="20" name="TextBox 19">
            <a:extLst>
              <a:ext uri="{FF2B5EF4-FFF2-40B4-BE49-F238E27FC236}">
                <a16:creationId xmlns:a16="http://schemas.microsoft.com/office/drawing/2014/main" id="{BA8EE965-39B6-647D-34B0-5A9516905FA0}"/>
              </a:ext>
            </a:extLst>
          </p:cNvPr>
          <p:cNvSpPr txBox="1"/>
          <p:nvPr/>
        </p:nvSpPr>
        <p:spPr>
          <a:xfrm>
            <a:off x="6448330" y="3016204"/>
            <a:ext cx="2272240" cy="1117176"/>
          </a:xfrm>
          <a:prstGeom prst="rect">
            <a:avLst/>
          </a:prstGeom>
          <a:noFill/>
        </p:spPr>
        <p:txBody>
          <a:bodyPr wrap="square" lIns="91440" tIns="45720" rIns="91440" bIns="45720" anchor="t">
            <a:spAutoFit/>
          </a:bodyPr>
          <a:lstStyle/>
          <a:p>
            <a:pPr marL="285750" indent="-285750">
              <a:spcAft>
                <a:spcPts val="600"/>
              </a:spcAft>
              <a:buClr>
                <a:schemeClr val="tx1"/>
              </a:buClr>
              <a:buSzPct val="100000"/>
              <a:buFont typeface="Arial" panose="020B0604020202020204" pitchFamily="34" charset="0"/>
              <a:buChar char="•"/>
            </a:pPr>
            <a:r>
              <a:rPr lang="en-US" sz="1400" noProof="1">
                <a:latin typeface="TWK Everett"/>
              </a:rPr>
              <a:t>$3995 usd annually;</a:t>
            </a:r>
            <a:br>
              <a:rPr lang="en-US" sz="1400" noProof="1">
                <a:latin typeface="TWK Everett" panose="020B0204000000000000" pitchFamily="34" charset="77"/>
              </a:rPr>
            </a:br>
            <a:r>
              <a:rPr lang="en-US" sz="1400" noProof="1">
                <a:latin typeface="TWK Everett"/>
              </a:rPr>
              <a:t>value $390,684</a:t>
            </a:r>
          </a:p>
          <a:p>
            <a:pPr marL="285750" indent="-285750">
              <a:spcAft>
                <a:spcPts val="600"/>
              </a:spcAft>
              <a:buClr>
                <a:schemeClr val="tx1"/>
              </a:buClr>
              <a:buSzPct val="100000"/>
              <a:buFont typeface="Arial" panose="020B0604020202020204" pitchFamily="34" charset="0"/>
              <a:buChar char="•"/>
            </a:pPr>
            <a:r>
              <a:rPr lang="en-US" sz="1400" noProof="1">
                <a:latin typeface="TWK Everett"/>
              </a:rPr>
              <a:t>Up to 35 users</a:t>
            </a:r>
          </a:p>
          <a:p>
            <a:pPr marL="285750" indent="-285750">
              <a:buClr>
                <a:schemeClr val="tx1"/>
              </a:buClr>
              <a:buSzPct val="150000"/>
              <a:buFont typeface="Wingdings" pitchFamily="2" charset="2"/>
              <a:buChar char="§"/>
            </a:pPr>
            <a:endParaRPr lang="en-US" sz="1400" noProof="1">
              <a:latin typeface="TWK Everett" panose="020B0204000000000000" pitchFamily="34" charset="77"/>
            </a:endParaRPr>
          </a:p>
        </p:txBody>
      </p:sp>
      <p:sp>
        <p:nvSpPr>
          <p:cNvPr id="27" name="Rounded Rectangle 40">
            <a:extLst>
              <a:ext uri="{FF2B5EF4-FFF2-40B4-BE49-F238E27FC236}">
                <a16:creationId xmlns:a16="http://schemas.microsoft.com/office/drawing/2014/main" id="{A380ECA4-27DA-36C3-FFCB-5375B1227DEF}"/>
              </a:ext>
            </a:extLst>
          </p:cNvPr>
          <p:cNvSpPr/>
          <p:nvPr/>
        </p:nvSpPr>
        <p:spPr>
          <a:xfrm>
            <a:off x="9144001" y="2147334"/>
            <a:ext cx="2457691" cy="4365149"/>
          </a:xfrm>
          <a:prstGeom prst="roundRect">
            <a:avLst>
              <a:gd name="adj" fmla="val 0"/>
            </a:avLst>
          </a:prstGeom>
          <a:solidFill>
            <a:schemeClr val="bg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41">
            <a:extLst>
              <a:ext uri="{FF2B5EF4-FFF2-40B4-BE49-F238E27FC236}">
                <a16:creationId xmlns:a16="http://schemas.microsoft.com/office/drawing/2014/main" id="{AB732A7E-F1BD-87CF-6729-578F6BB6548C}"/>
              </a:ext>
            </a:extLst>
          </p:cNvPr>
          <p:cNvSpPr/>
          <p:nvPr/>
        </p:nvSpPr>
        <p:spPr>
          <a:xfrm>
            <a:off x="9422258" y="1840374"/>
            <a:ext cx="1901176" cy="852089"/>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B0DDDF97-1D21-844A-C9F0-244B7B1AE809}"/>
              </a:ext>
            </a:extLst>
          </p:cNvPr>
          <p:cNvSpPr txBox="1"/>
          <p:nvPr/>
        </p:nvSpPr>
        <p:spPr>
          <a:xfrm>
            <a:off x="9144000" y="1947441"/>
            <a:ext cx="2423502" cy="646331"/>
          </a:xfrm>
          <a:prstGeom prst="rect">
            <a:avLst/>
          </a:prstGeom>
          <a:noFill/>
        </p:spPr>
        <p:txBody>
          <a:bodyPr wrap="square">
            <a:spAutoFit/>
          </a:bodyPr>
          <a:lstStyle/>
          <a:p>
            <a:pPr algn="ctr"/>
            <a:r>
              <a:rPr lang="en-US" b="1" noProof="1">
                <a:solidFill>
                  <a:schemeClr val="bg1"/>
                </a:solidFill>
                <a:latin typeface="TWK Everett" panose="020B0204000000000000" pitchFamily="34" charset="77"/>
                <a:ea typeface="Source Sans Pro" panose="020B0503030403020204" pitchFamily="34" charset="0"/>
                <a:cs typeface="Varela"/>
              </a:rPr>
              <a:t>Solutions </a:t>
            </a:r>
          </a:p>
          <a:p>
            <a:pPr algn="ctr"/>
            <a:r>
              <a:rPr lang="en-US" b="1" noProof="1">
                <a:solidFill>
                  <a:schemeClr val="bg1"/>
                </a:solidFill>
                <a:latin typeface="TWK Everett" panose="020B0204000000000000" pitchFamily="34" charset="77"/>
                <a:ea typeface="Source Sans Pro" panose="020B0503030403020204" pitchFamily="34" charset="0"/>
                <a:cs typeface="Varela"/>
              </a:rPr>
              <a:t>Partner</a:t>
            </a:r>
          </a:p>
        </p:txBody>
      </p:sp>
      <p:sp>
        <p:nvSpPr>
          <p:cNvPr id="26" name="TextBox 25">
            <a:extLst>
              <a:ext uri="{FF2B5EF4-FFF2-40B4-BE49-F238E27FC236}">
                <a16:creationId xmlns:a16="http://schemas.microsoft.com/office/drawing/2014/main" id="{55AE93CF-F146-B00D-F3D4-618CC57C6EFD}"/>
              </a:ext>
            </a:extLst>
          </p:cNvPr>
          <p:cNvSpPr txBox="1"/>
          <p:nvPr/>
        </p:nvSpPr>
        <p:spPr>
          <a:xfrm>
            <a:off x="9289295" y="3015298"/>
            <a:ext cx="2194560" cy="3139321"/>
          </a:xfrm>
          <a:prstGeom prst="rect">
            <a:avLst/>
          </a:prstGeom>
          <a:noFill/>
        </p:spPr>
        <p:txBody>
          <a:bodyPr wrap="square" lIns="91440" tIns="45720" rIns="91440" bIns="45720" anchor="t">
            <a:spAutoFit/>
          </a:bodyPr>
          <a:lstStyle/>
          <a:p>
            <a:pPr marL="285750" indent="-285750">
              <a:spcAft>
                <a:spcPts val="600"/>
              </a:spcAft>
              <a:buClr>
                <a:schemeClr val="tx1"/>
              </a:buClr>
              <a:buSzPct val="100000"/>
              <a:buFont typeface="Arial" panose="020B0604020202020204" pitchFamily="34" charset="0"/>
              <a:buChar char="•"/>
            </a:pPr>
            <a:r>
              <a:rPr lang="en-US" sz="1400" noProof="1">
                <a:latin typeface="TWK Everett"/>
              </a:rPr>
              <a:t>Meet eligibility first</a:t>
            </a:r>
          </a:p>
          <a:p>
            <a:pPr marL="285750" indent="-285750">
              <a:spcAft>
                <a:spcPts val="600"/>
              </a:spcAft>
              <a:buClr>
                <a:schemeClr val="tx1"/>
              </a:buClr>
              <a:buSzPct val="100000"/>
              <a:buFont typeface="Arial" panose="020B0604020202020204" pitchFamily="34" charset="0"/>
              <a:buChar char="•"/>
            </a:pPr>
            <a:r>
              <a:rPr lang="en-US" sz="1400" noProof="1">
                <a:latin typeface="TWK Everett"/>
              </a:rPr>
              <a:t>$4730 usd annually</a:t>
            </a:r>
          </a:p>
          <a:p>
            <a:pPr marL="285750" indent="-285750">
              <a:spcAft>
                <a:spcPts val="600"/>
              </a:spcAft>
              <a:buClr>
                <a:schemeClr val="tx1"/>
              </a:buClr>
              <a:buSzPct val="100000"/>
              <a:buFont typeface="Arial" panose="020B0604020202020204" pitchFamily="34" charset="0"/>
              <a:buChar char="•"/>
            </a:pPr>
            <a:r>
              <a:rPr lang="en-US" sz="1400" noProof="1">
                <a:latin typeface="TWK Everett"/>
              </a:rPr>
              <a:t>Incremental  benefits per designation &amp; per specialization</a:t>
            </a:r>
          </a:p>
          <a:p>
            <a:pPr marL="285750" indent="-285750">
              <a:spcAft>
                <a:spcPts val="600"/>
              </a:spcAft>
              <a:buClr>
                <a:schemeClr val="tx1"/>
              </a:buClr>
              <a:buSzPct val="100000"/>
              <a:buFont typeface="Arial" panose="020B0604020202020204" pitchFamily="34" charset="0"/>
              <a:buChar char="•"/>
            </a:pPr>
            <a:r>
              <a:rPr lang="en-US" sz="1400" noProof="1">
                <a:latin typeface="TWK Everett"/>
              </a:rPr>
              <a:t>Earn Badges</a:t>
            </a:r>
          </a:p>
          <a:p>
            <a:pPr marL="285750" indent="-285750">
              <a:spcAft>
                <a:spcPts val="600"/>
              </a:spcAft>
              <a:buClr>
                <a:schemeClr val="tx1"/>
              </a:buClr>
              <a:buSzPct val="100000"/>
              <a:buFont typeface="Arial" panose="020B0604020202020204" pitchFamily="34" charset="0"/>
              <a:buChar char="•"/>
            </a:pPr>
            <a:r>
              <a:rPr lang="en-US" sz="1400" noProof="1">
                <a:latin typeface="TWK Everett"/>
              </a:rPr>
              <a:t>6 Designations</a:t>
            </a:r>
          </a:p>
          <a:p>
            <a:pPr marL="285750" indent="-285750">
              <a:spcAft>
                <a:spcPts val="600"/>
              </a:spcAft>
              <a:buClr>
                <a:schemeClr val="tx1"/>
              </a:buClr>
              <a:buSzPct val="100000"/>
              <a:buFont typeface="Arial" panose="020B0604020202020204" pitchFamily="34" charset="0"/>
              <a:buChar char="•"/>
            </a:pPr>
            <a:r>
              <a:rPr lang="en-US" sz="1400" noProof="1">
                <a:latin typeface="TWK Everett"/>
              </a:rPr>
              <a:t>Start earning CSP </a:t>
            </a:r>
            <a:r>
              <a:rPr lang="en-US" sz="1400" b="1" noProof="1">
                <a:latin typeface="TWK Everett"/>
              </a:rPr>
              <a:t>rebate &amp; co-op with designation</a:t>
            </a:r>
          </a:p>
          <a:p>
            <a:pPr marL="285750" indent="-285750">
              <a:spcAft>
                <a:spcPts val="600"/>
              </a:spcAft>
              <a:buClr>
                <a:schemeClr val="tx1"/>
              </a:buClr>
              <a:buSzPct val="100000"/>
              <a:buFont typeface="Arial" panose="020B0604020202020204" pitchFamily="34" charset="0"/>
              <a:buChar char="•"/>
            </a:pPr>
            <a:r>
              <a:rPr lang="en-US" sz="1400" noProof="1">
                <a:latin typeface="TWK Everett"/>
              </a:rPr>
              <a:t>Differentiate further with Specializations</a:t>
            </a:r>
          </a:p>
        </p:txBody>
      </p:sp>
      <p:sp>
        <p:nvSpPr>
          <p:cNvPr id="29" name="Title 6">
            <a:extLst>
              <a:ext uri="{FF2B5EF4-FFF2-40B4-BE49-F238E27FC236}">
                <a16:creationId xmlns:a16="http://schemas.microsoft.com/office/drawing/2014/main" id="{8858C7CB-1EB5-608C-4887-ADA40D59A709}"/>
              </a:ext>
            </a:extLst>
          </p:cNvPr>
          <p:cNvSpPr txBox="1">
            <a:spLocks/>
          </p:cNvSpPr>
          <p:nvPr/>
        </p:nvSpPr>
        <p:spPr>
          <a:xfrm>
            <a:off x="527336" y="715296"/>
            <a:ext cx="10943304" cy="564447"/>
          </a:xfrm>
          <a:prstGeom prst="rect">
            <a:avLst/>
          </a:prstGeom>
        </p:spPr>
        <p:txBody>
          <a:bodyPr anchor="b"/>
          <a:lstStyle>
            <a:lvl1pPr algn="l" defTabSz="914400" rtl="0" eaLnBrk="1" latinLnBrk="0" hangingPunct="1">
              <a:lnSpc>
                <a:spcPct val="9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0">
                <a:solidFill>
                  <a:schemeClr val="bg1"/>
                </a:solidFill>
                <a:latin typeface="TWK Everett" panose="020B0204000000000000" pitchFamily="34" charset="0"/>
              </a:rPr>
              <a:t>What are the </a:t>
            </a:r>
            <a:r>
              <a:rPr lang="en-US">
                <a:solidFill>
                  <a:schemeClr val="bg1"/>
                </a:solidFill>
                <a:latin typeface="TWK Everett" panose="020B0204000000000000" pitchFamily="34" charset="0"/>
              </a:rPr>
              <a:t>Benefits</a:t>
            </a:r>
            <a:r>
              <a:rPr lang="en-US" b="0">
                <a:solidFill>
                  <a:schemeClr val="bg1"/>
                </a:solidFill>
                <a:latin typeface="TWK Everett" panose="020B0204000000000000" pitchFamily="34" charset="0"/>
              </a:rPr>
              <a:t> </a:t>
            </a:r>
            <a:r>
              <a:rPr lang="en-US">
                <a:solidFill>
                  <a:schemeClr val="bg1"/>
                </a:solidFill>
                <a:latin typeface="TWK Everett" panose="020B0204000000000000" pitchFamily="34" charset="0"/>
              </a:rPr>
              <a:t>Packages?</a:t>
            </a:r>
          </a:p>
        </p:txBody>
      </p:sp>
      <p:sp>
        <p:nvSpPr>
          <p:cNvPr id="31" name="TextBox 30">
            <a:extLst>
              <a:ext uri="{FF2B5EF4-FFF2-40B4-BE49-F238E27FC236}">
                <a16:creationId xmlns:a16="http://schemas.microsoft.com/office/drawing/2014/main" id="{825A1C9A-FC65-A0C6-C802-F1CA556526F3}"/>
              </a:ext>
            </a:extLst>
          </p:cNvPr>
          <p:cNvSpPr txBox="1"/>
          <p:nvPr/>
        </p:nvSpPr>
        <p:spPr>
          <a:xfrm>
            <a:off x="887856" y="4574149"/>
            <a:ext cx="7499739" cy="1169551"/>
          </a:xfrm>
          <a:prstGeom prst="rect">
            <a:avLst/>
          </a:prstGeom>
          <a:solidFill>
            <a:schemeClr val="accent5">
              <a:lumMod val="40000"/>
              <a:lumOff val="60000"/>
            </a:schemeClr>
          </a:solidFill>
        </p:spPr>
        <p:txBody>
          <a:bodyPr wrap="square" lIns="274320" tIns="182880" rIns="274320" bIns="182880">
            <a:spAutoFit/>
          </a:bodyPr>
          <a:lstStyle/>
          <a:p>
            <a:pPr marL="285750" indent="-285750">
              <a:spcAft>
                <a:spcPts val="600"/>
              </a:spcAft>
              <a:buClr>
                <a:schemeClr val="tx1"/>
              </a:buClr>
              <a:buSzPct val="100000"/>
              <a:buFont typeface="Arial" panose="020B0604020202020204" pitchFamily="34" charset="0"/>
              <a:buChar char="•"/>
            </a:pPr>
            <a:r>
              <a:rPr lang="en-US" sz="1400" noProof="1">
                <a:latin typeface="TWK Everett" panose="020B0204000000000000" pitchFamily="34" charset="77"/>
              </a:rPr>
              <a:t>Available now - you don’t need to wait for your anniversary/no requirements</a:t>
            </a:r>
          </a:p>
          <a:p>
            <a:pPr marL="285750" indent="-285750">
              <a:spcAft>
                <a:spcPts val="600"/>
              </a:spcAft>
              <a:buClr>
                <a:schemeClr val="tx1"/>
              </a:buClr>
              <a:buSzPct val="100000"/>
              <a:buFont typeface="Arial" panose="020B0604020202020204" pitchFamily="34" charset="0"/>
              <a:buChar char="•"/>
            </a:pPr>
            <a:r>
              <a:rPr lang="en-US" sz="1400" noProof="1">
                <a:latin typeface="TWK Everett" panose="020B0204000000000000" pitchFamily="34" charset="77"/>
              </a:rPr>
              <a:t>Stackable – you can buy qty 1 of each</a:t>
            </a:r>
          </a:p>
          <a:p>
            <a:pPr marL="285750" indent="-285750">
              <a:spcAft>
                <a:spcPts val="600"/>
              </a:spcAft>
              <a:buClr>
                <a:schemeClr val="tx1"/>
              </a:buClr>
              <a:buSzPct val="100000"/>
              <a:buFont typeface="Arial" panose="020B0604020202020204" pitchFamily="34" charset="0"/>
              <a:buChar char="•"/>
            </a:pPr>
            <a:r>
              <a:rPr lang="en-US" sz="1400" noProof="1">
                <a:latin typeface="TWK Everett" panose="020B0204000000000000" pitchFamily="34" charset="77"/>
              </a:rPr>
              <a:t>No incentives</a:t>
            </a:r>
          </a:p>
        </p:txBody>
      </p:sp>
      <p:pic>
        <p:nvPicPr>
          <p:cNvPr id="34" name="Graphic 33">
            <a:extLst>
              <a:ext uri="{FF2B5EF4-FFF2-40B4-BE49-F238E27FC236}">
                <a16:creationId xmlns:a16="http://schemas.microsoft.com/office/drawing/2014/main" id="{EA0B66A1-C7F2-9B9F-888D-8398D4F718B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868806" y="1204552"/>
            <a:ext cx="3052209" cy="170683"/>
          </a:xfrm>
          <a:prstGeom prst="rect">
            <a:avLst/>
          </a:prstGeom>
        </p:spPr>
      </p:pic>
    </p:spTree>
    <p:extLst>
      <p:ext uri="{BB962C8B-B14F-4D97-AF65-F5344CB8AC3E}">
        <p14:creationId xmlns:p14="http://schemas.microsoft.com/office/powerpoint/2010/main" val="1460208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E94F23E-0B72-5A76-5F06-47048BF076E6}"/>
              </a:ext>
            </a:extLst>
          </p:cNvPr>
          <p:cNvGrpSpPr/>
          <p:nvPr/>
        </p:nvGrpSpPr>
        <p:grpSpPr>
          <a:xfrm>
            <a:off x="0" y="1843462"/>
            <a:ext cx="12192000" cy="5014538"/>
            <a:chOff x="0" y="2735566"/>
            <a:chExt cx="12192000" cy="4122433"/>
          </a:xfrm>
        </p:grpSpPr>
        <p:sp>
          <p:nvSpPr>
            <p:cNvPr id="2" name="Rectangle 1">
              <a:extLst>
                <a:ext uri="{FF2B5EF4-FFF2-40B4-BE49-F238E27FC236}">
                  <a16:creationId xmlns:a16="http://schemas.microsoft.com/office/drawing/2014/main" id="{E89D0E71-916F-D9C3-BD22-4FB0DAFCAB89}"/>
                </a:ext>
              </a:extLst>
            </p:cNvPr>
            <p:cNvSpPr>
              <a:spLocks/>
            </p:cNvSpPr>
            <p:nvPr/>
          </p:nvSpPr>
          <p:spPr>
            <a:xfrm>
              <a:off x="0" y="2937538"/>
              <a:ext cx="12192000" cy="3920461"/>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cs typeface="Arial" charset="0"/>
              </a:endParaRPr>
            </a:p>
          </p:txBody>
        </p:sp>
        <p:sp>
          <p:nvSpPr>
            <p:cNvPr id="3" name="Rectangle 2">
              <a:extLst>
                <a:ext uri="{FF2B5EF4-FFF2-40B4-BE49-F238E27FC236}">
                  <a16:creationId xmlns:a16="http://schemas.microsoft.com/office/drawing/2014/main" id="{1CFB2EDC-9305-9375-E3B2-B74CEA88C23B}"/>
                </a:ext>
              </a:extLst>
            </p:cNvPr>
            <p:cNvSpPr/>
            <p:nvPr/>
          </p:nvSpPr>
          <p:spPr>
            <a:xfrm>
              <a:off x="0" y="2735566"/>
              <a:ext cx="12192000" cy="201973"/>
            </a:xfrm>
            <a:prstGeom prst="rect">
              <a:avLst/>
            </a:prstGeom>
            <a:solidFill>
              <a:srgbClr val="F2F2F2"/>
            </a:solidFill>
            <a:ln w="15875" cap="flat" cmpd="sng" algn="ctr">
              <a:noFill/>
              <a:prstDash val="solid"/>
            </a:ln>
            <a:effectLst/>
          </p:spPr>
          <p:txBody>
            <a:bodyPr rtlCol="0" anchor="ctr"/>
            <a:lstStyle/>
            <a:p>
              <a:pPr algn="ctr">
                <a:defRPr/>
              </a:pPr>
              <a:endParaRPr lang="en-US" kern="0">
                <a:solidFill>
                  <a:srgbClr val="FFFFFF"/>
                </a:solidFill>
              </a:endParaRPr>
            </a:p>
          </p:txBody>
        </p:sp>
      </p:grpSp>
      <p:sp>
        <p:nvSpPr>
          <p:cNvPr id="6" name="Title 6">
            <a:extLst>
              <a:ext uri="{FF2B5EF4-FFF2-40B4-BE49-F238E27FC236}">
                <a16:creationId xmlns:a16="http://schemas.microsoft.com/office/drawing/2014/main" id="{A683D2F9-5D8A-595D-6873-5B28FF85FFF7}"/>
              </a:ext>
            </a:extLst>
          </p:cNvPr>
          <p:cNvSpPr txBox="1">
            <a:spLocks/>
          </p:cNvSpPr>
          <p:nvPr/>
        </p:nvSpPr>
        <p:spPr>
          <a:xfrm>
            <a:off x="527336" y="715296"/>
            <a:ext cx="10943304" cy="564447"/>
          </a:xfrm>
          <a:prstGeom prst="rect">
            <a:avLst/>
          </a:prstGeom>
        </p:spPr>
        <p:txBody>
          <a:bodyPr anchor="b"/>
          <a:lstStyle>
            <a:lvl1pPr algn="l" defTabSz="914400" rtl="0" eaLnBrk="1" latinLnBrk="0" hangingPunct="1">
              <a:lnSpc>
                <a:spcPct val="9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a:ln>
                  <a:noFill/>
                </a:ln>
                <a:solidFill>
                  <a:schemeClr val="bg1"/>
                </a:solidFill>
                <a:effectLst/>
                <a:uLnTx/>
                <a:uFillTx/>
                <a:latin typeface="TWK Everett" panose="020B0204000000000000" pitchFamily="34" charset="0"/>
              </a:rPr>
              <a:t>Compare Partner Benefits</a:t>
            </a:r>
          </a:p>
        </p:txBody>
      </p:sp>
      <p:pic>
        <p:nvPicPr>
          <p:cNvPr id="7" name="Graphic 6">
            <a:extLst>
              <a:ext uri="{FF2B5EF4-FFF2-40B4-BE49-F238E27FC236}">
                <a16:creationId xmlns:a16="http://schemas.microsoft.com/office/drawing/2014/main" id="{65563CD2-6948-9128-BDF1-75FD2C6CA41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94011" y="1247490"/>
            <a:ext cx="2590042" cy="144838"/>
          </a:xfrm>
          <a:prstGeom prst="rect">
            <a:avLst/>
          </a:prstGeom>
        </p:spPr>
      </p:pic>
      <p:graphicFrame>
        <p:nvGraphicFramePr>
          <p:cNvPr id="8" name="Table 7">
            <a:extLst>
              <a:ext uri="{FF2B5EF4-FFF2-40B4-BE49-F238E27FC236}">
                <a16:creationId xmlns:a16="http://schemas.microsoft.com/office/drawing/2014/main" id="{B6CA8F27-461A-E588-F687-9E6B81A11954}"/>
              </a:ext>
            </a:extLst>
          </p:cNvPr>
          <p:cNvGraphicFramePr>
            <a:graphicFrameLocks noGrp="1"/>
          </p:cNvGraphicFramePr>
          <p:nvPr>
            <p:extLst>
              <p:ext uri="{D42A27DB-BD31-4B8C-83A1-F6EECF244321}">
                <p14:modId xmlns:p14="http://schemas.microsoft.com/office/powerpoint/2010/main" val="1751234847"/>
              </p:ext>
            </p:extLst>
          </p:nvPr>
        </p:nvGraphicFramePr>
        <p:xfrm>
          <a:off x="295970" y="1558211"/>
          <a:ext cx="11406036" cy="5194596"/>
        </p:xfrm>
        <a:graphic>
          <a:graphicData uri="http://schemas.openxmlformats.org/drawingml/2006/table">
            <a:tbl>
              <a:tblPr/>
              <a:tblGrid>
                <a:gridCol w="5492418">
                  <a:extLst>
                    <a:ext uri="{9D8B030D-6E8A-4147-A177-3AD203B41FA5}">
                      <a16:colId xmlns:a16="http://schemas.microsoft.com/office/drawing/2014/main" val="1641889545"/>
                    </a:ext>
                  </a:extLst>
                </a:gridCol>
                <a:gridCol w="1111963">
                  <a:extLst>
                    <a:ext uri="{9D8B030D-6E8A-4147-A177-3AD203B41FA5}">
                      <a16:colId xmlns:a16="http://schemas.microsoft.com/office/drawing/2014/main" val="521525635"/>
                    </a:ext>
                  </a:extLst>
                </a:gridCol>
                <a:gridCol w="1111963">
                  <a:extLst>
                    <a:ext uri="{9D8B030D-6E8A-4147-A177-3AD203B41FA5}">
                      <a16:colId xmlns:a16="http://schemas.microsoft.com/office/drawing/2014/main" val="645587208"/>
                    </a:ext>
                  </a:extLst>
                </a:gridCol>
                <a:gridCol w="1332991">
                  <a:extLst>
                    <a:ext uri="{9D8B030D-6E8A-4147-A177-3AD203B41FA5}">
                      <a16:colId xmlns:a16="http://schemas.microsoft.com/office/drawing/2014/main" val="899392619"/>
                    </a:ext>
                  </a:extLst>
                </a:gridCol>
                <a:gridCol w="2356701">
                  <a:extLst>
                    <a:ext uri="{9D8B030D-6E8A-4147-A177-3AD203B41FA5}">
                      <a16:colId xmlns:a16="http://schemas.microsoft.com/office/drawing/2014/main" val="4127153654"/>
                    </a:ext>
                  </a:extLst>
                </a:gridCol>
              </a:tblGrid>
              <a:tr h="274896">
                <a:tc>
                  <a:txBody>
                    <a:bodyPr/>
                    <a:lstStyle/>
                    <a:p>
                      <a:pPr algn="l" fontAlgn="ctr"/>
                      <a:r>
                        <a:rPr lang="en-US" sz="1600" b="0" i="0" u="none" strike="noStrike">
                          <a:solidFill>
                            <a:srgbClr val="FFFFFF"/>
                          </a:solidFill>
                          <a:effectLst/>
                          <a:latin typeface="Aptos" panose="020B0004020202020204" pitchFamily="34" charset="0"/>
                        </a:rPr>
                        <a:t>Product Name </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728A"/>
                    </a:solidFill>
                  </a:tcPr>
                </a:tc>
                <a:tc>
                  <a:txBody>
                    <a:bodyPr/>
                    <a:lstStyle/>
                    <a:p>
                      <a:pPr algn="ctr" fontAlgn="ctr"/>
                      <a:r>
                        <a:rPr lang="en-US" sz="1600" b="0" i="0" u="none" strike="noStrike">
                          <a:solidFill>
                            <a:srgbClr val="FFFFFF"/>
                          </a:solidFill>
                          <a:effectLst/>
                          <a:latin typeface="Aptos" panose="020B0004020202020204" pitchFamily="34" charset="0"/>
                        </a:rPr>
                        <a:t> Launch </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728A"/>
                    </a:solidFill>
                  </a:tcPr>
                </a:tc>
                <a:tc>
                  <a:txBody>
                    <a:bodyPr/>
                    <a:lstStyle/>
                    <a:p>
                      <a:pPr algn="ctr" fontAlgn="ctr"/>
                      <a:r>
                        <a:rPr lang="en-US" sz="1600" b="0" i="0" u="none" strike="noStrike">
                          <a:solidFill>
                            <a:srgbClr val="FFFFFF"/>
                          </a:solidFill>
                          <a:effectLst/>
                          <a:latin typeface="Aptos" panose="020B0004020202020204" pitchFamily="34" charset="0"/>
                        </a:rPr>
                        <a:t>Core</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728A"/>
                    </a:solidFill>
                  </a:tcPr>
                </a:tc>
                <a:tc>
                  <a:txBody>
                    <a:bodyPr/>
                    <a:lstStyle/>
                    <a:p>
                      <a:pPr algn="ctr" fontAlgn="ctr"/>
                      <a:r>
                        <a:rPr lang="en-US" sz="1600" b="0" i="0" u="none" strike="noStrike">
                          <a:solidFill>
                            <a:srgbClr val="FFFFFF"/>
                          </a:solidFill>
                          <a:effectLst/>
                          <a:latin typeface="Aptos" panose="020B0004020202020204" pitchFamily="34" charset="0"/>
                        </a:rPr>
                        <a:t>Expanded</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728A"/>
                    </a:solidFill>
                  </a:tcPr>
                </a:tc>
                <a:tc>
                  <a:txBody>
                    <a:bodyPr/>
                    <a:lstStyle/>
                    <a:p>
                      <a:pPr algn="ctr" fontAlgn="ctr"/>
                      <a:r>
                        <a:rPr lang="en-US" sz="1600" b="0" i="0" u="none" strike="noStrike">
                          <a:solidFill>
                            <a:srgbClr val="FFFFFF"/>
                          </a:solidFill>
                          <a:effectLst/>
                          <a:latin typeface="Aptos" panose="020B0004020202020204" pitchFamily="34" charset="0"/>
                        </a:rPr>
                        <a:t>Solutions Partner</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1F728A"/>
                    </a:solidFill>
                  </a:tcPr>
                </a:tc>
                <a:extLst>
                  <a:ext uri="{0D108BD9-81ED-4DB2-BD59-A6C34878D82A}">
                    <a16:rowId xmlns:a16="http://schemas.microsoft.com/office/drawing/2014/main" val="1901377639"/>
                  </a:ext>
                </a:extLst>
              </a:tr>
              <a:tr h="188364">
                <a:tc>
                  <a:txBody>
                    <a:bodyPr/>
                    <a:lstStyle/>
                    <a:p>
                      <a:pPr algn="r" fontAlgn="ctr"/>
                      <a:r>
                        <a:rPr lang="en-US" sz="1100" b="0" i="0" u="none" strike="noStrike">
                          <a:solidFill>
                            <a:srgbClr val="FFFFFF"/>
                          </a:solidFill>
                          <a:effectLst/>
                          <a:latin typeface="Aptos" panose="020B0004020202020204" pitchFamily="34" charset="0"/>
                        </a:rPr>
                        <a:t>          Annual Fee</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E3052"/>
                    </a:solidFill>
                  </a:tcPr>
                </a:tc>
                <a:tc>
                  <a:txBody>
                    <a:bodyPr/>
                    <a:lstStyle/>
                    <a:p>
                      <a:pPr algn="ctr" fontAlgn="ctr"/>
                      <a:r>
                        <a:rPr lang="en-US" sz="1200" b="1" i="0" u="none" strike="noStrike">
                          <a:solidFill>
                            <a:srgbClr val="C969DB"/>
                          </a:solidFill>
                          <a:effectLst/>
                          <a:latin typeface="Aptos" panose="020B0004020202020204" pitchFamily="34" charset="0"/>
                        </a:rPr>
                        <a:t>$345 USD</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E3052"/>
                    </a:solidFill>
                  </a:tcPr>
                </a:tc>
                <a:tc>
                  <a:txBody>
                    <a:bodyPr/>
                    <a:lstStyle/>
                    <a:p>
                      <a:pPr algn="ctr" fontAlgn="ctr"/>
                      <a:r>
                        <a:rPr lang="en-US" sz="1200" b="1" i="0" u="none" strike="noStrike">
                          <a:solidFill>
                            <a:srgbClr val="C969DB"/>
                          </a:solidFill>
                          <a:effectLst/>
                          <a:latin typeface="Aptos" panose="020B0004020202020204" pitchFamily="34" charset="0"/>
                        </a:rPr>
                        <a:t>$895 USD</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E3052"/>
                    </a:solidFill>
                  </a:tcPr>
                </a:tc>
                <a:tc>
                  <a:txBody>
                    <a:bodyPr/>
                    <a:lstStyle/>
                    <a:p>
                      <a:pPr algn="ctr" fontAlgn="ctr"/>
                      <a:r>
                        <a:rPr lang="en-US" sz="1200" b="1" i="0" u="none" strike="noStrike">
                          <a:solidFill>
                            <a:srgbClr val="C969DB"/>
                          </a:solidFill>
                          <a:effectLst/>
                          <a:latin typeface="Aptos" panose="020B0004020202020204" pitchFamily="34" charset="0"/>
                        </a:rPr>
                        <a:t>$3,995 USD</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E3052"/>
                    </a:solidFill>
                  </a:tcPr>
                </a:tc>
                <a:tc>
                  <a:txBody>
                    <a:bodyPr/>
                    <a:lstStyle/>
                    <a:p>
                      <a:pPr algn="ctr" fontAlgn="ctr"/>
                      <a:r>
                        <a:rPr lang="en-US" sz="1200" b="1" i="0" u="none" strike="noStrike">
                          <a:solidFill>
                            <a:srgbClr val="C969DB"/>
                          </a:solidFill>
                          <a:effectLst/>
                          <a:latin typeface="Aptos" panose="020B0004020202020204" pitchFamily="34" charset="0"/>
                        </a:rPr>
                        <a:t>$4730 USD</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E3052"/>
                    </a:solidFill>
                  </a:tcPr>
                </a:tc>
                <a:extLst>
                  <a:ext uri="{0D108BD9-81ED-4DB2-BD59-A6C34878D82A}">
                    <a16:rowId xmlns:a16="http://schemas.microsoft.com/office/drawing/2014/main" val="1229879048"/>
                  </a:ext>
                </a:extLst>
              </a:tr>
              <a:tr h="188364">
                <a:tc>
                  <a:txBody>
                    <a:bodyPr/>
                    <a:lstStyle/>
                    <a:p>
                      <a:pPr algn="l" fontAlgn="ctr"/>
                      <a:r>
                        <a:rPr lang="en-US" sz="1200" b="0" i="0" u="none" strike="noStrike">
                          <a:solidFill>
                            <a:schemeClr val="tx1"/>
                          </a:solidFill>
                          <a:effectLst/>
                          <a:latin typeface="Aptos" panose="020B0004020202020204" pitchFamily="34" charset="0"/>
                        </a:rPr>
                        <a:t>Technical Support &amp; Consultation - Advisory hours</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 </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5</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10</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b"/>
                      <a:r>
                        <a:rPr lang="en-US" sz="1200" b="0" i="0" u="none" strike="noStrike">
                          <a:solidFill>
                            <a:schemeClr val="tx1"/>
                          </a:solidFill>
                          <a:effectLst/>
                          <a:latin typeface="Aptos" panose="020B0004020202020204" pitchFamily="34" charset="0"/>
                        </a:rPr>
                        <a:t>50 (core)</a:t>
                      </a:r>
                    </a:p>
                  </a:txBody>
                  <a:tcPr marL="27432" marR="4764" marT="4764" marB="914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extLst>
                  <a:ext uri="{0D108BD9-81ED-4DB2-BD59-A6C34878D82A}">
                    <a16:rowId xmlns:a16="http://schemas.microsoft.com/office/drawing/2014/main" val="1916844100"/>
                  </a:ext>
                </a:extLst>
              </a:tr>
              <a:tr h="188364">
                <a:tc>
                  <a:txBody>
                    <a:bodyPr/>
                    <a:lstStyle/>
                    <a:p>
                      <a:pPr algn="l" fontAlgn="ctr"/>
                      <a:r>
                        <a:rPr lang="en-US" sz="1200" b="0" i="0" u="none" strike="noStrike">
                          <a:solidFill>
                            <a:schemeClr val="tx1"/>
                          </a:solidFill>
                          <a:effectLst/>
                          <a:latin typeface="Aptos" panose="020B0004020202020204" pitchFamily="34" charset="0"/>
                        </a:rPr>
                        <a:t>Technical Pre-sales &amp; Deployment - Pre-Sales</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 </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Deduct hours</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Unlimited</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Unlimited (core)</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extLst>
                  <a:ext uri="{0D108BD9-81ED-4DB2-BD59-A6C34878D82A}">
                    <a16:rowId xmlns:a16="http://schemas.microsoft.com/office/drawing/2014/main" val="1739345738"/>
                  </a:ext>
                </a:extLst>
              </a:tr>
              <a:tr h="188364">
                <a:tc>
                  <a:txBody>
                    <a:bodyPr/>
                    <a:lstStyle/>
                    <a:p>
                      <a:pPr algn="l" fontAlgn="ctr"/>
                      <a:r>
                        <a:rPr lang="en-US" sz="1200" b="0" i="0" u="none" strike="noStrike">
                          <a:solidFill>
                            <a:schemeClr val="tx1"/>
                          </a:solidFill>
                          <a:effectLst/>
                          <a:latin typeface="Aptos" panose="020B0004020202020204" pitchFamily="34" charset="0"/>
                        </a:rPr>
                        <a:t>Partner Cloud Support incidents</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 </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2</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5</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b"/>
                      <a:r>
                        <a:rPr lang="en-US" sz="1200" b="0" i="0" u="none" strike="noStrike">
                          <a:solidFill>
                            <a:schemeClr val="tx1"/>
                          </a:solidFill>
                          <a:effectLst/>
                          <a:latin typeface="Aptos" panose="020B0004020202020204" pitchFamily="34" charset="0"/>
                        </a:rPr>
                        <a:t>50 (core)</a:t>
                      </a:r>
                    </a:p>
                  </a:txBody>
                  <a:tcPr marL="27432" marR="4764" marT="4764" marB="914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AECF8"/>
                    </a:solidFill>
                  </a:tcPr>
                </a:tc>
                <a:extLst>
                  <a:ext uri="{0D108BD9-81ED-4DB2-BD59-A6C34878D82A}">
                    <a16:rowId xmlns:a16="http://schemas.microsoft.com/office/drawing/2014/main" val="1784782224"/>
                  </a:ext>
                </a:extLst>
              </a:tr>
              <a:tr h="188364">
                <a:tc>
                  <a:txBody>
                    <a:bodyPr/>
                    <a:lstStyle/>
                    <a:p>
                      <a:pPr algn="l" fontAlgn="ctr"/>
                      <a:r>
                        <a:rPr lang="en-US" sz="1200" b="0" i="0" u="none" strike="noStrike">
                          <a:solidFill>
                            <a:schemeClr val="tx1"/>
                          </a:solidFill>
                          <a:effectLst/>
                          <a:latin typeface="Aptos" panose="020B0004020202020204" pitchFamily="34" charset="0"/>
                        </a:rPr>
                        <a:t>Digital Marketing Content OnDemand (DMC) and Partner Marketing Center (PMC)</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yes</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yes</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yes</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b"/>
                      <a:r>
                        <a:rPr lang="en-US" sz="1200" b="0" i="0" u="none" strike="noStrike">
                          <a:solidFill>
                            <a:schemeClr val="tx1"/>
                          </a:solidFill>
                          <a:effectLst/>
                          <a:latin typeface="Aptos" panose="020B0004020202020204" pitchFamily="34" charset="0"/>
                        </a:rPr>
                        <a:t>Yes (core)</a:t>
                      </a:r>
                    </a:p>
                  </a:txBody>
                  <a:tcPr marL="27432" marR="4764" marT="4764" marB="9144"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AECF8"/>
                    </a:solidFill>
                  </a:tcPr>
                </a:tc>
                <a:extLst>
                  <a:ext uri="{0D108BD9-81ED-4DB2-BD59-A6C34878D82A}">
                    <a16:rowId xmlns:a16="http://schemas.microsoft.com/office/drawing/2014/main" val="3216887825"/>
                  </a:ext>
                </a:extLst>
              </a:tr>
              <a:tr h="188364">
                <a:tc>
                  <a:txBody>
                    <a:bodyPr/>
                    <a:lstStyle/>
                    <a:p>
                      <a:pPr algn="l" fontAlgn="ctr"/>
                      <a:r>
                        <a:rPr lang="en-US" sz="1200" b="0" i="0" u="none" strike="noStrike">
                          <a:solidFill>
                            <a:schemeClr val="tx1"/>
                          </a:solidFill>
                          <a:effectLst/>
                          <a:latin typeface="Aptos" panose="020B0004020202020204" pitchFamily="34" charset="0"/>
                        </a:rPr>
                        <a:t>Concierge</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endParaRPr lang="en-US" sz="1200" b="0" i="0" u="none" strike="noStrike">
                        <a:solidFill>
                          <a:schemeClr val="tx1"/>
                        </a:solidFill>
                        <a:effectLst/>
                        <a:latin typeface="Aptos" panose="020B0004020202020204" pitchFamily="34" charset="0"/>
                      </a:endParaRP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yes</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yes</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b"/>
                      <a:r>
                        <a:rPr lang="en-US" sz="1200" b="0" i="0" u="none" strike="noStrike">
                          <a:solidFill>
                            <a:schemeClr val="tx1"/>
                          </a:solidFill>
                          <a:effectLst/>
                          <a:latin typeface="Aptos" panose="020B0004020202020204" pitchFamily="34" charset="0"/>
                        </a:rPr>
                        <a:t>Yes (core)</a:t>
                      </a:r>
                    </a:p>
                  </a:txBody>
                  <a:tcPr marL="27432" marR="4764" marT="4764" marB="9144"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AECF8"/>
                    </a:solidFill>
                  </a:tcPr>
                </a:tc>
                <a:extLst>
                  <a:ext uri="{0D108BD9-81ED-4DB2-BD59-A6C34878D82A}">
                    <a16:rowId xmlns:a16="http://schemas.microsoft.com/office/drawing/2014/main" val="2455552576"/>
                  </a:ext>
                </a:extLst>
              </a:tr>
              <a:tr h="188364">
                <a:tc>
                  <a:txBody>
                    <a:bodyPr/>
                    <a:lstStyle/>
                    <a:p>
                      <a:pPr algn="l" fontAlgn="ctr"/>
                      <a:r>
                        <a:rPr lang="en-US" sz="1200" b="0" i="0" u="none" strike="noStrike">
                          <a:solidFill>
                            <a:srgbClr val="1F728A"/>
                          </a:solidFill>
                          <a:effectLst/>
                          <a:latin typeface="Aptos" panose="020B0004020202020204" pitchFamily="34" charset="0"/>
                          <a:sym typeface="Wingdings" panose="05000000000000000000" pitchFamily="2" charset="2"/>
                        </a:rPr>
                        <a:t> </a:t>
                      </a:r>
                      <a:r>
                        <a:rPr lang="en-US" sz="1200" b="0" i="0" u="none" strike="noStrike">
                          <a:solidFill>
                            <a:srgbClr val="1F728A"/>
                          </a:solidFill>
                          <a:effectLst/>
                          <a:latin typeface="Aptos" panose="020B0004020202020204" pitchFamily="34" charset="0"/>
                        </a:rPr>
                        <a:t>Microsoft 365 Business Premium (no teams) and Teams Enterprise</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5</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15</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35</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b"/>
                      <a:r>
                        <a:rPr lang="en-US" sz="1200" b="0" i="0" u="none" strike="noStrike">
                          <a:solidFill>
                            <a:schemeClr val="tx1"/>
                          </a:solidFill>
                          <a:effectLst/>
                          <a:latin typeface="Aptos" panose="020B0004020202020204" pitchFamily="34" charset="0"/>
                        </a:rPr>
                        <a:t>25++</a:t>
                      </a:r>
                    </a:p>
                  </a:txBody>
                  <a:tcPr marL="27432" marR="4764" marT="4764" marB="9144"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AECF8"/>
                    </a:solidFill>
                  </a:tcPr>
                </a:tc>
                <a:extLst>
                  <a:ext uri="{0D108BD9-81ED-4DB2-BD59-A6C34878D82A}">
                    <a16:rowId xmlns:a16="http://schemas.microsoft.com/office/drawing/2014/main" val="869787294"/>
                  </a:ext>
                </a:extLst>
              </a:tr>
              <a:tr h="188364">
                <a:tc>
                  <a:txBody>
                    <a:bodyPr/>
                    <a:lstStyle/>
                    <a:p>
                      <a:pPr algn="l" fontAlgn="ctr"/>
                      <a:r>
                        <a:rPr lang="en-US" sz="1200" b="0" i="0" u="none" strike="noStrike">
                          <a:solidFill>
                            <a:srgbClr val="1F728A"/>
                          </a:solidFill>
                          <a:effectLst/>
                          <a:latin typeface="Aptos" panose="020B0004020202020204" pitchFamily="34" charset="0"/>
                          <a:sym typeface="Wingdings" panose="05000000000000000000" pitchFamily="2" charset="2"/>
                        </a:rPr>
                        <a:t> </a:t>
                      </a:r>
                      <a:r>
                        <a:rPr lang="en-US" sz="1200" b="0" i="0" u="none" strike="noStrike">
                          <a:solidFill>
                            <a:srgbClr val="1F728A"/>
                          </a:solidFill>
                          <a:effectLst/>
                          <a:latin typeface="Aptos" panose="020B0004020202020204" pitchFamily="34" charset="0"/>
                        </a:rPr>
                        <a:t>Microsoft 365 E3 and E5 (no teams) and Teams Enterprise</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 </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 </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 </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b"/>
                      <a:r>
                        <a:rPr lang="en-US" sz="1200" b="0" i="0" u="none" strike="noStrike">
                          <a:solidFill>
                            <a:schemeClr val="tx1"/>
                          </a:solidFill>
                          <a:effectLst/>
                          <a:latin typeface="Aptos" panose="020B0004020202020204" pitchFamily="34" charset="0"/>
                        </a:rPr>
                        <a:t>100++ ME3 and/or 200++ ME5</a:t>
                      </a:r>
                    </a:p>
                  </a:txBody>
                  <a:tcPr marL="27432" marR="4764" marT="4764" marB="9144"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AECF8"/>
                    </a:solidFill>
                  </a:tcPr>
                </a:tc>
                <a:extLst>
                  <a:ext uri="{0D108BD9-81ED-4DB2-BD59-A6C34878D82A}">
                    <a16:rowId xmlns:a16="http://schemas.microsoft.com/office/drawing/2014/main" val="2441932118"/>
                  </a:ext>
                </a:extLst>
              </a:tr>
              <a:tr h="188364">
                <a:tc>
                  <a:txBody>
                    <a:bodyPr/>
                    <a:lstStyle/>
                    <a:p>
                      <a:pPr algn="l" fontAlgn="ctr"/>
                      <a:r>
                        <a:rPr lang="en-US" sz="1200" b="0" i="0" u="none" strike="noStrike">
                          <a:solidFill>
                            <a:srgbClr val="1F728A"/>
                          </a:solidFill>
                          <a:effectLst/>
                          <a:latin typeface="Aptos" panose="020B0004020202020204" pitchFamily="34" charset="0"/>
                          <a:sym typeface="Wingdings" panose="05000000000000000000" pitchFamily="2" charset="2"/>
                        </a:rPr>
                        <a:t> </a:t>
                      </a:r>
                      <a:r>
                        <a:rPr lang="en-US" sz="1200" b="0" i="0" u="none" strike="noStrike">
                          <a:solidFill>
                            <a:srgbClr val="1F728A"/>
                          </a:solidFill>
                          <a:effectLst/>
                          <a:latin typeface="Aptos" panose="020B0004020202020204" pitchFamily="34" charset="0"/>
                        </a:rPr>
                        <a:t>Copilot for Microsoft 365***</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rgbClr val="2C9E88"/>
                          </a:solidFill>
                          <a:effectLst/>
                          <a:latin typeface="Aptos" panose="020B0004020202020204" pitchFamily="34" charset="0"/>
                        </a:rPr>
                        <a:t> </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rgbClr val="2C9E88"/>
                          </a:solidFill>
                          <a:effectLst/>
                          <a:latin typeface="Aptos" panose="020B0004020202020204" pitchFamily="34" charset="0"/>
                        </a:rPr>
                        <a:t> </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rgbClr val="2C9E88"/>
                          </a:solidFill>
                          <a:effectLst/>
                          <a:latin typeface="Aptos" panose="020B0004020202020204" pitchFamily="34" charset="0"/>
                        </a:rPr>
                        <a:t>2</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b"/>
                      <a:r>
                        <a:rPr lang="en-US" sz="1200" b="0" i="0" u="none" strike="noStrike">
                          <a:solidFill>
                            <a:srgbClr val="2C9E88"/>
                          </a:solidFill>
                          <a:effectLst/>
                          <a:latin typeface="Aptos" panose="020B0004020202020204" pitchFamily="34" charset="0"/>
                        </a:rPr>
                        <a:t>5++ (MW)</a:t>
                      </a:r>
                    </a:p>
                  </a:txBody>
                  <a:tcPr marL="27432" marR="4764" marT="4764" marB="9144"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AECF8"/>
                    </a:solidFill>
                  </a:tcPr>
                </a:tc>
                <a:extLst>
                  <a:ext uri="{0D108BD9-81ED-4DB2-BD59-A6C34878D82A}">
                    <a16:rowId xmlns:a16="http://schemas.microsoft.com/office/drawing/2014/main" val="2709353151"/>
                  </a:ext>
                </a:extLst>
              </a:tr>
              <a:tr h="188364">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200" b="0" i="0" u="none" strike="noStrike">
                          <a:solidFill>
                            <a:srgbClr val="1F728A"/>
                          </a:solidFill>
                          <a:effectLst/>
                          <a:latin typeface="Aptos" panose="020B0004020202020204" pitchFamily="34" charset="0"/>
                          <a:sym typeface="Wingdings" panose="05000000000000000000" pitchFamily="2" charset="2"/>
                        </a:rPr>
                        <a:t> </a:t>
                      </a:r>
                      <a:r>
                        <a:rPr lang="en-US" sz="1200" b="0" i="0" u="none" strike="noStrike">
                          <a:solidFill>
                            <a:srgbClr val="1F728A"/>
                          </a:solidFill>
                          <a:effectLst/>
                          <a:latin typeface="Aptos" panose="020B0004020202020204" pitchFamily="34" charset="0"/>
                        </a:rPr>
                        <a:t>Copilot for Sales, Copilot Finance and Copilot for Service***</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rgbClr val="2C9E88"/>
                          </a:solidFill>
                          <a:effectLst/>
                          <a:latin typeface="Aptos" panose="020B0004020202020204" pitchFamily="34" charset="0"/>
                        </a:rPr>
                        <a:t> </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rgbClr val="2C9E88"/>
                          </a:solidFill>
                          <a:effectLst/>
                          <a:latin typeface="Aptos" panose="020B0004020202020204" pitchFamily="34" charset="0"/>
                        </a:rPr>
                        <a:t> </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rgbClr val="2C9E88"/>
                          </a:solidFill>
                          <a:effectLst/>
                          <a:latin typeface="Aptos" panose="020B0004020202020204" pitchFamily="34" charset="0"/>
                        </a:rPr>
                        <a:t>2</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b"/>
                      <a:r>
                        <a:rPr lang="en-US" sz="1200" b="0" i="0" u="none" strike="noStrike">
                          <a:solidFill>
                            <a:srgbClr val="2C9E88"/>
                          </a:solidFill>
                          <a:effectLst/>
                          <a:latin typeface="Aptos" panose="020B0004020202020204" pitchFamily="34" charset="0"/>
                        </a:rPr>
                        <a:t>5++ (BizApps)</a:t>
                      </a:r>
                    </a:p>
                  </a:txBody>
                  <a:tcPr marL="27432" marR="4764" marT="4764" marB="914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extLst>
                  <a:ext uri="{0D108BD9-81ED-4DB2-BD59-A6C34878D82A}">
                    <a16:rowId xmlns:a16="http://schemas.microsoft.com/office/drawing/2014/main" val="1819780528"/>
                  </a:ext>
                </a:extLst>
              </a:tr>
              <a:tr h="188364">
                <a:tc>
                  <a:txBody>
                    <a:bodyPr/>
                    <a:lstStyle/>
                    <a:p>
                      <a:pPr algn="l" fontAlgn="ctr"/>
                      <a:r>
                        <a:rPr lang="en-US" sz="1200" b="0" i="0" u="none" strike="noStrike">
                          <a:solidFill>
                            <a:schemeClr val="tx1"/>
                          </a:solidFill>
                          <a:effectLst/>
                          <a:latin typeface="Aptos" panose="020B0004020202020204" pitchFamily="34" charset="0"/>
                        </a:rPr>
                        <a:t>Entra ID P2 and Defender for Endpoint P2***</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5</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15</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35</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b"/>
                      <a:r>
                        <a:rPr lang="en-US" sz="1200" b="0" i="0" u="none" strike="noStrike">
                          <a:solidFill>
                            <a:schemeClr val="tx1"/>
                          </a:solidFill>
                          <a:effectLst/>
                          <a:latin typeface="Aptos" panose="020B0004020202020204" pitchFamily="34" charset="0"/>
                        </a:rPr>
                        <a:t>100++ (Azure &amp; BizApps)</a:t>
                      </a:r>
                    </a:p>
                  </a:txBody>
                  <a:tcPr marL="27432" marR="4764" marT="4764" marB="914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extLst>
                  <a:ext uri="{0D108BD9-81ED-4DB2-BD59-A6C34878D82A}">
                    <a16:rowId xmlns:a16="http://schemas.microsoft.com/office/drawing/2014/main" val="4152333098"/>
                  </a:ext>
                </a:extLst>
              </a:tr>
              <a:tr h="188364">
                <a:tc>
                  <a:txBody>
                    <a:bodyPr/>
                    <a:lstStyle/>
                    <a:p>
                      <a:pPr algn="l" fontAlgn="ctr"/>
                      <a:r>
                        <a:rPr lang="en-US" sz="1200" b="0" i="0" u="none" strike="noStrike">
                          <a:solidFill>
                            <a:schemeClr val="tx1"/>
                          </a:solidFill>
                          <a:effectLst/>
                          <a:latin typeface="Aptos" panose="020B0004020202020204" pitchFamily="34" charset="0"/>
                        </a:rPr>
                        <a:t>Teams Premium</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endParaRPr lang="en-US" sz="1200" b="0" i="0" u="none" strike="noStrike">
                        <a:solidFill>
                          <a:schemeClr val="tx1"/>
                        </a:solidFill>
                        <a:effectLst/>
                        <a:latin typeface="Aptos" panose="020B0004020202020204" pitchFamily="34" charset="0"/>
                      </a:endParaRP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endParaRPr lang="en-US" sz="1200" b="0" i="0" u="none" strike="noStrike">
                        <a:solidFill>
                          <a:schemeClr val="tx1"/>
                        </a:solidFill>
                        <a:effectLst/>
                        <a:latin typeface="Aptos" panose="020B0004020202020204" pitchFamily="34" charset="0"/>
                      </a:endParaRP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5</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b"/>
                      <a:r>
                        <a:rPr lang="en-US" sz="1200" b="0" i="0" u="none" strike="noStrike">
                          <a:solidFill>
                            <a:schemeClr val="tx1"/>
                          </a:solidFill>
                          <a:effectLst/>
                          <a:latin typeface="Aptos" panose="020B0004020202020204" pitchFamily="34" charset="0"/>
                        </a:rPr>
                        <a:t>5++ (MW)</a:t>
                      </a:r>
                    </a:p>
                  </a:txBody>
                  <a:tcPr marL="27432" marR="4764" marT="4764" marB="914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extLst>
                  <a:ext uri="{0D108BD9-81ED-4DB2-BD59-A6C34878D82A}">
                    <a16:rowId xmlns:a16="http://schemas.microsoft.com/office/drawing/2014/main" val="2073818630"/>
                  </a:ext>
                </a:extLst>
              </a:tr>
              <a:tr h="188364">
                <a:tc>
                  <a:txBody>
                    <a:bodyPr/>
                    <a:lstStyle/>
                    <a:p>
                      <a:pPr algn="l" fontAlgn="ctr"/>
                      <a:r>
                        <a:rPr lang="en-US" sz="1200" b="0" i="0" u="none" strike="noStrike">
                          <a:solidFill>
                            <a:schemeClr val="tx1"/>
                          </a:solidFill>
                          <a:effectLst/>
                          <a:latin typeface="Aptos" panose="020B0004020202020204" pitchFamily="34" charset="0"/>
                        </a:rPr>
                        <a:t>Windows 365 Enterprise – 8 vCPU, 32 GB RAM, 512 GB Storage</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 </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1</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2</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b"/>
                      <a:r>
                        <a:rPr lang="en-US" sz="1200" b="0" i="0" u="none" strike="noStrike">
                          <a:solidFill>
                            <a:schemeClr val="tx1"/>
                          </a:solidFill>
                          <a:effectLst/>
                          <a:latin typeface="Aptos" panose="020B0004020202020204" pitchFamily="34" charset="0"/>
                        </a:rPr>
                        <a:t>5++ (MW &amp; Security)</a:t>
                      </a:r>
                    </a:p>
                  </a:txBody>
                  <a:tcPr marL="27432" marR="4764" marT="4764" marB="914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extLst>
                  <a:ext uri="{0D108BD9-81ED-4DB2-BD59-A6C34878D82A}">
                    <a16:rowId xmlns:a16="http://schemas.microsoft.com/office/drawing/2014/main" val="1780288037"/>
                  </a:ext>
                </a:extLst>
              </a:tr>
              <a:tr h="188364">
                <a:tc>
                  <a:txBody>
                    <a:bodyPr/>
                    <a:lstStyle/>
                    <a:p>
                      <a:pPr algn="l" fontAlgn="ctr"/>
                      <a:r>
                        <a:rPr lang="en-US" sz="1200" b="0" i="0" u="none" strike="noStrike">
                          <a:solidFill>
                            <a:schemeClr val="tx1"/>
                          </a:solidFill>
                          <a:effectLst/>
                          <a:latin typeface="Aptos" panose="020B0004020202020204" pitchFamily="34" charset="0"/>
                        </a:rPr>
                        <a:t>Azure Bulk Credits (Production)</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$700 USD</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$2400 USD</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$4000 USD</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b"/>
                      <a:r>
                        <a:rPr lang="en-US" sz="1200" b="0" i="0" u="none" strike="noStrike">
                          <a:solidFill>
                            <a:schemeClr val="tx1"/>
                          </a:solidFill>
                          <a:effectLst/>
                          <a:latin typeface="Aptos" panose="020B0004020202020204" pitchFamily="34" charset="0"/>
                        </a:rPr>
                        <a:t>$6,000 USD++ (Azure &amp; Security)</a:t>
                      </a:r>
                    </a:p>
                  </a:txBody>
                  <a:tcPr marL="27432" marR="4764" marT="4764" marB="914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extLst>
                  <a:ext uri="{0D108BD9-81ED-4DB2-BD59-A6C34878D82A}">
                    <a16:rowId xmlns:a16="http://schemas.microsoft.com/office/drawing/2014/main" val="1145006274"/>
                  </a:ext>
                </a:extLst>
              </a:tr>
              <a:tr h="188364">
                <a:tc>
                  <a:txBody>
                    <a:bodyPr/>
                    <a:lstStyle/>
                    <a:p>
                      <a:pPr algn="l" fontAlgn="ctr"/>
                      <a:r>
                        <a:rPr lang="en-US" sz="1200" b="0" i="0" u="none" strike="noStrike">
                          <a:solidFill>
                            <a:schemeClr val="tx1"/>
                          </a:solidFill>
                          <a:effectLst/>
                          <a:latin typeface="Aptos" panose="020B0004020202020204" pitchFamily="34" charset="0"/>
                        </a:rPr>
                        <a:t>Visual Studio Professional subscriptions (without monthly Azure credit)</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1</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8</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15</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b"/>
                      <a:endParaRPr lang="en-US" sz="1200" b="0" i="0" u="none" strike="noStrike">
                        <a:solidFill>
                          <a:schemeClr val="tx1"/>
                        </a:solidFill>
                        <a:effectLst/>
                        <a:latin typeface="Aptos" panose="020B0004020202020204" pitchFamily="34" charset="0"/>
                      </a:endParaRPr>
                    </a:p>
                  </a:txBody>
                  <a:tcPr marL="27432" marR="4764" marT="4764" marB="914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extLst>
                  <a:ext uri="{0D108BD9-81ED-4DB2-BD59-A6C34878D82A}">
                    <a16:rowId xmlns:a16="http://schemas.microsoft.com/office/drawing/2014/main" val="197724610"/>
                  </a:ext>
                </a:extLst>
              </a:tr>
              <a:tr h="188364">
                <a:tc>
                  <a:txBody>
                    <a:bodyPr/>
                    <a:lstStyle/>
                    <a:p>
                      <a:pPr algn="l" fontAlgn="ctr"/>
                      <a:r>
                        <a:rPr lang="en-US" sz="1200" b="0" i="0" u="none" strike="noStrike">
                          <a:solidFill>
                            <a:schemeClr val="tx1"/>
                          </a:solidFill>
                          <a:effectLst/>
                          <a:latin typeface="Aptos" panose="020B0004020202020204" pitchFamily="34" charset="0"/>
                        </a:rPr>
                        <a:t>Visual Studio Enterprise subscriptions (with Azure credit)</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 </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 </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 </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b"/>
                      <a:r>
                        <a:rPr lang="en-US" sz="1200" b="0" i="0" u="none" strike="noStrike">
                          <a:solidFill>
                            <a:schemeClr val="tx1"/>
                          </a:solidFill>
                          <a:effectLst/>
                          <a:latin typeface="Aptos" panose="020B0004020202020204" pitchFamily="34" charset="0"/>
                        </a:rPr>
                        <a:t>25++</a:t>
                      </a:r>
                    </a:p>
                  </a:txBody>
                  <a:tcPr marL="27432" marR="4764" marT="4764" marB="914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extLst>
                  <a:ext uri="{0D108BD9-81ED-4DB2-BD59-A6C34878D82A}">
                    <a16:rowId xmlns:a16="http://schemas.microsoft.com/office/drawing/2014/main" val="490128033"/>
                  </a:ext>
                </a:extLst>
              </a:tr>
              <a:tr h="188364">
                <a:tc>
                  <a:txBody>
                    <a:bodyPr/>
                    <a:lstStyle/>
                    <a:p>
                      <a:pPr algn="l" fontAlgn="ctr"/>
                      <a:r>
                        <a:rPr lang="en-US" sz="1200" b="0" i="0" u="none" strike="noStrike">
                          <a:solidFill>
                            <a:schemeClr val="tx1"/>
                          </a:solidFill>
                          <a:effectLst/>
                          <a:latin typeface="Aptos" panose="020B0004020202020204" pitchFamily="34" charset="0"/>
                        </a:rPr>
                        <a:t>Dynamics 365 Business Central Premium, Sales Enterprise and Power BI Premium</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4</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15</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35</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b"/>
                      <a:r>
                        <a:rPr lang="en-US" sz="1200" b="0" i="0" u="none" strike="noStrike">
                          <a:solidFill>
                            <a:schemeClr val="tx1"/>
                          </a:solidFill>
                          <a:effectLst/>
                          <a:latin typeface="Aptos" panose="020B0004020202020204" pitchFamily="34" charset="0"/>
                        </a:rPr>
                        <a:t>100++ (BizApps)</a:t>
                      </a:r>
                    </a:p>
                  </a:txBody>
                  <a:tcPr marL="27432" marR="4764" marT="4764" marB="914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extLst>
                  <a:ext uri="{0D108BD9-81ED-4DB2-BD59-A6C34878D82A}">
                    <a16:rowId xmlns:a16="http://schemas.microsoft.com/office/drawing/2014/main" val="764911752"/>
                  </a:ext>
                </a:extLst>
              </a:tr>
              <a:tr h="188364">
                <a:tc>
                  <a:txBody>
                    <a:bodyPr/>
                    <a:lstStyle/>
                    <a:p>
                      <a:pPr algn="l" fontAlgn="ctr"/>
                      <a:r>
                        <a:rPr lang="en-US" sz="1200" b="0" i="0" u="none" strike="noStrike">
                          <a:solidFill>
                            <a:schemeClr val="tx1"/>
                          </a:solidFill>
                          <a:effectLst/>
                          <a:latin typeface="Aptos" panose="020B0004020202020204" pitchFamily="34" charset="0"/>
                        </a:rPr>
                        <a:t>More Dynamics 365 products</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endParaRPr lang="en-US" sz="1200" b="0" i="0" u="none" strike="noStrike">
                        <a:solidFill>
                          <a:schemeClr val="tx1"/>
                        </a:solidFill>
                        <a:effectLst/>
                        <a:latin typeface="Aptos" panose="020B0004020202020204" pitchFamily="34" charset="0"/>
                      </a:endParaRP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endParaRPr lang="en-US" sz="1200" b="0" i="0" u="none" strike="noStrike">
                        <a:solidFill>
                          <a:schemeClr val="tx1"/>
                        </a:solidFill>
                        <a:effectLst/>
                        <a:latin typeface="Aptos" panose="020B0004020202020204" pitchFamily="34" charset="0"/>
                      </a:endParaRP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yes</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b"/>
                      <a:r>
                        <a:rPr lang="en-US" sz="1200" b="0" i="0" u="none" strike="noStrike">
                          <a:solidFill>
                            <a:schemeClr val="tx1"/>
                          </a:solidFill>
                          <a:effectLst/>
                          <a:latin typeface="Aptos" panose="020B0004020202020204" pitchFamily="34" charset="0"/>
                        </a:rPr>
                        <a:t>yes++ (BizApps)</a:t>
                      </a:r>
                    </a:p>
                  </a:txBody>
                  <a:tcPr marL="27432" marR="4764" marT="4764" marB="914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extLst>
                  <a:ext uri="{0D108BD9-81ED-4DB2-BD59-A6C34878D82A}">
                    <a16:rowId xmlns:a16="http://schemas.microsoft.com/office/drawing/2014/main" val="494577438"/>
                  </a:ext>
                </a:extLst>
              </a:tr>
              <a:tr h="188364">
                <a:tc>
                  <a:txBody>
                    <a:bodyPr/>
                    <a:lstStyle/>
                    <a:p>
                      <a:pPr algn="l" fontAlgn="ctr"/>
                      <a:r>
                        <a:rPr lang="en-US" sz="1200" b="0" i="0" u="none" strike="noStrike">
                          <a:solidFill>
                            <a:schemeClr val="tx1"/>
                          </a:solidFill>
                          <a:effectLst/>
                          <a:latin typeface="Aptos" panose="020B0004020202020204" pitchFamily="34" charset="0"/>
                        </a:rPr>
                        <a:t>Power Apps Premium and Power Automate Premium</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1</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8</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15</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b"/>
                      <a:r>
                        <a:rPr lang="en-US" sz="1200" b="0" i="0" u="none" strike="noStrike">
                          <a:solidFill>
                            <a:schemeClr val="tx1"/>
                          </a:solidFill>
                          <a:effectLst/>
                          <a:latin typeface="Aptos" panose="020B0004020202020204" pitchFamily="34" charset="0"/>
                        </a:rPr>
                        <a:t>25++</a:t>
                      </a:r>
                    </a:p>
                  </a:txBody>
                  <a:tcPr marL="27432" marR="4764" marT="4764" marB="914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extLst>
                  <a:ext uri="{0D108BD9-81ED-4DB2-BD59-A6C34878D82A}">
                    <a16:rowId xmlns:a16="http://schemas.microsoft.com/office/drawing/2014/main" val="3454065209"/>
                  </a:ext>
                </a:extLst>
              </a:tr>
              <a:tr h="188364">
                <a:tc>
                  <a:txBody>
                    <a:bodyPr/>
                    <a:lstStyle/>
                    <a:p>
                      <a:pPr algn="l" fontAlgn="ctr"/>
                      <a:r>
                        <a:rPr lang="en-US" sz="1200" b="0" i="0" u="none" strike="noStrike">
                          <a:solidFill>
                            <a:schemeClr val="tx1"/>
                          </a:solidFill>
                          <a:effectLst/>
                          <a:latin typeface="Aptos" panose="020B0004020202020204" pitchFamily="34" charset="0"/>
                        </a:rPr>
                        <a:t>Power Automate Process</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 </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 </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2</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b"/>
                      <a:r>
                        <a:rPr lang="en-US" sz="1200" b="0" i="0" u="none" strike="noStrike">
                          <a:solidFill>
                            <a:schemeClr val="tx1"/>
                          </a:solidFill>
                          <a:effectLst/>
                          <a:latin typeface="Aptos" panose="020B0004020202020204" pitchFamily="34" charset="0"/>
                        </a:rPr>
                        <a:t>5++</a:t>
                      </a:r>
                    </a:p>
                  </a:txBody>
                  <a:tcPr marL="27432" marR="4764" marT="4764" marB="914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extLst>
                  <a:ext uri="{0D108BD9-81ED-4DB2-BD59-A6C34878D82A}">
                    <a16:rowId xmlns:a16="http://schemas.microsoft.com/office/drawing/2014/main" val="2526983154"/>
                  </a:ext>
                </a:extLst>
              </a:tr>
              <a:tr h="188364">
                <a:tc>
                  <a:txBody>
                    <a:bodyPr/>
                    <a:lstStyle/>
                    <a:p>
                      <a:pPr algn="l" fontAlgn="ctr"/>
                      <a:r>
                        <a:rPr lang="en-US" sz="1200" b="0" i="0" u="none" strike="noStrike">
                          <a:solidFill>
                            <a:schemeClr val="tx1"/>
                          </a:solidFill>
                          <a:effectLst/>
                          <a:latin typeface="Aptos" panose="020B0004020202020204" pitchFamily="34" charset="0"/>
                        </a:rPr>
                        <a:t>Windows Server Standard and Datacenter– Per core (2025)</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 </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16</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32</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b"/>
                      <a:r>
                        <a:rPr lang="en-US" sz="1200" b="0" i="0" u="none" strike="noStrike">
                          <a:solidFill>
                            <a:schemeClr val="tx1"/>
                          </a:solidFill>
                          <a:effectLst/>
                          <a:latin typeface="Aptos" panose="020B0004020202020204" pitchFamily="34" charset="0"/>
                        </a:rPr>
                        <a:t>32++</a:t>
                      </a:r>
                    </a:p>
                  </a:txBody>
                  <a:tcPr marL="27432" marR="4764" marT="4764" marB="914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extLst>
                  <a:ext uri="{0D108BD9-81ED-4DB2-BD59-A6C34878D82A}">
                    <a16:rowId xmlns:a16="http://schemas.microsoft.com/office/drawing/2014/main" val="3417568198"/>
                  </a:ext>
                </a:extLst>
              </a:tr>
              <a:tr h="188364">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200" b="0" i="0" u="none" strike="noStrike">
                          <a:solidFill>
                            <a:schemeClr val="tx1"/>
                          </a:solidFill>
                          <a:effectLst/>
                          <a:latin typeface="Aptos" panose="020B0004020202020204" pitchFamily="34" charset="0"/>
                        </a:rPr>
                        <a:t>Windows Server CALs and Windows Server RDS CALs (2025)</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 </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16</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35</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b"/>
                      <a:r>
                        <a:rPr lang="en-US" sz="1200" b="0" i="0" u="none" strike="noStrike">
                          <a:solidFill>
                            <a:schemeClr val="tx1"/>
                          </a:solidFill>
                          <a:effectLst/>
                          <a:latin typeface="Aptos" panose="020B0004020202020204" pitchFamily="34" charset="0"/>
                        </a:rPr>
                        <a:t>100++</a:t>
                      </a:r>
                    </a:p>
                  </a:txBody>
                  <a:tcPr marL="27432" marR="4764" marT="4764" marB="914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extLst>
                  <a:ext uri="{0D108BD9-81ED-4DB2-BD59-A6C34878D82A}">
                    <a16:rowId xmlns:a16="http://schemas.microsoft.com/office/drawing/2014/main" val="193997364"/>
                  </a:ext>
                </a:extLst>
              </a:tr>
              <a:tr h="188364">
                <a:tc>
                  <a:txBody>
                    <a:bodyPr/>
                    <a:lstStyle/>
                    <a:p>
                      <a:pPr algn="l" fontAlgn="ctr"/>
                      <a:r>
                        <a:rPr lang="en-US" sz="1200" b="0" i="0" u="none" strike="noStrike">
                          <a:solidFill>
                            <a:schemeClr val="tx1"/>
                          </a:solidFill>
                          <a:effectLst/>
                          <a:latin typeface="Aptos" panose="020B0004020202020204" pitchFamily="34" charset="0"/>
                        </a:rPr>
                        <a:t>SQL Server Enterprise - per core (2019, or current)</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 </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 </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r>
                        <a:rPr lang="en-US" sz="1200" b="0" i="0" u="none" strike="noStrike">
                          <a:solidFill>
                            <a:schemeClr val="tx1"/>
                          </a:solidFill>
                          <a:effectLst/>
                          <a:latin typeface="Aptos" panose="020B0004020202020204" pitchFamily="34" charset="0"/>
                        </a:rPr>
                        <a:t>8</a:t>
                      </a: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b"/>
                      <a:r>
                        <a:rPr lang="en-US" sz="1200" b="0" i="0" u="none" strike="noStrike">
                          <a:solidFill>
                            <a:schemeClr val="tx1"/>
                          </a:solidFill>
                          <a:effectLst/>
                          <a:latin typeface="Aptos" panose="020B0004020202020204" pitchFamily="34" charset="0"/>
                        </a:rPr>
                        <a:t>16++</a:t>
                      </a:r>
                    </a:p>
                  </a:txBody>
                  <a:tcPr marL="27432" marR="4764" marT="4764" marB="914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extLst>
                  <a:ext uri="{0D108BD9-81ED-4DB2-BD59-A6C34878D82A}">
                    <a16:rowId xmlns:a16="http://schemas.microsoft.com/office/drawing/2014/main" val="2177358486"/>
                  </a:ext>
                </a:extLst>
              </a:tr>
              <a:tr h="188364">
                <a:tc>
                  <a:txBody>
                    <a:bodyPr/>
                    <a:lstStyle/>
                    <a:p>
                      <a:pPr algn="l" fontAlgn="ctr"/>
                      <a:r>
                        <a:rPr lang="en-US" sz="1200" b="0" i="0" u="none" strike="noStrike">
                          <a:solidFill>
                            <a:srgbClr val="1F728A"/>
                          </a:solidFill>
                          <a:effectLst/>
                          <a:latin typeface="Aptos" panose="020B0004020202020204" pitchFamily="34" charset="0"/>
                          <a:sym typeface="Wingdings" panose="05000000000000000000" pitchFamily="2" charset="2"/>
                        </a:rPr>
                        <a:t> </a:t>
                      </a:r>
                      <a:r>
                        <a:rPr lang="en-US" sz="1200" b="0" i="0" u="none" strike="noStrike">
                          <a:solidFill>
                            <a:srgbClr val="1F728A"/>
                          </a:solidFill>
                          <a:effectLst/>
                          <a:latin typeface="Aptos" panose="020B0004020202020204" pitchFamily="34" charset="0"/>
                        </a:rPr>
                        <a:t>Microsoft Commerce Incentives (rebate, co-op, funded activities)</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endParaRPr lang="en-US" sz="1200" b="0" i="0" u="none" strike="noStrike">
                        <a:solidFill>
                          <a:schemeClr val="tx1"/>
                        </a:solidFill>
                        <a:effectLst/>
                        <a:latin typeface="Aptos" panose="020B0004020202020204" pitchFamily="34" charset="0"/>
                      </a:endParaRP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endParaRPr lang="en-US" sz="1200" b="0" i="0" u="none" strike="noStrike">
                        <a:solidFill>
                          <a:schemeClr val="tx1"/>
                        </a:solidFill>
                        <a:effectLst/>
                        <a:latin typeface="Aptos" panose="020B0004020202020204" pitchFamily="34" charset="0"/>
                      </a:endParaRP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endParaRPr lang="en-US" sz="1200" b="0" i="0" u="none" strike="noStrike">
                        <a:solidFill>
                          <a:schemeClr val="tx1"/>
                        </a:solidFill>
                        <a:effectLst/>
                        <a:latin typeface="Aptos" panose="020B0004020202020204" pitchFamily="34" charset="0"/>
                      </a:endParaRP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b"/>
                      <a:r>
                        <a:rPr lang="en-US" sz="1200" b="0" i="0" u="none" strike="noStrike">
                          <a:solidFill>
                            <a:schemeClr val="tx1"/>
                          </a:solidFill>
                          <a:effectLst/>
                          <a:latin typeface="Aptos" panose="020B0004020202020204" pitchFamily="34" charset="0"/>
                        </a:rPr>
                        <a:t>Yes</a:t>
                      </a:r>
                    </a:p>
                  </a:txBody>
                  <a:tcPr marL="27432" marR="4764" marT="4764" marB="914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extLst>
                  <a:ext uri="{0D108BD9-81ED-4DB2-BD59-A6C34878D82A}">
                    <a16:rowId xmlns:a16="http://schemas.microsoft.com/office/drawing/2014/main" val="3470812937"/>
                  </a:ext>
                </a:extLst>
              </a:tr>
              <a:tr h="188364">
                <a:tc>
                  <a:txBody>
                    <a:bodyPr/>
                    <a:lstStyle/>
                    <a:p>
                      <a:pPr algn="l" fontAlgn="ctr"/>
                      <a:r>
                        <a:rPr lang="en-US" sz="1050" b="0" i="0" u="none" strike="noStrike">
                          <a:solidFill>
                            <a:schemeClr val="tx1"/>
                          </a:solidFill>
                          <a:effectLst/>
                          <a:latin typeface="Aptos" panose="020B0004020202020204" pitchFamily="34" charset="0"/>
                        </a:rPr>
                        <a:t>*** Starting January 22, 2025, and for existing packages as a one-time occurrence ***</a:t>
                      </a:r>
                    </a:p>
                  </a:txBody>
                  <a:tcPr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endParaRPr lang="en-US" sz="1050" b="0" i="0" u="none" strike="noStrike">
                        <a:solidFill>
                          <a:schemeClr val="tx1">
                            <a:lumMod val="50000"/>
                            <a:lumOff val="50000"/>
                          </a:schemeClr>
                        </a:solidFill>
                        <a:effectLst/>
                        <a:latin typeface="Aptos" panose="020B0004020202020204" pitchFamily="34" charset="0"/>
                      </a:endParaRP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endParaRPr lang="en-US" sz="1200" b="0" i="0" u="none" strike="noStrike">
                        <a:solidFill>
                          <a:schemeClr val="tx1"/>
                        </a:solidFill>
                        <a:effectLst/>
                        <a:latin typeface="Aptos" panose="020B0004020202020204" pitchFamily="34" charset="0"/>
                      </a:endParaRP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ctr"/>
                      <a:endParaRPr lang="en-US" sz="1200" b="0" i="0" u="none" strike="noStrike">
                        <a:solidFill>
                          <a:schemeClr val="tx1"/>
                        </a:solidFill>
                        <a:effectLst/>
                        <a:latin typeface="Aptos" panose="020B0004020202020204" pitchFamily="34" charset="0"/>
                      </a:endParaRPr>
                    </a:p>
                  </a:txBody>
                  <a:tcPr marL="27432" marR="4764" marT="476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tc>
                  <a:txBody>
                    <a:bodyPr/>
                    <a:lstStyle/>
                    <a:p>
                      <a:pPr algn="ctr" fontAlgn="b"/>
                      <a:endParaRPr lang="en-US" sz="1200" b="0" i="0" u="none" strike="noStrike">
                        <a:solidFill>
                          <a:schemeClr val="tx1"/>
                        </a:solidFill>
                        <a:effectLst/>
                        <a:latin typeface="Aptos" panose="020B0004020202020204" pitchFamily="34" charset="0"/>
                      </a:endParaRPr>
                    </a:p>
                  </a:txBody>
                  <a:tcPr marL="27432" marR="4764" marT="4764" marB="9144"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CF8"/>
                    </a:solidFill>
                  </a:tcPr>
                </a:tc>
                <a:extLst>
                  <a:ext uri="{0D108BD9-81ED-4DB2-BD59-A6C34878D82A}">
                    <a16:rowId xmlns:a16="http://schemas.microsoft.com/office/drawing/2014/main" val="3073170"/>
                  </a:ext>
                </a:extLst>
              </a:tr>
            </a:tbl>
          </a:graphicData>
        </a:graphic>
      </p:graphicFrame>
      <p:pic>
        <p:nvPicPr>
          <p:cNvPr id="10" name="Picture 9">
            <a:extLst>
              <a:ext uri="{FF2B5EF4-FFF2-40B4-BE49-F238E27FC236}">
                <a16:creationId xmlns:a16="http://schemas.microsoft.com/office/drawing/2014/main" id="{D09484CF-DAE4-593B-DD6D-B78CAD994D2B}"/>
              </a:ext>
              <a:ext uri="{C183D7F6-B498-43B3-948B-1728B52AA6E4}">
                <adec:decorative xmlns:adec="http://schemas.microsoft.com/office/drawing/2017/decorative" val="1"/>
              </a:ext>
            </a:extLst>
          </p:cNvPr>
          <p:cNvPicPr>
            <a:picLocks noChangeAspect="1"/>
          </p:cNvPicPr>
          <p:nvPr/>
        </p:nvPicPr>
        <p:blipFill>
          <a:blip r:embed="rId4"/>
          <a:srcRect b="30215"/>
          <a:stretch/>
        </p:blipFill>
        <p:spPr>
          <a:xfrm>
            <a:off x="6534352" y="246922"/>
            <a:ext cx="1175813" cy="11194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TextBox 10">
            <a:extLst>
              <a:ext uri="{FF2B5EF4-FFF2-40B4-BE49-F238E27FC236}">
                <a16:creationId xmlns:a16="http://schemas.microsoft.com/office/drawing/2014/main" id="{C6EBFCE3-60E5-D4DB-EBD1-A98C7D0F63C2}"/>
              </a:ext>
            </a:extLst>
          </p:cNvPr>
          <p:cNvSpPr txBox="1"/>
          <p:nvPr/>
        </p:nvSpPr>
        <p:spPr>
          <a:xfrm>
            <a:off x="7897573" y="238205"/>
            <a:ext cx="3804433" cy="1311289"/>
          </a:xfrm>
          <a:prstGeom prst="rect">
            <a:avLst/>
          </a:prstGeom>
          <a:noFill/>
        </p:spPr>
        <p:txBody>
          <a:bodyPr wrap="none" lIns="91440" tIns="91440" rIns="91440" bIns="91440" anchor="ctr" anchorCtr="0">
            <a:noAutofit/>
          </a:bodyPr>
          <a:lstStyle/>
          <a:p>
            <a:pPr defTabSz="914367">
              <a:spcAft>
                <a:spcPts val="600"/>
              </a:spcAft>
              <a:defRPr/>
            </a:pPr>
            <a:r>
              <a:rPr lang="en-US" sz="1050">
                <a:solidFill>
                  <a:schemeClr val="bg1"/>
                </a:solidFill>
                <a:latin typeface="TWK Everett" panose="020B0204000000000000" pitchFamily="34" charset="0"/>
              </a:rPr>
              <a:t> </a:t>
            </a:r>
            <a:r>
              <a:rPr lang="en-US" sz="1200">
                <a:solidFill>
                  <a:schemeClr val="bg1"/>
                </a:solidFill>
              </a:rPr>
              <a:t>Download the full </a:t>
            </a:r>
            <a:r>
              <a:rPr lang="en-US" sz="1200" b="1">
                <a:solidFill>
                  <a:schemeClr val="bg1"/>
                </a:solidFill>
              </a:rPr>
              <a:t>Benefits Guide </a:t>
            </a:r>
            <a:br>
              <a:rPr lang="en-US" sz="1200" b="1">
                <a:solidFill>
                  <a:schemeClr val="bg1"/>
                </a:solidFill>
              </a:rPr>
            </a:br>
            <a:r>
              <a:rPr lang="en-US" sz="1200" u="sng">
                <a:solidFill>
                  <a:schemeClr val="bg1"/>
                </a:solidFill>
                <a:hlinkClick r:id="rId5">
                  <a:extLst>
                    <a:ext uri="{A12FA001-AC4F-418D-AE19-62706E023703}">
                      <ahyp:hlinkClr xmlns:ahyp="http://schemas.microsoft.com/office/drawing/2018/hyperlinkcolor" val="tx"/>
                    </a:ext>
                  </a:extLst>
                </a:hlinkClick>
              </a:rPr>
              <a:t>https://aka.ms/Solutionspartner.Benefits</a:t>
            </a:r>
            <a:endParaRPr lang="en-US" sz="1200" u="sng">
              <a:solidFill>
                <a:schemeClr val="bg1"/>
              </a:solidFill>
            </a:endParaRPr>
          </a:p>
          <a:p>
            <a:pPr algn="l" fontAlgn="base"/>
            <a:r>
              <a:rPr lang="en-US" sz="1200" b="0" i="0">
                <a:solidFill>
                  <a:schemeClr val="bg1"/>
                </a:solidFill>
                <a:effectLst/>
                <a:hlinkClick r:id="rId6">
                  <a:extLst>
                    <a:ext uri="{A12FA001-AC4F-418D-AE19-62706E023703}">
                      <ahyp:hlinkClr xmlns:ahyp="http://schemas.microsoft.com/office/drawing/2018/hyperlinkcolor" val="tx"/>
                    </a:ext>
                  </a:extLst>
                </a:hlinkClick>
              </a:rPr>
              <a:t>Compare benefits packages</a:t>
            </a:r>
            <a:endParaRPr lang="en-US" sz="1050" u="sng">
              <a:solidFill>
                <a:schemeClr val="bg1"/>
              </a:solidFill>
              <a:latin typeface="TWK Everett" panose="020B0204000000000000" pitchFamily="34" charset="0"/>
            </a:endParaRPr>
          </a:p>
        </p:txBody>
      </p:sp>
    </p:spTree>
    <p:extLst>
      <p:ext uri="{BB962C8B-B14F-4D97-AF65-F5344CB8AC3E}">
        <p14:creationId xmlns:p14="http://schemas.microsoft.com/office/powerpoint/2010/main" val="16044309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91366-4F1D-FFB5-A3D6-5968303593CC}"/>
            </a:ext>
          </a:extLst>
        </p:cNvPr>
        <p:cNvGrpSpPr/>
        <p:nvPr/>
      </p:nvGrpSpPr>
      <p:grpSpPr>
        <a:xfrm>
          <a:off x="0" y="0"/>
          <a:ext cx="0" cy="0"/>
          <a:chOff x="0" y="0"/>
          <a:chExt cx="0" cy="0"/>
        </a:xfrm>
      </p:grpSpPr>
      <p:sp>
        <p:nvSpPr>
          <p:cNvPr id="6" name="Title 2">
            <a:extLst>
              <a:ext uri="{FF2B5EF4-FFF2-40B4-BE49-F238E27FC236}">
                <a16:creationId xmlns:a16="http://schemas.microsoft.com/office/drawing/2014/main" id="{022B3709-1742-1729-CFB6-709BD265B0CB}"/>
              </a:ext>
            </a:extLst>
          </p:cNvPr>
          <p:cNvSpPr txBox="1">
            <a:spLocks/>
          </p:cNvSpPr>
          <p:nvPr/>
        </p:nvSpPr>
        <p:spPr>
          <a:xfrm>
            <a:off x="566129" y="756988"/>
            <a:ext cx="5737394" cy="862013"/>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a:solidFill>
                  <a:schemeClr val="bg1"/>
                </a:solidFill>
                <a:latin typeface="TWK Everett" panose="020B0204000000000000"/>
              </a:rPr>
              <a:t>How TD SYNNEX can support you with MAICPP</a:t>
            </a:r>
            <a:endParaRPr lang="en-CA" sz="3200">
              <a:solidFill>
                <a:schemeClr val="bg1"/>
              </a:solidFill>
              <a:latin typeface="TWK Everett" panose="020B0204000000000000"/>
            </a:endParaRPr>
          </a:p>
        </p:txBody>
      </p:sp>
      <p:sp>
        <p:nvSpPr>
          <p:cNvPr id="7" name="Text Placeholder 3">
            <a:extLst>
              <a:ext uri="{FF2B5EF4-FFF2-40B4-BE49-F238E27FC236}">
                <a16:creationId xmlns:a16="http://schemas.microsoft.com/office/drawing/2014/main" id="{73F54F0B-A42C-C422-792E-A151D3B8D7B1}"/>
              </a:ext>
            </a:extLst>
          </p:cNvPr>
          <p:cNvSpPr txBox="1">
            <a:spLocks/>
          </p:cNvSpPr>
          <p:nvPr/>
        </p:nvSpPr>
        <p:spPr>
          <a:xfrm>
            <a:off x="5262994" y="6525490"/>
            <a:ext cx="7196400" cy="3404912"/>
          </a:xfrm>
          <a:prstGeom prst="rect">
            <a:avLst/>
          </a:prstGeom>
        </p:spPr>
        <p:txBody>
          <a:bodyPr vert="horz" lIns="0" tIns="0" rIns="0" bIns="0" rtlCol="0" anchor="ctr" anchorCtr="0">
            <a:noAutofit/>
          </a:bodyPr>
          <a:lstStyle>
            <a:lvl1pPr marL="0" indent="0" algn="l" defTabSz="914400" rtl="0" eaLnBrk="1" latinLnBrk="0" hangingPunct="1">
              <a:lnSpc>
                <a:spcPct val="90000"/>
              </a:lnSpc>
              <a:spcBef>
                <a:spcPts val="1000"/>
              </a:spcBef>
              <a:buClr>
                <a:schemeClr val="accent1"/>
              </a:buClr>
              <a:buSzPct val="125000"/>
              <a:buFont typeface="Arial" panose="020B0604020202020204" pitchFamily="34" charset="0"/>
              <a:buNone/>
              <a:defRPr sz="1800" kern="1200">
                <a:solidFill>
                  <a:schemeClr val="bg1"/>
                </a:solidFill>
                <a:latin typeface="+mj-lt"/>
                <a:ea typeface="+mn-ea"/>
                <a:cs typeface="+mn-cs"/>
              </a:defRPr>
            </a:lvl1pPr>
            <a:lvl2pPr marL="685800" indent="-228600" algn="l" defTabSz="914400" rtl="0" eaLnBrk="1" latinLnBrk="0" hangingPunct="1">
              <a:lnSpc>
                <a:spcPct val="90000"/>
              </a:lnSpc>
              <a:spcBef>
                <a:spcPts val="500"/>
              </a:spcBef>
              <a:buClr>
                <a:schemeClr val="accent1"/>
              </a:buClr>
              <a:buSzPct val="125000"/>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125000"/>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125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125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mj-lt"/>
              <a:buAutoNum type="arabicPeriod"/>
            </a:pPr>
            <a:endParaRPr lang="en-US" sz="1600">
              <a:latin typeface="TWK Everett" panose="020B0204000000000000"/>
            </a:endParaRPr>
          </a:p>
        </p:txBody>
      </p:sp>
      <p:sp>
        <p:nvSpPr>
          <p:cNvPr id="3" name="TextBox 2">
            <a:extLst>
              <a:ext uri="{FF2B5EF4-FFF2-40B4-BE49-F238E27FC236}">
                <a16:creationId xmlns:a16="http://schemas.microsoft.com/office/drawing/2014/main" id="{A066305F-3BC6-55CC-B78F-15A9798E2E23}"/>
              </a:ext>
            </a:extLst>
          </p:cNvPr>
          <p:cNvSpPr txBox="1"/>
          <p:nvPr/>
        </p:nvSpPr>
        <p:spPr>
          <a:xfrm>
            <a:off x="566129" y="1777847"/>
            <a:ext cx="7352186" cy="2031325"/>
          </a:xfrm>
          <a:prstGeom prst="rect">
            <a:avLst/>
          </a:prstGeom>
          <a:noFill/>
        </p:spPr>
        <p:txBody>
          <a:bodyPr wrap="square">
            <a:spAutoFit/>
          </a:bodyPr>
          <a:lstStyle/>
          <a:p>
            <a:r>
              <a:rPr lang="en-US" sz="1400">
                <a:solidFill>
                  <a:schemeClr val="bg1"/>
                </a:solidFill>
                <a:latin typeface="TWK Everett" panose="020B0204000000000000" pitchFamily="34" charset="0"/>
                <a:ea typeface="+mj-ea"/>
                <a:cs typeface="+mj-cs"/>
              </a:rPr>
              <a:t>Obtaining Microsoft Designations requires expert knowledge, demonstrated skills, and customer success. IT professionals strive to earn them because they provide access to exclusive Microsoft programs, incentives, and experts, elevating them to industry thought leaders.</a:t>
            </a:r>
          </a:p>
          <a:p>
            <a:endParaRPr lang="en-US" sz="1400">
              <a:solidFill>
                <a:schemeClr val="bg1"/>
              </a:solidFill>
              <a:latin typeface="TWK Everett" panose="020B0204000000000000" pitchFamily="34" charset="0"/>
              <a:ea typeface="+mj-ea"/>
              <a:cs typeface="+mj-cs"/>
            </a:endParaRPr>
          </a:p>
          <a:p>
            <a:r>
              <a:rPr lang="en-US" sz="1400">
                <a:solidFill>
                  <a:schemeClr val="bg1"/>
                </a:solidFill>
                <a:latin typeface="TWK Everett" panose="020B0204000000000000" pitchFamily="34" charset="0"/>
                <a:ea typeface="+mj-ea"/>
                <a:cs typeface="+mj-cs"/>
              </a:rPr>
              <a:t>The TD SYNNEX AI Cloud Partner Program supports small to midsize business (SMB) partners who haven't yet achieved a Microsoft Designation. It provides them with the necessary training, sales success and capabilities to propel them toward accelerated growth and adoption, fast-tracking their success. </a:t>
            </a:r>
          </a:p>
        </p:txBody>
      </p:sp>
      <p:pic>
        <p:nvPicPr>
          <p:cNvPr id="4" name="Picture 3" descr="A person touching a graph&#10;&#10;AI-generated content may be incorrect.">
            <a:hlinkClick r:id="rId4"/>
            <a:extLst>
              <a:ext uri="{FF2B5EF4-FFF2-40B4-BE49-F238E27FC236}">
                <a16:creationId xmlns:a16="http://schemas.microsoft.com/office/drawing/2014/main" id="{B816F9D7-9B52-A91E-3511-1F5F7102A6F4}"/>
              </a:ext>
            </a:extLst>
          </p:cNvPr>
          <p:cNvPicPr>
            <a:picLocks noChangeAspect="1"/>
          </p:cNvPicPr>
          <p:nvPr/>
        </p:nvPicPr>
        <p:blipFill>
          <a:blip r:embed="rId5"/>
          <a:stretch>
            <a:fillRect/>
          </a:stretch>
        </p:blipFill>
        <p:spPr>
          <a:xfrm>
            <a:off x="719051" y="3897544"/>
            <a:ext cx="4517150" cy="2539574"/>
          </a:xfrm>
          <a:prstGeom prst="rect">
            <a:avLst/>
          </a:prstGeom>
        </p:spPr>
      </p:pic>
      <p:pic>
        <p:nvPicPr>
          <p:cNvPr id="9" name="Picture 8">
            <a:extLst>
              <a:ext uri="{FF2B5EF4-FFF2-40B4-BE49-F238E27FC236}">
                <a16:creationId xmlns:a16="http://schemas.microsoft.com/office/drawing/2014/main" id="{C38D459C-8832-D3B3-DE4A-697D43FF9CA8}"/>
              </a:ext>
            </a:extLst>
          </p:cNvPr>
          <p:cNvPicPr>
            <a:picLocks noChangeAspect="1"/>
          </p:cNvPicPr>
          <p:nvPr/>
        </p:nvPicPr>
        <p:blipFill>
          <a:blip r:embed="rId6"/>
          <a:srcRect/>
          <a:stretch/>
        </p:blipFill>
        <p:spPr>
          <a:xfrm>
            <a:off x="9270460" y="1203035"/>
            <a:ext cx="245769" cy="256010"/>
          </a:xfrm>
          <a:prstGeom prst="rect">
            <a:avLst/>
          </a:prstGeom>
        </p:spPr>
      </p:pic>
      <p:pic>
        <p:nvPicPr>
          <p:cNvPr id="10" name="Picture 9">
            <a:extLst>
              <a:ext uri="{FF2B5EF4-FFF2-40B4-BE49-F238E27FC236}">
                <a16:creationId xmlns:a16="http://schemas.microsoft.com/office/drawing/2014/main" id="{09ACFED3-8D92-C495-E429-E3525AB5DA39}"/>
              </a:ext>
            </a:extLst>
          </p:cNvPr>
          <p:cNvPicPr>
            <a:picLocks noChangeAspect="1"/>
          </p:cNvPicPr>
          <p:nvPr/>
        </p:nvPicPr>
        <p:blipFill>
          <a:blip r:embed="rId7"/>
          <a:srcRect/>
          <a:stretch/>
        </p:blipFill>
        <p:spPr>
          <a:xfrm>
            <a:off x="11274439" y="3043814"/>
            <a:ext cx="221868" cy="221868"/>
          </a:xfrm>
          <a:prstGeom prst="rect">
            <a:avLst/>
          </a:prstGeom>
        </p:spPr>
      </p:pic>
      <p:pic>
        <p:nvPicPr>
          <p:cNvPr id="11" name="Picture 10">
            <a:extLst>
              <a:ext uri="{FF2B5EF4-FFF2-40B4-BE49-F238E27FC236}">
                <a16:creationId xmlns:a16="http://schemas.microsoft.com/office/drawing/2014/main" id="{0F74ECB7-2C04-E4DF-C547-514120917761}"/>
              </a:ext>
            </a:extLst>
          </p:cNvPr>
          <p:cNvPicPr>
            <a:picLocks noChangeAspect="1"/>
          </p:cNvPicPr>
          <p:nvPr/>
        </p:nvPicPr>
        <p:blipFill>
          <a:blip r:embed="rId8"/>
          <a:srcRect/>
          <a:stretch/>
        </p:blipFill>
        <p:spPr>
          <a:xfrm>
            <a:off x="9174500" y="2123768"/>
            <a:ext cx="2451371" cy="1076115"/>
          </a:xfrm>
          <a:prstGeom prst="rect">
            <a:avLst/>
          </a:prstGeom>
        </p:spPr>
      </p:pic>
      <p:pic>
        <p:nvPicPr>
          <p:cNvPr id="13" name="Picture 12" descr="A close-up of a black background&#10;&#10;Description automatically generated">
            <a:extLst>
              <a:ext uri="{FF2B5EF4-FFF2-40B4-BE49-F238E27FC236}">
                <a16:creationId xmlns:a16="http://schemas.microsoft.com/office/drawing/2014/main" id="{61F519FD-4F3F-5DD4-FF67-B2084172265F}"/>
              </a:ext>
            </a:extLst>
          </p:cNvPr>
          <p:cNvPicPr>
            <a:picLocks noChangeAspect="1"/>
          </p:cNvPicPr>
          <p:nvPr/>
        </p:nvPicPr>
        <p:blipFill>
          <a:blip r:embed="rId9">
            <a:biLevel thresh="25000"/>
          </a:blip>
          <a:stretch>
            <a:fillRect/>
          </a:stretch>
        </p:blipFill>
        <p:spPr>
          <a:xfrm>
            <a:off x="5262994" y="5473817"/>
            <a:ext cx="3032239" cy="1106099"/>
          </a:xfrm>
          <a:prstGeom prst="rect">
            <a:avLst/>
          </a:prstGeom>
        </p:spPr>
      </p:pic>
      <p:pic>
        <p:nvPicPr>
          <p:cNvPr id="15" name="Graphic 14" descr="Play with solid fill">
            <a:extLst>
              <a:ext uri="{FF2B5EF4-FFF2-40B4-BE49-F238E27FC236}">
                <a16:creationId xmlns:a16="http://schemas.microsoft.com/office/drawing/2014/main" id="{034FE960-F36D-45DE-7992-08C7C21CF1AF}"/>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520426" y="5004464"/>
            <a:ext cx="914400" cy="914400"/>
          </a:xfrm>
          <a:prstGeom prst="rect">
            <a:avLst/>
          </a:prstGeom>
        </p:spPr>
      </p:pic>
      <p:sp>
        <p:nvSpPr>
          <p:cNvPr id="16" name="Oval 15">
            <a:extLst>
              <a:ext uri="{FF2B5EF4-FFF2-40B4-BE49-F238E27FC236}">
                <a16:creationId xmlns:a16="http://schemas.microsoft.com/office/drawing/2014/main" id="{F311AB77-19D8-B12F-D6FE-B79D8146862A}"/>
              </a:ext>
            </a:extLst>
          </p:cNvPr>
          <p:cNvSpPr/>
          <p:nvPr/>
        </p:nvSpPr>
        <p:spPr>
          <a:xfrm>
            <a:off x="2442275" y="5004464"/>
            <a:ext cx="911157" cy="914400"/>
          </a:xfrm>
          <a:prstGeom prst="ellipse">
            <a:avLst/>
          </a:prstGeom>
          <a:solidFill>
            <a:schemeClr val="bg1">
              <a:alpha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43A77365-5E31-7A43-C53F-6702975D6454}"/>
              </a:ext>
            </a:extLst>
          </p:cNvPr>
          <p:cNvSpPr txBox="1"/>
          <p:nvPr/>
        </p:nvSpPr>
        <p:spPr>
          <a:xfrm>
            <a:off x="9281508" y="1227932"/>
            <a:ext cx="2451370" cy="1815882"/>
          </a:xfrm>
          <a:prstGeom prst="rect">
            <a:avLst/>
          </a:prstGeom>
          <a:noFill/>
        </p:spPr>
        <p:txBody>
          <a:bodyPr wrap="square">
            <a:spAutoFit/>
          </a:bodyPr>
          <a:lstStyle/>
          <a:p>
            <a:pPr algn="ctr"/>
            <a:r>
              <a:rPr lang="en-US" sz="1600">
                <a:solidFill>
                  <a:schemeClr val="bg1"/>
                </a:solidFill>
                <a:latin typeface="TWK Everett" panose="020B0204000000000000" pitchFamily="34" charset="0"/>
                <a:ea typeface="+mj-ea"/>
                <a:cs typeface="+mj-cs"/>
              </a:rPr>
              <a:t>We’re excited to engage partners with unforgettable activities tailored to enhancing their performance, skills, customer success</a:t>
            </a:r>
          </a:p>
        </p:txBody>
      </p:sp>
    </p:spTree>
    <p:extLst>
      <p:ext uri="{BB962C8B-B14F-4D97-AF65-F5344CB8AC3E}">
        <p14:creationId xmlns:p14="http://schemas.microsoft.com/office/powerpoint/2010/main" val="3296096386"/>
      </p:ext>
    </p:extLst>
  </p:cSld>
  <p:clrMapOvr>
    <a:masterClrMapping/>
  </p:clrMapOvr>
  <p:extLst>
    <p:ext uri="{6950BFC3-D8DA-4A85-94F7-54DA5524770B}">
      <p188:commentRel xmlns:p188="http://schemas.microsoft.com/office/powerpoint/2018/8/main" r:id="rId3"/>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974F51C-6AB9-F5AB-8677-EE3C8348172A}"/>
              </a:ext>
            </a:extLst>
          </p:cNvPr>
          <p:cNvSpPr/>
          <p:nvPr/>
        </p:nvSpPr>
        <p:spPr>
          <a:xfrm>
            <a:off x="-1" y="2536722"/>
            <a:ext cx="12192001" cy="3736259"/>
          </a:xfrm>
          <a:prstGeom prst="rect">
            <a:avLst/>
          </a:prstGeom>
          <a:solidFill>
            <a:srgbClr val="F2F2F2"/>
          </a:solidFill>
          <a:ln w="15875" cap="flat" cmpd="sng" algn="ctr">
            <a:noFill/>
            <a:prstDash val="solid"/>
          </a:ln>
          <a:effectLst/>
        </p:spPr>
        <p:txBody>
          <a:bodyPr rtlCol="0" anchor="ctr"/>
          <a:lstStyle/>
          <a:p>
            <a:pPr algn="ctr">
              <a:defRPr/>
            </a:pPr>
            <a:endParaRPr lang="en-US" kern="0">
              <a:solidFill>
                <a:srgbClr val="FFFFFF"/>
              </a:solidFill>
            </a:endParaRPr>
          </a:p>
        </p:txBody>
      </p:sp>
      <p:sp>
        <p:nvSpPr>
          <p:cNvPr id="2" name="Title 1">
            <a:extLst>
              <a:ext uri="{FF2B5EF4-FFF2-40B4-BE49-F238E27FC236}">
                <a16:creationId xmlns:a16="http://schemas.microsoft.com/office/drawing/2014/main" id="{B0964FA0-13F1-8665-5356-8E403C9D8C17}"/>
              </a:ext>
            </a:extLst>
          </p:cNvPr>
          <p:cNvSpPr>
            <a:spLocks noGrp="1"/>
          </p:cNvSpPr>
          <p:nvPr>
            <p:ph type="title"/>
          </p:nvPr>
        </p:nvSpPr>
        <p:spPr>
          <a:xfrm>
            <a:off x="608863" y="2913853"/>
            <a:ext cx="11170920" cy="599767"/>
          </a:xfrm>
        </p:spPr>
        <p:txBody>
          <a:bodyPr>
            <a:noAutofit/>
          </a:bodyPr>
          <a:lstStyle/>
          <a:p>
            <a:r>
              <a:rPr lang="en-US" sz="2400">
                <a:solidFill>
                  <a:srgbClr val="92397D"/>
                </a:solidFill>
              </a:rPr>
              <a:t>What are the differences between PAL, CPOR and DPOR?</a:t>
            </a:r>
            <a:br>
              <a:rPr lang="en-AU" sz="2400">
                <a:solidFill>
                  <a:srgbClr val="92397D"/>
                </a:solidFill>
              </a:rPr>
            </a:br>
            <a:endParaRPr lang="en-US" sz="2400">
              <a:solidFill>
                <a:srgbClr val="92397D"/>
              </a:solidFill>
            </a:endParaRPr>
          </a:p>
        </p:txBody>
      </p:sp>
      <p:sp>
        <p:nvSpPr>
          <p:cNvPr id="3" name="Content Placeholder 2">
            <a:extLst>
              <a:ext uri="{FF2B5EF4-FFF2-40B4-BE49-F238E27FC236}">
                <a16:creationId xmlns:a16="http://schemas.microsoft.com/office/drawing/2014/main" id="{EA9B3C75-D59D-E051-B963-E64661B16E05}"/>
              </a:ext>
            </a:extLst>
          </p:cNvPr>
          <p:cNvSpPr>
            <a:spLocks noGrp="1"/>
          </p:cNvSpPr>
          <p:nvPr>
            <p:ph idx="1"/>
          </p:nvPr>
        </p:nvSpPr>
        <p:spPr>
          <a:xfrm>
            <a:off x="608863" y="3513620"/>
            <a:ext cx="10649072" cy="2430534"/>
          </a:xfrm>
        </p:spPr>
        <p:txBody>
          <a:bodyPr vert="horz" lIns="91440" tIns="45720" rIns="91440" bIns="45720" rtlCol="0" anchor="t">
            <a:noAutofit/>
          </a:bodyPr>
          <a:lstStyle/>
          <a:p>
            <a:r>
              <a:rPr lang="en-US" sz="1400">
                <a:solidFill>
                  <a:srgbClr val="92397D"/>
                </a:solidFill>
                <a:latin typeface="TWK Everett"/>
              </a:rPr>
              <a:t>PAL helps partners get credit for their services around Azure and Business Applications (Power Platform and Customer Insights) by associating their Partner Network ID (PLA) with the Azure credential used for service delivery </a:t>
            </a:r>
          </a:p>
          <a:p>
            <a:r>
              <a:rPr lang="en-US" sz="1400">
                <a:solidFill>
                  <a:srgbClr val="92397D"/>
                </a:solidFill>
                <a:latin typeface="TWK Everett"/>
              </a:rPr>
              <a:t>CPOR helps partners get recognized for servicing a Microsoft cloud environment and get credit for engagements in: Microsoft Online Service Advisor (OSA), Modern Work and Security Usage, Microsoft Online Services Usage (OSU), Microsoft Business Applications Revenue Recognition Association, or who work with Microsoft 365 or Dynamics 365 customers. Counts towards partner capability scores but only one partner of record per workload.</a:t>
            </a:r>
          </a:p>
          <a:p>
            <a:r>
              <a:rPr lang="en-US" sz="1400">
                <a:solidFill>
                  <a:srgbClr val="92397D"/>
                </a:solidFill>
                <a:latin typeface="TWK Everett"/>
              </a:rPr>
              <a:t>DPOR is used for Enterprise Agreement (EA) subscriptions and associates servicing partners to a Microsoft cloud subscription, enabling partners to help customers optimize their usage for desired business outcomes.</a:t>
            </a:r>
          </a:p>
          <a:p>
            <a:endParaRPr lang="en-US" sz="1400">
              <a:solidFill>
                <a:srgbClr val="92397D"/>
              </a:solidFill>
            </a:endParaRPr>
          </a:p>
          <a:p>
            <a:r>
              <a:rPr lang="en-US" sz="1400">
                <a:solidFill>
                  <a:srgbClr val="92397D"/>
                </a:solidFill>
                <a:latin typeface="TWK Everett"/>
              </a:rPr>
              <a:t>See the Customer Associations Playbook: </a:t>
            </a:r>
            <a:r>
              <a:rPr lang="en-US" sz="1400">
                <a:solidFill>
                  <a:srgbClr val="92397D"/>
                </a:solidFill>
                <a:latin typeface="TWK Everett"/>
                <a:hlinkClick r:id="rId2">
                  <a:extLst>
                    <a:ext uri="{A12FA001-AC4F-418D-AE19-62706E023703}">
                      <ahyp:hlinkClr xmlns:ahyp="http://schemas.microsoft.com/office/drawing/2018/hyperlinkcolor" val="tx"/>
                    </a:ext>
                  </a:extLst>
                </a:hlinkClick>
              </a:rPr>
              <a:t>Playbook | Microsoft partner associations</a:t>
            </a:r>
            <a:endParaRPr lang="en-US" sz="1400">
              <a:solidFill>
                <a:srgbClr val="92397D"/>
              </a:solidFill>
              <a:latin typeface="TWK Everett"/>
            </a:endParaRPr>
          </a:p>
        </p:txBody>
      </p:sp>
      <p:sp>
        <p:nvSpPr>
          <p:cNvPr id="5" name="TextBox 4">
            <a:extLst>
              <a:ext uri="{FF2B5EF4-FFF2-40B4-BE49-F238E27FC236}">
                <a16:creationId xmlns:a16="http://schemas.microsoft.com/office/drawing/2014/main" id="{046D5214-7833-F748-C55B-7B9C1FD2403A}"/>
              </a:ext>
            </a:extLst>
          </p:cNvPr>
          <p:cNvSpPr txBox="1"/>
          <p:nvPr/>
        </p:nvSpPr>
        <p:spPr>
          <a:xfrm>
            <a:off x="757085" y="1100708"/>
            <a:ext cx="10658167" cy="1169551"/>
          </a:xfrm>
          <a:prstGeom prst="rect">
            <a:avLst/>
          </a:prstGeom>
          <a:noFill/>
        </p:spPr>
        <p:txBody>
          <a:bodyPr wrap="square" lIns="91440" tIns="45720" rIns="91440" bIns="45720" anchor="t">
            <a:spAutoFit/>
          </a:bodyPr>
          <a:lstStyle/>
          <a:p>
            <a:pPr algn="l" fontAlgn="base"/>
            <a:r>
              <a:rPr lang="en-US" sz="1400" b="1" i="0">
                <a:solidFill>
                  <a:schemeClr val="bg1"/>
                </a:solidFill>
                <a:effectLst/>
              </a:rPr>
              <a:t>Get familiar with key tools that will enable you to support your customers and recognize your impact.</a:t>
            </a:r>
          </a:p>
          <a:p>
            <a:pPr algn="l" fontAlgn="base"/>
            <a:endParaRPr lang="en-US" sz="1400" b="0" i="0">
              <a:solidFill>
                <a:schemeClr val="bg1"/>
              </a:solidFill>
              <a:effectLst/>
            </a:endParaRPr>
          </a:p>
          <a:p>
            <a:pPr fontAlgn="base"/>
            <a:r>
              <a:rPr lang="en-US" sz="1400" b="0" i="0">
                <a:solidFill>
                  <a:schemeClr val="bg1"/>
                </a:solidFill>
                <a:effectLst/>
              </a:rPr>
              <a:t>To meet performance and customer success requirements, you will also need to </a:t>
            </a:r>
            <a:r>
              <a:rPr lang="en-US" sz="1400">
                <a:solidFill>
                  <a:schemeClr val="bg1"/>
                </a:solidFill>
              </a:rPr>
              <a:t>create customer association </a:t>
            </a:r>
            <a:r>
              <a:rPr lang="en-US" sz="1400" b="0" i="0">
                <a:solidFill>
                  <a:schemeClr val="bg1"/>
                </a:solidFill>
                <a:effectLst/>
              </a:rPr>
              <a:t>via tools including </a:t>
            </a:r>
            <a:r>
              <a:rPr lang="en-US" sz="1400">
                <a:solidFill>
                  <a:schemeClr val="bg1"/>
                </a:solidFill>
              </a:rPr>
              <a:t>Partner Admin Link</a:t>
            </a:r>
            <a:r>
              <a:rPr lang="en-US" sz="1400" b="0" i="0">
                <a:solidFill>
                  <a:schemeClr val="bg1"/>
                </a:solidFill>
                <a:effectLst/>
              </a:rPr>
              <a:t> (PAL), </a:t>
            </a:r>
            <a:r>
              <a:rPr lang="en-US" sz="1400">
                <a:solidFill>
                  <a:schemeClr val="bg1"/>
                </a:solidFill>
                <a:hlinkClick r:id="rId3">
                  <a:extLst>
                    <a:ext uri="{A12FA001-AC4F-418D-AE19-62706E023703}">
                      <ahyp:hlinkClr xmlns:ahyp="http://schemas.microsoft.com/office/drawing/2018/hyperlinkcolor" val="tx"/>
                    </a:ext>
                  </a:extLst>
                </a:hlinkClick>
              </a:rPr>
              <a:t>Claiming Partner of Record</a:t>
            </a:r>
            <a:r>
              <a:rPr lang="en-US" sz="1400" b="0" i="0">
                <a:solidFill>
                  <a:schemeClr val="bg1"/>
                </a:solidFill>
                <a:effectLst/>
              </a:rPr>
              <a:t> (CPOR), and </a:t>
            </a:r>
            <a:r>
              <a:rPr lang="en-US" sz="1400" b="0" i="0">
                <a:solidFill>
                  <a:schemeClr val="bg1"/>
                </a:solidFill>
                <a:effectLst/>
                <a:hlinkClick r:id="rId4">
                  <a:extLst>
                    <a:ext uri="{A12FA001-AC4F-418D-AE19-62706E023703}">
                      <ahyp:hlinkClr xmlns:ahyp="http://schemas.microsoft.com/office/drawing/2018/hyperlinkcolor" val="tx"/>
                    </a:ext>
                  </a:extLst>
                </a:hlinkClick>
              </a:rPr>
              <a:t>Digital Partner of Record</a:t>
            </a:r>
            <a:r>
              <a:rPr lang="en-US" sz="1400" b="0" i="0">
                <a:solidFill>
                  <a:schemeClr val="bg1"/>
                </a:solidFill>
                <a:effectLst/>
              </a:rPr>
              <a:t> (DPOR). Make a plan to get familiar with these tools to help grow your practice and qualify for different programs and incentives.</a:t>
            </a:r>
          </a:p>
        </p:txBody>
      </p:sp>
      <p:sp>
        <p:nvSpPr>
          <p:cNvPr id="6" name="Title 1">
            <a:extLst>
              <a:ext uri="{FF2B5EF4-FFF2-40B4-BE49-F238E27FC236}">
                <a16:creationId xmlns:a16="http://schemas.microsoft.com/office/drawing/2014/main" id="{025F3D00-8D08-81E0-7A89-3ABB5B33A3CA}"/>
              </a:ext>
            </a:extLst>
          </p:cNvPr>
          <p:cNvSpPr txBox="1">
            <a:spLocks/>
          </p:cNvSpPr>
          <p:nvPr/>
        </p:nvSpPr>
        <p:spPr>
          <a:xfrm>
            <a:off x="776748" y="785864"/>
            <a:ext cx="11170920" cy="5997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chemeClr val="bg1"/>
                </a:solidFill>
                <a:latin typeface="TWK Everett" panose="020B0204000000000000" pitchFamily="34" charset="77"/>
                <a:ea typeface="+mj-ea"/>
                <a:cs typeface="+mj-cs"/>
              </a:defRPr>
            </a:lvl1pPr>
          </a:lstStyle>
          <a:p>
            <a:r>
              <a:rPr lang="fr-FR" sz="2800"/>
              <a:t>Microsoft solution designation and Partner associations</a:t>
            </a:r>
            <a:br>
              <a:rPr lang="en-AU" sz="2800"/>
            </a:br>
            <a:endParaRPr lang="en-US" sz="2800"/>
          </a:p>
        </p:txBody>
      </p:sp>
    </p:spTree>
    <p:extLst>
      <p:ext uri="{BB962C8B-B14F-4D97-AF65-F5344CB8AC3E}">
        <p14:creationId xmlns:p14="http://schemas.microsoft.com/office/powerpoint/2010/main" val="5479245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C8DDBBA-1585-5739-1743-6974AE119C15}"/>
              </a:ext>
            </a:extLst>
          </p:cNvPr>
          <p:cNvSpPr txBox="1"/>
          <p:nvPr/>
        </p:nvSpPr>
        <p:spPr>
          <a:xfrm>
            <a:off x="905851" y="1087615"/>
            <a:ext cx="6096000" cy="923330"/>
          </a:xfrm>
          <a:prstGeom prst="rect">
            <a:avLst/>
          </a:prstGeom>
          <a:noFill/>
        </p:spPr>
        <p:txBody>
          <a:bodyPr wrap="square">
            <a:spAutoFit/>
          </a:bodyPr>
          <a:lstStyle/>
          <a:p>
            <a:r>
              <a:rPr lang="en-US" sz="5400">
                <a:solidFill>
                  <a:schemeClr val="bg1"/>
                </a:solidFill>
              </a:rPr>
              <a:t>Welcome</a:t>
            </a:r>
          </a:p>
        </p:txBody>
      </p:sp>
      <p:pic>
        <p:nvPicPr>
          <p:cNvPr id="2" name="Picture 1" descr="A white x on a black background&#10;&#10;Description automatically generated">
            <a:extLst>
              <a:ext uri="{FF2B5EF4-FFF2-40B4-BE49-F238E27FC236}">
                <a16:creationId xmlns:a16="http://schemas.microsoft.com/office/drawing/2014/main" id="{7A238A90-9674-7A48-6F35-FAB49989565A}"/>
              </a:ext>
            </a:extLst>
          </p:cNvPr>
          <p:cNvPicPr>
            <a:picLocks noChangeAspect="1"/>
          </p:cNvPicPr>
          <p:nvPr/>
        </p:nvPicPr>
        <p:blipFill>
          <a:blip r:embed="rId3"/>
          <a:stretch>
            <a:fillRect/>
          </a:stretch>
        </p:blipFill>
        <p:spPr>
          <a:xfrm>
            <a:off x="7875267" y="326644"/>
            <a:ext cx="3880858" cy="662510"/>
          </a:xfrm>
          <a:prstGeom prst="rect">
            <a:avLst/>
          </a:prstGeom>
        </p:spPr>
      </p:pic>
      <p:sp>
        <p:nvSpPr>
          <p:cNvPr id="82" name="Text Placeholder 4">
            <a:extLst>
              <a:ext uri="{FF2B5EF4-FFF2-40B4-BE49-F238E27FC236}">
                <a16:creationId xmlns:a16="http://schemas.microsoft.com/office/drawing/2014/main" id="{4E2C8E96-F887-CF0D-5DC7-FA460F616CB1}"/>
              </a:ext>
            </a:extLst>
          </p:cNvPr>
          <p:cNvSpPr txBox="1">
            <a:spLocks/>
          </p:cNvSpPr>
          <p:nvPr/>
        </p:nvSpPr>
        <p:spPr>
          <a:xfrm>
            <a:off x="1054707" y="2966051"/>
            <a:ext cx="4234266" cy="2026456"/>
          </a:xfrm>
          <a:prstGeom prst="rect">
            <a:avLst/>
          </a:prstGeom>
        </p:spPr>
        <p:txBody>
          <a:bodyPr vert="horz" lIns="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4000" b="1" kern="1200" dirty="0" smtClean="0">
                <a:solidFill>
                  <a:schemeClr val="tx1"/>
                </a:solidFill>
                <a:latin typeface="Arial" panose="020B0604020202020204" pitchFamily="34" charset="0"/>
                <a:ea typeface="+mn-ea"/>
                <a:cs typeface="+mn-cs"/>
              </a:defRPr>
            </a:lvl1pPr>
            <a:lvl2pPr marL="0" indent="-228600" algn="l" defTabSz="914400" rtl="0" eaLnBrk="1" latinLnBrk="0" hangingPunct="1">
              <a:lnSpc>
                <a:spcPct val="90000"/>
              </a:lnSpc>
              <a:spcBef>
                <a:spcPts val="500"/>
              </a:spcBef>
              <a:buFont typeface="Arial" panose="020B0604020202020204" pitchFamily="34" charset="0"/>
              <a:buChar char="•"/>
              <a:defRPr lang="en-US" sz="4000" b="1" kern="1200" dirty="0" smtClean="0">
                <a:solidFill>
                  <a:schemeClr val="tx1"/>
                </a:solidFill>
                <a:latin typeface="Arial" panose="020B0604020202020204" pitchFamily="34" charset="0"/>
                <a:ea typeface="+mn-ea"/>
                <a:cs typeface="+mn-cs"/>
              </a:defRPr>
            </a:lvl2pPr>
            <a:lvl3pPr marL="0" indent="-228600" algn="l" defTabSz="914400" rtl="0" eaLnBrk="1" latinLnBrk="0" hangingPunct="1">
              <a:lnSpc>
                <a:spcPct val="90000"/>
              </a:lnSpc>
              <a:spcBef>
                <a:spcPts val="500"/>
              </a:spcBef>
              <a:buFont typeface="Arial" panose="020B0604020202020204" pitchFamily="34" charset="0"/>
              <a:buChar char="•"/>
              <a:defRPr lang="en-US" sz="4000" b="1" kern="1200" dirty="0" smtClean="0">
                <a:solidFill>
                  <a:schemeClr val="tx1"/>
                </a:solidFill>
                <a:latin typeface="Arial" panose="020B0604020202020204" pitchFamily="34" charset="0"/>
                <a:ea typeface="+mn-ea"/>
                <a:cs typeface="+mn-cs"/>
              </a:defRPr>
            </a:lvl3pPr>
            <a:lvl4pPr marL="0" indent="-228600" algn="l" defTabSz="914400" rtl="0" eaLnBrk="1" latinLnBrk="0" hangingPunct="1">
              <a:lnSpc>
                <a:spcPct val="90000"/>
              </a:lnSpc>
              <a:spcBef>
                <a:spcPts val="500"/>
              </a:spcBef>
              <a:buFont typeface="Arial" panose="020B0604020202020204" pitchFamily="34" charset="0"/>
              <a:buChar char="•"/>
              <a:defRPr lang="en-US" sz="4000" b="1" kern="1200" dirty="0" smtClean="0">
                <a:solidFill>
                  <a:schemeClr val="tx1"/>
                </a:solidFill>
                <a:latin typeface="Arial" panose="020B0604020202020204" pitchFamily="34" charset="0"/>
                <a:ea typeface="+mn-ea"/>
                <a:cs typeface="+mn-cs"/>
              </a:defRPr>
            </a:lvl4pPr>
            <a:lvl5pPr marL="0" indent="-228600" algn="l" defTabSz="914400" rtl="0" eaLnBrk="1" latinLnBrk="0" hangingPunct="1">
              <a:lnSpc>
                <a:spcPct val="90000"/>
              </a:lnSpc>
              <a:spcBef>
                <a:spcPts val="500"/>
              </a:spcBef>
              <a:buFont typeface="Arial" panose="020B0604020202020204" pitchFamily="34" charset="0"/>
              <a:buChar char="•"/>
              <a:defRPr lang="en-US" sz="4000" b="1" kern="1200" dirty="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n-US" sz="1400" b="0" i="0" u="none" strike="noStrike" kern="1200" cap="none" spc="0" normalizeH="0" baseline="0" noProof="0">
                <a:ln>
                  <a:noFill/>
                </a:ln>
                <a:solidFill>
                  <a:srgbClr val="FFFFFF"/>
                </a:solidFill>
                <a:effectLst/>
                <a:uLnTx/>
                <a:uFillTx/>
                <a:latin typeface="+mn-lt"/>
                <a:ea typeface="+mn-ea"/>
                <a:cs typeface="+mn-cs"/>
              </a:rPr>
              <a:t>It’s our job to make your journey with Microsoft and </a:t>
            </a:r>
            <a:r>
              <a:rPr lang="en-US" sz="1400" b="0">
                <a:solidFill>
                  <a:srgbClr val="FFFFFF"/>
                </a:solidFill>
                <a:latin typeface="+mn-lt"/>
              </a:rPr>
              <a:t>    </a:t>
            </a:r>
            <a:r>
              <a:rPr kumimoji="0" lang="en-US" sz="1400" b="0" i="0" u="none" strike="noStrike" kern="1200" cap="none" spc="0" normalizeH="0" baseline="0" noProof="0">
                <a:ln>
                  <a:noFill/>
                </a:ln>
                <a:solidFill>
                  <a:srgbClr val="FFFFFF"/>
                </a:solidFill>
                <a:effectLst/>
                <a:uLnTx/>
                <a:uFillTx/>
                <a:latin typeface="+mn-lt"/>
                <a:ea typeface="+mn-ea"/>
                <a:cs typeface="+mn-cs"/>
              </a:rPr>
              <a:t>TD SYNNEX easy. That’s why we created a guide to walk you through the onboarding process and provide you all the key tools to start and expand your Microsoft cloud business with TD SYNNEX.</a:t>
            </a:r>
          </a:p>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a:pPr>
            <a:endParaRPr kumimoji="0" lang="en-US" sz="1400" b="0" i="0" u="none" strike="noStrike" kern="1200" cap="none" spc="0" normalizeH="0" baseline="0" noProof="0">
              <a:ln>
                <a:noFill/>
              </a:ln>
              <a:solidFill>
                <a:srgbClr val="FFFFFF"/>
              </a:solidFill>
              <a:effectLst/>
              <a:uLnTx/>
              <a:uFillTx/>
              <a:latin typeface="+mn-lt"/>
              <a:ea typeface="+mn-ea"/>
              <a:cs typeface="+mn-cs"/>
            </a:endParaRPr>
          </a:p>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n-US" sz="1400" b="0" i="0" u="none" strike="noStrike" kern="1200" cap="none" spc="0" normalizeH="0" baseline="0" noProof="0">
                <a:ln>
                  <a:noFill/>
                </a:ln>
                <a:solidFill>
                  <a:srgbClr val="FFFFFF"/>
                </a:solidFill>
                <a:effectLst/>
                <a:uLnTx/>
                <a:uFillTx/>
                <a:latin typeface="+mn-lt"/>
                <a:ea typeface="+mn-ea"/>
                <a:cs typeface="+mn-cs"/>
              </a:rPr>
              <a:t>Together, we look forward to working with you to build a profitable partnership!</a:t>
            </a:r>
          </a:p>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a:pPr>
            <a:endParaRPr kumimoji="0" lang="en-US" sz="1400" b="0" i="0" u="none" strike="noStrike" kern="1200" cap="none" spc="0" normalizeH="0" baseline="0" noProof="0">
              <a:ln>
                <a:noFill/>
              </a:ln>
              <a:solidFill>
                <a:srgbClr val="FFFFFF"/>
              </a:solidFill>
              <a:effectLst/>
              <a:uLnTx/>
              <a:uFillTx/>
              <a:latin typeface="+mn-lt"/>
              <a:ea typeface="+mn-ea"/>
              <a:cs typeface="+mn-cs"/>
            </a:endParaRPr>
          </a:p>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a:pPr>
            <a:br>
              <a:rPr kumimoji="0" lang="en-US" sz="1600" b="0" i="0" u="none" strike="noStrike" kern="1200" cap="none" spc="0" normalizeH="0" baseline="0" noProof="0">
                <a:ln>
                  <a:noFill/>
                </a:ln>
                <a:solidFill>
                  <a:srgbClr val="FFFFFF"/>
                </a:solidFill>
                <a:effectLst/>
                <a:uLnTx/>
                <a:uFillTx/>
                <a:latin typeface="+mn-lt"/>
                <a:ea typeface="+mn-ea"/>
                <a:cs typeface="+mn-cs"/>
              </a:rPr>
            </a:br>
            <a:endParaRPr kumimoji="0" lang="en-US" sz="1600" b="1" i="0" u="none" strike="noStrike" kern="1200" cap="none" spc="0" normalizeH="0" baseline="0" noProof="0">
              <a:ln>
                <a:noFill/>
              </a:ln>
              <a:solidFill>
                <a:srgbClr val="FFFFFF"/>
              </a:solidFill>
              <a:effectLst/>
              <a:uLnTx/>
              <a:uFillTx/>
              <a:latin typeface="+mn-lt"/>
              <a:ea typeface="+mn-ea"/>
              <a:cs typeface="+mn-cs"/>
            </a:endParaRPr>
          </a:p>
        </p:txBody>
      </p:sp>
      <p:sp>
        <p:nvSpPr>
          <p:cNvPr id="84" name="TextBox 83">
            <a:extLst>
              <a:ext uri="{FF2B5EF4-FFF2-40B4-BE49-F238E27FC236}">
                <a16:creationId xmlns:a16="http://schemas.microsoft.com/office/drawing/2014/main" id="{05F3E93C-7921-1440-F9FC-DD2C3DCD0DB9}"/>
              </a:ext>
            </a:extLst>
          </p:cNvPr>
          <p:cNvSpPr txBox="1"/>
          <p:nvPr/>
        </p:nvSpPr>
        <p:spPr>
          <a:xfrm>
            <a:off x="1054707" y="2211499"/>
            <a:ext cx="4641242" cy="553998"/>
          </a:xfrm>
          <a:prstGeom prst="rect">
            <a:avLst/>
          </a:prstGeom>
          <a:noFill/>
        </p:spPr>
        <p:txBody>
          <a:bodyPr wrap="square" lIns="0" tIns="0" rIns="0" bIns="0" anchor="ctr" anchorCtr="0">
            <a:spAutoFit/>
          </a:bodyPr>
          <a:lstStyle/>
          <a:p>
            <a:r>
              <a:rPr lang="en-US" b="1">
                <a:solidFill>
                  <a:schemeClr val="bg1"/>
                </a:solidFill>
              </a:rPr>
              <a:t>Everything you need for a powerful onboarding experience is right here.</a:t>
            </a:r>
          </a:p>
        </p:txBody>
      </p:sp>
      <p:sp>
        <p:nvSpPr>
          <p:cNvPr id="85" name="Oval 84">
            <a:extLst>
              <a:ext uri="{FF2B5EF4-FFF2-40B4-BE49-F238E27FC236}">
                <a16:creationId xmlns:a16="http://schemas.microsoft.com/office/drawing/2014/main" id="{463F40B7-C625-66B9-F813-3041E7CCF632}"/>
              </a:ext>
            </a:extLst>
          </p:cNvPr>
          <p:cNvSpPr/>
          <p:nvPr/>
        </p:nvSpPr>
        <p:spPr>
          <a:xfrm>
            <a:off x="7130265" y="1263721"/>
            <a:ext cx="6213598" cy="6091536"/>
          </a:xfrm>
          <a:prstGeom prst="ellipse">
            <a:avLst/>
          </a:prstGeom>
          <a:solidFill>
            <a:srgbClr val="9239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TextBox 86">
            <a:extLst>
              <a:ext uri="{FF2B5EF4-FFF2-40B4-BE49-F238E27FC236}">
                <a16:creationId xmlns:a16="http://schemas.microsoft.com/office/drawing/2014/main" id="{D1C04FED-49DF-FA82-9966-8DADFEF495F3}"/>
              </a:ext>
            </a:extLst>
          </p:cNvPr>
          <p:cNvSpPr txBox="1"/>
          <p:nvPr/>
        </p:nvSpPr>
        <p:spPr>
          <a:xfrm>
            <a:off x="7736440" y="2723815"/>
            <a:ext cx="3967607" cy="3046988"/>
          </a:xfrm>
          <a:prstGeom prst="rect">
            <a:avLst/>
          </a:prstGeom>
          <a:noFill/>
        </p:spPr>
        <p:txBody>
          <a:bodyPr wrap="square">
            <a:spAutoFit/>
          </a:bodyPr>
          <a:lstStyle/>
          <a:p>
            <a:pPr algn="ctr"/>
            <a:r>
              <a:rPr lang="en-US" sz="2400">
                <a:solidFill>
                  <a:srgbClr val="FFFFFF"/>
                </a:solidFill>
                <a:effectLst/>
                <a:cs typeface="Arial" panose="020B0604020202020204" pitchFamily="34" charset="0"/>
              </a:rPr>
              <a:t>Everything we do is designed to </a:t>
            </a:r>
            <a:r>
              <a:rPr lang="en-US" sz="2400" b="1">
                <a:solidFill>
                  <a:srgbClr val="FFFFFF"/>
                </a:solidFill>
                <a:effectLst/>
                <a:cs typeface="Arial" panose="020B0604020202020204" pitchFamily="34" charset="0"/>
              </a:rPr>
              <a:t>expand your reach</a:t>
            </a:r>
            <a:r>
              <a:rPr lang="en-US" sz="2400">
                <a:solidFill>
                  <a:srgbClr val="FFFFFF"/>
                </a:solidFill>
                <a:effectLst/>
                <a:cs typeface="Arial" panose="020B0604020202020204" pitchFamily="34" charset="0"/>
              </a:rPr>
              <a:t>, </a:t>
            </a:r>
            <a:r>
              <a:rPr lang="en-US" sz="2400" b="1">
                <a:solidFill>
                  <a:srgbClr val="FFFFFF"/>
                </a:solidFill>
                <a:effectLst/>
                <a:cs typeface="Arial" panose="020B0604020202020204" pitchFamily="34" charset="0"/>
              </a:rPr>
              <a:t>maximize growth </a:t>
            </a:r>
            <a:r>
              <a:rPr lang="en-US" sz="2400">
                <a:solidFill>
                  <a:srgbClr val="FFFFFF"/>
                </a:solidFill>
                <a:effectLst/>
                <a:cs typeface="Arial" panose="020B0604020202020204" pitchFamily="34" charset="0"/>
              </a:rPr>
              <a:t>and </a:t>
            </a:r>
            <a:r>
              <a:rPr lang="en-US" sz="2400" b="1">
                <a:solidFill>
                  <a:srgbClr val="FFFFFF"/>
                </a:solidFill>
                <a:effectLst/>
                <a:cs typeface="Arial" panose="020B0604020202020204" pitchFamily="34" charset="0"/>
              </a:rPr>
              <a:t>simplify technology-driven operations </a:t>
            </a:r>
            <a:r>
              <a:rPr lang="en-US" sz="2400">
                <a:solidFill>
                  <a:srgbClr val="FFFFFF"/>
                </a:solidFill>
                <a:effectLst/>
                <a:cs typeface="Arial" panose="020B0604020202020204" pitchFamily="34" charset="0"/>
              </a:rPr>
              <a:t>— while keeping you focused on what matters most.</a:t>
            </a:r>
          </a:p>
        </p:txBody>
      </p:sp>
      <p:pic>
        <p:nvPicPr>
          <p:cNvPr id="89" name="Picture 88">
            <a:extLst>
              <a:ext uri="{FF2B5EF4-FFF2-40B4-BE49-F238E27FC236}">
                <a16:creationId xmlns:a16="http://schemas.microsoft.com/office/drawing/2014/main" id="{D19E0A9E-F6A9-4368-00EF-B150395BB45E}"/>
              </a:ext>
            </a:extLst>
          </p:cNvPr>
          <p:cNvPicPr>
            <a:picLocks noChangeAspect="1"/>
          </p:cNvPicPr>
          <p:nvPr/>
        </p:nvPicPr>
        <p:blipFill>
          <a:blip r:embed="rId4"/>
          <a:srcRect/>
          <a:stretch/>
        </p:blipFill>
        <p:spPr>
          <a:xfrm>
            <a:off x="7733342" y="2505145"/>
            <a:ext cx="419845" cy="437340"/>
          </a:xfrm>
          <a:prstGeom prst="rect">
            <a:avLst/>
          </a:prstGeom>
        </p:spPr>
      </p:pic>
      <p:pic>
        <p:nvPicPr>
          <p:cNvPr id="90" name="Picture 89">
            <a:extLst>
              <a:ext uri="{FF2B5EF4-FFF2-40B4-BE49-F238E27FC236}">
                <a16:creationId xmlns:a16="http://schemas.microsoft.com/office/drawing/2014/main" id="{8C82365E-85EC-A659-36B5-EAC183F5A722}"/>
              </a:ext>
            </a:extLst>
          </p:cNvPr>
          <p:cNvPicPr>
            <a:picLocks noChangeAspect="1"/>
          </p:cNvPicPr>
          <p:nvPr/>
        </p:nvPicPr>
        <p:blipFill>
          <a:blip r:embed="rId5"/>
          <a:srcRect/>
          <a:stretch/>
        </p:blipFill>
        <p:spPr>
          <a:xfrm>
            <a:off x="11412614" y="5350956"/>
            <a:ext cx="419847" cy="419847"/>
          </a:xfrm>
          <a:prstGeom prst="rect">
            <a:avLst/>
          </a:prstGeom>
        </p:spPr>
      </p:pic>
      <p:pic>
        <p:nvPicPr>
          <p:cNvPr id="92" name="Picture 91" descr="Businessman in the hallway">
            <a:extLst>
              <a:ext uri="{FF2B5EF4-FFF2-40B4-BE49-F238E27FC236}">
                <a16:creationId xmlns:a16="http://schemas.microsoft.com/office/drawing/2014/main" id="{3EF6EEB6-FD79-5472-5AFC-9B1CC2F40986}"/>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3035" l="9983" r="89983">
                        <a14:foregroundMark x1="51907" y1="72090" x2="47761" y2="61741"/>
                        <a14:foregroundMark x1="47761" y1="61741" x2="47695" y2="61393"/>
                        <a14:foregroundMark x1="38806" y1="71592" x2="37977" y2="82438"/>
                        <a14:foregroundMark x1="37977" y1="82438" x2="42123" y2="71144"/>
                        <a14:foregroundMark x1="42123" y1="71144" x2="38706" y2="77811"/>
                        <a14:foregroundMark x1="38706" y1="77811" x2="46169" y2="80796"/>
                        <a14:foregroundMark x1="46169" y1="80796" x2="60299" y2="70299"/>
                        <a14:foregroundMark x1="60299" y1="70299" x2="49154" y2="93035"/>
                        <a14:foregroundMark x1="49154" y1="93035" x2="66302" y2="89801"/>
                        <a14:foregroundMark x1="66302" y1="89801" x2="72106" y2="83383"/>
                        <a14:foregroundMark x1="72106" y1="83383" x2="71575" y2="69204"/>
                        <a14:foregroundMark x1="71575" y1="69204" x2="78972" y2="83881"/>
                        <a14:foregroundMark x1="78972" y1="83881" x2="79403" y2="88060"/>
                        <a14:backgroundMark x1="68159" y1="40697" x2="68159" y2="40697"/>
                        <a14:backgroundMark x1="66766" y1="39303" x2="71078" y2="45274"/>
                        <a14:backgroundMark x1="78242" y1="54577" x2="77181" y2="54925"/>
                      </a14:backgroundRemoval>
                    </a14:imgEffect>
                  </a14:imgLayer>
                </a14:imgProps>
              </a:ext>
            </a:extLst>
          </a:blip>
          <a:stretch>
            <a:fillRect/>
          </a:stretch>
        </p:blipFill>
        <p:spPr>
          <a:xfrm flipH="1">
            <a:off x="3086100" y="2015572"/>
            <a:ext cx="7428398" cy="4952264"/>
          </a:xfrm>
          <a:prstGeom prst="rect">
            <a:avLst/>
          </a:prstGeom>
        </p:spPr>
      </p:pic>
      <p:pic>
        <p:nvPicPr>
          <p:cNvPr id="26626" name="Picture 2">
            <a:extLst>
              <a:ext uri="{FF2B5EF4-FFF2-40B4-BE49-F238E27FC236}">
                <a16:creationId xmlns:a16="http://schemas.microsoft.com/office/drawing/2014/main" id="{BAA8DA22-416E-0A42-305C-9BC87A43431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33259" y="2742139"/>
            <a:ext cx="905682" cy="117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603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4B45EB-61F8-198B-1ABC-F0F8B17B8F98}"/>
            </a:ext>
          </a:extLst>
        </p:cNvPr>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264631D6-EDE0-A4E0-3AB0-ED8B517696A3}"/>
              </a:ext>
            </a:extLst>
          </p:cNvPr>
          <p:cNvSpPr/>
          <p:nvPr/>
        </p:nvSpPr>
        <p:spPr>
          <a:xfrm>
            <a:off x="8483410" y="5135632"/>
            <a:ext cx="1542212" cy="468766"/>
          </a:xfrm>
          <a:prstGeom prst="roundRect">
            <a:avLst/>
          </a:prstGeom>
          <a:solidFill>
            <a:srgbClr val="9239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F44FF08C-6030-2C39-F9F9-CE50242FA079}"/>
              </a:ext>
            </a:extLst>
          </p:cNvPr>
          <p:cNvSpPr txBox="1">
            <a:spLocks/>
          </p:cNvSpPr>
          <p:nvPr/>
        </p:nvSpPr>
        <p:spPr>
          <a:xfrm>
            <a:off x="405808" y="588168"/>
            <a:ext cx="11186845" cy="627379"/>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US">
                <a:solidFill>
                  <a:schemeClr val="bg1"/>
                </a:solidFill>
                <a:latin typeface="TWK Everett" panose="020B0204000000000000"/>
              </a:rPr>
              <a:t>How to increase Margin &amp; Profit?</a:t>
            </a:r>
          </a:p>
        </p:txBody>
      </p:sp>
      <p:sp>
        <p:nvSpPr>
          <p:cNvPr id="15" name="TextBox 14">
            <a:extLst>
              <a:ext uri="{FF2B5EF4-FFF2-40B4-BE49-F238E27FC236}">
                <a16:creationId xmlns:a16="http://schemas.microsoft.com/office/drawing/2014/main" id="{49C4F40D-74A2-D1A8-75AF-58DDCBD894C0}"/>
              </a:ext>
            </a:extLst>
          </p:cNvPr>
          <p:cNvSpPr txBox="1"/>
          <p:nvPr/>
        </p:nvSpPr>
        <p:spPr>
          <a:xfrm>
            <a:off x="405808" y="2184491"/>
            <a:ext cx="4404703" cy="2539157"/>
          </a:xfrm>
          <a:prstGeom prst="rect">
            <a:avLst/>
          </a:prstGeom>
          <a:noFill/>
        </p:spPr>
        <p:txBody>
          <a:bodyPr wrap="square" lIns="91440" tIns="45720" rIns="91440" bIns="45720" anchor="t">
            <a:spAutoFit/>
          </a:bodyPr>
          <a:lstStyle/>
          <a:p>
            <a:pPr>
              <a:defRPr/>
            </a:pPr>
            <a:endParaRPr lang="en-US" sz="900" b="1">
              <a:solidFill>
                <a:schemeClr val="bg1"/>
              </a:solidFill>
              <a:latin typeface="TWK Everett" panose="020B0204000000000000"/>
              <a:cs typeface="Calibri"/>
            </a:endParaRPr>
          </a:p>
          <a:p>
            <a:pPr>
              <a:defRPr/>
            </a:pPr>
            <a:r>
              <a:rPr lang="en-US" b="1">
                <a:solidFill>
                  <a:schemeClr val="bg1"/>
                </a:solidFill>
                <a:latin typeface="TWK Everett" panose="020B0204000000000000"/>
                <a:cs typeface="Calibri"/>
              </a:rPr>
              <a:t>MCI Overview</a:t>
            </a:r>
          </a:p>
          <a:p>
            <a:pPr>
              <a:defRPr/>
            </a:pPr>
            <a:endParaRPr lang="en-US" sz="1200" b="1">
              <a:solidFill>
                <a:schemeClr val="bg1"/>
              </a:solidFill>
              <a:latin typeface="TWK Everett" panose="020B0204000000000000"/>
              <a:cs typeface="Calibri"/>
            </a:endParaRPr>
          </a:p>
          <a:p>
            <a:pPr marL="171450" indent="-171450">
              <a:buFont typeface="Arial" panose="020B0604020202020204" pitchFamily="34" charset="0"/>
              <a:buChar char="•"/>
              <a:defRPr/>
            </a:pPr>
            <a:r>
              <a:rPr lang="en-US" sz="1200" b="1">
                <a:solidFill>
                  <a:schemeClr val="bg1"/>
                </a:solidFill>
                <a:latin typeface="TWK Everett" panose="020B0204000000000000"/>
                <a:cs typeface="Calibri"/>
              </a:rPr>
              <a:t>Measure &amp; reward</a:t>
            </a:r>
            <a:r>
              <a:rPr lang="en-US" sz="1200">
                <a:solidFill>
                  <a:schemeClr val="bg1"/>
                </a:solidFill>
                <a:latin typeface="TWK Everett" panose="020B0204000000000000"/>
                <a:cs typeface="Calibri"/>
              </a:rPr>
              <a:t>: Incentives are tied to billed revenue and follow the billing schedule</a:t>
            </a:r>
          </a:p>
          <a:p>
            <a:pPr marL="171450" indent="-171450">
              <a:buFont typeface="Arial" panose="020B0604020202020204" pitchFamily="34" charset="0"/>
              <a:buChar char="•"/>
              <a:defRPr/>
            </a:pPr>
            <a:r>
              <a:rPr lang="en-US" sz="1200" b="1">
                <a:solidFill>
                  <a:schemeClr val="bg1"/>
                </a:solidFill>
                <a:latin typeface="TWK Everett" panose="020B0204000000000000"/>
                <a:cs typeface="Calibri"/>
              </a:rPr>
              <a:t>Engagement term: </a:t>
            </a:r>
            <a:r>
              <a:rPr lang="en-US" sz="1200">
                <a:solidFill>
                  <a:schemeClr val="bg1"/>
                </a:solidFill>
                <a:latin typeface="TWK Everett" panose="020B0204000000000000"/>
                <a:cs typeface="Calibri"/>
              </a:rPr>
              <a:t>October 1 to September 30</a:t>
            </a:r>
            <a:r>
              <a:rPr lang="en-US" sz="1200" i="1">
                <a:solidFill>
                  <a:schemeClr val="bg1"/>
                </a:solidFill>
                <a:latin typeface="TWK Everett" panose="020B0204000000000000"/>
                <a:cs typeface="Calibri"/>
              </a:rPr>
              <a:t>.</a:t>
            </a:r>
          </a:p>
          <a:p>
            <a:pPr marL="171450" indent="-171450">
              <a:buFont typeface="Arial" panose="020B0604020202020204" pitchFamily="34" charset="0"/>
              <a:buChar char="•"/>
              <a:defRPr/>
            </a:pPr>
            <a:r>
              <a:rPr lang="en-US" sz="1200" b="1">
                <a:solidFill>
                  <a:schemeClr val="bg1"/>
                </a:solidFill>
                <a:latin typeface="TWK Everett" panose="020B0204000000000000"/>
                <a:cs typeface="Calibri"/>
              </a:rPr>
              <a:t>Eligibility: </a:t>
            </a:r>
            <a:r>
              <a:rPr lang="en-US" sz="1200">
                <a:solidFill>
                  <a:schemeClr val="bg1"/>
                </a:solidFill>
                <a:latin typeface="TWK Everett" panose="020B0204000000000000"/>
                <a:cs typeface="Calibri"/>
              </a:rPr>
              <a:t>One of Six Solutions Partner Designations (reference MCI guide)</a:t>
            </a:r>
          </a:p>
          <a:p>
            <a:pPr marL="171450" indent="-171450">
              <a:buFont typeface="Arial" panose="020B0604020202020204" pitchFamily="34" charset="0"/>
              <a:buChar char="•"/>
              <a:defRPr/>
            </a:pPr>
            <a:r>
              <a:rPr lang="en-US" sz="1200" b="1">
                <a:solidFill>
                  <a:schemeClr val="bg1"/>
                </a:solidFill>
                <a:latin typeface="TWK Everett" panose="020B0204000000000000"/>
                <a:cs typeface="Calibri"/>
              </a:rPr>
              <a:t>Revenue Requirements: </a:t>
            </a:r>
            <a:r>
              <a:rPr lang="en-US" sz="1200">
                <a:solidFill>
                  <a:schemeClr val="bg1"/>
                </a:solidFill>
                <a:latin typeface="TWK Everett" panose="020B0204000000000000"/>
                <a:cs typeface="Calibri"/>
              </a:rPr>
              <a:t>$25K USD over 12-month revenue threshold for CSP Indirect Resellers</a:t>
            </a:r>
            <a:endParaRPr lang="en-US" sz="1200">
              <a:solidFill>
                <a:schemeClr val="bg1"/>
              </a:solidFill>
              <a:latin typeface="TWK Everett" panose="020B0204000000000000"/>
              <a:cs typeface="Calibri" panose="020F0502020204030204" pitchFamily="34" charset="0"/>
            </a:endParaRPr>
          </a:p>
          <a:p>
            <a:pPr marL="171450" indent="-171450">
              <a:buFont typeface="Arial" panose="020B0604020202020204" pitchFamily="34" charset="0"/>
              <a:buChar char="•"/>
              <a:defRPr/>
            </a:pPr>
            <a:r>
              <a:rPr kumimoji="0" lang="en-US" sz="1200" b="1" i="0" u="none" strike="noStrike" kern="1200" cap="none" spc="0" normalizeH="0" baseline="0" noProof="0">
                <a:ln>
                  <a:noFill/>
                </a:ln>
                <a:solidFill>
                  <a:schemeClr val="bg1"/>
                </a:solidFill>
                <a:effectLst/>
                <a:uLnTx/>
                <a:uFillTx/>
                <a:latin typeface="TWK Everett" panose="020B0204000000000000"/>
                <a:cs typeface="Calibri"/>
              </a:rPr>
              <a:t>Earnings Type: </a:t>
            </a:r>
            <a:r>
              <a:rPr kumimoji="0" lang="en-US" sz="1200" b="0" i="0" u="none" strike="noStrike" kern="1200" cap="none" spc="0" normalizeH="0" baseline="0" noProof="0">
                <a:ln>
                  <a:noFill/>
                </a:ln>
                <a:solidFill>
                  <a:schemeClr val="bg1"/>
                </a:solidFill>
                <a:effectLst/>
                <a:uLnTx/>
                <a:uFillTx/>
                <a:latin typeface="TWK Everett" panose="020B0204000000000000"/>
                <a:cs typeface="Calibri"/>
              </a:rPr>
              <a:t>60% Rebate / 40% Co-op Funds</a:t>
            </a:r>
            <a:endParaRPr lang="en-US" sz="1200" b="0" i="0" u="none" strike="noStrike" kern="1200" cap="none" spc="0" normalizeH="0" baseline="0" noProof="0">
              <a:ln>
                <a:noFill/>
              </a:ln>
              <a:solidFill>
                <a:schemeClr val="bg1"/>
              </a:solidFill>
              <a:effectLst/>
              <a:uLnTx/>
              <a:uFillTx/>
              <a:latin typeface="TWK Everett" panose="020B0204000000000000"/>
              <a:cs typeface="Calibri"/>
            </a:endParaRPr>
          </a:p>
          <a:p>
            <a:pPr marL="628650" lvl="1" indent="-171450">
              <a:buFont typeface="Arial" panose="020B0604020202020204" pitchFamily="34" charset="0"/>
              <a:buChar char="•"/>
              <a:defRPr/>
            </a:pPr>
            <a:r>
              <a:rPr kumimoji="0" lang="en-US" sz="1200" b="1" i="0" u="none" strike="noStrike" kern="1200" cap="none" spc="0" normalizeH="0" baseline="0" noProof="0">
                <a:ln>
                  <a:noFill/>
                </a:ln>
                <a:solidFill>
                  <a:schemeClr val="bg1"/>
                </a:solidFill>
                <a:effectLst/>
                <a:uLnTx/>
                <a:uFillTx/>
                <a:latin typeface="TWK Everett" panose="020B0204000000000000"/>
                <a:cs typeface="Calibri"/>
              </a:rPr>
              <a:t>60% Rebate</a:t>
            </a:r>
            <a:r>
              <a:rPr kumimoji="0" lang="en-US" sz="1200" b="0" i="0" u="none" strike="noStrike" kern="1200" cap="none" spc="0" normalizeH="0" baseline="0" noProof="0">
                <a:ln>
                  <a:noFill/>
                </a:ln>
                <a:solidFill>
                  <a:schemeClr val="bg1"/>
                </a:solidFill>
                <a:effectLst/>
                <a:uLnTx/>
                <a:uFillTx/>
                <a:latin typeface="TWK Everett" panose="020B0204000000000000"/>
                <a:cs typeface="Calibri"/>
              </a:rPr>
              <a:t>: intended for your profit </a:t>
            </a:r>
            <a:endParaRPr lang="en-US" sz="1200" b="0" i="0" u="none" strike="noStrike" kern="1200" cap="none" spc="0" normalizeH="0" baseline="0" noProof="0">
              <a:ln>
                <a:noFill/>
              </a:ln>
              <a:solidFill>
                <a:schemeClr val="bg1"/>
              </a:solidFill>
              <a:effectLst/>
              <a:uLnTx/>
              <a:uFillTx/>
              <a:latin typeface="TWK Everett" panose="020B0204000000000000"/>
              <a:cs typeface="Calibri"/>
            </a:endParaRPr>
          </a:p>
          <a:p>
            <a:pPr marL="628650" lvl="1" indent="-171450">
              <a:buFont typeface="Arial" panose="020B0604020202020204" pitchFamily="34" charset="0"/>
              <a:buChar char="•"/>
              <a:defRPr/>
            </a:pPr>
            <a:r>
              <a:rPr kumimoji="0" lang="en-US" sz="1200" b="1" i="0" u="none" strike="noStrike" kern="1200" cap="none" spc="0" normalizeH="0" baseline="0" noProof="0">
                <a:ln>
                  <a:noFill/>
                </a:ln>
                <a:solidFill>
                  <a:schemeClr val="bg1"/>
                </a:solidFill>
                <a:effectLst/>
                <a:uLnTx/>
                <a:uFillTx/>
                <a:latin typeface="TWK Everett" panose="020B0204000000000000"/>
                <a:cs typeface="Calibri"/>
              </a:rPr>
              <a:t>40% Coop Funds</a:t>
            </a:r>
            <a:r>
              <a:rPr kumimoji="0" lang="en-US" sz="1200" b="0" i="0" u="none" strike="noStrike" kern="1200" cap="none" spc="0" normalizeH="0" baseline="0" noProof="0">
                <a:ln>
                  <a:noFill/>
                </a:ln>
                <a:solidFill>
                  <a:schemeClr val="bg1"/>
                </a:solidFill>
                <a:effectLst/>
                <a:uLnTx/>
                <a:uFillTx/>
                <a:latin typeface="TWK Everett" panose="020B0204000000000000"/>
                <a:cs typeface="Calibri"/>
              </a:rPr>
              <a:t>: intended for marketing activities</a:t>
            </a:r>
            <a:endParaRPr lang="en-US" sz="1200">
              <a:solidFill>
                <a:schemeClr val="bg1"/>
              </a:solidFill>
              <a:latin typeface="TWK Everett" panose="020B0204000000000000"/>
              <a:cs typeface="Calibri"/>
            </a:endParaRPr>
          </a:p>
        </p:txBody>
      </p:sp>
      <p:sp>
        <p:nvSpPr>
          <p:cNvPr id="19" name="TextBox 18">
            <a:extLst>
              <a:ext uri="{FF2B5EF4-FFF2-40B4-BE49-F238E27FC236}">
                <a16:creationId xmlns:a16="http://schemas.microsoft.com/office/drawing/2014/main" id="{59142D45-5FEC-5F15-96C3-AADA692F1509}"/>
              </a:ext>
            </a:extLst>
          </p:cNvPr>
          <p:cNvSpPr txBox="1"/>
          <p:nvPr/>
        </p:nvSpPr>
        <p:spPr>
          <a:xfrm>
            <a:off x="5436179" y="3058547"/>
            <a:ext cx="2394260" cy="1754326"/>
          </a:xfrm>
          <a:prstGeom prst="rect">
            <a:avLst/>
          </a:prstGeom>
          <a:noFill/>
        </p:spPr>
        <p:txBody>
          <a:bodyPr wrap="square">
            <a:spAutoFit/>
          </a:bodyPr>
          <a:lstStyle/>
          <a:p>
            <a:r>
              <a:rPr lang="en-US">
                <a:solidFill>
                  <a:schemeClr val="bg1"/>
                </a:solidFill>
                <a:latin typeface="TWK Everett" panose="020B0204000000000000"/>
              </a:rPr>
              <a:t>Incentive rewards for partners who drive customer adoption of Microsoft products and services.</a:t>
            </a:r>
          </a:p>
        </p:txBody>
      </p:sp>
      <p:pic>
        <p:nvPicPr>
          <p:cNvPr id="2" name="Graphic 1">
            <a:extLst>
              <a:ext uri="{FF2B5EF4-FFF2-40B4-BE49-F238E27FC236}">
                <a16:creationId xmlns:a16="http://schemas.microsoft.com/office/drawing/2014/main" id="{CBAD1BEF-4B57-2F6C-0EDE-0605A89E4EE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442727" y="1111031"/>
            <a:ext cx="2590042" cy="69668"/>
          </a:xfrm>
          <a:prstGeom prst="rect">
            <a:avLst/>
          </a:prstGeom>
        </p:spPr>
      </p:pic>
      <p:sp>
        <p:nvSpPr>
          <p:cNvPr id="6" name="TextBox 5">
            <a:extLst>
              <a:ext uri="{FF2B5EF4-FFF2-40B4-BE49-F238E27FC236}">
                <a16:creationId xmlns:a16="http://schemas.microsoft.com/office/drawing/2014/main" id="{D4B36A89-2C2E-54A6-9689-4C9B6AA3CF64}"/>
              </a:ext>
            </a:extLst>
          </p:cNvPr>
          <p:cNvSpPr txBox="1"/>
          <p:nvPr/>
        </p:nvSpPr>
        <p:spPr>
          <a:xfrm>
            <a:off x="405808" y="1286908"/>
            <a:ext cx="9003118" cy="369332"/>
          </a:xfrm>
          <a:prstGeom prst="rect">
            <a:avLst/>
          </a:prstGeom>
          <a:noFill/>
        </p:spPr>
        <p:txBody>
          <a:bodyPr wrap="square">
            <a:spAutoFit/>
          </a:bodyPr>
          <a:lstStyle/>
          <a:p>
            <a:pPr>
              <a:defRPr/>
            </a:pPr>
            <a:r>
              <a:rPr lang="en-US" sz="1800" b="1">
                <a:solidFill>
                  <a:schemeClr val="bg1"/>
                </a:solidFill>
                <a:latin typeface="TWK Everett" panose="020B0204000000000000"/>
                <a:cs typeface="Calibri"/>
              </a:rPr>
              <a:t>Join the Microsoft Commerce Incentives (MCI) program </a:t>
            </a:r>
          </a:p>
        </p:txBody>
      </p:sp>
      <p:sp>
        <p:nvSpPr>
          <p:cNvPr id="11" name="TextBox 10">
            <a:extLst>
              <a:ext uri="{FF2B5EF4-FFF2-40B4-BE49-F238E27FC236}">
                <a16:creationId xmlns:a16="http://schemas.microsoft.com/office/drawing/2014/main" id="{4224E0BF-CF2D-48BB-5AC8-91379D2F9664}"/>
              </a:ext>
            </a:extLst>
          </p:cNvPr>
          <p:cNvSpPr txBox="1"/>
          <p:nvPr/>
        </p:nvSpPr>
        <p:spPr>
          <a:xfrm>
            <a:off x="405808" y="1588207"/>
            <a:ext cx="8327950" cy="646331"/>
          </a:xfrm>
          <a:prstGeom prst="rect">
            <a:avLst/>
          </a:prstGeom>
          <a:noFill/>
        </p:spPr>
        <p:txBody>
          <a:bodyPr wrap="square">
            <a:spAutoFit/>
          </a:bodyPr>
          <a:lstStyle/>
          <a:p>
            <a:pPr>
              <a:defRPr/>
            </a:pPr>
            <a:r>
              <a:rPr lang="en-US" sz="1200">
                <a:solidFill>
                  <a:schemeClr val="bg1"/>
                </a:solidFill>
                <a:latin typeface="TWK Everett" panose="020B0204000000000000"/>
                <a:cs typeface="Calibri"/>
              </a:rPr>
              <a:t>The incentive administrator needs to sign in to </a:t>
            </a:r>
            <a:r>
              <a:rPr lang="en-US" sz="1200">
                <a:solidFill>
                  <a:srgbClr val="C969DB"/>
                </a:solidFill>
                <a:latin typeface="TWK Everett" panose="020B0204000000000000"/>
                <a:cs typeface="Calibri"/>
                <a:hlinkClick r:id="rId4">
                  <a:extLst>
                    <a:ext uri="{A12FA001-AC4F-418D-AE19-62706E023703}">
                      <ahyp:hlinkClr xmlns:ahyp="http://schemas.microsoft.com/office/drawing/2018/hyperlinkcolor" val="tx"/>
                    </a:ext>
                  </a:extLst>
                </a:hlinkClick>
              </a:rPr>
              <a:t>Partner Center</a:t>
            </a:r>
            <a:r>
              <a:rPr lang="en-US" sz="1200">
                <a:solidFill>
                  <a:srgbClr val="C969DB"/>
                </a:solidFill>
                <a:latin typeface="TWK Everett" panose="020B0204000000000000"/>
                <a:cs typeface="Calibri"/>
              </a:rPr>
              <a:t> </a:t>
            </a:r>
            <a:r>
              <a:rPr lang="en-US" sz="1200">
                <a:solidFill>
                  <a:schemeClr val="bg1"/>
                </a:solidFill>
                <a:latin typeface="TWK Everett" panose="020B0204000000000000"/>
                <a:cs typeface="Calibri"/>
              </a:rPr>
              <a:t>and Microsoft sends you an invitation to enroll to MCI. Learn </a:t>
            </a:r>
            <a:r>
              <a:rPr lang="en-US" sz="1200">
                <a:solidFill>
                  <a:srgbClr val="C969DB"/>
                </a:solidFill>
                <a:latin typeface="TWK Everett" panose="020B0204000000000000"/>
                <a:cs typeface="Calibri"/>
                <a:hlinkClick r:id="rId5">
                  <a:extLst>
                    <a:ext uri="{A12FA001-AC4F-418D-AE19-62706E023703}">
                      <ahyp:hlinkClr xmlns:ahyp="http://schemas.microsoft.com/office/drawing/2018/hyperlinkcolor" val="tx"/>
                    </a:ext>
                  </a:extLst>
                </a:hlinkClick>
              </a:rPr>
              <a:t>more</a:t>
            </a:r>
            <a:r>
              <a:rPr lang="en-US" sz="1200">
                <a:solidFill>
                  <a:schemeClr val="bg1"/>
                </a:solidFill>
                <a:latin typeface="TWK Everett" panose="020B0204000000000000"/>
                <a:cs typeface="Calibri"/>
              </a:rPr>
              <a:t> .  In Partner Center you can select Incentives, then select MCI Engagements. Eligibility column shows the eligibility status of enrolled locations. Ensure that the icon is green for eligibility.</a:t>
            </a:r>
          </a:p>
        </p:txBody>
      </p:sp>
      <p:sp>
        <p:nvSpPr>
          <p:cNvPr id="12" name="TextBox 11">
            <a:hlinkClick r:id="rId6"/>
            <a:extLst>
              <a:ext uri="{FF2B5EF4-FFF2-40B4-BE49-F238E27FC236}">
                <a16:creationId xmlns:a16="http://schemas.microsoft.com/office/drawing/2014/main" id="{9DE924EB-7972-EFD4-7089-51C3718FB259}"/>
              </a:ext>
            </a:extLst>
          </p:cNvPr>
          <p:cNvSpPr txBox="1"/>
          <p:nvPr/>
        </p:nvSpPr>
        <p:spPr>
          <a:xfrm>
            <a:off x="8659641" y="5216126"/>
            <a:ext cx="1189749" cy="307777"/>
          </a:xfrm>
          <a:prstGeom prst="rect">
            <a:avLst/>
          </a:prstGeom>
          <a:noFill/>
        </p:spPr>
        <p:txBody>
          <a:bodyPr wrap="none" rtlCol="0">
            <a:spAutoFit/>
          </a:bodyPr>
          <a:lstStyle/>
          <a:p>
            <a:r>
              <a:rPr lang="en-US" sz="1400">
                <a:solidFill>
                  <a:schemeClr val="bg1"/>
                </a:solidFill>
              </a:rPr>
              <a:t>Learn More</a:t>
            </a:r>
          </a:p>
        </p:txBody>
      </p:sp>
      <p:grpSp>
        <p:nvGrpSpPr>
          <p:cNvPr id="23" name="Group 22">
            <a:extLst>
              <a:ext uri="{FF2B5EF4-FFF2-40B4-BE49-F238E27FC236}">
                <a16:creationId xmlns:a16="http://schemas.microsoft.com/office/drawing/2014/main" id="{491917D9-3E24-361F-7729-2AFEE7A9EE28}"/>
              </a:ext>
            </a:extLst>
          </p:cNvPr>
          <p:cNvGrpSpPr/>
          <p:nvPr/>
        </p:nvGrpSpPr>
        <p:grpSpPr>
          <a:xfrm>
            <a:off x="8483410" y="5801066"/>
            <a:ext cx="2967855" cy="468766"/>
            <a:chOff x="2259332" y="5370015"/>
            <a:chExt cx="2744099" cy="468766"/>
          </a:xfrm>
        </p:grpSpPr>
        <p:sp>
          <p:nvSpPr>
            <p:cNvPr id="20" name="Rectangle: Rounded Corners 19">
              <a:hlinkClick r:id="rId7"/>
              <a:extLst>
                <a:ext uri="{FF2B5EF4-FFF2-40B4-BE49-F238E27FC236}">
                  <a16:creationId xmlns:a16="http://schemas.microsoft.com/office/drawing/2014/main" id="{D5F95372-15F9-B9F9-A25D-6170081BD2F1}"/>
                </a:ext>
              </a:extLst>
            </p:cNvPr>
            <p:cNvSpPr/>
            <p:nvPr/>
          </p:nvSpPr>
          <p:spPr>
            <a:xfrm>
              <a:off x="2259332" y="5370015"/>
              <a:ext cx="2744099" cy="468766"/>
            </a:xfrm>
            <a:prstGeom prst="roundRect">
              <a:avLst/>
            </a:prstGeom>
            <a:solidFill>
              <a:srgbClr val="9239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F8F7549A-C256-2106-A729-6EE3ACC0CD0D}"/>
                </a:ext>
              </a:extLst>
            </p:cNvPr>
            <p:cNvSpPr txBox="1"/>
            <p:nvPr/>
          </p:nvSpPr>
          <p:spPr>
            <a:xfrm>
              <a:off x="2416805" y="5439723"/>
              <a:ext cx="2361544" cy="307777"/>
            </a:xfrm>
            <a:prstGeom prst="rect">
              <a:avLst/>
            </a:prstGeom>
            <a:noFill/>
          </p:spPr>
          <p:txBody>
            <a:bodyPr wrap="none" rtlCol="0">
              <a:spAutoFit/>
            </a:bodyPr>
            <a:lstStyle/>
            <a:p>
              <a:r>
                <a:rPr lang="en-US" sz="1400">
                  <a:solidFill>
                    <a:schemeClr val="bg1"/>
                  </a:solidFill>
                </a:rPr>
                <a:t>Download the MCI guide</a:t>
              </a:r>
            </a:p>
          </p:txBody>
        </p:sp>
      </p:grpSp>
      <p:sp>
        <p:nvSpPr>
          <p:cNvPr id="22" name="TextBox 21">
            <a:extLst>
              <a:ext uri="{FF2B5EF4-FFF2-40B4-BE49-F238E27FC236}">
                <a16:creationId xmlns:a16="http://schemas.microsoft.com/office/drawing/2014/main" id="{891E9A94-FFA8-06D2-4846-2A501EA78BD0}"/>
              </a:ext>
            </a:extLst>
          </p:cNvPr>
          <p:cNvSpPr txBox="1"/>
          <p:nvPr/>
        </p:nvSpPr>
        <p:spPr>
          <a:xfrm>
            <a:off x="8483410" y="6288051"/>
            <a:ext cx="3131388" cy="246221"/>
          </a:xfrm>
          <a:prstGeom prst="rect">
            <a:avLst/>
          </a:prstGeom>
          <a:noFill/>
          <a:effectLst>
            <a:outerShdw blurRad="50800" dist="38100" dir="5400000" algn="t" rotWithShape="0">
              <a:prstClr val="black">
                <a:alpha val="40000"/>
              </a:prstClr>
            </a:outerShdw>
          </a:effectLst>
        </p:spPr>
        <p:txBody>
          <a:bodyPr wrap="square">
            <a:spAutoFit/>
          </a:bodyPr>
          <a:lstStyle/>
          <a:p>
            <a:r>
              <a:rPr lang="en-US" sz="1000">
                <a:solidFill>
                  <a:schemeClr val="bg1"/>
                </a:solidFill>
              </a:rPr>
              <a:t>Explore earning opportunities by solution area</a:t>
            </a:r>
          </a:p>
        </p:txBody>
      </p:sp>
      <p:pic>
        <p:nvPicPr>
          <p:cNvPr id="29698" name="Picture 2">
            <a:extLst>
              <a:ext uri="{FF2B5EF4-FFF2-40B4-BE49-F238E27FC236}">
                <a16:creationId xmlns:a16="http://schemas.microsoft.com/office/drawing/2014/main" id="{C971F4B6-D1D7-8B8D-D36E-FD53730970F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78918" y="2979887"/>
            <a:ext cx="357261" cy="367567"/>
          </a:xfrm>
          <a:prstGeom prst="rect">
            <a:avLst/>
          </a:prstGeom>
          <a:noFill/>
          <a:extLst>
            <a:ext uri="{909E8E84-426E-40DD-AFC4-6F175D3DCCD1}">
              <a14:hiddenFill xmlns:a14="http://schemas.microsoft.com/office/drawing/2010/main">
                <a:solidFill>
                  <a:srgbClr val="FFFFFF"/>
                </a:solidFill>
              </a14:hiddenFill>
            </a:ext>
          </a:extLst>
        </p:spPr>
      </p:pic>
      <p:pic>
        <p:nvPicPr>
          <p:cNvPr id="29699" name="Picture 3">
            <a:extLst>
              <a:ext uri="{FF2B5EF4-FFF2-40B4-BE49-F238E27FC236}">
                <a16:creationId xmlns:a16="http://schemas.microsoft.com/office/drawing/2014/main" id="{2E9A6BA4-3C27-52B5-F7B4-4BA331A9DC2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26584" y="4417915"/>
            <a:ext cx="312603" cy="30573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BC5AD0B9-E1CF-0C69-C3A1-FE5E314567BF}"/>
              </a:ext>
            </a:extLst>
          </p:cNvPr>
          <p:cNvSpPr/>
          <p:nvPr/>
        </p:nvSpPr>
        <p:spPr>
          <a:xfrm>
            <a:off x="477407" y="5082007"/>
            <a:ext cx="2404016" cy="468766"/>
          </a:xfrm>
          <a:prstGeom prst="roundRect">
            <a:avLst/>
          </a:prstGeom>
          <a:solidFill>
            <a:srgbClr val="9239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a:t>Core Incentives</a:t>
            </a:r>
          </a:p>
          <a:p>
            <a:pPr algn="ctr"/>
            <a:r>
              <a:rPr lang="en-US" sz="800"/>
              <a:t>On eligible base products</a:t>
            </a:r>
          </a:p>
        </p:txBody>
      </p:sp>
      <p:sp>
        <p:nvSpPr>
          <p:cNvPr id="4" name="Rectangle: Rounded Corners 3">
            <a:extLst>
              <a:ext uri="{FF2B5EF4-FFF2-40B4-BE49-F238E27FC236}">
                <a16:creationId xmlns:a16="http://schemas.microsoft.com/office/drawing/2014/main" id="{9565D882-E41C-35DC-A029-B69A8A1FE63B}"/>
              </a:ext>
            </a:extLst>
          </p:cNvPr>
          <p:cNvSpPr/>
          <p:nvPr/>
        </p:nvSpPr>
        <p:spPr>
          <a:xfrm>
            <a:off x="477407" y="5629393"/>
            <a:ext cx="2404016" cy="468766"/>
          </a:xfrm>
          <a:prstGeom prst="roundRect">
            <a:avLst/>
          </a:prstGeom>
          <a:solidFill>
            <a:srgbClr val="9239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a:t>Accelerators</a:t>
            </a:r>
          </a:p>
          <a:p>
            <a:pPr algn="ctr"/>
            <a:r>
              <a:rPr lang="en-US" sz="800"/>
              <a:t>On premium products</a:t>
            </a:r>
          </a:p>
        </p:txBody>
      </p:sp>
      <p:sp>
        <p:nvSpPr>
          <p:cNvPr id="5" name="Rectangle: Rounded Corners 4">
            <a:extLst>
              <a:ext uri="{FF2B5EF4-FFF2-40B4-BE49-F238E27FC236}">
                <a16:creationId xmlns:a16="http://schemas.microsoft.com/office/drawing/2014/main" id="{7E5506AD-6ADA-59E7-7BE8-46C4A7A3E126}"/>
              </a:ext>
            </a:extLst>
          </p:cNvPr>
          <p:cNvSpPr/>
          <p:nvPr/>
        </p:nvSpPr>
        <p:spPr>
          <a:xfrm>
            <a:off x="477407" y="6176779"/>
            <a:ext cx="2404016" cy="468766"/>
          </a:xfrm>
          <a:prstGeom prst="roundRect">
            <a:avLst/>
          </a:prstGeom>
          <a:solidFill>
            <a:srgbClr val="9239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a:t>New Customer Adds</a:t>
            </a:r>
          </a:p>
        </p:txBody>
      </p:sp>
      <p:sp>
        <p:nvSpPr>
          <p:cNvPr id="7" name="TextBox 6">
            <a:extLst>
              <a:ext uri="{FF2B5EF4-FFF2-40B4-BE49-F238E27FC236}">
                <a16:creationId xmlns:a16="http://schemas.microsoft.com/office/drawing/2014/main" id="{40C7C124-929F-05A0-B1C2-479C7F135BA5}"/>
              </a:ext>
            </a:extLst>
          </p:cNvPr>
          <p:cNvSpPr txBox="1"/>
          <p:nvPr/>
        </p:nvSpPr>
        <p:spPr>
          <a:xfrm>
            <a:off x="1514145" y="5952803"/>
            <a:ext cx="330540" cy="369332"/>
          </a:xfrm>
          <a:prstGeom prst="rect">
            <a:avLst/>
          </a:prstGeom>
          <a:noFill/>
        </p:spPr>
        <p:txBody>
          <a:bodyPr wrap="none" rtlCol="0">
            <a:spAutoFit/>
          </a:bodyPr>
          <a:lstStyle/>
          <a:p>
            <a:r>
              <a:rPr lang="en-US">
                <a:solidFill>
                  <a:schemeClr val="bg1"/>
                </a:solidFill>
              </a:rPr>
              <a:t>+</a:t>
            </a:r>
          </a:p>
        </p:txBody>
      </p:sp>
      <p:sp>
        <p:nvSpPr>
          <p:cNvPr id="8" name="TextBox 7">
            <a:extLst>
              <a:ext uri="{FF2B5EF4-FFF2-40B4-BE49-F238E27FC236}">
                <a16:creationId xmlns:a16="http://schemas.microsoft.com/office/drawing/2014/main" id="{2F6E55A6-C2C4-D28A-0D4F-B2C7AB23E258}"/>
              </a:ext>
            </a:extLst>
          </p:cNvPr>
          <p:cNvSpPr txBox="1"/>
          <p:nvPr/>
        </p:nvSpPr>
        <p:spPr>
          <a:xfrm>
            <a:off x="1514145" y="5391254"/>
            <a:ext cx="330540" cy="369332"/>
          </a:xfrm>
          <a:prstGeom prst="rect">
            <a:avLst/>
          </a:prstGeom>
          <a:noFill/>
        </p:spPr>
        <p:txBody>
          <a:bodyPr wrap="none" rtlCol="0">
            <a:spAutoFit/>
          </a:bodyPr>
          <a:lstStyle/>
          <a:p>
            <a:r>
              <a:rPr lang="en-US">
                <a:solidFill>
                  <a:schemeClr val="bg1"/>
                </a:solidFill>
              </a:rPr>
              <a:t>+</a:t>
            </a:r>
          </a:p>
        </p:txBody>
      </p:sp>
      <p:sp>
        <p:nvSpPr>
          <p:cNvPr id="9" name="TextBox 8">
            <a:extLst>
              <a:ext uri="{FF2B5EF4-FFF2-40B4-BE49-F238E27FC236}">
                <a16:creationId xmlns:a16="http://schemas.microsoft.com/office/drawing/2014/main" id="{17745326-8BCB-E8D2-8FF4-661820470B75}"/>
              </a:ext>
            </a:extLst>
          </p:cNvPr>
          <p:cNvSpPr txBox="1"/>
          <p:nvPr/>
        </p:nvSpPr>
        <p:spPr>
          <a:xfrm>
            <a:off x="3244406" y="5370014"/>
            <a:ext cx="1755609" cy="923330"/>
          </a:xfrm>
          <a:prstGeom prst="rect">
            <a:avLst/>
          </a:prstGeom>
          <a:noFill/>
        </p:spPr>
        <p:txBody>
          <a:bodyPr wrap="none" rtlCol="0">
            <a:spAutoFit/>
          </a:bodyPr>
          <a:lstStyle/>
          <a:p>
            <a:r>
              <a:rPr lang="en-US" sz="5400">
                <a:solidFill>
                  <a:schemeClr val="bg1"/>
                </a:solidFill>
              </a:rPr>
              <a:t>26%</a:t>
            </a:r>
          </a:p>
        </p:txBody>
      </p:sp>
      <p:sp>
        <p:nvSpPr>
          <p:cNvPr id="16" name="Arrow: Up 15">
            <a:extLst>
              <a:ext uri="{FF2B5EF4-FFF2-40B4-BE49-F238E27FC236}">
                <a16:creationId xmlns:a16="http://schemas.microsoft.com/office/drawing/2014/main" id="{B9EAC7D7-89CC-BC1B-ABFF-117C1AC71188}"/>
              </a:ext>
            </a:extLst>
          </p:cNvPr>
          <p:cNvSpPr/>
          <p:nvPr/>
        </p:nvSpPr>
        <p:spPr>
          <a:xfrm>
            <a:off x="3009014" y="5835017"/>
            <a:ext cx="235392" cy="192217"/>
          </a:xfrm>
          <a:prstGeom prst="upArrow">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FA7DC986-73FC-C4FA-FF69-240029D18864}"/>
              </a:ext>
            </a:extLst>
          </p:cNvPr>
          <p:cNvSpPr txBox="1"/>
          <p:nvPr/>
        </p:nvSpPr>
        <p:spPr>
          <a:xfrm>
            <a:off x="3009015" y="6164632"/>
            <a:ext cx="1991000" cy="430887"/>
          </a:xfrm>
          <a:prstGeom prst="rect">
            <a:avLst/>
          </a:prstGeom>
          <a:noFill/>
        </p:spPr>
        <p:txBody>
          <a:bodyPr wrap="square" rtlCol="0">
            <a:spAutoFit/>
          </a:bodyPr>
          <a:lstStyle/>
          <a:p>
            <a:r>
              <a:rPr lang="en-US" sz="1100">
                <a:solidFill>
                  <a:schemeClr val="bg1"/>
                </a:solidFill>
              </a:rPr>
              <a:t>Potential Earn on Modern Work &amp; Azure Sales</a:t>
            </a:r>
          </a:p>
        </p:txBody>
      </p:sp>
    </p:spTree>
    <p:extLst>
      <p:ext uri="{BB962C8B-B14F-4D97-AF65-F5344CB8AC3E}">
        <p14:creationId xmlns:p14="http://schemas.microsoft.com/office/powerpoint/2010/main" val="18876499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686C28-8197-596A-55C7-EC2856652306}"/>
            </a:ext>
          </a:extLst>
        </p:cNvPr>
        <p:cNvGrpSpPr/>
        <p:nvPr/>
      </p:nvGrpSpPr>
      <p:grpSpPr>
        <a:xfrm>
          <a:off x="0" y="0"/>
          <a:ext cx="0" cy="0"/>
          <a:chOff x="0" y="0"/>
          <a:chExt cx="0" cy="0"/>
        </a:xfrm>
      </p:grpSpPr>
      <p:pic>
        <p:nvPicPr>
          <p:cNvPr id="20" name="Picture 19" descr="A person smiling while holding a phone&#10;&#10;Description automatically generated">
            <a:extLst>
              <a:ext uri="{FF2B5EF4-FFF2-40B4-BE49-F238E27FC236}">
                <a16:creationId xmlns:a16="http://schemas.microsoft.com/office/drawing/2014/main" id="{09DC7FE5-4DBD-823E-F79D-94DFF33ACBD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flipH="1">
            <a:off x="-1118350" y="2523929"/>
            <a:ext cx="4329741" cy="4329741"/>
          </a:xfrm>
          <a:prstGeom prst="rect">
            <a:avLst/>
          </a:prstGeom>
        </p:spPr>
      </p:pic>
      <p:sp>
        <p:nvSpPr>
          <p:cNvPr id="4" name="Rectangle 3">
            <a:extLst>
              <a:ext uri="{FF2B5EF4-FFF2-40B4-BE49-F238E27FC236}">
                <a16:creationId xmlns:a16="http://schemas.microsoft.com/office/drawing/2014/main" id="{56794DEF-BB88-D8C5-A7A7-AE33AFA4B028}"/>
              </a:ext>
            </a:extLst>
          </p:cNvPr>
          <p:cNvSpPr/>
          <p:nvPr/>
        </p:nvSpPr>
        <p:spPr>
          <a:xfrm>
            <a:off x="4386477" y="-4330"/>
            <a:ext cx="746506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0B0204000000000000"/>
            </a:endParaRPr>
          </a:p>
        </p:txBody>
      </p:sp>
      <p:sp>
        <p:nvSpPr>
          <p:cNvPr id="5" name="Rectangle 4">
            <a:extLst>
              <a:ext uri="{FF2B5EF4-FFF2-40B4-BE49-F238E27FC236}">
                <a16:creationId xmlns:a16="http://schemas.microsoft.com/office/drawing/2014/main" id="{2772D7B0-2AFA-2CBC-C9D2-B6D3F5B83FB3}"/>
              </a:ext>
            </a:extLst>
          </p:cNvPr>
          <p:cNvSpPr/>
          <p:nvPr/>
        </p:nvSpPr>
        <p:spPr>
          <a:xfrm>
            <a:off x="4129939" y="461529"/>
            <a:ext cx="7978136" cy="593494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0B0204000000000000"/>
            </a:endParaRPr>
          </a:p>
        </p:txBody>
      </p:sp>
      <p:sp>
        <p:nvSpPr>
          <p:cNvPr id="2" name="Rectangle 1">
            <a:extLst>
              <a:ext uri="{FF2B5EF4-FFF2-40B4-BE49-F238E27FC236}">
                <a16:creationId xmlns:a16="http://schemas.microsoft.com/office/drawing/2014/main" id="{A40CF3FB-11FA-FEE7-7EBD-407CD620F892}"/>
              </a:ext>
            </a:extLst>
          </p:cNvPr>
          <p:cNvSpPr/>
          <p:nvPr/>
        </p:nvSpPr>
        <p:spPr>
          <a:xfrm>
            <a:off x="1904214" y="2789147"/>
            <a:ext cx="10067827" cy="30248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TWK Everett" panose="020B0204000000000000"/>
            </a:endParaRPr>
          </a:p>
        </p:txBody>
      </p:sp>
      <p:graphicFrame>
        <p:nvGraphicFramePr>
          <p:cNvPr id="3" name="object 6">
            <a:extLst>
              <a:ext uri="{FF2B5EF4-FFF2-40B4-BE49-F238E27FC236}">
                <a16:creationId xmlns:a16="http://schemas.microsoft.com/office/drawing/2014/main" id="{AE83BF3C-6A1A-DD9B-1581-D0A7C48ED1FB}"/>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2001913569"/>
              </p:ext>
            </p:extLst>
          </p:nvPr>
        </p:nvGraphicFramePr>
        <p:xfrm>
          <a:off x="3347425" y="3094061"/>
          <a:ext cx="2309495" cy="2610485"/>
        </p:xfrm>
        <a:graphic>
          <a:graphicData uri="http://schemas.openxmlformats.org/drawingml/2006/table">
            <a:tbl>
              <a:tblPr firstRow="1" bandRow="1">
                <a:tableStyleId>{2D5ABB26-0587-4C30-8999-92F81FD0307C}</a:tableStyleId>
              </a:tblPr>
              <a:tblGrid>
                <a:gridCol w="2309495">
                  <a:extLst>
                    <a:ext uri="{9D8B030D-6E8A-4147-A177-3AD203B41FA5}">
                      <a16:colId xmlns:a16="http://schemas.microsoft.com/office/drawing/2014/main" val="20000"/>
                    </a:ext>
                  </a:extLst>
                </a:gridCol>
              </a:tblGrid>
              <a:tr h="838721">
                <a:tc>
                  <a:txBody>
                    <a:bodyPr/>
                    <a:lstStyle/>
                    <a:p>
                      <a:pPr marL="86360" marR="141605">
                        <a:lnSpc>
                          <a:spcPct val="100000"/>
                        </a:lnSpc>
                        <a:spcBef>
                          <a:spcPts val="660"/>
                        </a:spcBef>
                      </a:pPr>
                      <a:r>
                        <a:rPr sz="900">
                          <a:solidFill>
                            <a:srgbClr val="505050"/>
                          </a:solidFill>
                          <a:latin typeface="Segoe UI"/>
                          <a:cs typeface="Segoe UI"/>
                        </a:rPr>
                        <a:t>Traditional</a:t>
                      </a:r>
                      <a:r>
                        <a:rPr sz="900" spc="-15">
                          <a:solidFill>
                            <a:srgbClr val="505050"/>
                          </a:solidFill>
                          <a:latin typeface="Segoe UI"/>
                          <a:cs typeface="Segoe UI"/>
                        </a:rPr>
                        <a:t> </a:t>
                      </a:r>
                      <a:r>
                        <a:rPr sz="900">
                          <a:solidFill>
                            <a:srgbClr val="505050"/>
                          </a:solidFill>
                          <a:latin typeface="Segoe UI"/>
                          <a:cs typeface="Segoe UI"/>
                        </a:rPr>
                        <a:t>advertising</a:t>
                      </a:r>
                      <a:r>
                        <a:rPr sz="900" spc="-20">
                          <a:solidFill>
                            <a:srgbClr val="505050"/>
                          </a:solidFill>
                          <a:latin typeface="Segoe UI"/>
                          <a:cs typeface="Segoe UI"/>
                        </a:rPr>
                        <a:t> </a:t>
                      </a:r>
                      <a:r>
                        <a:rPr sz="900">
                          <a:solidFill>
                            <a:srgbClr val="505050"/>
                          </a:solidFill>
                          <a:latin typeface="Segoe UI"/>
                          <a:cs typeface="Segoe UI"/>
                        </a:rPr>
                        <a:t>with</a:t>
                      </a:r>
                      <a:r>
                        <a:rPr sz="900" spc="-10">
                          <a:solidFill>
                            <a:srgbClr val="505050"/>
                          </a:solidFill>
                          <a:latin typeface="Segoe UI"/>
                          <a:cs typeface="Segoe UI"/>
                        </a:rPr>
                        <a:t> </a:t>
                      </a:r>
                      <a:r>
                        <a:rPr sz="900">
                          <a:solidFill>
                            <a:srgbClr val="505050"/>
                          </a:solidFill>
                          <a:latin typeface="Segoe UI"/>
                          <a:cs typeface="Segoe UI"/>
                        </a:rPr>
                        <a:t>broad</a:t>
                      </a:r>
                      <a:r>
                        <a:rPr sz="900" spc="-10">
                          <a:solidFill>
                            <a:srgbClr val="505050"/>
                          </a:solidFill>
                          <a:latin typeface="Segoe UI"/>
                          <a:cs typeface="Segoe UI"/>
                        </a:rPr>
                        <a:t> </a:t>
                      </a:r>
                      <a:r>
                        <a:rPr sz="900" spc="-20">
                          <a:solidFill>
                            <a:srgbClr val="505050"/>
                          </a:solidFill>
                          <a:latin typeface="Segoe UI"/>
                          <a:cs typeface="Segoe UI"/>
                        </a:rPr>
                        <a:t>reach </a:t>
                      </a:r>
                      <a:r>
                        <a:rPr sz="900">
                          <a:solidFill>
                            <a:srgbClr val="505050"/>
                          </a:solidFill>
                          <a:latin typeface="Segoe UI"/>
                          <a:cs typeface="Segoe UI"/>
                        </a:rPr>
                        <a:t>that</a:t>
                      </a:r>
                      <a:r>
                        <a:rPr sz="900" spc="-5">
                          <a:solidFill>
                            <a:srgbClr val="505050"/>
                          </a:solidFill>
                          <a:latin typeface="Segoe UI"/>
                          <a:cs typeface="Segoe UI"/>
                        </a:rPr>
                        <a:t> </a:t>
                      </a:r>
                      <a:r>
                        <a:rPr sz="900">
                          <a:solidFill>
                            <a:srgbClr val="505050"/>
                          </a:solidFill>
                          <a:latin typeface="Segoe UI"/>
                          <a:cs typeface="Segoe UI"/>
                        </a:rPr>
                        <a:t>furthers</a:t>
                      </a:r>
                      <a:r>
                        <a:rPr sz="900" spc="15">
                          <a:solidFill>
                            <a:srgbClr val="505050"/>
                          </a:solidFill>
                          <a:latin typeface="Segoe UI"/>
                          <a:cs typeface="Segoe UI"/>
                        </a:rPr>
                        <a:t> </a:t>
                      </a:r>
                      <a:r>
                        <a:rPr sz="900">
                          <a:solidFill>
                            <a:srgbClr val="505050"/>
                          </a:solidFill>
                          <a:latin typeface="Segoe UI"/>
                          <a:cs typeface="Segoe UI"/>
                        </a:rPr>
                        <a:t>the</a:t>
                      </a:r>
                      <a:r>
                        <a:rPr sz="900" spc="-5">
                          <a:solidFill>
                            <a:srgbClr val="505050"/>
                          </a:solidFill>
                          <a:latin typeface="Segoe UI"/>
                          <a:cs typeface="Segoe UI"/>
                        </a:rPr>
                        <a:t> </a:t>
                      </a:r>
                      <a:r>
                        <a:rPr sz="900">
                          <a:solidFill>
                            <a:srgbClr val="505050"/>
                          </a:solidFill>
                          <a:latin typeface="Segoe UI"/>
                          <a:cs typeface="Segoe UI"/>
                        </a:rPr>
                        <a:t>marketing </a:t>
                      </a:r>
                      <a:r>
                        <a:rPr sz="900" spc="-25">
                          <a:solidFill>
                            <a:srgbClr val="505050"/>
                          </a:solidFill>
                          <a:latin typeface="Segoe UI"/>
                          <a:cs typeface="Segoe UI"/>
                        </a:rPr>
                        <a:t>and</a:t>
                      </a:r>
                      <a:r>
                        <a:rPr lang="en-US" sz="900" spc="-25">
                          <a:solidFill>
                            <a:srgbClr val="505050"/>
                          </a:solidFill>
                          <a:latin typeface="Segoe UI"/>
                          <a:cs typeface="Segoe UI"/>
                        </a:rPr>
                        <a:t> </a:t>
                      </a:r>
                      <a:r>
                        <a:rPr sz="900">
                          <a:solidFill>
                            <a:srgbClr val="505050"/>
                          </a:solidFill>
                          <a:latin typeface="Segoe UI"/>
                          <a:cs typeface="Segoe UI"/>
                        </a:rPr>
                        <a:t>promotion</a:t>
                      </a:r>
                      <a:r>
                        <a:rPr sz="900" spc="-20">
                          <a:solidFill>
                            <a:srgbClr val="505050"/>
                          </a:solidFill>
                          <a:latin typeface="Segoe UI"/>
                          <a:cs typeface="Segoe UI"/>
                        </a:rPr>
                        <a:t> </a:t>
                      </a:r>
                      <a:r>
                        <a:rPr sz="900">
                          <a:solidFill>
                            <a:srgbClr val="505050"/>
                          </a:solidFill>
                          <a:latin typeface="Segoe UI"/>
                          <a:cs typeface="Segoe UI"/>
                        </a:rPr>
                        <a:t>of Microsoft</a:t>
                      </a:r>
                      <a:r>
                        <a:rPr sz="900" spc="-5">
                          <a:solidFill>
                            <a:srgbClr val="505050"/>
                          </a:solidFill>
                          <a:latin typeface="Segoe UI"/>
                          <a:cs typeface="Segoe UI"/>
                        </a:rPr>
                        <a:t> </a:t>
                      </a:r>
                      <a:r>
                        <a:rPr sz="900">
                          <a:solidFill>
                            <a:srgbClr val="505050"/>
                          </a:solidFill>
                          <a:latin typeface="Segoe UI"/>
                          <a:cs typeface="Segoe UI"/>
                        </a:rPr>
                        <a:t>offerings.</a:t>
                      </a:r>
                      <a:r>
                        <a:rPr sz="900" spc="15">
                          <a:solidFill>
                            <a:srgbClr val="505050"/>
                          </a:solidFill>
                          <a:latin typeface="Segoe UI"/>
                          <a:cs typeface="Segoe UI"/>
                        </a:rPr>
                        <a:t> </a:t>
                      </a:r>
                      <a:r>
                        <a:rPr sz="900" spc="-10">
                          <a:solidFill>
                            <a:srgbClr val="505050"/>
                          </a:solidFill>
                          <a:latin typeface="Segoe UI"/>
                          <a:cs typeface="Segoe UI"/>
                        </a:rPr>
                        <a:t>Results </a:t>
                      </a:r>
                      <a:r>
                        <a:rPr sz="900">
                          <a:solidFill>
                            <a:srgbClr val="505050"/>
                          </a:solidFill>
                          <a:latin typeface="Segoe UI"/>
                          <a:cs typeface="Segoe UI"/>
                        </a:rPr>
                        <a:t>and</a:t>
                      </a:r>
                      <a:r>
                        <a:rPr sz="900" spc="-15">
                          <a:solidFill>
                            <a:srgbClr val="505050"/>
                          </a:solidFill>
                          <a:latin typeface="Segoe UI"/>
                          <a:cs typeface="Segoe UI"/>
                        </a:rPr>
                        <a:t> </a:t>
                      </a:r>
                      <a:r>
                        <a:rPr sz="900">
                          <a:solidFill>
                            <a:srgbClr val="505050"/>
                          </a:solidFill>
                          <a:latin typeface="Segoe UI"/>
                          <a:cs typeface="Segoe UI"/>
                        </a:rPr>
                        <a:t>audience size are</a:t>
                      </a:r>
                      <a:r>
                        <a:rPr sz="900" spc="5">
                          <a:solidFill>
                            <a:srgbClr val="505050"/>
                          </a:solidFill>
                          <a:latin typeface="Segoe UI"/>
                          <a:cs typeface="Segoe UI"/>
                        </a:rPr>
                        <a:t> </a:t>
                      </a:r>
                      <a:r>
                        <a:rPr sz="900" spc="-10">
                          <a:solidFill>
                            <a:srgbClr val="505050"/>
                          </a:solidFill>
                          <a:latin typeface="Segoe UI"/>
                          <a:cs typeface="Segoe UI"/>
                        </a:rPr>
                        <a:t>measurable.</a:t>
                      </a:r>
                      <a:endParaRPr sz="900">
                        <a:latin typeface="Segoe UI"/>
                        <a:cs typeface="Segoe UI"/>
                      </a:endParaRPr>
                    </a:p>
                  </a:txBody>
                  <a:tcPr marL="0" marR="0" marT="83820" marB="0">
                    <a:lnL w="9525">
                      <a:solidFill>
                        <a:srgbClr val="23395E"/>
                      </a:solidFill>
                      <a:prstDash val="solid"/>
                    </a:lnL>
                    <a:lnR w="9525">
                      <a:solidFill>
                        <a:srgbClr val="23395E"/>
                      </a:solidFill>
                      <a:prstDash val="solid"/>
                    </a:lnR>
                    <a:lnT w="9525">
                      <a:solidFill>
                        <a:srgbClr val="23395E"/>
                      </a:solidFill>
                      <a:prstDash val="solid"/>
                    </a:lnT>
                    <a:lnB w="9525">
                      <a:solidFill>
                        <a:srgbClr val="0078D3"/>
                      </a:solidFill>
                      <a:prstDash val="solid"/>
                    </a:lnB>
                    <a:solidFill>
                      <a:srgbClr val="FFFFFF"/>
                    </a:solidFill>
                  </a:tcPr>
                </a:tc>
                <a:extLst>
                  <a:ext uri="{0D108BD9-81ED-4DB2-BD59-A6C34878D82A}">
                    <a16:rowId xmlns:a16="http://schemas.microsoft.com/office/drawing/2014/main" val="10000"/>
                  </a:ext>
                </a:extLst>
              </a:tr>
              <a:tr h="861663">
                <a:tc>
                  <a:txBody>
                    <a:bodyPr/>
                    <a:lstStyle/>
                    <a:p>
                      <a:pPr marL="88265" marR="196215">
                        <a:lnSpc>
                          <a:spcPct val="100000"/>
                        </a:lnSpc>
                        <a:spcBef>
                          <a:spcPts val="850"/>
                        </a:spcBef>
                      </a:pPr>
                      <a:r>
                        <a:rPr sz="900">
                          <a:solidFill>
                            <a:srgbClr val="505050"/>
                          </a:solidFill>
                          <a:latin typeface="Segoe UI"/>
                          <a:cs typeface="Segoe UI"/>
                        </a:rPr>
                        <a:t>Marketing</a:t>
                      </a:r>
                      <a:r>
                        <a:rPr sz="900" spc="-20">
                          <a:solidFill>
                            <a:srgbClr val="505050"/>
                          </a:solidFill>
                          <a:latin typeface="Segoe UI"/>
                          <a:cs typeface="Segoe UI"/>
                        </a:rPr>
                        <a:t> </a:t>
                      </a:r>
                      <a:r>
                        <a:rPr sz="900">
                          <a:solidFill>
                            <a:srgbClr val="505050"/>
                          </a:solidFill>
                          <a:latin typeface="Segoe UI"/>
                          <a:cs typeface="Segoe UI"/>
                        </a:rPr>
                        <a:t>activities</a:t>
                      </a:r>
                      <a:r>
                        <a:rPr sz="900" spc="-20">
                          <a:solidFill>
                            <a:srgbClr val="505050"/>
                          </a:solidFill>
                          <a:latin typeface="Segoe UI"/>
                          <a:cs typeface="Segoe UI"/>
                        </a:rPr>
                        <a:t> </a:t>
                      </a:r>
                      <a:r>
                        <a:rPr sz="900">
                          <a:solidFill>
                            <a:srgbClr val="505050"/>
                          </a:solidFill>
                          <a:latin typeface="Segoe UI"/>
                          <a:cs typeface="Segoe UI"/>
                        </a:rPr>
                        <a:t>designed</a:t>
                      </a:r>
                      <a:r>
                        <a:rPr sz="900" spc="-10">
                          <a:solidFill>
                            <a:srgbClr val="505050"/>
                          </a:solidFill>
                          <a:latin typeface="Segoe UI"/>
                          <a:cs typeface="Segoe UI"/>
                        </a:rPr>
                        <a:t> </a:t>
                      </a:r>
                      <a:r>
                        <a:rPr sz="900">
                          <a:solidFill>
                            <a:srgbClr val="505050"/>
                          </a:solidFill>
                          <a:latin typeface="Segoe UI"/>
                          <a:cs typeface="Segoe UI"/>
                        </a:rPr>
                        <a:t>for</a:t>
                      </a:r>
                      <a:r>
                        <a:rPr sz="900" spc="-10">
                          <a:solidFill>
                            <a:srgbClr val="505050"/>
                          </a:solidFill>
                          <a:latin typeface="Segoe UI"/>
                          <a:cs typeface="Segoe UI"/>
                        </a:rPr>
                        <a:t> </a:t>
                      </a:r>
                      <a:r>
                        <a:rPr sz="900" spc="-50">
                          <a:solidFill>
                            <a:srgbClr val="505050"/>
                          </a:solidFill>
                          <a:latin typeface="Segoe UI"/>
                          <a:cs typeface="Segoe UI"/>
                        </a:rPr>
                        <a:t>a</a:t>
                      </a:r>
                      <a:r>
                        <a:rPr sz="900">
                          <a:solidFill>
                            <a:srgbClr val="505050"/>
                          </a:solidFill>
                          <a:latin typeface="Segoe UI"/>
                          <a:cs typeface="Segoe UI"/>
                        </a:rPr>
                        <a:t> specific</a:t>
                      </a:r>
                      <a:r>
                        <a:rPr sz="900" spc="-25">
                          <a:solidFill>
                            <a:srgbClr val="505050"/>
                          </a:solidFill>
                          <a:latin typeface="Segoe UI"/>
                          <a:cs typeface="Segoe UI"/>
                        </a:rPr>
                        <a:t> </a:t>
                      </a:r>
                      <a:r>
                        <a:rPr sz="900">
                          <a:solidFill>
                            <a:srgbClr val="505050"/>
                          </a:solidFill>
                          <a:latin typeface="Segoe UI"/>
                          <a:cs typeface="Segoe UI"/>
                        </a:rPr>
                        <a:t>customer</a:t>
                      </a:r>
                      <a:r>
                        <a:rPr sz="900" spc="-10">
                          <a:solidFill>
                            <a:srgbClr val="505050"/>
                          </a:solidFill>
                          <a:latin typeface="Segoe UI"/>
                          <a:cs typeface="Segoe UI"/>
                        </a:rPr>
                        <a:t> </a:t>
                      </a:r>
                      <a:r>
                        <a:rPr sz="900">
                          <a:solidFill>
                            <a:srgbClr val="505050"/>
                          </a:solidFill>
                          <a:latin typeface="Segoe UI"/>
                          <a:cs typeface="Segoe UI"/>
                        </a:rPr>
                        <a:t>audience</a:t>
                      </a:r>
                      <a:r>
                        <a:rPr sz="900" spc="-10">
                          <a:solidFill>
                            <a:srgbClr val="505050"/>
                          </a:solidFill>
                          <a:latin typeface="Segoe UI"/>
                          <a:cs typeface="Segoe UI"/>
                        </a:rPr>
                        <a:t> </a:t>
                      </a:r>
                      <a:r>
                        <a:rPr sz="900">
                          <a:solidFill>
                            <a:srgbClr val="505050"/>
                          </a:solidFill>
                          <a:latin typeface="Segoe UI"/>
                          <a:cs typeface="Segoe UI"/>
                        </a:rPr>
                        <a:t>that</a:t>
                      </a:r>
                      <a:r>
                        <a:rPr sz="900" spc="-10">
                          <a:solidFill>
                            <a:srgbClr val="505050"/>
                          </a:solidFill>
                          <a:latin typeface="Segoe UI"/>
                          <a:cs typeface="Segoe UI"/>
                        </a:rPr>
                        <a:t> support </a:t>
                      </a:r>
                      <a:r>
                        <a:rPr sz="900">
                          <a:solidFill>
                            <a:srgbClr val="505050"/>
                          </a:solidFill>
                          <a:latin typeface="Segoe UI"/>
                          <a:cs typeface="Segoe UI"/>
                        </a:rPr>
                        <a:t>the</a:t>
                      </a:r>
                      <a:r>
                        <a:rPr sz="900" spc="-5">
                          <a:solidFill>
                            <a:srgbClr val="505050"/>
                          </a:solidFill>
                          <a:latin typeface="Segoe UI"/>
                          <a:cs typeface="Segoe UI"/>
                        </a:rPr>
                        <a:t> </a:t>
                      </a:r>
                      <a:r>
                        <a:rPr sz="900">
                          <a:solidFill>
                            <a:srgbClr val="505050"/>
                          </a:solidFill>
                          <a:latin typeface="Segoe UI"/>
                          <a:cs typeface="Segoe UI"/>
                        </a:rPr>
                        <a:t>sale</a:t>
                      </a:r>
                      <a:r>
                        <a:rPr sz="900" spc="5">
                          <a:solidFill>
                            <a:srgbClr val="505050"/>
                          </a:solidFill>
                          <a:latin typeface="Segoe UI"/>
                          <a:cs typeface="Segoe UI"/>
                        </a:rPr>
                        <a:t> </a:t>
                      </a:r>
                      <a:r>
                        <a:rPr sz="900">
                          <a:solidFill>
                            <a:srgbClr val="505050"/>
                          </a:solidFill>
                          <a:latin typeface="Segoe UI"/>
                          <a:cs typeface="Segoe UI"/>
                        </a:rPr>
                        <a:t>of Microsoft</a:t>
                      </a:r>
                      <a:r>
                        <a:rPr sz="900" spc="-5">
                          <a:solidFill>
                            <a:srgbClr val="505050"/>
                          </a:solidFill>
                          <a:latin typeface="Segoe UI"/>
                          <a:cs typeface="Segoe UI"/>
                        </a:rPr>
                        <a:t> </a:t>
                      </a:r>
                      <a:r>
                        <a:rPr sz="900">
                          <a:solidFill>
                            <a:srgbClr val="505050"/>
                          </a:solidFill>
                          <a:latin typeface="Segoe UI"/>
                          <a:cs typeface="Segoe UI"/>
                        </a:rPr>
                        <a:t>software</a:t>
                      </a:r>
                      <a:r>
                        <a:rPr sz="900" spc="5">
                          <a:solidFill>
                            <a:srgbClr val="505050"/>
                          </a:solidFill>
                          <a:latin typeface="Segoe UI"/>
                          <a:cs typeface="Segoe UI"/>
                        </a:rPr>
                        <a:t> </a:t>
                      </a:r>
                      <a:r>
                        <a:rPr sz="900" spc="-10">
                          <a:solidFill>
                            <a:srgbClr val="505050"/>
                          </a:solidFill>
                          <a:latin typeface="Segoe UI"/>
                          <a:cs typeface="Segoe UI"/>
                        </a:rPr>
                        <a:t>licenses.</a:t>
                      </a:r>
                      <a:endParaRPr sz="900">
                        <a:latin typeface="Segoe UI"/>
                        <a:cs typeface="Segoe UI"/>
                      </a:endParaRPr>
                    </a:p>
                  </a:txBody>
                  <a:tcPr marL="0" marR="0" marT="107950" marB="0">
                    <a:lnL w="9525">
                      <a:solidFill>
                        <a:srgbClr val="0078D3"/>
                      </a:solidFill>
                      <a:prstDash val="solid"/>
                    </a:lnL>
                    <a:lnR w="9525">
                      <a:solidFill>
                        <a:srgbClr val="0078D3"/>
                      </a:solidFill>
                      <a:prstDash val="solid"/>
                    </a:lnR>
                    <a:lnT w="9525">
                      <a:solidFill>
                        <a:srgbClr val="0078D3"/>
                      </a:solidFill>
                      <a:prstDash val="solid"/>
                    </a:lnT>
                    <a:lnB w="9525">
                      <a:solidFill>
                        <a:srgbClr val="737373"/>
                      </a:solidFill>
                      <a:prstDash val="solid"/>
                    </a:lnB>
                    <a:solidFill>
                      <a:srgbClr val="FFFFFF"/>
                    </a:solidFill>
                  </a:tcPr>
                </a:tc>
                <a:extLst>
                  <a:ext uri="{0D108BD9-81ED-4DB2-BD59-A6C34878D82A}">
                    <a16:rowId xmlns:a16="http://schemas.microsoft.com/office/drawing/2014/main" val="10001"/>
                  </a:ext>
                </a:extLst>
              </a:tr>
              <a:tr h="910101">
                <a:tc>
                  <a:txBody>
                    <a:bodyPr/>
                    <a:lstStyle/>
                    <a:p>
                      <a:pPr marL="93345" marR="189865">
                        <a:lnSpc>
                          <a:spcPct val="100000"/>
                        </a:lnSpc>
                        <a:spcBef>
                          <a:spcPts val="845"/>
                        </a:spcBef>
                      </a:pPr>
                      <a:r>
                        <a:rPr sz="900">
                          <a:solidFill>
                            <a:srgbClr val="505050"/>
                          </a:solidFill>
                          <a:latin typeface="Segoe UI"/>
                          <a:cs typeface="Segoe UI"/>
                        </a:rPr>
                        <a:t>Expenses</a:t>
                      </a:r>
                      <a:r>
                        <a:rPr sz="900" spc="5">
                          <a:solidFill>
                            <a:srgbClr val="505050"/>
                          </a:solidFill>
                          <a:latin typeface="Segoe UI"/>
                          <a:cs typeface="Segoe UI"/>
                        </a:rPr>
                        <a:t> </a:t>
                      </a:r>
                      <a:r>
                        <a:rPr sz="900">
                          <a:solidFill>
                            <a:srgbClr val="505050"/>
                          </a:solidFill>
                          <a:latin typeface="Segoe UI"/>
                          <a:cs typeface="Segoe UI"/>
                        </a:rPr>
                        <a:t>related to</a:t>
                      </a:r>
                      <a:r>
                        <a:rPr sz="900" spc="-15">
                          <a:solidFill>
                            <a:srgbClr val="505050"/>
                          </a:solidFill>
                          <a:latin typeface="Segoe UI"/>
                          <a:cs typeface="Segoe UI"/>
                        </a:rPr>
                        <a:t> </a:t>
                      </a:r>
                      <a:r>
                        <a:rPr sz="900">
                          <a:solidFill>
                            <a:srgbClr val="505050"/>
                          </a:solidFill>
                          <a:latin typeface="Segoe UI"/>
                          <a:cs typeface="Segoe UI"/>
                        </a:rPr>
                        <a:t>Microsoft </a:t>
                      </a:r>
                      <a:r>
                        <a:rPr sz="900" spc="-10">
                          <a:solidFill>
                            <a:srgbClr val="505050"/>
                          </a:solidFill>
                          <a:latin typeface="Segoe UI"/>
                          <a:cs typeface="Segoe UI"/>
                        </a:rPr>
                        <a:t>training, </a:t>
                      </a:r>
                      <a:r>
                        <a:rPr sz="900">
                          <a:solidFill>
                            <a:srgbClr val="505050"/>
                          </a:solidFill>
                          <a:latin typeface="Segoe UI"/>
                          <a:cs typeface="Segoe UI"/>
                        </a:rPr>
                        <a:t>technical</a:t>
                      </a:r>
                      <a:r>
                        <a:rPr sz="900" spc="-20">
                          <a:solidFill>
                            <a:srgbClr val="505050"/>
                          </a:solidFill>
                          <a:latin typeface="Segoe UI"/>
                          <a:cs typeface="Segoe UI"/>
                        </a:rPr>
                        <a:t> </a:t>
                      </a:r>
                      <a:r>
                        <a:rPr sz="900">
                          <a:solidFill>
                            <a:srgbClr val="505050"/>
                          </a:solidFill>
                          <a:latin typeface="Segoe UI"/>
                          <a:cs typeface="Segoe UI"/>
                        </a:rPr>
                        <a:t>certification,</a:t>
                      </a:r>
                      <a:r>
                        <a:rPr sz="900" spc="-20">
                          <a:solidFill>
                            <a:srgbClr val="505050"/>
                          </a:solidFill>
                          <a:latin typeface="Segoe UI"/>
                          <a:cs typeface="Segoe UI"/>
                        </a:rPr>
                        <a:t> </a:t>
                      </a:r>
                      <a:r>
                        <a:rPr sz="900">
                          <a:solidFill>
                            <a:srgbClr val="505050"/>
                          </a:solidFill>
                          <a:latin typeface="Segoe UI"/>
                          <a:cs typeface="Segoe UI"/>
                        </a:rPr>
                        <a:t>and</a:t>
                      </a:r>
                      <a:r>
                        <a:rPr sz="900" spc="-15">
                          <a:solidFill>
                            <a:srgbClr val="505050"/>
                          </a:solidFill>
                          <a:latin typeface="Segoe UI"/>
                          <a:cs typeface="Segoe UI"/>
                        </a:rPr>
                        <a:t> </a:t>
                      </a:r>
                      <a:r>
                        <a:rPr sz="900">
                          <a:solidFill>
                            <a:srgbClr val="505050"/>
                          </a:solidFill>
                          <a:latin typeface="Segoe UI"/>
                          <a:cs typeface="Segoe UI"/>
                        </a:rPr>
                        <a:t>program</a:t>
                      </a:r>
                      <a:r>
                        <a:rPr sz="900" spc="-20">
                          <a:solidFill>
                            <a:srgbClr val="505050"/>
                          </a:solidFill>
                          <a:latin typeface="Segoe UI"/>
                          <a:cs typeface="Segoe UI"/>
                        </a:rPr>
                        <a:t> fees </a:t>
                      </a:r>
                      <a:r>
                        <a:rPr sz="900">
                          <a:solidFill>
                            <a:srgbClr val="505050"/>
                          </a:solidFill>
                          <a:latin typeface="Segoe UI"/>
                          <a:cs typeface="Segoe UI"/>
                        </a:rPr>
                        <a:t>for</a:t>
                      </a:r>
                      <a:r>
                        <a:rPr sz="900" spc="-10">
                          <a:solidFill>
                            <a:srgbClr val="505050"/>
                          </a:solidFill>
                          <a:latin typeface="Segoe UI"/>
                          <a:cs typeface="Segoe UI"/>
                        </a:rPr>
                        <a:t> </a:t>
                      </a:r>
                      <a:r>
                        <a:rPr sz="900">
                          <a:solidFill>
                            <a:srgbClr val="505050"/>
                          </a:solidFill>
                          <a:latin typeface="Segoe UI"/>
                          <a:cs typeface="Segoe UI"/>
                        </a:rPr>
                        <a:t>internal</a:t>
                      </a:r>
                      <a:r>
                        <a:rPr sz="900" spc="-5">
                          <a:solidFill>
                            <a:srgbClr val="505050"/>
                          </a:solidFill>
                          <a:latin typeface="Segoe UI"/>
                          <a:cs typeface="Segoe UI"/>
                        </a:rPr>
                        <a:t> </a:t>
                      </a:r>
                      <a:r>
                        <a:rPr sz="900">
                          <a:solidFill>
                            <a:srgbClr val="505050"/>
                          </a:solidFill>
                          <a:latin typeface="Segoe UI"/>
                          <a:cs typeface="Segoe UI"/>
                        </a:rPr>
                        <a:t>partner</a:t>
                      </a:r>
                      <a:r>
                        <a:rPr sz="900" spc="-5">
                          <a:solidFill>
                            <a:srgbClr val="505050"/>
                          </a:solidFill>
                          <a:latin typeface="Segoe UI"/>
                          <a:cs typeface="Segoe UI"/>
                        </a:rPr>
                        <a:t> </a:t>
                      </a:r>
                      <a:r>
                        <a:rPr sz="900">
                          <a:solidFill>
                            <a:srgbClr val="505050"/>
                          </a:solidFill>
                          <a:latin typeface="Segoe UI"/>
                          <a:cs typeface="Segoe UI"/>
                        </a:rPr>
                        <a:t>personnel </a:t>
                      </a:r>
                      <a:r>
                        <a:rPr sz="900" spc="-20">
                          <a:solidFill>
                            <a:srgbClr val="505050"/>
                          </a:solidFill>
                          <a:latin typeface="Segoe UI"/>
                          <a:cs typeface="Segoe UI"/>
                        </a:rPr>
                        <a:t>that </a:t>
                      </a:r>
                      <a:r>
                        <a:rPr sz="900">
                          <a:solidFill>
                            <a:srgbClr val="505050"/>
                          </a:solidFill>
                          <a:latin typeface="Segoe UI"/>
                          <a:cs typeface="Segoe UI"/>
                        </a:rPr>
                        <a:t>promote</a:t>
                      </a:r>
                      <a:r>
                        <a:rPr sz="900" spc="-15">
                          <a:solidFill>
                            <a:srgbClr val="505050"/>
                          </a:solidFill>
                          <a:latin typeface="Segoe UI"/>
                          <a:cs typeface="Segoe UI"/>
                        </a:rPr>
                        <a:t> </a:t>
                      </a:r>
                      <a:r>
                        <a:rPr sz="900">
                          <a:solidFill>
                            <a:srgbClr val="505050"/>
                          </a:solidFill>
                          <a:latin typeface="Segoe UI"/>
                          <a:cs typeface="Segoe UI"/>
                        </a:rPr>
                        <a:t>the</a:t>
                      </a:r>
                      <a:r>
                        <a:rPr sz="900" spc="-5">
                          <a:solidFill>
                            <a:srgbClr val="505050"/>
                          </a:solidFill>
                          <a:latin typeface="Segoe UI"/>
                          <a:cs typeface="Segoe UI"/>
                        </a:rPr>
                        <a:t> </a:t>
                      </a:r>
                      <a:r>
                        <a:rPr sz="900">
                          <a:solidFill>
                            <a:srgbClr val="505050"/>
                          </a:solidFill>
                          <a:latin typeface="Segoe UI"/>
                          <a:cs typeface="Segoe UI"/>
                        </a:rPr>
                        <a:t>development</a:t>
                      </a:r>
                      <a:r>
                        <a:rPr sz="900" spc="-5">
                          <a:solidFill>
                            <a:srgbClr val="505050"/>
                          </a:solidFill>
                          <a:latin typeface="Segoe UI"/>
                          <a:cs typeface="Segoe UI"/>
                        </a:rPr>
                        <a:t> </a:t>
                      </a:r>
                      <a:r>
                        <a:rPr sz="900">
                          <a:solidFill>
                            <a:srgbClr val="505050"/>
                          </a:solidFill>
                          <a:latin typeface="Segoe UI"/>
                          <a:cs typeface="Segoe UI"/>
                        </a:rPr>
                        <a:t>of </a:t>
                      </a:r>
                      <a:r>
                        <a:rPr sz="900" spc="-10">
                          <a:solidFill>
                            <a:srgbClr val="505050"/>
                          </a:solidFill>
                          <a:latin typeface="Segoe UI"/>
                          <a:cs typeface="Segoe UI"/>
                        </a:rPr>
                        <a:t>Microsoft </a:t>
                      </a:r>
                      <a:r>
                        <a:rPr sz="900">
                          <a:solidFill>
                            <a:srgbClr val="505050"/>
                          </a:solidFill>
                          <a:latin typeface="Segoe UI"/>
                          <a:cs typeface="Segoe UI"/>
                        </a:rPr>
                        <a:t>technology</a:t>
                      </a:r>
                      <a:r>
                        <a:rPr sz="900" spc="-15">
                          <a:solidFill>
                            <a:srgbClr val="505050"/>
                          </a:solidFill>
                          <a:latin typeface="Segoe UI"/>
                          <a:cs typeface="Segoe UI"/>
                        </a:rPr>
                        <a:t> </a:t>
                      </a:r>
                      <a:r>
                        <a:rPr sz="900" spc="-10">
                          <a:solidFill>
                            <a:srgbClr val="505050"/>
                          </a:solidFill>
                          <a:latin typeface="Segoe UI"/>
                          <a:cs typeface="Segoe UI"/>
                        </a:rPr>
                        <a:t>expertise.</a:t>
                      </a:r>
                      <a:endParaRPr sz="900">
                        <a:latin typeface="Segoe UI"/>
                        <a:cs typeface="Segoe UI"/>
                      </a:endParaRPr>
                    </a:p>
                  </a:txBody>
                  <a:tcPr marL="0" marR="0" marT="107315" marB="0">
                    <a:lnL w="9525">
                      <a:solidFill>
                        <a:srgbClr val="737373"/>
                      </a:solidFill>
                      <a:prstDash val="solid"/>
                    </a:lnL>
                    <a:lnR w="9525">
                      <a:solidFill>
                        <a:srgbClr val="737373"/>
                      </a:solidFill>
                      <a:prstDash val="solid"/>
                    </a:lnR>
                    <a:lnT w="9525">
                      <a:solidFill>
                        <a:srgbClr val="737373"/>
                      </a:solidFill>
                      <a:prstDash val="solid"/>
                    </a:lnT>
                    <a:lnB w="9525">
                      <a:solidFill>
                        <a:srgbClr val="737373"/>
                      </a:solidFill>
                      <a:prstDash val="solid"/>
                    </a:lnB>
                    <a:solidFill>
                      <a:srgbClr val="FFFFFF"/>
                    </a:solidFill>
                  </a:tcPr>
                </a:tc>
                <a:extLst>
                  <a:ext uri="{0D108BD9-81ED-4DB2-BD59-A6C34878D82A}">
                    <a16:rowId xmlns:a16="http://schemas.microsoft.com/office/drawing/2014/main" val="10002"/>
                  </a:ext>
                </a:extLst>
              </a:tr>
            </a:tbl>
          </a:graphicData>
        </a:graphic>
      </p:graphicFrame>
      <p:graphicFrame>
        <p:nvGraphicFramePr>
          <p:cNvPr id="6" name="object 7">
            <a:extLst>
              <a:ext uri="{FF2B5EF4-FFF2-40B4-BE49-F238E27FC236}">
                <a16:creationId xmlns:a16="http://schemas.microsoft.com/office/drawing/2014/main" id="{619E4675-9F29-68C2-70E0-6512B1AB942C}"/>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3860654505"/>
              </p:ext>
            </p:extLst>
          </p:nvPr>
        </p:nvGraphicFramePr>
        <p:xfrm>
          <a:off x="5721436" y="3094061"/>
          <a:ext cx="6130100" cy="2610485"/>
        </p:xfrm>
        <a:graphic>
          <a:graphicData uri="http://schemas.openxmlformats.org/drawingml/2006/table">
            <a:tbl>
              <a:tblPr firstRow="1" bandRow="1">
                <a:tableStyleId>{2D5ABB26-0587-4C30-8999-92F81FD0307C}</a:tableStyleId>
              </a:tblPr>
              <a:tblGrid>
                <a:gridCol w="2020154">
                  <a:extLst>
                    <a:ext uri="{9D8B030D-6E8A-4147-A177-3AD203B41FA5}">
                      <a16:colId xmlns:a16="http://schemas.microsoft.com/office/drawing/2014/main" val="20000"/>
                    </a:ext>
                  </a:extLst>
                </a:gridCol>
                <a:gridCol w="1917527">
                  <a:extLst>
                    <a:ext uri="{9D8B030D-6E8A-4147-A177-3AD203B41FA5}">
                      <a16:colId xmlns:a16="http://schemas.microsoft.com/office/drawing/2014/main" val="20001"/>
                    </a:ext>
                  </a:extLst>
                </a:gridCol>
                <a:gridCol w="2042756">
                  <a:extLst>
                    <a:ext uri="{9D8B030D-6E8A-4147-A177-3AD203B41FA5}">
                      <a16:colId xmlns:a16="http://schemas.microsoft.com/office/drawing/2014/main" val="20002"/>
                    </a:ext>
                  </a:extLst>
                </a:gridCol>
                <a:gridCol w="149663">
                  <a:extLst>
                    <a:ext uri="{9D8B030D-6E8A-4147-A177-3AD203B41FA5}">
                      <a16:colId xmlns:a16="http://schemas.microsoft.com/office/drawing/2014/main" val="20003"/>
                    </a:ext>
                  </a:extLst>
                </a:gridCol>
              </a:tblGrid>
              <a:tr h="838721">
                <a:tc>
                  <a:txBody>
                    <a:bodyPr/>
                    <a:lstStyle/>
                    <a:p>
                      <a:pPr marL="259079" indent="-172085">
                        <a:lnSpc>
                          <a:spcPct val="100000"/>
                        </a:lnSpc>
                        <a:spcBef>
                          <a:spcPts val="200"/>
                        </a:spcBef>
                        <a:buFont typeface="Arial"/>
                        <a:buChar char="•"/>
                        <a:tabLst>
                          <a:tab pos="259079" algn="l"/>
                          <a:tab pos="259715" algn="l"/>
                        </a:tabLst>
                      </a:pPr>
                      <a:r>
                        <a:rPr lang="en-US" sz="900">
                          <a:solidFill>
                            <a:srgbClr val="505050"/>
                          </a:solidFill>
                          <a:highlight>
                            <a:srgbClr val="ABFEFF"/>
                          </a:highlight>
                          <a:latin typeface="Segoe UI"/>
                          <a:cs typeface="Segoe UI"/>
                        </a:rPr>
                        <a:t>Migration</a:t>
                      </a:r>
                      <a:r>
                        <a:rPr lang="en-US" sz="900" spc="-10">
                          <a:solidFill>
                            <a:srgbClr val="505050"/>
                          </a:solidFill>
                          <a:highlight>
                            <a:srgbClr val="ABFEFF"/>
                          </a:highlight>
                          <a:latin typeface="Segoe UI"/>
                          <a:cs typeface="Segoe UI"/>
                        </a:rPr>
                        <a:t> Services</a:t>
                      </a:r>
                      <a:endParaRPr lang="en-US" sz="900">
                        <a:highlight>
                          <a:srgbClr val="ABFEFF"/>
                        </a:highlight>
                        <a:latin typeface="Segoe UI"/>
                        <a:cs typeface="Segoe UI"/>
                      </a:endParaRPr>
                    </a:p>
                    <a:p>
                      <a:pPr marL="259079" indent="-172085">
                        <a:lnSpc>
                          <a:spcPct val="100000"/>
                        </a:lnSpc>
                        <a:spcBef>
                          <a:spcPts val="204"/>
                        </a:spcBef>
                        <a:buFont typeface="Arial"/>
                        <a:buChar char="•"/>
                        <a:tabLst>
                          <a:tab pos="259079" algn="l"/>
                          <a:tab pos="259715" algn="l"/>
                        </a:tabLst>
                      </a:pPr>
                      <a:r>
                        <a:rPr lang="en-US" sz="900">
                          <a:solidFill>
                            <a:srgbClr val="505050"/>
                          </a:solidFill>
                          <a:latin typeface="Segoe UI"/>
                          <a:cs typeface="Segoe UI"/>
                        </a:rPr>
                        <a:t>Best</a:t>
                      </a:r>
                      <a:r>
                        <a:rPr lang="en-US" sz="900" spc="-15">
                          <a:solidFill>
                            <a:srgbClr val="505050"/>
                          </a:solidFill>
                          <a:latin typeface="Segoe UI"/>
                          <a:cs typeface="Segoe UI"/>
                        </a:rPr>
                        <a:t> </a:t>
                      </a:r>
                      <a:r>
                        <a:rPr lang="en-US" sz="900">
                          <a:solidFill>
                            <a:srgbClr val="505050"/>
                          </a:solidFill>
                          <a:latin typeface="Segoe UI"/>
                          <a:cs typeface="Segoe UI"/>
                        </a:rPr>
                        <a:t>Practice</a:t>
                      </a:r>
                      <a:r>
                        <a:rPr lang="en-US" sz="900" spc="-20">
                          <a:solidFill>
                            <a:srgbClr val="505050"/>
                          </a:solidFill>
                          <a:latin typeface="Segoe UI"/>
                          <a:cs typeface="Segoe UI"/>
                        </a:rPr>
                        <a:t> </a:t>
                      </a:r>
                      <a:r>
                        <a:rPr lang="en-US" sz="900" spc="-10">
                          <a:solidFill>
                            <a:srgbClr val="505050"/>
                          </a:solidFill>
                          <a:latin typeface="Segoe UI"/>
                          <a:cs typeface="Segoe UI"/>
                        </a:rPr>
                        <a:t>Development</a:t>
                      </a:r>
                      <a:endParaRPr lang="en-US" sz="900">
                        <a:latin typeface="Segoe UI"/>
                        <a:cs typeface="Segoe UI"/>
                      </a:endParaRPr>
                    </a:p>
                    <a:p>
                      <a:pPr marL="259079" indent="-172085">
                        <a:lnSpc>
                          <a:spcPct val="100000"/>
                        </a:lnSpc>
                        <a:spcBef>
                          <a:spcPts val="195"/>
                        </a:spcBef>
                        <a:buFont typeface="Arial"/>
                        <a:buChar char="•"/>
                        <a:tabLst>
                          <a:tab pos="259079" algn="l"/>
                          <a:tab pos="259715" algn="l"/>
                        </a:tabLst>
                      </a:pPr>
                      <a:r>
                        <a:rPr lang="en-US" sz="900">
                          <a:solidFill>
                            <a:srgbClr val="505050"/>
                          </a:solidFill>
                          <a:latin typeface="Segoe UI"/>
                          <a:cs typeface="Segoe UI"/>
                        </a:rPr>
                        <a:t>Solution</a:t>
                      </a:r>
                      <a:r>
                        <a:rPr lang="en-US" sz="900" spc="-30">
                          <a:solidFill>
                            <a:srgbClr val="505050"/>
                          </a:solidFill>
                          <a:latin typeface="Segoe UI"/>
                          <a:cs typeface="Segoe UI"/>
                        </a:rPr>
                        <a:t> </a:t>
                      </a:r>
                      <a:r>
                        <a:rPr lang="en-US" sz="900">
                          <a:solidFill>
                            <a:srgbClr val="505050"/>
                          </a:solidFill>
                          <a:latin typeface="Segoe UI"/>
                          <a:cs typeface="Segoe UI"/>
                        </a:rPr>
                        <a:t>Building</a:t>
                      </a:r>
                      <a:r>
                        <a:rPr lang="en-US" sz="900" spc="-40">
                          <a:solidFill>
                            <a:srgbClr val="505050"/>
                          </a:solidFill>
                          <a:latin typeface="Segoe UI"/>
                          <a:cs typeface="Segoe UI"/>
                        </a:rPr>
                        <a:t> </a:t>
                      </a:r>
                      <a:r>
                        <a:rPr lang="en-US" sz="900">
                          <a:solidFill>
                            <a:srgbClr val="505050"/>
                          </a:solidFill>
                          <a:latin typeface="Segoe UI"/>
                          <a:cs typeface="Segoe UI"/>
                        </a:rPr>
                        <a:t>with</a:t>
                      </a:r>
                      <a:r>
                        <a:rPr lang="en-US" sz="900" spc="-20">
                          <a:solidFill>
                            <a:srgbClr val="505050"/>
                          </a:solidFill>
                          <a:latin typeface="Segoe UI"/>
                          <a:cs typeface="Segoe UI"/>
                        </a:rPr>
                        <a:t> </a:t>
                      </a:r>
                      <a:r>
                        <a:rPr lang="en-US" sz="900">
                          <a:solidFill>
                            <a:srgbClr val="505050"/>
                          </a:solidFill>
                          <a:latin typeface="Segoe UI"/>
                          <a:cs typeface="Segoe UI"/>
                        </a:rPr>
                        <a:t>Third</a:t>
                      </a:r>
                      <a:r>
                        <a:rPr lang="en-US" sz="900" spc="-20">
                          <a:solidFill>
                            <a:srgbClr val="505050"/>
                          </a:solidFill>
                          <a:latin typeface="Segoe UI"/>
                          <a:cs typeface="Segoe UI"/>
                        </a:rPr>
                        <a:t> </a:t>
                      </a:r>
                      <a:r>
                        <a:rPr lang="en-US" sz="900" spc="-10">
                          <a:solidFill>
                            <a:srgbClr val="505050"/>
                          </a:solidFill>
                          <a:latin typeface="Segoe UI"/>
                          <a:cs typeface="Segoe UI"/>
                        </a:rPr>
                        <a:t>Parties</a:t>
                      </a:r>
                      <a:endParaRPr lang="en-US" sz="900">
                        <a:latin typeface="Segoe UI"/>
                        <a:cs typeface="Segoe UI"/>
                      </a:endParaRPr>
                    </a:p>
                  </a:txBody>
                  <a:tcPr marL="0" marR="0" marT="83820" marB="0">
                    <a:lnL w="9525">
                      <a:solidFill>
                        <a:srgbClr val="23395E"/>
                      </a:solidFill>
                      <a:prstDash val="solid"/>
                    </a:lnL>
                    <a:lnT w="9525">
                      <a:solidFill>
                        <a:srgbClr val="23395E"/>
                      </a:solidFill>
                      <a:prstDash val="solid"/>
                    </a:lnT>
                    <a:lnB w="9525">
                      <a:solidFill>
                        <a:srgbClr val="0078D3"/>
                      </a:solidFill>
                      <a:prstDash val="solid"/>
                    </a:lnB>
                  </a:tcPr>
                </a:tc>
                <a:tc>
                  <a:txBody>
                    <a:bodyPr/>
                    <a:lstStyle/>
                    <a:p>
                      <a:pPr marL="225425" indent="-172085">
                        <a:lnSpc>
                          <a:spcPct val="100000"/>
                        </a:lnSpc>
                        <a:spcBef>
                          <a:spcPts val="660"/>
                        </a:spcBef>
                        <a:buFont typeface="Arial"/>
                        <a:buChar char="•"/>
                        <a:tabLst>
                          <a:tab pos="225425" algn="l"/>
                          <a:tab pos="226060" algn="l"/>
                        </a:tabLst>
                      </a:pPr>
                      <a:r>
                        <a:rPr lang="en-US" sz="900">
                          <a:solidFill>
                            <a:srgbClr val="505050"/>
                          </a:solidFill>
                          <a:highlight>
                            <a:srgbClr val="ABFEFF"/>
                          </a:highlight>
                          <a:latin typeface="Segoe UI"/>
                          <a:cs typeface="Segoe UI"/>
                        </a:rPr>
                        <a:t>Digital</a:t>
                      </a:r>
                      <a:r>
                        <a:rPr lang="en-US" sz="900" spc="-35">
                          <a:solidFill>
                            <a:srgbClr val="505050"/>
                          </a:solidFill>
                          <a:highlight>
                            <a:srgbClr val="ABFEFF"/>
                          </a:highlight>
                          <a:latin typeface="Segoe UI"/>
                          <a:cs typeface="Segoe UI"/>
                        </a:rPr>
                        <a:t> </a:t>
                      </a:r>
                      <a:r>
                        <a:rPr lang="en-US" sz="900" spc="-10">
                          <a:solidFill>
                            <a:srgbClr val="505050"/>
                          </a:solidFill>
                          <a:highlight>
                            <a:srgbClr val="ABFEFF"/>
                          </a:highlight>
                          <a:latin typeface="Segoe UI"/>
                          <a:cs typeface="Segoe UI"/>
                        </a:rPr>
                        <a:t>advertising</a:t>
                      </a:r>
                      <a:endParaRPr lang="en-US" sz="900">
                        <a:highlight>
                          <a:srgbClr val="ABFEFF"/>
                        </a:highlight>
                        <a:latin typeface="Segoe UI"/>
                        <a:cs typeface="Segoe UI"/>
                      </a:endParaRPr>
                    </a:p>
                    <a:p>
                      <a:pPr marL="225425" indent="-172085">
                        <a:lnSpc>
                          <a:spcPct val="100000"/>
                        </a:lnSpc>
                        <a:spcBef>
                          <a:spcPts val="200"/>
                        </a:spcBef>
                        <a:buFont typeface="Arial"/>
                        <a:buChar char="•"/>
                        <a:tabLst>
                          <a:tab pos="225425" algn="l"/>
                          <a:tab pos="226060" algn="l"/>
                        </a:tabLst>
                      </a:pPr>
                      <a:r>
                        <a:rPr lang="en-US" sz="900">
                          <a:solidFill>
                            <a:srgbClr val="505050"/>
                          </a:solidFill>
                          <a:highlight>
                            <a:srgbClr val="ABFEFF"/>
                          </a:highlight>
                          <a:latin typeface="Segoe UI"/>
                          <a:cs typeface="Segoe UI"/>
                        </a:rPr>
                        <a:t>Direct</a:t>
                      </a:r>
                      <a:r>
                        <a:rPr lang="en-US" sz="900" spc="15">
                          <a:solidFill>
                            <a:srgbClr val="505050"/>
                          </a:solidFill>
                          <a:highlight>
                            <a:srgbClr val="ABFEFF"/>
                          </a:highlight>
                          <a:latin typeface="Segoe UI"/>
                          <a:cs typeface="Segoe UI"/>
                        </a:rPr>
                        <a:t> </a:t>
                      </a:r>
                      <a:r>
                        <a:rPr lang="en-US" sz="900" spc="-10">
                          <a:solidFill>
                            <a:srgbClr val="505050"/>
                          </a:solidFill>
                          <a:highlight>
                            <a:srgbClr val="ABFEFF"/>
                          </a:highlight>
                          <a:latin typeface="Segoe UI"/>
                          <a:cs typeface="Segoe UI"/>
                        </a:rPr>
                        <a:t>mail/email/mobile</a:t>
                      </a:r>
                      <a:r>
                        <a:rPr lang="en-US" sz="900" spc="45">
                          <a:solidFill>
                            <a:srgbClr val="505050"/>
                          </a:solidFill>
                          <a:highlight>
                            <a:srgbClr val="ABFEFF"/>
                          </a:highlight>
                          <a:latin typeface="Segoe UI"/>
                          <a:cs typeface="Segoe UI"/>
                        </a:rPr>
                        <a:t> </a:t>
                      </a:r>
                      <a:r>
                        <a:rPr lang="en-US" sz="900" spc="-25">
                          <a:solidFill>
                            <a:srgbClr val="505050"/>
                          </a:solidFill>
                          <a:highlight>
                            <a:srgbClr val="ABFEFF"/>
                          </a:highlight>
                          <a:latin typeface="Segoe UI"/>
                          <a:cs typeface="Segoe UI"/>
                        </a:rPr>
                        <a:t>SMS</a:t>
                      </a:r>
                      <a:endParaRPr lang="en-US" sz="900">
                        <a:highlight>
                          <a:srgbClr val="ABFEFF"/>
                        </a:highlight>
                        <a:latin typeface="Segoe UI"/>
                        <a:cs typeface="Segoe UI"/>
                      </a:endParaRPr>
                    </a:p>
                    <a:p>
                      <a:pPr marL="225425" indent="-172085">
                        <a:lnSpc>
                          <a:spcPct val="100000"/>
                        </a:lnSpc>
                        <a:spcBef>
                          <a:spcPts val="204"/>
                        </a:spcBef>
                        <a:buFont typeface="Arial"/>
                        <a:buChar char="•"/>
                        <a:tabLst>
                          <a:tab pos="225425" algn="l"/>
                          <a:tab pos="226060" algn="l"/>
                        </a:tabLst>
                      </a:pPr>
                      <a:r>
                        <a:rPr lang="en-US" sz="900">
                          <a:solidFill>
                            <a:srgbClr val="505050"/>
                          </a:solidFill>
                          <a:latin typeface="Segoe UI"/>
                          <a:cs typeface="Segoe UI"/>
                        </a:rPr>
                        <a:t>Partner</a:t>
                      </a:r>
                      <a:r>
                        <a:rPr lang="en-US" sz="900" spc="-15">
                          <a:solidFill>
                            <a:srgbClr val="505050"/>
                          </a:solidFill>
                          <a:latin typeface="Segoe UI"/>
                          <a:cs typeface="Segoe UI"/>
                        </a:rPr>
                        <a:t> </a:t>
                      </a:r>
                      <a:r>
                        <a:rPr lang="en-US" sz="900">
                          <a:solidFill>
                            <a:srgbClr val="505050"/>
                          </a:solidFill>
                          <a:latin typeface="Segoe UI"/>
                          <a:cs typeface="Segoe UI"/>
                        </a:rPr>
                        <a:t>website</a:t>
                      </a:r>
                      <a:r>
                        <a:rPr lang="en-US" sz="900" spc="-5">
                          <a:solidFill>
                            <a:srgbClr val="505050"/>
                          </a:solidFill>
                          <a:latin typeface="Segoe UI"/>
                          <a:cs typeface="Segoe UI"/>
                        </a:rPr>
                        <a:t> </a:t>
                      </a:r>
                      <a:r>
                        <a:rPr lang="en-US" sz="900">
                          <a:solidFill>
                            <a:srgbClr val="505050"/>
                          </a:solidFill>
                          <a:latin typeface="Segoe UI"/>
                          <a:cs typeface="Segoe UI"/>
                        </a:rPr>
                        <a:t>and</a:t>
                      </a:r>
                      <a:r>
                        <a:rPr lang="en-US" sz="900" spc="-5">
                          <a:solidFill>
                            <a:srgbClr val="505050"/>
                          </a:solidFill>
                          <a:latin typeface="Segoe UI"/>
                          <a:cs typeface="Segoe UI"/>
                        </a:rPr>
                        <a:t> </a:t>
                      </a:r>
                      <a:r>
                        <a:rPr lang="en-US" sz="900" spc="-25">
                          <a:solidFill>
                            <a:srgbClr val="505050"/>
                          </a:solidFill>
                          <a:latin typeface="Segoe UI"/>
                          <a:cs typeface="Segoe UI"/>
                        </a:rPr>
                        <a:t>SEO</a:t>
                      </a:r>
                      <a:endParaRPr lang="en-US" sz="900">
                        <a:latin typeface="Segoe UI"/>
                        <a:cs typeface="Segoe UI"/>
                      </a:endParaRPr>
                    </a:p>
                  </a:txBody>
                  <a:tcPr marL="0" marR="0" marT="83820" marB="0">
                    <a:lnT w="9525">
                      <a:solidFill>
                        <a:srgbClr val="23395E"/>
                      </a:solidFill>
                      <a:prstDash val="solid"/>
                    </a:lnT>
                    <a:lnB w="9525">
                      <a:solidFill>
                        <a:srgbClr val="0078D3"/>
                      </a:solidFill>
                      <a:prstDash val="solid"/>
                    </a:lnB>
                  </a:tcPr>
                </a:tc>
                <a:tc>
                  <a:txBody>
                    <a:bodyPr/>
                    <a:lstStyle/>
                    <a:p>
                      <a:pPr marL="297815" indent="-172085">
                        <a:lnSpc>
                          <a:spcPct val="100000"/>
                        </a:lnSpc>
                        <a:spcBef>
                          <a:spcPts val="660"/>
                        </a:spcBef>
                        <a:buFont typeface="Arial"/>
                        <a:buChar char="•"/>
                        <a:tabLst>
                          <a:tab pos="297815" algn="l"/>
                          <a:tab pos="298450" algn="l"/>
                        </a:tabLst>
                      </a:pPr>
                      <a:r>
                        <a:rPr sz="900" spc="-10">
                          <a:solidFill>
                            <a:srgbClr val="505050"/>
                          </a:solidFill>
                          <a:latin typeface="Segoe UI"/>
                          <a:cs typeface="Segoe UI"/>
                        </a:rPr>
                        <a:t>Multi-</a:t>
                      </a:r>
                      <a:r>
                        <a:rPr sz="900">
                          <a:solidFill>
                            <a:srgbClr val="505050"/>
                          </a:solidFill>
                          <a:latin typeface="Segoe UI"/>
                          <a:cs typeface="Segoe UI"/>
                        </a:rPr>
                        <a:t>touch</a:t>
                      </a:r>
                      <a:r>
                        <a:rPr sz="900" spc="10">
                          <a:solidFill>
                            <a:srgbClr val="505050"/>
                          </a:solidFill>
                          <a:latin typeface="Segoe UI"/>
                          <a:cs typeface="Segoe UI"/>
                        </a:rPr>
                        <a:t> </a:t>
                      </a:r>
                      <a:r>
                        <a:rPr sz="900">
                          <a:solidFill>
                            <a:srgbClr val="505050"/>
                          </a:solidFill>
                          <a:latin typeface="Segoe UI"/>
                          <a:cs typeface="Segoe UI"/>
                        </a:rPr>
                        <a:t>digital</a:t>
                      </a:r>
                      <a:r>
                        <a:rPr sz="900" spc="5">
                          <a:solidFill>
                            <a:srgbClr val="505050"/>
                          </a:solidFill>
                          <a:latin typeface="Segoe UI"/>
                          <a:cs typeface="Segoe UI"/>
                        </a:rPr>
                        <a:t> </a:t>
                      </a:r>
                      <a:r>
                        <a:rPr sz="900" spc="-10">
                          <a:solidFill>
                            <a:srgbClr val="505050"/>
                          </a:solidFill>
                          <a:latin typeface="Segoe UI"/>
                          <a:cs typeface="Segoe UI"/>
                        </a:rPr>
                        <a:t>campaign</a:t>
                      </a:r>
                      <a:endParaRPr sz="900">
                        <a:latin typeface="Segoe UI"/>
                        <a:cs typeface="Segoe UI"/>
                      </a:endParaRPr>
                    </a:p>
                    <a:p>
                      <a:pPr marL="297815" indent="-172085">
                        <a:lnSpc>
                          <a:spcPct val="100000"/>
                        </a:lnSpc>
                        <a:spcBef>
                          <a:spcPts val="200"/>
                        </a:spcBef>
                        <a:buFont typeface="Arial"/>
                        <a:buChar char="•"/>
                        <a:tabLst>
                          <a:tab pos="297815" algn="l"/>
                          <a:tab pos="298450" algn="l"/>
                        </a:tabLst>
                      </a:pPr>
                      <a:r>
                        <a:rPr sz="900">
                          <a:solidFill>
                            <a:srgbClr val="505050"/>
                          </a:solidFill>
                          <a:latin typeface="Segoe UI"/>
                          <a:cs typeface="Segoe UI"/>
                        </a:rPr>
                        <a:t>Social</a:t>
                      </a:r>
                      <a:r>
                        <a:rPr sz="900" spc="-30">
                          <a:solidFill>
                            <a:srgbClr val="505050"/>
                          </a:solidFill>
                          <a:latin typeface="Segoe UI"/>
                          <a:cs typeface="Segoe UI"/>
                        </a:rPr>
                        <a:t> </a:t>
                      </a:r>
                      <a:r>
                        <a:rPr sz="900">
                          <a:solidFill>
                            <a:srgbClr val="505050"/>
                          </a:solidFill>
                          <a:latin typeface="Segoe UI"/>
                          <a:cs typeface="Segoe UI"/>
                        </a:rPr>
                        <a:t>media</a:t>
                      </a:r>
                      <a:r>
                        <a:rPr sz="900" spc="-15">
                          <a:solidFill>
                            <a:srgbClr val="505050"/>
                          </a:solidFill>
                          <a:latin typeface="Segoe UI"/>
                          <a:cs typeface="Segoe UI"/>
                        </a:rPr>
                        <a:t> </a:t>
                      </a:r>
                      <a:r>
                        <a:rPr sz="900" spc="-10">
                          <a:solidFill>
                            <a:srgbClr val="505050"/>
                          </a:solidFill>
                          <a:latin typeface="Segoe UI"/>
                          <a:cs typeface="Segoe UI"/>
                        </a:rPr>
                        <a:t>marketing</a:t>
                      </a:r>
                      <a:endParaRPr sz="900">
                        <a:latin typeface="Segoe UI"/>
                        <a:cs typeface="Segoe UI"/>
                      </a:endParaRPr>
                    </a:p>
                  </a:txBody>
                  <a:tcPr marL="0" marR="0" marT="83820" marB="0">
                    <a:lnT w="9525">
                      <a:solidFill>
                        <a:srgbClr val="23395E"/>
                      </a:solidFill>
                      <a:prstDash val="solid"/>
                    </a:lnT>
                    <a:lnB w="9525">
                      <a:solidFill>
                        <a:srgbClr val="0078D3"/>
                      </a:solidFill>
                      <a:prstDash val="solid"/>
                    </a:lnB>
                  </a:tcPr>
                </a:tc>
                <a:tc>
                  <a:txBody>
                    <a:bodyPr/>
                    <a:lstStyle/>
                    <a:p>
                      <a:pPr>
                        <a:lnSpc>
                          <a:spcPct val="100000"/>
                        </a:lnSpc>
                      </a:pPr>
                      <a:endParaRPr sz="900">
                        <a:latin typeface="Times New Roman"/>
                        <a:cs typeface="Times New Roman"/>
                      </a:endParaRPr>
                    </a:p>
                  </a:txBody>
                  <a:tcPr marL="0" marR="0" marT="0" marB="0">
                    <a:lnR w="9525">
                      <a:solidFill>
                        <a:srgbClr val="23395E"/>
                      </a:solidFill>
                      <a:prstDash val="solid"/>
                    </a:lnR>
                    <a:lnT w="9525">
                      <a:solidFill>
                        <a:srgbClr val="23395E"/>
                      </a:solidFill>
                      <a:prstDash val="solid"/>
                    </a:lnT>
                    <a:lnB w="9525">
                      <a:solidFill>
                        <a:srgbClr val="0078D3"/>
                      </a:solidFill>
                      <a:prstDash val="solid"/>
                    </a:lnB>
                  </a:tcPr>
                </a:tc>
                <a:extLst>
                  <a:ext uri="{0D108BD9-81ED-4DB2-BD59-A6C34878D82A}">
                    <a16:rowId xmlns:a16="http://schemas.microsoft.com/office/drawing/2014/main" val="10000"/>
                  </a:ext>
                </a:extLst>
              </a:tr>
              <a:tr h="861663">
                <a:tc>
                  <a:txBody>
                    <a:bodyPr/>
                    <a:lstStyle/>
                    <a:p>
                      <a:pPr marL="258445" indent="-172085">
                        <a:lnSpc>
                          <a:spcPct val="100000"/>
                        </a:lnSpc>
                        <a:spcBef>
                          <a:spcPts val="850"/>
                        </a:spcBef>
                        <a:buFont typeface="Arial"/>
                        <a:buChar char="•"/>
                        <a:tabLst>
                          <a:tab pos="259079" algn="l"/>
                          <a:tab pos="259715" algn="l"/>
                        </a:tabLst>
                      </a:pPr>
                      <a:r>
                        <a:rPr sz="900" spc="-10">
                          <a:solidFill>
                            <a:srgbClr val="505050"/>
                          </a:solidFill>
                          <a:highlight>
                            <a:srgbClr val="ABFEFF"/>
                          </a:highlight>
                          <a:latin typeface="Segoe UI"/>
                          <a:cs typeface="Segoe UI"/>
                        </a:rPr>
                        <a:t>Telemarketing</a:t>
                      </a:r>
                      <a:endParaRPr sz="900">
                        <a:highlight>
                          <a:srgbClr val="ABFEFF"/>
                        </a:highlight>
                        <a:latin typeface="Segoe UI"/>
                        <a:cs typeface="Segoe UI"/>
                      </a:endParaRPr>
                    </a:p>
                    <a:p>
                      <a:pPr marL="258445" indent="-172085">
                        <a:lnSpc>
                          <a:spcPct val="100000"/>
                        </a:lnSpc>
                        <a:spcBef>
                          <a:spcPts val="200"/>
                        </a:spcBef>
                        <a:buFont typeface="Arial"/>
                        <a:buChar char="•"/>
                        <a:tabLst>
                          <a:tab pos="259079" algn="l"/>
                          <a:tab pos="259715" algn="l"/>
                        </a:tabLst>
                      </a:pPr>
                      <a:r>
                        <a:rPr sz="900">
                          <a:solidFill>
                            <a:srgbClr val="505050"/>
                          </a:solidFill>
                          <a:highlight>
                            <a:srgbClr val="ABFEFF"/>
                          </a:highlight>
                          <a:latin typeface="Segoe UI"/>
                          <a:cs typeface="Segoe UI"/>
                        </a:rPr>
                        <a:t>Customer</a:t>
                      </a:r>
                      <a:r>
                        <a:rPr sz="900" spc="-20">
                          <a:solidFill>
                            <a:srgbClr val="505050"/>
                          </a:solidFill>
                          <a:highlight>
                            <a:srgbClr val="ABFEFF"/>
                          </a:highlight>
                          <a:latin typeface="Segoe UI"/>
                          <a:cs typeface="Segoe UI"/>
                        </a:rPr>
                        <a:t> </a:t>
                      </a:r>
                      <a:r>
                        <a:rPr sz="900">
                          <a:solidFill>
                            <a:srgbClr val="505050"/>
                          </a:solidFill>
                          <a:highlight>
                            <a:srgbClr val="ABFEFF"/>
                          </a:highlight>
                          <a:latin typeface="Segoe UI"/>
                          <a:cs typeface="Segoe UI"/>
                        </a:rPr>
                        <a:t>seminars</a:t>
                      </a:r>
                      <a:r>
                        <a:rPr sz="900" spc="20">
                          <a:solidFill>
                            <a:srgbClr val="505050"/>
                          </a:solidFill>
                          <a:highlight>
                            <a:srgbClr val="ABFEFF"/>
                          </a:highlight>
                          <a:latin typeface="Segoe UI"/>
                          <a:cs typeface="Segoe UI"/>
                        </a:rPr>
                        <a:t> </a:t>
                      </a:r>
                      <a:r>
                        <a:rPr sz="900">
                          <a:solidFill>
                            <a:srgbClr val="505050"/>
                          </a:solidFill>
                          <a:highlight>
                            <a:srgbClr val="ABFEFF"/>
                          </a:highlight>
                          <a:latin typeface="Segoe UI"/>
                          <a:cs typeface="Segoe UI"/>
                        </a:rPr>
                        <a:t>and</a:t>
                      </a:r>
                      <a:r>
                        <a:rPr sz="900" spc="-10">
                          <a:solidFill>
                            <a:srgbClr val="505050"/>
                          </a:solidFill>
                          <a:highlight>
                            <a:srgbClr val="ABFEFF"/>
                          </a:highlight>
                          <a:latin typeface="Segoe UI"/>
                          <a:cs typeface="Segoe UI"/>
                        </a:rPr>
                        <a:t> bootcamps</a:t>
                      </a:r>
                      <a:endParaRPr sz="900">
                        <a:highlight>
                          <a:srgbClr val="ABFEFF"/>
                        </a:highlight>
                        <a:latin typeface="Segoe UI"/>
                        <a:cs typeface="Segoe UI"/>
                      </a:endParaRPr>
                    </a:p>
                    <a:p>
                      <a:pPr marL="258445" indent="-172085">
                        <a:lnSpc>
                          <a:spcPct val="100000"/>
                        </a:lnSpc>
                        <a:spcBef>
                          <a:spcPts val="200"/>
                        </a:spcBef>
                        <a:buFont typeface="Arial"/>
                        <a:buChar char="•"/>
                        <a:tabLst>
                          <a:tab pos="259079" algn="l"/>
                          <a:tab pos="259715" algn="l"/>
                        </a:tabLst>
                      </a:pPr>
                      <a:r>
                        <a:rPr sz="900">
                          <a:solidFill>
                            <a:srgbClr val="505050"/>
                          </a:solidFill>
                          <a:latin typeface="Segoe UI"/>
                          <a:cs typeface="Segoe UI"/>
                        </a:rPr>
                        <a:t>Tradeshows</a:t>
                      </a:r>
                      <a:r>
                        <a:rPr sz="900" spc="10">
                          <a:solidFill>
                            <a:srgbClr val="505050"/>
                          </a:solidFill>
                          <a:latin typeface="Segoe UI"/>
                          <a:cs typeface="Segoe UI"/>
                        </a:rPr>
                        <a:t> </a:t>
                      </a:r>
                      <a:r>
                        <a:rPr sz="900">
                          <a:solidFill>
                            <a:srgbClr val="505050"/>
                          </a:solidFill>
                          <a:latin typeface="Segoe UI"/>
                          <a:cs typeface="Segoe UI"/>
                        </a:rPr>
                        <a:t>and </a:t>
                      </a:r>
                      <a:r>
                        <a:rPr sz="900" spc="-10">
                          <a:solidFill>
                            <a:srgbClr val="505050"/>
                          </a:solidFill>
                          <a:latin typeface="Segoe UI"/>
                          <a:cs typeface="Segoe UI"/>
                        </a:rPr>
                        <a:t>expositions</a:t>
                      </a:r>
                    </a:p>
                  </a:txBody>
                  <a:tcPr marL="0" marR="0" marT="107950" marB="0">
                    <a:lnL w="9525">
                      <a:solidFill>
                        <a:srgbClr val="0078D3"/>
                      </a:solidFill>
                      <a:prstDash val="solid"/>
                    </a:lnL>
                    <a:lnT w="9525">
                      <a:solidFill>
                        <a:srgbClr val="0078D3"/>
                      </a:solidFill>
                      <a:prstDash val="solid"/>
                    </a:lnT>
                    <a:lnB w="9525">
                      <a:solidFill>
                        <a:srgbClr val="737373"/>
                      </a:solidFill>
                      <a:prstDash val="solid"/>
                    </a:lnB>
                  </a:tcPr>
                </a:tc>
                <a:tc>
                  <a:txBody>
                    <a:bodyPr/>
                    <a:lstStyle/>
                    <a:p>
                      <a:pPr marL="225425" indent="-172085">
                        <a:lnSpc>
                          <a:spcPct val="100000"/>
                        </a:lnSpc>
                        <a:spcBef>
                          <a:spcPts val="200"/>
                        </a:spcBef>
                        <a:buFont typeface="Arial"/>
                        <a:buChar char="•"/>
                      </a:pPr>
                      <a:r>
                        <a:rPr lang="en-US" sz="900">
                          <a:solidFill>
                            <a:srgbClr val="505050"/>
                          </a:solidFill>
                          <a:latin typeface="Segoe UI"/>
                          <a:cs typeface="Segoe UI"/>
                        </a:rPr>
                        <a:t>Customer offers</a:t>
                      </a:r>
                      <a:endParaRPr lang="en-US" sz="900">
                        <a:latin typeface="Segoe UI"/>
                        <a:cs typeface="Segoe UI"/>
                      </a:endParaRPr>
                    </a:p>
                    <a:p>
                      <a:pPr marL="225425" lvl="0" indent="-172085">
                        <a:lnSpc>
                          <a:spcPct val="100000"/>
                        </a:lnSpc>
                        <a:spcBef>
                          <a:spcPts val="200"/>
                        </a:spcBef>
                        <a:buFont typeface="Arial"/>
                        <a:buChar char="•"/>
                      </a:pPr>
                      <a:r>
                        <a:rPr lang="en-US" sz="900">
                          <a:solidFill>
                            <a:srgbClr val="505050"/>
                          </a:solidFill>
                          <a:latin typeface="Segoe UI"/>
                          <a:cs typeface="Segoe UI"/>
                        </a:rPr>
                        <a:t>Internal</a:t>
                      </a:r>
                      <a:r>
                        <a:rPr lang="en-US" sz="900" spc="-15">
                          <a:solidFill>
                            <a:srgbClr val="505050"/>
                          </a:solidFill>
                          <a:latin typeface="Segoe UI"/>
                          <a:cs typeface="Segoe UI"/>
                        </a:rPr>
                        <a:t> </a:t>
                      </a:r>
                      <a:r>
                        <a:rPr lang="en-US" sz="900">
                          <a:solidFill>
                            <a:srgbClr val="505050"/>
                          </a:solidFill>
                          <a:latin typeface="Segoe UI"/>
                          <a:cs typeface="Segoe UI"/>
                        </a:rPr>
                        <a:t>incentives</a:t>
                      </a:r>
                      <a:r>
                        <a:rPr lang="en-US" sz="900" spc="-20">
                          <a:solidFill>
                            <a:srgbClr val="505050"/>
                          </a:solidFill>
                          <a:latin typeface="Segoe UI"/>
                          <a:cs typeface="Segoe UI"/>
                        </a:rPr>
                        <a:t> </a:t>
                      </a:r>
                      <a:r>
                        <a:rPr lang="en-US" sz="900">
                          <a:solidFill>
                            <a:srgbClr val="505050"/>
                          </a:solidFill>
                          <a:latin typeface="Segoe UI"/>
                          <a:cs typeface="Segoe UI"/>
                        </a:rPr>
                        <a:t>and</a:t>
                      </a:r>
                      <a:r>
                        <a:rPr lang="en-US" sz="900" spc="-15">
                          <a:solidFill>
                            <a:srgbClr val="505050"/>
                          </a:solidFill>
                          <a:latin typeface="Segoe UI"/>
                          <a:cs typeface="Segoe UI"/>
                        </a:rPr>
                        <a:t> </a:t>
                      </a:r>
                      <a:r>
                        <a:rPr lang="en-US" sz="900" spc="-10">
                          <a:solidFill>
                            <a:srgbClr val="505050"/>
                          </a:solidFill>
                          <a:latin typeface="Segoe UI"/>
                          <a:cs typeface="Segoe UI"/>
                        </a:rPr>
                        <a:t>SPIFFs</a:t>
                      </a:r>
                      <a:endParaRPr lang="en-US" sz="900">
                        <a:latin typeface="Segoe UI"/>
                        <a:cs typeface="Segoe UI"/>
                      </a:endParaRPr>
                    </a:p>
                    <a:p>
                      <a:pPr marL="225425" indent="-172085">
                        <a:lnSpc>
                          <a:spcPct val="100000"/>
                        </a:lnSpc>
                        <a:spcBef>
                          <a:spcPts val="200"/>
                        </a:spcBef>
                        <a:buFont typeface="Arial"/>
                        <a:buChar char="•"/>
                        <a:tabLst>
                          <a:tab pos="225425" algn="l"/>
                          <a:tab pos="226060" algn="l"/>
                        </a:tabLst>
                      </a:pPr>
                      <a:r>
                        <a:rPr sz="900" spc="-10">
                          <a:solidFill>
                            <a:srgbClr val="505050"/>
                          </a:solidFill>
                          <a:latin typeface="Segoe UI"/>
                          <a:cs typeface="Segoe UI"/>
                        </a:rPr>
                        <a:t>On-</a:t>
                      </a:r>
                      <a:r>
                        <a:rPr sz="900">
                          <a:solidFill>
                            <a:srgbClr val="505050"/>
                          </a:solidFill>
                          <a:latin typeface="Segoe UI"/>
                          <a:cs typeface="Segoe UI"/>
                        </a:rPr>
                        <a:t>site</a:t>
                      </a:r>
                      <a:r>
                        <a:rPr sz="900" spc="10">
                          <a:solidFill>
                            <a:srgbClr val="505050"/>
                          </a:solidFill>
                          <a:latin typeface="Segoe UI"/>
                          <a:cs typeface="Segoe UI"/>
                        </a:rPr>
                        <a:t> </a:t>
                      </a:r>
                      <a:r>
                        <a:rPr sz="900" spc="-10">
                          <a:solidFill>
                            <a:srgbClr val="505050"/>
                          </a:solidFill>
                          <a:latin typeface="Segoe UI"/>
                          <a:cs typeface="Segoe UI"/>
                        </a:rPr>
                        <a:t>champs</a:t>
                      </a:r>
                      <a:endParaRPr sz="900">
                        <a:latin typeface="Segoe UI"/>
                        <a:cs typeface="Segoe UI"/>
                      </a:endParaRPr>
                    </a:p>
                    <a:p>
                      <a:pPr marL="225425" indent="-172085">
                        <a:lnSpc>
                          <a:spcPct val="100000"/>
                        </a:lnSpc>
                        <a:spcBef>
                          <a:spcPts val="200"/>
                        </a:spcBef>
                        <a:buFont typeface="Arial"/>
                        <a:buChar char="•"/>
                        <a:tabLst>
                          <a:tab pos="225425" algn="l"/>
                          <a:tab pos="226060" algn="l"/>
                        </a:tabLst>
                      </a:pPr>
                      <a:r>
                        <a:rPr sz="900">
                          <a:solidFill>
                            <a:srgbClr val="505050"/>
                          </a:solidFill>
                          <a:highlight>
                            <a:srgbClr val="ABFEFF"/>
                          </a:highlight>
                          <a:latin typeface="Segoe UI"/>
                          <a:cs typeface="Segoe UI"/>
                        </a:rPr>
                        <a:t>Proof</a:t>
                      </a:r>
                      <a:r>
                        <a:rPr sz="900" spc="-10">
                          <a:solidFill>
                            <a:srgbClr val="505050"/>
                          </a:solidFill>
                          <a:highlight>
                            <a:srgbClr val="ABFEFF"/>
                          </a:highlight>
                          <a:latin typeface="Segoe UI"/>
                          <a:cs typeface="Segoe UI"/>
                        </a:rPr>
                        <a:t> </a:t>
                      </a:r>
                      <a:r>
                        <a:rPr sz="900">
                          <a:solidFill>
                            <a:srgbClr val="505050"/>
                          </a:solidFill>
                          <a:highlight>
                            <a:srgbClr val="ABFEFF"/>
                          </a:highlight>
                          <a:latin typeface="Segoe UI"/>
                          <a:cs typeface="Segoe UI"/>
                        </a:rPr>
                        <a:t>of</a:t>
                      </a:r>
                      <a:r>
                        <a:rPr sz="900" spc="-5">
                          <a:solidFill>
                            <a:srgbClr val="505050"/>
                          </a:solidFill>
                          <a:highlight>
                            <a:srgbClr val="ABFEFF"/>
                          </a:highlight>
                          <a:latin typeface="Segoe UI"/>
                          <a:cs typeface="Segoe UI"/>
                        </a:rPr>
                        <a:t> </a:t>
                      </a:r>
                      <a:r>
                        <a:rPr sz="900" spc="-10">
                          <a:solidFill>
                            <a:srgbClr val="505050"/>
                          </a:solidFill>
                          <a:highlight>
                            <a:srgbClr val="ABFEFF"/>
                          </a:highlight>
                          <a:latin typeface="Segoe UI"/>
                          <a:cs typeface="Segoe UI"/>
                        </a:rPr>
                        <a:t>concept</a:t>
                      </a:r>
                      <a:endParaRPr sz="900">
                        <a:highlight>
                          <a:srgbClr val="ABFEFF"/>
                        </a:highlight>
                        <a:latin typeface="Segoe UI"/>
                        <a:cs typeface="Segoe UI"/>
                      </a:endParaRPr>
                    </a:p>
                  </a:txBody>
                  <a:tcPr marL="0" marR="0" marT="107950" marB="0">
                    <a:lnT w="9525">
                      <a:solidFill>
                        <a:srgbClr val="0078D3"/>
                      </a:solidFill>
                      <a:prstDash val="solid"/>
                    </a:lnT>
                    <a:lnB w="9525">
                      <a:solidFill>
                        <a:srgbClr val="737373"/>
                      </a:solidFill>
                      <a:prstDash val="solid"/>
                    </a:lnB>
                  </a:tcPr>
                </a:tc>
                <a:tc>
                  <a:txBody>
                    <a:bodyPr/>
                    <a:lstStyle/>
                    <a:p>
                      <a:pPr marL="297815" marR="63500" indent="-171450">
                        <a:lnSpc>
                          <a:spcPct val="100000"/>
                        </a:lnSpc>
                        <a:spcBef>
                          <a:spcPts val="850"/>
                        </a:spcBef>
                        <a:buFont typeface="Arial"/>
                        <a:buChar char="•"/>
                        <a:tabLst>
                          <a:tab pos="297815" algn="l"/>
                          <a:tab pos="298450" algn="l"/>
                        </a:tabLst>
                      </a:pPr>
                      <a:r>
                        <a:rPr sz="900">
                          <a:solidFill>
                            <a:srgbClr val="505050"/>
                          </a:solidFill>
                          <a:latin typeface="Segoe UI"/>
                          <a:cs typeface="Segoe UI"/>
                        </a:rPr>
                        <a:t>Employee purchase</a:t>
                      </a:r>
                      <a:r>
                        <a:rPr sz="900" spc="10">
                          <a:solidFill>
                            <a:srgbClr val="505050"/>
                          </a:solidFill>
                          <a:latin typeface="Segoe UI"/>
                          <a:cs typeface="Segoe UI"/>
                        </a:rPr>
                        <a:t> </a:t>
                      </a:r>
                      <a:r>
                        <a:rPr sz="900">
                          <a:solidFill>
                            <a:srgbClr val="505050"/>
                          </a:solidFill>
                          <a:latin typeface="Segoe UI"/>
                          <a:cs typeface="Segoe UI"/>
                        </a:rPr>
                        <a:t>web</a:t>
                      </a:r>
                      <a:r>
                        <a:rPr sz="900" spc="5">
                          <a:solidFill>
                            <a:srgbClr val="505050"/>
                          </a:solidFill>
                          <a:latin typeface="Segoe UI"/>
                          <a:cs typeface="Segoe UI"/>
                        </a:rPr>
                        <a:t> </a:t>
                      </a:r>
                      <a:r>
                        <a:rPr sz="900" spc="-10">
                          <a:solidFill>
                            <a:srgbClr val="505050"/>
                          </a:solidFill>
                          <a:latin typeface="Segoe UI"/>
                          <a:cs typeface="Segoe UI"/>
                        </a:rPr>
                        <a:t>set-</a:t>
                      </a:r>
                      <a:r>
                        <a:rPr sz="900">
                          <a:solidFill>
                            <a:srgbClr val="505050"/>
                          </a:solidFill>
                          <a:latin typeface="Segoe UI"/>
                          <a:cs typeface="Segoe UI"/>
                        </a:rPr>
                        <a:t>up</a:t>
                      </a:r>
                      <a:r>
                        <a:rPr sz="900" spc="15">
                          <a:solidFill>
                            <a:srgbClr val="505050"/>
                          </a:solidFill>
                          <a:latin typeface="Segoe UI"/>
                          <a:cs typeface="Segoe UI"/>
                        </a:rPr>
                        <a:t> </a:t>
                      </a:r>
                      <a:r>
                        <a:rPr sz="900" spc="-25">
                          <a:solidFill>
                            <a:srgbClr val="505050"/>
                          </a:solidFill>
                          <a:latin typeface="Segoe UI"/>
                          <a:cs typeface="Segoe UI"/>
                        </a:rPr>
                        <a:t>for </a:t>
                      </a:r>
                      <a:r>
                        <a:rPr sz="900" spc="-10">
                          <a:solidFill>
                            <a:srgbClr val="505050"/>
                          </a:solidFill>
                          <a:latin typeface="Segoe UI"/>
                          <a:cs typeface="Segoe UI"/>
                        </a:rPr>
                        <a:t>customers</a:t>
                      </a:r>
                      <a:endParaRPr sz="900">
                        <a:latin typeface="Segoe UI"/>
                        <a:cs typeface="Segoe UI"/>
                      </a:endParaRPr>
                    </a:p>
                  </a:txBody>
                  <a:tcPr marL="0" marR="0" marT="107950" marB="0">
                    <a:lnT w="9525">
                      <a:solidFill>
                        <a:srgbClr val="0078D3"/>
                      </a:solidFill>
                      <a:prstDash val="solid"/>
                    </a:lnT>
                    <a:lnB w="9525">
                      <a:solidFill>
                        <a:srgbClr val="737373"/>
                      </a:solidFill>
                      <a:prstDash val="solid"/>
                    </a:lnB>
                  </a:tcPr>
                </a:tc>
                <a:tc>
                  <a:txBody>
                    <a:bodyPr/>
                    <a:lstStyle/>
                    <a:p>
                      <a:pPr>
                        <a:lnSpc>
                          <a:spcPct val="100000"/>
                        </a:lnSpc>
                      </a:pPr>
                      <a:endParaRPr sz="900">
                        <a:latin typeface="Times New Roman"/>
                        <a:cs typeface="Times New Roman"/>
                      </a:endParaRPr>
                    </a:p>
                  </a:txBody>
                  <a:tcPr marL="0" marR="0" marT="0" marB="0">
                    <a:lnR w="9525">
                      <a:solidFill>
                        <a:srgbClr val="0078D3"/>
                      </a:solidFill>
                      <a:prstDash val="solid"/>
                    </a:lnR>
                    <a:lnT w="9525">
                      <a:solidFill>
                        <a:srgbClr val="0078D3"/>
                      </a:solidFill>
                      <a:prstDash val="solid"/>
                    </a:lnT>
                    <a:lnB w="9525">
                      <a:solidFill>
                        <a:srgbClr val="737373"/>
                      </a:solidFill>
                      <a:prstDash val="solid"/>
                    </a:lnB>
                  </a:tcPr>
                </a:tc>
                <a:extLst>
                  <a:ext uri="{0D108BD9-81ED-4DB2-BD59-A6C34878D82A}">
                    <a16:rowId xmlns:a16="http://schemas.microsoft.com/office/drawing/2014/main" val="10001"/>
                  </a:ext>
                </a:extLst>
              </a:tr>
              <a:tr h="910101">
                <a:tc>
                  <a:txBody>
                    <a:bodyPr/>
                    <a:lstStyle/>
                    <a:p>
                      <a:pPr marL="259079" indent="-172085">
                        <a:lnSpc>
                          <a:spcPct val="100000"/>
                        </a:lnSpc>
                        <a:spcBef>
                          <a:spcPts val="845"/>
                        </a:spcBef>
                        <a:buFont typeface="Arial"/>
                        <a:buChar char="•"/>
                        <a:tabLst>
                          <a:tab pos="259079" algn="l"/>
                          <a:tab pos="259715" algn="l"/>
                        </a:tabLst>
                      </a:pPr>
                      <a:r>
                        <a:rPr sz="900">
                          <a:solidFill>
                            <a:srgbClr val="505050"/>
                          </a:solidFill>
                          <a:highlight>
                            <a:srgbClr val="ABFEFF"/>
                          </a:highlight>
                          <a:latin typeface="Segoe UI"/>
                          <a:cs typeface="Segoe UI"/>
                        </a:rPr>
                        <a:t>Microsoft</a:t>
                      </a:r>
                      <a:r>
                        <a:rPr sz="900" spc="-15">
                          <a:solidFill>
                            <a:srgbClr val="505050"/>
                          </a:solidFill>
                          <a:highlight>
                            <a:srgbClr val="ABFEFF"/>
                          </a:highlight>
                          <a:latin typeface="Segoe UI"/>
                          <a:cs typeface="Segoe UI"/>
                        </a:rPr>
                        <a:t> </a:t>
                      </a:r>
                      <a:r>
                        <a:rPr sz="900">
                          <a:solidFill>
                            <a:srgbClr val="505050"/>
                          </a:solidFill>
                          <a:highlight>
                            <a:srgbClr val="ABFEFF"/>
                          </a:highlight>
                          <a:latin typeface="Segoe UI"/>
                          <a:cs typeface="Segoe UI"/>
                        </a:rPr>
                        <a:t>Cloud</a:t>
                      </a:r>
                      <a:r>
                        <a:rPr sz="900" spc="-15">
                          <a:solidFill>
                            <a:srgbClr val="505050"/>
                          </a:solidFill>
                          <a:highlight>
                            <a:srgbClr val="ABFEFF"/>
                          </a:highlight>
                          <a:latin typeface="Segoe UI"/>
                          <a:cs typeface="Segoe UI"/>
                        </a:rPr>
                        <a:t> </a:t>
                      </a:r>
                      <a:r>
                        <a:rPr sz="900">
                          <a:solidFill>
                            <a:srgbClr val="505050"/>
                          </a:solidFill>
                          <a:highlight>
                            <a:srgbClr val="ABFEFF"/>
                          </a:highlight>
                          <a:latin typeface="Segoe UI"/>
                          <a:cs typeface="Segoe UI"/>
                        </a:rPr>
                        <a:t>Partner</a:t>
                      </a:r>
                      <a:r>
                        <a:rPr sz="900" spc="-5">
                          <a:solidFill>
                            <a:srgbClr val="505050"/>
                          </a:solidFill>
                          <a:highlight>
                            <a:srgbClr val="ABFEFF"/>
                          </a:highlight>
                          <a:latin typeface="Segoe UI"/>
                          <a:cs typeface="Segoe UI"/>
                        </a:rPr>
                        <a:t> </a:t>
                      </a:r>
                      <a:r>
                        <a:rPr sz="900" spc="-10">
                          <a:solidFill>
                            <a:srgbClr val="505050"/>
                          </a:solidFill>
                          <a:highlight>
                            <a:srgbClr val="ABFEFF"/>
                          </a:highlight>
                          <a:latin typeface="Segoe UI"/>
                          <a:cs typeface="Segoe UI"/>
                        </a:rPr>
                        <a:t>Program</a:t>
                      </a:r>
                      <a:endParaRPr sz="900">
                        <a:highlight>
                          <a:srgbClr val="ABFEFF"/>
                        </a:highlight>
                        <a:latin typeface="Segoe UI"/>
                        <a:cs typeface="Segoe UI"/>
                      </a:endParaRPr>
                    </a:p>
                    <a:p>
                      <a:pPr marL="259079">
                        <a:lnSpc>
                          <a:spcPct val="100000"/>
                        </a:lnSpc>
                      </a:pPr>
                      <a:r>
                        <a:rPr lang="en-US" sz="900" spc="-10">
                          <a:solidFill>
                            <a:srgbClr val="505050"/>
                          </a:solidFill>
                          <a:highlight>
                            <a:srgbClr val="ABFEFF"/>
                          </a:highlight>
                          <a:latin typeface="Segoe UI"/>
                          <a:cs typeface="Segoe UI"/>
                        </a:rPr>
                        <a:t>P</a:t>
                      </a:r>
                      <a:r>
                        <a:rPr sz="900" spc="-10">
                          <a:solidFill>
                            <a:srgbClr val="505050"/>
                          </a:solidFill>
                          <a:highlight>
                            <a:srgbClr val="ABFEFF"/>
                          </a:highlight>
                          <a:latin typeface="Segoe UI"/>
                          <a:cs typeface="Segoe UI"/>
                        </a:rPr>
                        <a:t>articipation</a:t>
                      </a:r>
                      <a:r>
                        <a:rPr lang="en-US" sz="900" spc="-10">
                          <a:solidFill>
                            <a:srgbClr val="505050"/>
                          </a:solidFill>
                          <a:highlight>
                            <a:srgbClr val="ABFEFF"/>
                          </a:highlight>
                          <a:latin typeface="Segoe UI"/>
                          <a:cs typeface="Segoe UI"/>
                        </a:rPr>
                        <a:t> fee</a:t>
                      </a:r>
                      <a:endParaRPr sz="900">
                        <a:highlight>
                          <a:srgbClr val="ABFEFF"/>
                        </a:highlight>
                        <a:latin typeface="Segoe UI"/>
                        <a:cs typeface="Segoe UI"/>
                      </a:endParaRPr>
                    </a:p>
                    <a:p>
                      <a:pPr marL="259079" indent="-172085">
                        <a:lnSpc>
                          <a:spcPct val="100000"/>
                        </a:lnSpc>
                        <a:spcBef>
                          <a:spcPts val="200"/>
                        </a:spcBef>
                        <a:buFont typeface="Arial"/>
                        <a:buChar char="•"/>
                        <a:tabLst>
                          <a:tab pos="259079" algn="l"/>
                          <a:tab pos="259715" algn="l"/>
                        </a:tabLst>
                      </a:pPr>
                      <a:r>
                        <a:rPr sz="900">
                          <a:solidFill>
                            <a:srgbClr val="505050"/>
                          </a:solidFill>
                          <a:highlight>
                            <a:srgbClr val="ABFEFF"/>
                          </a:highlight>
                          <a:latin typeface="Segoe UI"/>
                          <a:cs typeface="Segoe UI"/>
                        </a:rPr>
                        <a:t>Microsoft</a:t>
                      </a:r>
                      <a:r>
                        <a:rPr sz="900" spc="-5">
                          <a:solidFill>
                            <a:srgbClr val="505050"/>
                          </a:solidFill>
                          <a:highlight>
                            <a:srgbClr val="ABFEFF"/>
                          </a:highlight>
                          <a:latin typeface="Segoe UI"/>
                          <a:cs typeface="Segoe UI"/>
                        </a:rPr>
                        <a:t> </a:t>
                      </a:r>
                      <a:r>
                        <a:rPr sz="900">
                          <a:solidFill>
                            <a:srgbClr val="505050"/>
                          </a:solidFill>
                          <a:highlight>
                            <a:srgbClr val="ABFEFF"/>
                          </a:highlight>
                          <a:latin typeface="Segoe UI"/>
                          <a:cs typeface="Segoe UI"/>
                        </a:rPr>
                        <a:t>exams</a:t>
                      </a:r>
                      <a:r>
                        <a:rPr sz="900" spc="10">
                          <a:solidFill>
                            <a:srgbClr val="505050"/>
                          </a:solidFill>
                          <a:highlight>
                            <a:srgbClr val="ABFEFF"/>
                          </a:highlight>
                          <a:latin typeface="Segoe UI"/>
                          <a:cs typeface="Segoe UI"/>
                        </a:rPr>
                        <a:t> </a:t>
                      </a:r>
                      <a:r>
                        <a:rPr sz="900">
                          <a:solidFill>
                            <a:srgbClr val="505050"/>
                          </a:solidFill>
                          <a:highlight>
                            <a:srgbClr val="ABFEFF"/>
                          </a:highlight>
                          <a:latin typeface="Segoe UI"/>
                          <a:cs typeface="Segoe UI"/>
                        </a:rPr>
                        <a:t>and </a:t>
                      </a:r>
                      <a:r>
                        <a:rPr sz="900" spc="-10">
                          <a:solidFill>
                            <a:srgbClr val="505050"/>
                          </a:solidFill>
                          <a:highlight>
                            <a:srgbClr val="ABFEFF"/>
                          </a:highlight>
                          <a:latin typeface="Segoe UI"/>
                          <a:cs typeface="Segoe UI"/>
                        </a:rPr>
                        <a:t>tuition</a:t>
                      </a:r>
                      <a:endParaRPr sz="900">
                        <a:highlight>
                          <a:srgbClr val="ABFEFF"/>
                        </a:highlight>
                        <a:latin typeface="Segoe UI"/>
                        <a:cs typeface="Segoe UI"/>
                      </a:endParaRPr>
                    </a:p>
                    <a:p>
                      <a:pPr marL="259079" indent="-172085">
                        <a:lnSpc>
                          <a:spcPct val="100000"/>
                        </a:lnSpc>
                        <a:spcBef>
                          <a:spcPts val="200"/>
                        </a:spcBef>
                        <a:buFont typeface="Arial"/>
                        <a:buChar char="•"/>
                        <a:tabLst>
                          <a:tab pos="259079" algn="l"/>
                          <a:tab pos="259715" algn="l"/>
                        </a:tabLst>
                      </a:pPr>
                      <a:r>
                        <a:rPr sz="900">
                          <a:solidFill>
                            <a:srgbClr val="505050"/>
                          </a:solidFill>
                          <a:highlight>
                            <a:srgbClr val="ABFEFF"/>
                          </a:highlight>
                          <a:latin typeface="Segoe UI"/>
                          <a:cs typeface="Segoe UI"/>
                        </a:rPr>
                        <a:t>Internal</a:t>
                      </a:r>
                      <a:r>
                        <a:rPr sz="900" spc="-20">
                          <a:solidFill>
                            <a:srgbClr val="505050"/>
                          </a:solidFill>
                          <a:highlight>
                            <a:srgbClr val="ABFEFF"/>
                          </a:highlight>
                          <a:latin typeface="Segoe UI"/>
                          <a:cs typeface="Segoe UI"/>
                        </a:rPr>
                        <a:t> </a:t>
                      </a:r>
                      <a:r>
                        <a:rPr sz="900">
                          <a:solidFill>
                            <a:srgbClr val="505050"/>
                          </a:solidFill>
                          <a:highlight>
                            <a:srgbClr val="ABFEFF"/>
                          </a:highlight>
                          <a:latin typeface="Segoe UI"/>
                          <a:cs typeface="Segoe UI"/>
                        </a:rPr>
                        <a:t>training</a:t>
                      </a:r>
                      <a:r>
                        <a:rPr sz="900" spc="-15">
                          <a:solidFill>
                            <a:srgbClr val="505050"/>
                          </a:solidFill>
                          <a:highlight>
                            <a:srgbClr val="ABFEFF"/>
                          </a:highlight>
                          <a:latin typeface="Segoe UI"/>
                          <a:cs typeface="Segoe UI"/>
                        </a:rPr>
                        <a:t> </a:t>
                      </a:r>
                      <a:r>
                        <a:rPr sz="900">
                          <a:solidFill>
                            <a:srgbClr val="505050"/>
                          </a:solidFill>
                          <a:highlight>
                            <a:srgbClr val="ABFEFF"/>
                          </a:highlight>
                          <a:latin typeface="Segoe UI"/>
                          <a:cs typeface="Segoe UI"/>
                        </a:rPr>
                        <a:t>and</a:t>
                      </a:r>
                      <a:r>
                        <a:rPr sz="900" spc="-5">
                          <a:solidFill>
                            <a:srgbClr val="505050"/>
                          </a:solidFill>
                          <a:highlight>
                            <a:srgbClr val="ABFEFF"/>
                          </a:highlight>
                          <a:latin typeface="Segoe UI"/>
                          <a:cs typeface="Segoe UI"/>
                        </a:rPr>
                        <a:t> </a:t>
                      </a:r>
                      <a:r>
                        <a:rPr sz="900">
                          <a:solidFill>
                            <a:srgbClr val="505050"/>
                          </a:solidFill>
                          <a:highlight>
                            <a:srgbClr val="ABFEFF"/>
                          </a:highlight>
                          <a:latin typeface="Segoe UI"/>
                          <a:cs typeface="Segoe UI"/>
                        </a:rPr>
                        <a:t>floor</a:t>
                      </a:r>
                      <a:r>
                        <a:rPr sz="900" spc="-10">
                          <a:solidFill>
                            <a:srgbClr val="505050"/>
                          </a:solidFill>
                          <a:highlight>
                            <a:srgbClr val="ABFEFF"/>
                          </a:highlight>
                          <a:latin typeface="Segoe UI"/>
                          <a:cs typeface="Segoe UI"/>
                        </a:rPr>
                        <a:t> </a:t>
                      </a:r>
                      <a:r>
                        <a:rPr sz="900" spc="-20">
                          <a:solidFill>
                            <a:srgbClr val="505050"/>
                          </a:solidFill>
                          <a:highlight>
                            <a:srgbClr val="ABFEFF"/>
                          </a:highlight>
                          <a:latin typeface="Segoe UI"/>
                          <a:cs typeface="Segoe UI"/>
                        </a:rPr>
                        <a:t>days</a:t>
                      </a:r>
                      <a:endParaRPr sz="900">
                        <a:highlight>
                          <a:srgbClr val="ABFEFF"/>
                        </a:highlight>
                        <a:latin typeface="Segoe UI"/>
                        <a:cs typeface="Segoe UI"/>
                      </a:endParaRPr>
                    </a:p>
                  </a:txBody>
                  <a:tcPr marL="0" marR="0" marT="107315" marB="0">
                    <a:lnL w="9525">
                      <a:solidFill>
                        <a:srgbClr val="737373"/>
                      </a:solidFill>
                      <a:prstDash val="solid"/>
                    </a:lnL>
                    <a:lnT w="9525">
                      <a:solidFill>
                        <a:srgbClr val="737373"/>
                      </a:solidFill>
                      <a:prstDash val="solid"/>
                    </a:lnT>
                    <a:lnB w="9525">
                      <a:solidFill>
                        <a:srgbClr val="737373"/>
                      </a:solidFill>
                      <a:prstDash val="solid"/>
                    </a:lnB>
                  </a:tcPr>
                </a:tc>
                <a:tc>
                  <a:txBody>
                    <a:bodyPr/>
                    <a:lstStyle/>
                    <a:p>
                      <a:pPr marL="225425" indent="-172085">
                        <a:lnSpc>
                          <a:spcPct val="100000"/>
                        </a:lnSpc>
                        <a:spcBef>
                          <a:spcPts val="845"/>
                        </a:spcBef>
                        <a:buFont typeface="Arial"/>
                        <a:buChar char="•"/>
                        <a:tabLst>
                          <a:tab pos="225425" algn="l"/>
                          <a:tab pos="226060" algn="l"/>
                        </a:tabLst>
                      </a:pPr>
                      <a:r>
                        <a:rPr lang="en-US" sz="900">
                          <a:solidFill>
                            <a:srgbClr val="505050"/>
                          </a:solidFill>
                          <a:latin typeface="Segoe UI"/>
                          <a:cs typeface="Segoe UI"/>
                        </a:rPr>
                        <a:t>On</a:t>
                      </a:r>
                      <a:r>
                        <a:rPr lang="en-US" sz="900" spc="-10">
                          <a:solidFill>
                            <a:srgbClr val="505050"/>
                          </a:solidFill>
                          <a:latin typeface="Segoe UI"/>
                          <a:cs typeface="Segoe UI"/>
                        </a:rPr>
                        <a:t>-d</a:t>
                      </a:r>
                      <a:r>
                        <a:rPr lang="en-US" sz="900">
                          <a:solidFill>
                            <a:srgbClr val="505050"/>
                          </a:solidFill>
                          <a:latin typeface="Segoe UI"/>
                          <a:cs typeface="Segoe UI"/>
                        </a:rPr>
                        <a:t>emand</a:t>
                      </a:r>
                      <a:r>
                        <a:rPr lang="en-US" sz="900" spc="-5">
                          <a:solidFill>
                            <a:srgbClr val="505050"/>
                          </a:solidFill>
                          <a:latin typeface="Segoe UI"/>
                          <a:cs typeface="Segoe UI"/>
                        </a:rPr>
                        <a:t> </a:t>
                      </a:r>
                      <a:r>
                        <a:rPr lang="en-US" sz="900" spc="-10">
                          <a:solidFill>
                            <a:srgbClr val="505050"/>
                          </a:solidFill>
                          <a:latin typeface="Segoe UI"/>
                          <a:cs typeface="Segoe UI"/>
                        </a:rPr>
                        <a:t>Training</a:t>
                      </a:r>
                      <a:endParaRPr lang="en-US" sz="900">
                        <a:latin typeface="Segoe UI"/>
                        <a:cs typeface="Segoe UI"/>
                      </a:endParaRPr>
                    </a:p>
                    <a:p>
                      <a:pPr marL="225425" indent="-172085">
                        <a:lnSpc>
                          <a:spcPct val="100000"/>
                        </a:lnSpc>
                        <a:spcBef>
                          <a:spcPts val="195"/>
                        </a:spcBef>
                        <a:buFont typeface="Arial"/>
                        <a:buChar char="•"/>
                        <a:tabLst>
                          <a:tab pos="225425" algn="l"/>
                          <a:tab pos="226060" algn="l"/>
                        </a:tabLst>
                      </a:pPr>
                      <a:r>
                        <a:rPr lang="en-US" sz="900">
                          <a:solidFill>
                            <a:srgbClr val="505050"/>
                          </a:solidFill>
                          <a:highlight>
                            <a:srgbClr val="ABFEFF"/>
                          </a:highlight>
                          <a:latin typeface="Segoe UI"/>
                          <a:cs typeface="Segoe UI"/>
                        </a:rPr>
                        <a:t>Microsoft</a:t>
                      </a:r>
                      <a:r>
                        <a:rPr lang="en-US" sz="900" spc="-15">
                          <a:solidFill>
                            <a:srgbClr val="505050"/>
                          </a:solidFill>
                          <a:highlight>
                            <a:srgbClr val="ABFEFF"/>
                          </a:highlight>
                          <a:latin typeface="Segoe UI"/>
                          <a:cs typeface="Segoe UI"/>
                        </a:rPr>
                        <a:t> </a:t>
                      </a:r>
                      <a:r>
                        <a:rPr lang="en-US" sz="900">
                          <a:solidFill>
                            <a:srgbClr val="505050"/>
                          </a:solidFill>
                          <a:highlight>
                            <a:srgbClr val="ABFEFF"/>
                          </a:highlight>
                          <a:latin typeface="Segoe UI"/>
                          <a:cs typeface="Segoe UI"/>
                        </a:rPr>
                        <a:t>hosted</a:t>
                      </a:r>
                      <a:r>
                        <a:rPr lang="en-US" sz="900" spc="-5">
                          <a:solidFill>
                            <a:srgbClr val="505050"/>
                          </a:solidFill>
                          <a:highlight>
                            <a:srgbClr val="ABFEFF"/>
                          </a:highlight>
                          <a:latin typeface="Segoe UI"/>
                          <a:cs typeface="Segoe UI"/>
                        </a:rPr>
                        <a:t> </a:t>
                      </a:r>
                      <a:r>
                        <a:rPr lang="en-US" sz="900" spc="-10">
                          <a:solidFill>
                            <a:srgbClr val="505050"/>
                          </a:solidFill>
                          <a:highlight>
                            <a:srgbClr val="ABFEFF"/>
                          </a:highlight>
                          <a:latin typeface="Segoe UI"/>
                          <a:cs typeface="Segoe UI"/>
                        </a:rPr>
                        <a:t>conferences</a:t>
                      </a:r>
                      <a:endParaRPr lang="en-US" sz="900">
                        <a:highlight>
                          <a:srgbClr val="ABFEFF"/>
                        </a:highlight>
                        <a:latin typeface="Segoe UI"/>
                        <a:cs typeface="Segoe UI"/>
                      </a:endParaRPr>
                    </a:p>
                  </a:txBody>
                  <a:tcPr marL="0" marR="0" marT="107315" marB="0">
                    <a:lnT w="9525">
                      <a:solidFill>
                        <a:srgbClr val="737373"/>
                      </a:solidFill>
                      <a:prstDash val="solid"/>
                    </a:lnT>
                    <a:lnB w="9525">
                      <a:solidFill>
                        <a:srgbClr val="737373"/>
                      </a:solidFill>
                      <a:prstDash val="solid"/>
                    </a:lnB>
                  </a:tcPr>
                </a:tc>
                <a:tc>
                  <a:txBody>
                    <a:bodyPr/>
                    <a:lstStyle/>
                    <a:p>
                      <a:pPr>
                        <a:lnSpc>
                          <a:spcPct val="100000"/>
                        </a:lnSpc>
                      </a:pPr>
                      <a:endParaRPr sz="900">
                        <a:latin typeface="Times New Roman"/>
                        <a:cs typeface="Times New Roman"/>
                      </a:endParaRPr>
                    </a:p>
                  </a:txBody>
                  <a:tcPr marL="0" marR="0" marT="0" marB="0">
                    <a:lnT w="9525">
                      <a:solidFill>
                        <a:srgbClr val="737373"/>
                      </a:solidFill>
                      <a:prstDash val="solid"/>
                    </a:lnT>
                    <a:lnB w="9525">
                      <a:solidFill>
                        <a:srgbClr val="737373"/>
                      </a:solidFill>
                      <a:prstDash val="solid"/>
                    </a:lnB>
                  </a:tcPr>
                </a:tc>
                <a:tc>
                  <a:txBody>
                    <a:bodyPr/>
                    <a:lstStyle/>
                    <a:p>
                      <a:pPr>
                        <a:lnSpc>
                          <a:spcPct val="100000"/>
                        </a:lnSpc>
                      </a:pPr>
                      <a:endParaRPr sz="900">
                        <a:latin typeface="Times New Roman"/>
                        <a:cs typeface="Times New Roman"/>
                      </a:endParaRPr>
                    </a:p>
                  </a:txBody>
                  <a:tcPr marL="0" marR="0" marT="0" marB="0">
                    <a:lnR w="9525">
                      <a:solidFill>
                        <a:srgbClr val="737373"/>
                      </a:solidFill>
                      <a:prstDash val="solid"/>
                    </a:lnR>
                    <a:lnT w="9525">
                      <a:solidFill>
                        <a:srgbClr val="737373"/>
                      </a:solidFill>
                      <a:prstDash val="solid"/>
                    </a:lnT>
                    <a:lnB w="9525">
                      <a:solidFill>
                        <a:srgbClr val="737373"/>
                      </a:solidFill>
                      <a:prstDash val="solid"/>
                    </a:lnB>
                  </a:tcPr>
                </a:tc>
                <a:extLst>
                  <a:ext uri="{0D108BD9-81ED-4DB2-BD59-A6C34878D82A}">
                    <a16:rowId xmlns:a16="http://schemas.microsoft.com/office/drawing/2014/main" val="10002"/>
                  </a:ext>
                </a:extLst>
              </a:tr>
            </a:tbl>
          </a:graphicData>
        </a:graphic>
      </p:graphicFrame>
      <p:sp>
        <p:nvSpPr>
          <p:cNvPr id="7" name="object 8">
            <a:extLst>
              <a:ext uri="{FF2B5EF4-FFF2-40B4-BE49-F238E27FC236}">
                <a16:creationId xmlns:a16="http://schemas.microsoft.com/office/drawing/2014/main" id="{6BB1D4BC-81CF-6CDD-3690-0737EA3B9261}"/>
              </a:ext>
            </a:extLst>
          </p:cNvPr>
          <p:cNvSpPr txBox="1"/>
          <p:nvPr/>
        </p:nvSpPr>
        <p:spPr>
          <a:xfrm>
            <a:off x="3347425" y="2848828"/>
            <a:ext cx="870328" cy="196849"/>
          </a:xfrm>
          <a:prstGeom prst="rect">
            <a:avLst/>
          </a:prstGeom>
        </p:spPr>
        <p:txBody>
          <a:bodyPr vert="horz" wrap="square" lIns="0" tIns="12065" rIns="0" bIns="0" rtlCol="0">
            <a:spAutoFit/>
          </a:bodyPr>
          <a:lstStyle/>
          <a:p>
            <a:pPr marL="12700">
              <a:lnSpc>
                <a:spcPct val="100000"/>
              </a:lnSpc>
              <a:spcBef>
                <a:spcPts val="95"/>
              </a:spcBef>
            </a:pPr>
            <a:r>
              <a:rPr sz="1200" b="1" spc="-10">
                <a:solidFill>
                  <a:schemeClr val="accent5"/>
                </a:solidFill>
                <a:latin typeface="TWK Everett" panose="020B0204000000000000"/>
                <a:cs typeface="Arial" panose="020B0604020202020204" pitchFamily="34" charset="0"/>
              </a:rPr>
              <a:t>Definition</a:t>
            </a:r>
            <a:endParaRPr sz="1100">
              <a:solidFill>
                <a:schemeClr val="accent5"/>
              </a:solidFill>
              <a:latin typeface="TWK Everett" panose="020B0204000000000000"/>
              <a:cs typeface="Arial" panose="020B0604020202020204" pitchFamily="34" charset="0"/>
            </a:endParaRPr>
          </a:p>
        </p:txBody>
      </p:sp>
      <p:sp>
        <p:nvSpPr>
          <p:cNvPr id="8" name="object 9">
            <a:extLst>
              <a:ext uri="{FF2B5EF4-FFF2-40B4-BE49-F238E27FC236}">
                <a16:creationId xmlns:a16="http://schemas.microsoft.com/office/drawing/2014/main" id="{06F728A3-CAD3-5D7A-E3B3-AF4649BE879A}"/>
              </a:ext>
            </a:extLst>
          </p:cNvPr>
          <p:cNvSpPr txBox="1"/>
          <p:nvPr/>
        </p:nvSpPr>
        <p:spPr>
          <a:xfrm>
            <a:off x="5700365" y="2849520"/>
            <a:ext cx="1592529" cy="196849"/>
          </a:xfrm>
          <a:prstGeom prst="rect">
            <a:avLst/>
          </a:prstGeom>
        </p:spPr>
        <p:txBody>
          <a:bodyPr vert="horz" wrap="square" lIns="0" tIns="12065" rIns="0" bIns="0" rtlCol="0">
            <a:spAutoFit/>
          </a:bodyPr>
          <a:lstStyle/>
          <a:p>
            <a:pPr marL="12700">
              <a:lnSpc>
                <a:spcPct val="100000"/>
              </a:lnSpc>
              <a:spcBef>
                <a:spcPts val="95"/>
              </a:spcBef>
            </a:pPr>
            <a:r>
              <a:rPr sz="1200" b="1" spc="-10">
                <a:solidFill>
                  <a:srgbClr val="505050"/>
                </a:solidFill>
                <a:latin typeface="TWK Everett" panose="020B0204000000000000"/>
                <a:cs typeface="Arial" panose="020B0604020202020204" pitchFamily="34" charset="0"/>
              </a:rPr>
              <a:t>Qualifying</a:t>
            </a:r>
            <a:r>
              <a:rPr sz="1200" b="1" spc="-5">
                <a:solidFill>
                  <a:srgbClr val="505050"/>
                </a:solidFill>
                <a:latin typeface="TWK Everett" panose="020B0204000000000000"/>
                <a:cs typeface="Arial" panose="020B0604020202020204" pitchFamily="34" charset="0"/>
              </a:rPr>
              <a:t> </a:t>
            </a:r>
            <a:r>
              <a:rPr sz="1200" b="1" spc="-10">
                <a:solidFill>
                  <a:srgbClr val="505050"/>
                </a:solidFill>
                <a:latin typeface="TWK Everett" panose="020B0204000000000000"/>
                <a:cs typeface="Arial" panose="020B0604020202020204" pitchFamily="34" charset="0"/>
              </a:rPr>
              <a:t>activities</a:t>
            </a:r>
            <a:endParaRPr sz="1200">
              <a:latin typeface="TWK Everett" panose="020B0204000000000000"/>
              <a:cs typeface="Arial" panose="020B0604020202020204" pitchFamily="34" charset="0"/>
            </a:endParaRPr>
          </a:p>
        </p:txBody>
      </p:sp>
      <p:sp>
        <p:nvSpPr>
          <p:cNvPr id="9" name="Rectangle 8">
            <a:extLst>
              <a:ext uri="{FF2B5EF4-FFF2-40B4-BE49-F238E27FC236}">
                <a16:creationId xmlns:a16="http://schemas.microsoft.com/office/drawing/2014/main" id="{4EB48084-46C9-1AFF-B896-D0EE7454834E}"/>
              </a:ext>
              <a:ext uri="{C183D7F6-B498-43B3-948B-1728B52AA6E4}">
                <adec:decorative xmlns:adec="http://schemas.microsoft.com/office/drawing/2017/decorative" val="1"/>
              </a:ext>
            </a:extLst>
          </p:cNvPr>
          <p:cNvSpPr/>
          <p:nvPr/>
        </p:nvSpPr>
        <p:spPr>
          <a:xfrm>
            <a:off x="2013027" y="3074482"/>
            <a:ext cx="1275405" cy="859790"/>
          </a:xfrm>
          <a:prstGeom prst="rect">
            <a:avLst/>
          </a:prstGeom>
          <a:solidFill>
            <a:srgbClr val="005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TWK Everett" panose="020B0204000000000000"/>
              </a:rPr>
              <a:t>Demand </a:t>
            </a:r>
            <a:br>
              <a:rPr lang="en-US" sz="1200">
                <a:latin typeface="TWK Everett" panose="020B0204000000000000"/>
              </a:rPr>
            </a:br>
            <a:r>
              <a:rPr lang="en-US" sz="1200">
                <a:latin typeface="TWK Everett" panose="020B0204000000000000"/>
              </a:rPr>
              <a:t>Generation</a:t>
            </a:r>
          </a:p>
        </p:txBody>
      </p:sp>
      <p:sp>
        <p:nvSpPr>
          <p:cNvPr id="11" name="Rectangle 10">
            <a:extLst>
              <a:ext uri="{FF2B5EF4-FFF2-40B4-BE49-F238E27FC236}">
                <a16:creationId xmlns:a16="http://schemas.microsoft.com/office/drawing/2014/main" id="{82E113FF-5C49-FBDF-A60A-11D2DD88C4D2}"/>
              </a:ext>
              <a:ext uri="{C183D7F6-B498-43B3-948B-1728B52AA6E4}">
                <adec:decorative xmlns:adec="http://schemas.microsoft.com/office/drawing/2017/decorative" val="1"/>
              </a:ext>
            </a:extLst>
          </p:cNvPr>
          <p:cNvSpPr/>
          <p:nvPr/>
        </p:nvSpPr>
        <p:spPr>
          <a:xfrm>
            <a:off x="2010265" y="3958551"/>
            <a:ext cx="1275405" cy="859790"/>
          </a:xfrm>
          <a:prstGeom prst="rect">
            <a:avLst/>
          </a:prstGeom>
          <a:solidFill>
            <a:srgbClr val="1E30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TWK Everett" panose="020B0204000000000000"/>
              </a:rPr>
              <a:t>Market</a:t>
            </a:r>
            <a:br>
              <a:rPr lang="en-US" sz="1200">
                <a:latin typeface="TWK Everett" panose="020B0204000000000000"/>
              </a:rPr>
            </a:br>
            <a:r>
              <a:rPr lang="en-US" sz="1200">
                <a:latin typeface="TWK Everett" panose="020B0204000000000000"/>
              </a:rPr>
              <a:t>Development</a:t>
            </a:r>
          </a:p>
        </p:txBody>
      </p:sp>
      <p:sp>
        <p:nvSpPr>
          <p:cNvPr id="12" name="Rectangle 11">
            <a:extLst>
              <a:ext uri="{FF2B5EF4-FFF2-40B4-BE49-F238E27FC236}">
                <a16:creationId xmlns:a16="http://schemas.microsoft.com/office/drawing/2014/main" id="{58C3CAD6-D3B2-31A9-D57C-2B38440A9F07}"/>
              </a:ext>
              <a:ext uri="{C183D7F6-B498-43B3-948B-1728B52AA6E4}">
                <adec:decorative xmlns:adec="http://schemas.microsoft.com/office/drawing/2017/decorative" val="1"/>
              </a:ext>
            </a:extLst>
          </p:cNvPr>
          <p:cNvSpPr/>
          <p:nvPr/>
        </p:nvSpPr>
        <p:spPr>
          <a:xfrm>
            <a:off x="2017335" y="4838005"/>
            <a:ext cx="1275405" cy="859790"/>
          </a:xfrm>
          <a:prstGeom prst="rect">
            <a:avLst/>
          </a:prstGeom>
          <a:solidFill>
            <a:srgbClr val="923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TWK Everett" panose="020B0204000000000000"/>
              </a:rPr>
              <a:t>Partner</a:t>
            </a:r>
            <a:br>
              <a:rPr lang="en-US" sz="1200">
                <a:latin typeface="TWK Everett" panose="020B0204000000000000"/>
              </a:rPr>
            </a:br>
            <a:r>
              <a:rPr lang="en-US" sz="1200">
                <a:latin typeface="TWK Everett" panose="020B0204000000000000"/>
              </a:rPr>
              <a:t>Skilling</a:t>
            </a:r>
          </a:p>
        </p:txBody>
      </p:sp>
      <p:sp>
        <p:nvSpPr>
          <p:cNvPr id="13" name="Title 1">
            <a:extLst>
              <a:ext uri="{FF2B5EF4-FFF2-40B4-BE49-F238E27FC236}">
                <a16:creationId xmlns:a16="http://schemas.microsoft.com/office/drawing/2014/main" id="{D2EC9A14-1951-79C2-1C48-B6464E9F9B9B}"/>
              </a:ext>
            </a:extLst>
          </p:cNvPr>
          <p:cNvSpPr txBox="1">
            <a:spLocks/>
          </p:cNvSpPr>
          <p:nvPr/>
        </p:nvSpPr>
        <p:spPr>
          <a:xfrm>
            <a:off x="610879" y="1006712"/>
            <a:ext cx="3262522" cy="154971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a:solidFill>
                  <a:schemeClr val="bg1"/>
                </a:solidFill>
                <a:latin typeface="TWK Everett" panose="020B0204000000000000"/>
              </a:rPr>
              <a:t>Co-op Funds for Marketing Activities</a:t>
            </a:r>
          </a:p>
        </p:txBody>
      </p:sp>
      <p:sp>
        <p:nvSpPr>
          <p:cNvPr id="14" name="TextBox 13">
            <a:extLst>
              <a:ext uri="{FF2B5EF4-FFF2-40B4-BE49-F238E27FC236}">
                <a16:creationId xmlns:a16="http://schemas.microsoft.com/office/drawing/2014/main" id="{9C969C8C-0EB3-FE4E-9B23-29C417A1E5EC}"/>
              </a:ext>
            </a:extLst>
          </p:cNvPr>
          <p:cNvSpPr txBox="1"/>
          <p:nvPr/>
        </p:nvSpPr>
        <p:spPr>
          <a:xfrm>
            <a:off x="4487159" y="1365091"/>
            <a:ext cx="6857653" cy="954107"/>
          </a:xfrm>
          <a:prstGeom prst="rect">
            <a:avLst/>
          </a:prstGeom>
          <a:noFill/>
        </p:spPr>
        <p:txBody>
          <a:bodyPr wrap="square">
            <a:spAutoFit/>
          </a:bodyPr>
          <a:lstStyle/>
          <a:p>
            <a:pPr>
              <a:spcBef>
                <a:spcPts val="1200"/>
              </a:spcBef>
            </a:pPr>
            <a:r>
              <a:rPr lang="en-US" sz="1400">
                <a:solidFill>
                  <a:schemeClr val="accent5">
                    <a:lumMod val="50000"/>
                  </a:schemeClr>
                </a:solidFill>
                <a:latin typeface="TWK Everett" panose="020B0204000000000000"/>
              </a:rPr>
              <a:t>Co-op funds are earned/accrued in one six-month period and then used in the following six-month period on eligible activities. Once you are in the usage period, co-op funds are deposited into the co-op tool for you to submit co-op marketing claims as you use the funds.</a:t>
            </a:r>
          </a:p>
        </p:txBody>
      </p:sp>
      <p:sp>
        <p:nvSpPr>
          <p:cNvPr id="10" name="TextBox 9">
            <a:extLst>
              <a:ext uri="{FF2B5EF4-FFF2-40B4-BE49-F238E27FC236}">
                <a16:creationId xmlns:a16="http://schemas.microsoft.com/office/drawing/2014/main" id="{28CEE965-8281-E37E-E26D-A2C537C0CD1F}"/>
              </a:ext>
            </a:extLst>
          </p:cNvPr>
          <p:cNvSpPr txBox="1"/>
          <p:nvPr/>
        </p:nvSpPr>
        <p:spPr>
          <a:xfrm>
            <a:off x="2647967" y="6471181"/>
            <a:ext cx="1600118" cy="307777"/>
          </a:xfrm>
          <a:prstGeom prst="rect">
            <a:avLst/>
          </a:prstGeom>
          <a:noFill/>
        </p:spPr>
        <p:txBody>
          <a:bodyPr wrap="none" rtlCol="0">
            <a:spAutoFit/>
          </a:bodyPr>
          <a:lstStyle/>
          <a:p>
            <a:r>
              <a:rPr lang="en-US" sz="1400">
                <a:solidFill>
                  <a:schemeClr val="bg1"/>
                </a:solidFill>
              </a:rPr>
              <a:t>Learn more </a:t>
            </a:r>
            <a:r>
              <a:rPr lang="en-US" sz="1400">
                <a:solidFill>
                  <a:schemeClr val="bg1"/>
                </a:solidFill>
                <a:hlinkClick r:id="rId4">
                  <a:extLst>
                    <a:ext uri="{A12FA001-AC4F-418D-AE19-62706E023703}">
                      <ahyp:hlinkClr xmlns:ahyp="http://schemas.microsoft.com/office/drawing/2018/hyperlinkcolor" val="tx"/>
                    </a:ext>
                  </a:extLst>
                </a:hlinkClick>
              </a:rPr>
              <a:t>here</a:t>
            </a:r>
            <a:endParaRPr lang="en-US" sz="1400">
              <a:solidFill>
                <a:schemeClr val="bg1"/>
              </a:solidFill>
            </a:endParaRPr>
          </a:p>
        </p:txBody>
      </p:sp>
    </p:spTree>
    <p:extLst>
      <p:ext uri="{BB962C8B-B14F-4D97-AF65-F5344CB8AC3E}">
        <p14:creationId xmlns:p14="http://schemas.microsoft.com/office/powerpoint/2010/main" val="1052324464"/>
      </p:ext>
    </p:extLst>
  </p:cSld>
  <p:clrMapOvr>
    <a:masterClrMapping/>
  </p:clrMapOvr>
  <p:extLst>
    <p:ext uri="{6950BFC3-D8DA-4A85-94F7-54DA5524770B}">
      <p188:commentRel xmlns:p188="http://schemas.microsoft.com/office/powerpoint/2018/8/main" r:id="rId2"/>
    </p:ext>
  </p:extLs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05B144B-698F-911F-F488-141523DC3FC5}"/>
              </a:ext>
            </a:extLst>
          </p:cNvPr>
          <p:cNvSpPr>
            <a:spLocks noGrp="1"/>
          </p:cNvSpPr>
          <p:nvPr>
            <p:ph type="title"/>
          </p:nvPr>
        </p:nvSpPr>
        <p:spPr>
          <a:xfrm>
            <a:off x="472440" y="812165"/>
            <a:ext cx="11170920" cy="1049459"/>
          </a:xfrm>
        </p:spPr>
        <p:txBody>
          <a:bodyPr>
            <a:normAutofit/>
          </a:bodyPr>
          <a:lstStyle/>
          <a:p>
            <a:r>
              <a:rPr lang="en-US" sz="3200">
                <a:latin typeface="Arial" panose="020B0604020202020204" pitchFamily="34" charset="0"/>
                <a:cs typeface="Arial" panose="020B0604020202020204" pitchFamily="34" charset="0"/>
              </a:rPr>
              <a:t>How Is Co-op Calculated?</a:t>
            </a:r>
          </a:p>
        </p:txBody>
      </p:sp>
      <p:sp>
        <p:nvSpPr>
          <p:cNvPr id="7" name="Content Placeholder 2">
            <a:extLst>
              <a:ext uri="{FF2B5EF4-FFF2-40B4-BE49-F238E27FC236}">
                <a16:creationId xmlns:a16="http://schemas.microsoft.com/office/drawing/2014/main" id="{0198918B-E909-5D62-684A-18179B4070B6}"/>
              </a:ext>
            </a:extLst>
          </p:cNvPr>
          <p:cNvSpPr>
            <a:spLocks noGrp="1"/>
          </p:cNvSpPr>
          <p:nvPr>
            <p:ph idx="1"/>
          </p:nvPr>
        </p:nvSpPr>
        <p:spPr>
          <a:xfrm>
            <a:off x="472440" y="2078711"/>
            <a:ext cx="10876485" cy="1241475"/>
          </a:xfrm>
        </p:spPr>
        <p:txBody>
          <a:bodyPr numCol="1">
            <a:noAutofit/>
          </a:bodyPr>
          <a:lstStyle/>
          <a:p>
            <a:pPr marL="1800" indent="0">
              <a:lnSpc>
                <a:spcPct val="100000"/>
              </a:lnSpc>
              <a:spcBef>
                <a:spcPts val="600"/>
              </a:spcBef>
              <a:buClr>
                <a:schemeClr val="tx1"/>
              </a:buClr>
              <a:buNone/>
            </a:pPr>
            <a:r>
              <a:rPr lang="en-US" sz="2000" b="1">
                <a:solidFill>
                  <a:srgbClr val="40CEDC"/>
                </a:solidFill>
                <a:latin typeface="Arial" panose="020B0604020202020204" pitchFamily="34" charset="0"/>
                <a:cs typeface="Arial" panose="020B0604020202020204" pitchFamily="34" charset="0"/>
              </a:rPr>
              <a:t>If you are earning rebate, you are earning co-op! </a:t>
            </a:r>
            <a:r>
              <a:rPr lang="en-US" sz="2000">
                <a:latin typeface="Arial" panose="020B0604020202020204" pitchFamily="34" charset="0"/>
                <a:cs typeface="Arial" panose="020B0604020202020204" pitchFamily="34" charset="0"/>
              </a:rPr>
              <a:t>Microsoft calculates eligible incentive earnings using a percentage split of 60% rebate and 40% co-op. </a:t>
            </a:r>
          </a:p>
          <a:p>
            <a:pPr marL="173250" indent="-171450">
              <a:lnSpc>
                <a:spcPct val="100000"/>
              </a:lnSpc>
              <a:spcBef>
                <a:spcPts val="600"/>
              </a:spcBef>
              <a:buClr>
                <a:schemeClr val="bg1"/>
              </a:buClr>
            </a:pPr>
            <a:r>
              <a:rPr lang="en-US" sz="1600">
                <a:latin typeface="Arial" panose="020B0604020202020204" pitchFamily="34" charset="0"/>
                <a:cs typeface="Arial" panose="020B0604020202020204" pitchFamily="34" charset="0"/>
              </a:rPr>
              <a:t>You receive the rebate portion monthly, and Microsoft accrues the co-op portion in their fiscal half.</a:t>
            </a:r>
          </a:p>
          <a:p>
            <a:pPr marL="173250" indent="-171450">
              <a:lnSpc>
                <a:spcPct val="100000"/>
              </a:lnSpc>
              <a:spcBef>
                <a:spcPts val="600"/>
              </a:spcBef>
              <a:buClr>
                <a:schemeClr val="bg1"/>
              </a:buClr>
            </a:pPr>
            <a:r>
              <a:rPr lang="en-US" sz="1600">
                <a:latin typeface="Arial" panose="020B0604020202020204" pitchFamily="34" charset="0"/>
                <a:cs typeface="Arial" panose="020B0604020202020204" pitchFamily="34" charset="0"/>
              </a:rPr>
              <a:t>After each 6-month co-op earning/accrual period you will fall into one of two scenarios.</a:t>
            </a:r>
          </a:p>
          <a:p>
            <a:pPr marL="1800" indent="0">
              <a:lnSpc>
                <a:spcPct val="100000"/>
              </a:lnSpc>
              <a:spcBef>
                <a:spcPts val="600"/>
              </a:spcBef>
              <a:buClr>
                <a:schemeClr val="tx1"/>
              </a:buClr>
              <a:buNone/>
            </a:pPr>
            <a:endParaRPr lang="en-US" sz="1600" b="1">
              <a:latin typeface="Arial" panose="020B0604020202020204" pitchFamily="34" charset="0"/>
              <a:cs typeface="Arial" panose="020B0604020202020204" pitchFamily="34" charset="0"/>
            </a:endParaRPr>
          </a:p>
        </p:txBody>
      </p:sp>
      <p:graphicFrame>
        <p:nvGraphicFramePr>
          <p:cNvPr id="8" name="Table 7">
            <a:extLst>
              <a:ext uri="{FF2B5EF4-FFF2-40B4-BE49-F238E27FC236}">
                <a16:creationId xmlns:a16="http://schemas.microsoft.com/office/drawing/2014/main" id="{3F02C0D6-6866-B67A-8205-1B036C812696}"/>
              </a:ext>
            </a:extLst>
          </p:cNvPr>
          <p:cNvGraphicFramePr>
            <a:graphicFrameLocks noGrp="1"/>
          </p:cNvGraphicFramePr>
          <p:nvPr/>
        </p:nvGraphicFramePr>
        <p:xfrm>
          <a:off x="6439840" y="4574847"/>
          <a:ext cx="4330700" cy="1800225"/>
        </p:xfrm>
        <a:graphic>
          <a:graphicData uri="http://schemas.openxmlformats.org/drawingml/2006/table">
            <a:tbl>
              <a:tblPr>
                <a:tableStyleId>{5C22544A-7EE6-4342-B048-85BDC9FD1C3A}</a:tableStyleId>
              </a:tblPr>
              <a:tblGrid>
                <a:gridCol w="1206500">
                  <a:extLst>
                    <a:ext uri="{9D8B030D-6E8A-4147-A177-3AD203B41FA5}">
                      <a16:colId xmlns:a16="http://schemas.microsoft.com/office/drawing/2014/main" val="1499189643"/>
                    </a:ext>
                  </a:extLst>
                </a:gridCol>
                <a:gridCol w="1219200">
                  <a:extLst>
                    <a:ext uri="{9D8B030D-6E8A-4147-A177-3AD203B41FA5}">
                      <a16:colId xmlns:a16="http://schemas.microsoft.com/office/drawing/2014/main" val="119915596"/>
                    </a:ext>
                  </a:extLst>
                </a:gridCol>
                <a:gridCol w="952500">
                  <a:extLst>
                    <a:ext uri="{9D8B030D-6E8A-4147-A177-3AD203B41FA5}">
                      <a16:colId xmlns:a16="http://schemas.microsoft.com/office/drawing/2014/main" val="3311929080"/>
                    </a:ext>
                  </a:extLst>
                </a:gridCol>
                <a:gridCol w="952500">
                  <a:extLst>
                    <a:ext uri="{9D8B030D-6E8A-4147-A177-3AD203B41FA5}">
                      <a16:colId xmlns:a16="http://schemas.microsoft.com/office/drawing/2014/main" val="249914197"/>
                    </a:ext>
                  </a:extLst>
                </a:gridCol>
              </a:tblGrid>
              <a:tr h="200025">
                <a:tc gridSpan="4">
                  <a:txBody>
                    <a:bodyPr/>
                    <a:lstStyle/>
                    <a:p>
                      <a:pPr algn="ctr" rtl="0" fontAlgn="b"/>
                      <a:r>
                        <a:rPr lang="en-CA" sz="1100" b="1" u="none" strike="noStrike">
                          <a:solidFill>
                            <a:srgbClr val="92397D"/>
                          </a:solidFill>
                          <a:effectLst/>
                        </a:rPr>
                        <a:t>Partner Over Co-op Threshold</a:t>
                      </a:r>
                      <a:endParaRPr lang="en-CA" sz="1100" b="1" i="0" u="none" strike="noStrike">
                        <a:solidFill>
                          <a:srgbClr val="92397D"/>
                        </a:solidFill>
                        <a:effectLst/>
                        <a:latin typeface="Aptos"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2C9E88"/>
                    </a:solidFill>
                  </a:tcPr>
                </a:tc>
                <a:tc hMerge="1">
                  <a:txBody>
                    <a:bodyPr/>
                    <a:lstStyle/>
                    <a:p>
                      <a:endParaRPr lang="en-CA"/>
                    </a:p>
                  </a:txBody>
                  <a:tcPr/>
                </a:tc>
                <a:tc hMerge="1">
                  <a:txBody>
                    <a:bodyPr/>
                    <a:lstStyle/>
                    <a:p>
                      <a:endParaRPr lang="en-CA"/>
                    </a:p>
                  </a:txBody>
                  <a:tcPr/>
                </a:tc>
                <a:tc hMerge="1">
                  <a:txBody>
                    <a:bodyPr/>
                    <a:lstStyle/>
                    <a:p>
                      <a:endParaRPr lang="en-CA"/>
                    </a:p>
                  </a:txBody>
                  <a:tcPr/>
                </a:tc>
                <a:extLst>
                  <a:ext uri="{0D108BD9-81ED-4DB2-BD59-A6C34878D82A}">
                    <a16:rowId xmlns:a16="http://schemas.microsoft.com/office/drawing/2014/main" val="819450813"/>
                  </a:ext>
                </a:extLst>
              </a:tr>
              <a:tr h="200025">
                <a:tc>
                  <a:txBody>
                    <a:bodyPr/>
                    <a:lstStyle/>
                    <a:p>
                      <a:pPr algn="l" rtl="0" fontAlgn="b"/>
                      <a:r>
                        <a:rPr lang="en-CA" sz="1100" b="1" u="none" strike="noStrike">
                          <a:solidFill>
                            <a:schemeClr val="bg1"/>
                          </a:solidFill>
                          <a:effectLst/>
                        </a:rPr>
                        <a:t>Earning Month</a:t>
                      </a:r>
                      <a:endParaRPr lang="en-CA" sz="1100" b="1" i="0" u="none" strike="noStrike">
                        <a:solidFill>
                          <a:schemeClr val="bg1"/>
                        </a:solidFill>
                        <a:effectLst/>
                        <a:latin typeface="Aptos"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2C9E88"/>
                    </a:solidFill>
                  </a:tcPr>
                </a:tc>
                <a:tc>
                  <a:txBody>
                    <a:bodyPr/>
                    <a:lstStyle/>
                    <a:p>
                      <a:pPr algn="ctr" rtl="0" fontAlgn="b"/>
                      <a:r>
                        <a:rPr lang="en-CA" sz="1100" b="1" u="none" strike="noStrike">
                          <a:solidFill>
                            <a:schemeClr val="bg1"/>
                          </a:solidFill>
                          <a:effectLst/>
                        </a:rPr>
                        <a:t> MCI Earnings</a:t>
                      </a:r>
                      <a:endParaRPr lang="en-CA" sz="1100" b="1" i="0" u="none" strike="noStrike">
                        <a:solidFill>
                          <a:schemeClr val="bg1"/>
                        </a:solidFill>
                        <a:effectLst/>
                        <a:latin typeface="Aptos"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2C9E88"/>
                    </a:solidFill>
                  </a:tcPr>
                </a:tc>
                <a:tc>
                  <a:txBody>
                    <a:bodyPr/>
                    <a:lstStyle/>
                    <a:p>
                      <a:pPr algn="ctr" rtl="0" fontAlgn="b"/>
                      <a:r>
                        <a:rPr lang="en-CA" sz="1100" b="1" u="none" strike="noStrike">
                          <a:solidFill>
                            <a:schemeClr val="bg1"/>
                          </a:solidFill>
                          <a:effectLst/>
                        </a:rPr>
                        <a:t>Rebate </a:t>
                      </a:r>
                      <a:endParaRPr lang="en-CA" sz="1100" b="1" i="0" u="none" strike="noStrike">
                        <a:solidFill>
                          <a:schemeClr val="bg1"/>
                        </a:solidFill>
                        <a:effectLst/>
                        <a:latin typeface="Aptos"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2C9E88"/>
                    </a:solidFill>
                  </a:tcPr>
                </a:tc>
                <a:tc>
                  <a:txBody>
                    <a:bodyPr/>
                    <a:lstStyle/>
                    <a:p>
                      <a:pPr algn="ctr" rtl="0" fontAlgn="b"/>
                      <a:r>
                        <a:rPr lang="en-CA" sz="1100" b="1" u="none" strike="noStrike">
                          <a:solidFill>
                            <a:schemeClr val="bg1"/>
                          </a:solidFill>
                          <a:effectLst/>
                        </a:rPr>
                        <a:t>Co-op</a:t>
                      </a:r>
                      <a:endParaRPr lang="en-CA" sz="1100" b="1" i="0" u="none" strike="noStrike">
                        <a:solidFill>
                          <a:schemeClr val="bg1"/>
                        </a:solidFill>
                        <a:effectLst/>
                        <a:latin typeface="Aptos"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2C9E88"/>
                    </a:solidFill>
                  </a:tcPr>
                </a:tc>
                <a:extLst>
                  <a:ext uri="{0D108BD9-81ED-4DB2-BD59-A6C34878D82A}">
                    <a16:rowId xmlns:a16="http://schemas.microsoft.com/office/drawing/2014/main" val="3834919018"/>
                  </a:ext>
                </a:extLst>
              </a:tr>
              <a:tr h="200025">
                <a:tc>
                  <a:txBody>
                    <a:bodyPr/>
                    <a:lstStyle/>
                    <a:p>
                      <a:pPr algn="l" rtl="0" fontAlgn="b"/>
                      <a:r>
                        <a:rPr lang="en-CA" sz="1100" b="0" i="0" u="none" strike="noStrike">
                          <a:solidFill>
                            <a:srgbClr val="000000"/>
                          </a:solidFill>
                          <a:effectLst/>
                          <a:latin typeface="Aptos Display" panose="020B0004020202020204" pitchFamily="34" charset="0"/>
                        </a:rPr>
                        <a:t>July</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b="0" i="0" u="none" strike="noStrike">
                          <a:solidFill>
                            <a:srgbClr val="000000"/>
                          </a:solidFill>
                          <a:effectLst/>
                          <a:latin typeface="Aptos Display" panose="020B0004020202020204" pitchFamily="34" charset="0"/>
                        </a:rPr>
                        <a:t>$5,000 </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b="0" i="0" u="none" strike="noStrike">
                          <a:solidFill>
                            <a:srgbClr val="000000"/>
                          </a:solidFill>
                          <a:effectLst/>
                          <a:latin typeface="Aptos Display" panose="020B0004020202020204" pitchFamily="34" charset="0"/>
                        </a:rPr>
                        <a:t>$3,000 </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b="0" i="0" u="none" strike="noStrike">
                          <a:solidFill>
                            <a:srgbClr val="000000"/>
                          </a:solidFill>
                          <a:effectLst/>
                          <a:latin typeface="Aptos Display" panose="020B0004020202020204" pitchFamily="34" charset="0"/>
                        </a:rPr>
                        <a:t>$2,000 </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78751127"/>
                  </a:ext>
                </a:extLst>
              </a:tr>
              <a:tr h="200025">
                <a:tc>
                  <a:txBody>
                    <a:bodyPr/>
                    <a:lstStyle/>
                    <a:p>
                      <a:pPr algn="l" rtl="0" fontAlgn="b"/>
                      <a:r>
                        <a:rPr lang="en-CA" sz="1100" b="0" i="0" u="none" strike="noStrike">
                          <a:solidFill>
                            <a:srgbClr val="000000"/>
                          </a:solidFill>
                          <a:effectLst/>
                          <a:latin typeface="Aptos Display" panose="020B0004020202020204" pitchFamily="34" charset="0"/>
                        </a:rPr>
                        <a:t>August</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b="0" i="0" u="none" strike="noStrike">
                          <a:solidFill>
                            <a:srgbClr val="000000"/>
                          </a:solidFill>
                          <a:effectLst/>
                          <a:latin typeface="Aptos Display" panose="020B0004020202020204" pitchFamily="34" charset="0"/>
                        </a:rPr>
                        <a:t>$5,000 </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b="0" i="0" u="none" strike="noStrike">
                          <a:solidFill>
                            <a:srgbClr val="000000"/>
                          </a:solidFill>
                          <a:effectLst/>
                          <a:latin typeface="Aptos Display" panose="020B0004020202020204" pitchFamily="34" charset="0"/>
                        </a:rPr>
                        <a:t>$3,000 </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b="0" i="0" u="none" strike="noStrike">
                          <a:solidFill>
                            <a:srgbClr val="000000"/>
                          </a:solidFill>
                          <a:effectLst/>
                          <a:latin typeface="Aptos Display" panose="020B0004020202020204" pitchFamily="34" charset="0"/>
                        </a:rPr>
                        <a:t>$2,000 </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89921254"/>
                  </a:ext>
                </a:extLst>
              </a:tr>
              <a:tr h="200025">
                <a:tc>
                  <a:txBody>
                    <a:bodyPr/>
                    <a:lstStyle/>
                    <a:p>
                      <a:pPr algn="l" rtl="0" fontAlgn="b"/>
                      <a:r>
                        <a:rPr lang="en-CA" sz="1100" b="0" i="0" u="none" strike="noStrike">
                          <a:solidFill>
                            <a:srgbClr val="000000"/>
                          </a:solidFill>
                          <a:effectLst/>
                          <a:latin typeface="Aptos Display" panose="020B0004020202020204" pitchFamily="34" charset="0"/>
                        </a:rPr>
                        <a:t>Sept</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b="0" i="0" u="none" strike="noStrike">
                          <a:solidFill>
                            <a:srgbClr val="000000"/>
                          </a:solidFill>
                          <a:effectLst/>
                          <a:latin typeface="Aptos Display" panose="020B0004020202020204" pitchFamily="34" charset="0"/>
                        </a:rPr>
                        <a:t>$5,000 </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b="0" i="0" u="none" strike="noStrike">
                          <a:solidFill>
                            <a:srgbClr val="000000"/>
                          </a:solidFill>
                          <a:effectLst/>
                          <a:latin typeface="Aptos Display" panose="020B0004020202020204" pitchFamily="34" charset="0"/>
                        </a:rPr>
                        <a:t>$3,000 </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b="0" i="0" u="none" strike="noStrike">
                          <a:solidFill>
                            <a:srgbClr val="000000"/>
                          </a:solidFill>
                          <a:effectLst/>
                          <a:latin typeface="Aptos Display" panose="020B0004020202020204" pitchFamily="34" charset="0"/>
                        </a:rPr>
                        <a:t>$2,000 </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17866090"/>
                  </a:ext>
                </a:extLst>
              </a:tr>
              <a:tr h="200025">
                <a:tc>
                  <a:txBody>
                    <a:bodyPr/>
                    <a:lstStyle/>
                    <a:p>
                      <a:pPr algn="l" rtl="0" fontAlgn="b"/>
                      <a:r>
                        <a:rPr lang="en-CA" sz="1100" b="0" i="0" u="none" strike="noStrike">
                          <a:solidFill>
                            <a:srgbClr val="000000"/>
                          </a:solidFill>
                          <a:effectLst/>
                          <a:latin typeface="Aptos Display" panose="020B0004020202020204" pitchFamily="34" charset="0"/>
                        </a:rPr>
                        <a:t>October</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b="0" i="0" u="none" strike="noStrike">
                          <a:solidFill>
                            <a:srgbClr val="000000"/>
                          </a:solidFill>
                          <a:effectLst/>
                          <a:latin typeface="Aptos Display" panose="020B0004020202020204" pitchFamily="34" charset="0"/>
                        </a:rPr>
                        <a:t>$5,000 </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b="0" i="0" u="none" strike="noStrike">
                          <a:solidFill>
                            <a:srgbClr val="000000"/>
                          </a:solidFill>
                          <a:effectLst/>
                          <a:latin typeface="Aptos Display" panose="020B0004020202020204" pitchFamily="34" charset="0"/>
                        </a:rPr>
                        <a:t>$3,000 </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b="0" i="0" u="none" strike="noStrike">
                          <a:solidFill>
                            <a:srgbClr val="000000"/>
                          </a:solidFill>
                          <a:effectLst/>
                          <a:latin typeface="Aptos Display" panose="020B0004020202020204" pitchFamily="34" charset="0"/>
                        </a:rPr>
                        <a:t>$2,000 </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3624260"/>
                  </a:ext>
                </a:extLst>
              </a:tr>
              <a:tr h="200025">
                <a:tc>
                  <a:txBody>
                    <a:bodyPr/>
                    <a:lstStyle/>
                    <a:p>
                      <a:pPr algn="l" rtl="0" fontAlgn="b"/>
                      <a:r>
                        <a:rPr lang="en-CA" sz="1100" b="0" i="0" u="none" strike="noStrike">
                          <a:solidFill>
                            <a:srgbClr val="000000"/>
                          </a:solidFill>
                          <a:effectLst/>
                          <a:latin typeface="Aptos Display" panose="020B0004020202020204" pitchFamily="34" charset="0"/>
                        </a:rPr>
                        <a:t>November</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b="0" i="0" u="none" strike="noStrike">
                          <a:solidFill>
                            <a:srgbClr val="000000"/>
                          </a:solidFill>
                          <a:effectLst/>
                          <a:latin typeface="Aptos Display" panose="020B0004020202020204" pitchFamily="34" charset="0"/>
                        </a:rPr>
                        <a:t>$5,000 </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b="0" i="0" u="none" strike="noStrike">
                          <a:solidFill>
                            <a:srgbClr val="000000"/>
                          </a:solidFill>
                          <a:effectLst/>
                          <a:latin typeface="Aptos Display" panose="020B0004020202020204" pitchFamily="34" charset="0"/>
                        </a:rPr>
                        <a:t>$3,000 </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b="0" i="0" u="none" strike="noStrike">
                          <a:solidFill>
                            <a:srgbClr val="000000"/>
                          </a:solidFill>
                          <a:effectLst/>
                          <a:latin typeface="Aptos Display" panose="020B0004020202020204" pitchFamily="34" charset="0"/>
                        </a:rPr>
                        <a:t>$2,000 </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52424818"/>
                  </a:ext>
                </a:extLst>
              </a:tr>
              <a:tr h="200025">
                <a:tc>
                  <a:txBody>
                    <a:bodyPr/>
                    <a:lstStyle/>
                    <a:p>
                      <a:pPr algn="l" rtl="0" fontAlgn="b"/>
                      <a:r>
                        <a:rPr lang="en-CA" sz="1100" b="0" i="0" u="none" strike="noStrike">
                          <a:solidFill>
                            <a:srgbClr val="000000"/>
                          </a:solidFill>
                          <a:effectLst/>
                          <a:latin typeface="Aptos Display" panose="020B0004020202020204" pitchFamily="34" charset="0"/>
                        </a:rPr>
                        <a:t>December</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b="0" i="0" u="none" strike="noStrike">
                          <a:solidFill>
                            <a:srgbClr val="000000"/>
                          </a:solidFill>
                          <a:effectLst/>
                          <a:latin typeface="Aptos Display" panose="020B0004020202020204" pitchFamily="34" charset="0"/>
                        </a:rPr>
                        <a:t>$5,000 </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b="0" i="0" u="none" strike="noStrike">
                          <a:solidFill>
                            <a:srgbClr val="000000"/>
                          </a:solidFill>
                          <a:effectLst/>
                          <a:latin typeface="Aptos Display" panose="020B0004020202020204" pitchFamily="34" charset="0"/>
                        </a:rPr>
                        <a:t>$3,000 </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b="0" i="0" u="none" strike="noStrike">
                          <a:solidFill>
                            <a:srgbClr val="000000"/>
                          </a:solidFill>
                          <a:effectLst/>
                          <a:latin typeface="Aptos Display" panose="020B0004020202020204" pitchFamily="34" charset="0"/>
                        </a:rPr>
                        <a:t>$2,000 </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5375008"/>
                  </a:ext>
                </a:extLst>
              </a:tr>
              <a:tr h="200025">
                <a:tc>
                  <a:txBody>
                    <a:bodyPr/>
                    <a:lstStyle/>
                    <a:p>
                      <a:pPr algn="ctr" fontAlgn="b"/>
                      <a:r>
                        <a:rPr lang="en-CA" sz="1100" b="0" i="0" u="none" strike="noStrike">
                          <a:solidFill>
                            <a:srgbClr val="000000"/>
                          </a:solidFill>
                          <a:effectLst/>
                          <a:latin typeface="Aptos Display" panose="020B0004020202020204" pitchFamily="34" charset="0"/>
                        </a:rPr>
                        <a:t> </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CA" sz="1100" b="0" i="0" u="none" strike="noStrike">
                          <a:solidFill>
                            <a:srgbClr val="000000"/>
                          </a:solidFill>
                          <a:effectLst/>
                          <a:latin typeface="Aptos Display" panose="020B0004020202020204" pitchFamily="34" charset="0"/>
                        </a:rPr>
                        <a:t>$30,000 </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CA" sz="1100" b="0" i="0" u="none" strike="noStrike">
                          <a:solidFill>
                            <a:srgbClr val="000000"/>
                          </a:solidFill>
                          <a:effectLst/>
                          <a:latin typeface="Aptos Display" panose="020B0004020202020204" pitchFamily="34" charset="0"/>
                        </a:rPr>
                        <a:t>$18,000 </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b="1" i="0" u="none" strike="noStrike">
                          <a:solidFill>
                            <a:srgbClr val="000000"/>
                          </a:solidFill>
                          <a:effectLst/>
                          <a:latin typeface="Aptos Display" panose="020B0004020202020204" pitchFamily="34" charset="0"/>
                        </a:rPr>
                        <a:t>$12,000 </a:t>
                      </a: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66394357"/>
                  </a:ext>
                </a:extLst>
              </a:tr>
            </a:tbl>
          </a:graphicData>
        </a:graphic>
      </p:graphicFrame>
      <p:graphicFrame>
        <p:nvGraphicFramePr>
          <p:cNvPr id="9" name="Table 8">
            <a:extLst>
              <a:ext uri="{FF2B5EF4-FFF2-40B4-BE49-F238E27FC236}">
                <a16:creationId xmlns:a16="http://schemas.microsoft.com/office/drawing/2014/main" id="{5D1427B3-2BD3-D237-BBB8-F294493B7FF5}"/>
              </a:ext>
            </a:extLst>
          </p:cNvPr>
          <p:cNvGraphicFramePr>
            <a:graphicFrameLocks noGrp="1"/>
          </p:cNvGraphicFramePr>
          <p:nvPr/>
        </p:nvGraphicFramePr>
        <p:xfrm>
          <a:off x="688744" y="4574847"/>
          <a:ext cx="4330700" cy="1777365"/>
        </p:xfrm>
        <a:graphic>
          <a:graphicData uri="http://schemas.openxmlformats.org/drawingml/2006/table">
            <a:tbl>
              <a:tblPr>
                <a:tableStyleId>{5C22544A-7EE6-4342-B048-85BDC9FD1C3A}</a:tableStyleId>
              </a:tblPr>
              <a:tblGrid>
                <a:gridCol w="1206500">
                  <a:extLst>
                    <a:ext uri="{9D8B030D-6E8A-4147-A177-3AD203B41FA5}">
                      <a16:colId xmlns:a16="http://schemas.microsoft.com/office/drawing/2014/main" val="1434518828"/>
                    </a:ext>
                  </a:extLst>
                </a:gridCol>
                <a:gridCol w="1219200">
                  <a:extLst>
                    <a:ext uri="{9D8B030D-6E8A-4147-A177-3AD203B41FA5}">
                      <a16:colId xmlns:a16="http://schemas.microsoft.com/office/drawing/2014/main" val="2871126808"/>
                    </a:ext>
                  </a:extLst>
                </a:gridCol>
                <a:gridCol w="952500">
                  <a:extLst>
                    <a:ext uri="{9D8B030D-6E8A-4147-A177-3AD203B41FA5}">
                      <a16:colId xmlns:a16="http://schemas.microsoft.com/office/drawing/2014/main" val="3387856633"/>
                    </a:ext>
                  </a:extLst>
                </a:gridCol>
                <a:gridCol w="952500">
                  <a:extLst>
                    <a:ext uri="{9D8B030D-6E8A-4147-A177-3AD203B41FA5}">
                      <a16:colId xmlns:a16="http://schemas.microsoft.com/office/drawing/2014/main" val="2082412941"/>
                    </a:ext>
                  </a:extLst>
                </a:gridCol>
              </a:tblGrid>
              <a:tr h="0">
                <a:tc gridSpan="4">
                  <a:txBody>
                    <a:bodyPr/>
                    <a:lstStyle/>
                    <a:p>
                      <a:pPr algn="ctr" rtl="0" fontAlgn="b"/>
                      <a:r>
                        <a:rPr lang="en-CA" sz="1100" b="1" u="none" strike="noStrike">
                          <a:solidFill>
                            <a:srgbClr val="92397D"/>
                          </a:solidFill>
                          <a:effectLst/>
                        </a:rPr>
                        <a:t>Partner Under Co-op Threshold</a:t>
                      </a:r>
                      <a:endParaRPr lang="en-CA" sz="1100" b="1" i="0" u="none" strike="noStrike">
                        <a:solidFill>
                          <a:srgbClr val="92397D"/>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2C9E88"/>
                    </a:solidFill>
                  </a:tcPr>
                </a:tc>
                <a:tc hMerge="1">
                  <a:txBody>
                    <a:bodyPr/>
                    <a:lstStyle/>
                    <a:p>
                      <a:endParaRPr/>
                    </a:p>
                  </a:txBody>
                  <a:tcPr marL="9525" marR="9525" marT="9525" marB="0" anchor="b"/>
                </a:tc>
                <a:tc hMerge="1">
                  <a:txBody>
                    <a:bodyPr/>
                    <a:lstStyle/>
                    <a:p>
                      <a:endParaRPr/>
                    </a:p>
                  </a:txBody>
                  <a:tcPr marL="9525" marR="9525" marT="9525" marB="0" anchor="b"/>
                </a:tc>
                <a:tc hMerge="1">
                  <a:txBody>
                    <a:bodyPr/>
                    <a:lstStyle/>
                    <a:p>
                      <a:endParaRPr/>
                    </a:p>
                  </a:txBody>
                  <a:tcPr marL="9525" marR="9525" marT="9525" marB="0" anchor="b"/>
                </a:tc>
                <a:extLst>
                  <a:ext uri="{0D108BD9-81ED-4DB2-BD59-A6C34878D82A}">
                    <a16:rowId xmlns:a16="http://schemas.microsoft.com/office/drawing/2014/main" val="3637690339"/>
                  </a:ext>
                </a:extLst>
              </a:tr>
              <a:tr h="200025">
                <a:tc>
                  <a:txBody>
                    <a:bodyPr/>
                    <a:lstStyle/>
                    <a:p>
                      <a:pPr algn="l" rtl="0" fontAlgn="b"/>
                      <a:r>
                        <a:rPr lang="en-CA" sz="1100" b="1" u="none" strike="noStrike">
                          <a:solidFill>
                            <a:schemeClr val="bg1"/>
                          </a:solidFill>
                          <a:effectLst/>
                        </a:rPr>
                        <a:t>Earning Month</a:t>
                      </a:r>
                      <a:endParaRPr lang="en-CA" sz="1100" b="1" i="0" u="none" strike="noStrike">
                        <a:solidFill>
                          <a:schemeClr val="bg1"/>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2C9E88"/>
                    </a:solidFill>
                  </a:tcPr>
                </a:tc>
                <a:tc>
                  <a:txBody>
                    <a:bodyPr/>
                    <a:lstStyle/>
                    <a:p>
                      <a:pPr algn="ctr" rtl="0" fontAlgn="b"/>
                      <a:r>
                        <a:rPr lang="en-CA" sz="1100" b="1" u="none" strike="noStrike">
                          <a:solidFill>
                            <a:schemeClr val="bg1"/>
                          </a:solidFill>
                          <a:effectLst/>
                        </a:rPr>
                        <a:t> MCI Earnings</a:t>
                      </a:r>
                      <a:endParaRPr lang="en-CA" sz="1100" b="1" i="0" u="none" strike="noStrike">
                        <a:solidFill>
                          <a:schemeClr val="bg1"/>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2C9E88"/>
                    </a:solidFill>
                  </a:tcPr>
                </a:tc>
                <a:tc>
                  <a:txBody>
                    <a:bodyPr/>
                    <a:lstStyle/>
                    <a:p>
                      <a:pPr algn="ctr" rtl="0" fontAlgn="b"/>
                      <a:r>
                        <a:rPr lang="en-CA" sz="1100" b="1" u="none" strike="noStrike">
                          <a:solidFill>
                            <a:schemeClr val="bg1"/>
                          </a:solidFill>
                          <a:effectLst/>
                        </a:rPr>
                        <a:t>Rebate</a:t>
                      </a:r>
                      <a:endParaRPr lang="en-CA" sz="1100" b="1" i="0" u="none" strike="noStrike">
                        <a:solidFill>
                          <a:schemeClr val="bg1"/>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2C9E88"/>
                    </a:solidFill>
                  </a:tcPr>
                </a:tc>
                <a:tc>
                  <a:txBody>
                    <a:bodyPr/>
                    <a:lstStyle/>
                    <a:p>
                      <a:pPr algn="ctr" rtl="0" fontAlgn="b"/>
                      <a:r>
                        <a:rPr lang="en-CA" sz="1100" b="1" u="none" strike="noStrike">
                          <a:solidFill>
                            <a:schemeClr val="bg1"/>
                          </a:solidFill>
                          <a:effectLst/>
                        </a:rPr>
                        <a:t>Co-op</a:t>
                      </a:r>
                      <a:endParaRPr lang="en-CA" sz="1100" b="1" i="0" u="none" strike="noStrike">
                        <a:solidFill>
                          <a:schemeClr val="bg1"/>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2C9E88"/>
                    </a:solidFill>
                  </a:tcPr>
                </a:tc>
                <a:extLst>
                  <a:ext uri="{0D108BD9-81ED-4DB2-BD59-A6C34878D82A}">
                    <a16:rowId xmlns:a16="http://schemas.microsoft.com/office/drawing/2014/main" val="3690751900"/>
                  </a:ext>
                </a:extLst>
              </a:tr>
              <a:tr h="200025">
                <a:tc>
                  <a:txBody>
                    <a:bodyPr/>
                    <a:lstStyle/>
                    <a:p>
                      <a:pPr algn="l" rtl="0" fontAlgn="b"/>
                      <a:r>
                        <a:rPr lang="en-CA" sz="1100" u="none" strike="noStrike">
                          <a:effectLst/>
                        </a:rPr>
                        <a:t>July</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u="none" strike="noStrike">
                          <a:effectLst/>
                        </a:rPr>
                        <a:t>$2,000 </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u="none" strike="noStrike">
                          <a:effectLst/>
                        </a:rPr>
                        <a:t>$1,200 </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u="none" strike="noStrike">
                          <a:effectLst/>
                        </a:rPr>
                        <a:t>$800 </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4772228"/>
                  </a:ext>
                </a:extLst>
              </a:tr>
              <a:tr h="200025">
                <a:tc>
                  <a:txBody>
                    <a:bodyPr/>
                    <a:lstStyle/>
                    <a:p>
                      <a:pPr algn="l" rtl="0" fontAlgn="b"/>
                      <a:r>
                        <a:rPr lang="en-CA" sz="1100" u="none" strike="noStrike">
                          <a:effectLst/>
                        </a:rPr>
                        <a:t>August</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u="none" strike="noStrike">
                          <a:effectLst/>
                        </a:rPr>
                        <a:t>$2,000 </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u="none" strike="noStrike">
                          <a:effectLst/>
                        </a:rPr>
                        <a:t>$1,200 </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u="none" strike="noStrike">
                          <a:effectLst/>
                        </a:rPr>
                        <a:t>$800 </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43147180"/>
                  </a:ext>
                </a:extLst>
              </a:tr>
              <a:tr h="200025">
                <a:tc>
                  <a:txBody>
                    <a:bodyPr/>
                    <a:lstStyle/>
                    <a:p>
                      <a:pPr algn="l" rtl="0" fontAlgn="b"/>
                      <a:r>
                        <a:rPr lang="en-CA" sz="1100" u="none" strike="noStrike">
                          <a:effectLst/>
                        </a:rPr>
                        <a:t>Sept</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u="none" strike="noStrike">
                          <a:effectLst/>
                        </a:rPr>
                        <a:t>$2,000 </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u="none" strike="noStrike">
                          <a:effectLst/>
                        </a:rPr>
                        <a:t>$1,200 </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u="none" strike="noStrike">
                          <a:effectLst/>
                        </a:rPr>
                        <a:t>$800 </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7884178"/>
                  </a:ext>
                </a:extLst>
              </a:tr>
              <a:tr h="200025">
                <a:tc>
                  <a:txBody>
                    <a:bodyPr/>
                    <a:lstStyle/>
                    <a:p>
                      <a:pPr algn="l" rtl="0" fontAlgn="b"/>
                      <a:r>
                        <a:rPr lang="en-CA" sz="1100" u="none" strike="noStrike">
                          <a:effectLst/>
                        </a:rPr>
                        <a:t>October</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u="none" strike="noStrike">
                          <a:effectLst/>
                        </a:rPr>
                        <a:t>$2,000 </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u="none" strike="noStrike">
                          <a:effectLst/>
                        </a:rPr>
                        <a:t>$1,200 </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u="none" strike="noStrike">
                          <a:effectLst/>
                        </a:rPr>
                        <a:t>$800 </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13583017"/>
                  </a:ext>
                </a:extLst>
              </a:tr>
              <a:tr h="200025">
                <a:tc>
                  <a:txBody>
                    <a:bodyPr/>
                    <a:lstStyle/>
                    <a:p>
                      <a:pPr algn="l" rtl="0" fontAlgn="b"/>
                      <a:r>
                        <a:rPr lang="en-CA" sz="1100" u="none" strike="noStrike">
                          <a:effectLst/>
                        </a:rPr>
                        <a:t>November</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u="none" strike="noStrike">
                          <a:effectLst/>
                        </a:rPr>
                        <a:t>$2,000 </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u="none" strike="noStrike">
                          <a:effectLst/>
                        </a:rPr>
                        <a:t>$1,200 </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u="none" strike="noStrike">
                          <a:effectLst/>
                        </a:rPr>
                        <a:t>$800 </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5994017"/>
                  </a:ext>
                </a:extLst>
              </a:tr>
              <a:tr h="200025">
                <a:tc>
                  <a:txBody>
                    <a:bodyPr/>
                    <a:lstStyle/>
                    <a:p>
                      <a:pPr algn="l" rtl="0" fontAlgn="b"/>
                      <a:r>
                        <a:rPr lang="en-CA" sz="1100" u="none" strike="noStrike">
                          <a:effectLst/>
                        </a:rPr>
                        <a:t>December</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u="none" strike="noStrike">
                          <a:effectLst/>
                        </a:rPr>
                        <a:t>$2,000 </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u="none" strike="noStrike">
                          <a:effectLst/>
                        </a:rPr>
                        <a:t>$1,200 </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u="none" strike="noStrike">
                          <a:effectLst/>
                        </a:rPr>
                        <a:t>$800 </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32155653"/>
                  </a:ext>
                </a:extLst>
              </a:tr>
              <a:tr h="200025">
                <a:tc>
                  <a:txBody>
                    <a:bodyPr/>
                    <a:lstStyle/>
                    <a:p>
                      <a:pPr algn="l" fontAlgn="b"/>
                      <a:r>
                        <a:rPr lang="en-CA" sz="1100" u="none" strike="noStrike">
                          <a:effectLst/>
                        </a:rPr>
                        <a:t> </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CA" sz="1100" u="none" strike="noStrike">
                          <a:effectLst/>
                        </a:rPr>
                        <a:t>$12,000 </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CA" sz="1100" u="none" strike="noStrike">
                          <a:effectLst/>
                        </a:rPr>
                        <a:t>$7,200 </a:t>
                      </a:r>
                      <a:endParaRPr lang="en-CA" sz="1100" b="0"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rtl="0" fontAlgn="b"/>
                      <a:r>
                        <a:rPr lang="en-CA" sz="1100" b="1" u="none" strike="noStrike">
                          <a:effectLst/>
                        </a:rPr>
                        <a:t>$4,800 </a:t>
                      </a:r>
                      <a:endParaRPr lang="en-CA" sz="1100" b="1" i="0" u="none" strike="noStrike">
                        <a:solidFill>
                          <a:srgbClr val="000000"/>
                        </a:solidFill>
                        <a:effectLst/>
                        <a:latin typeface="Aptos Display" panose="020B0004020202020204" pitchFamily="34" charset="0"/>
                      </a:endParaRPr>
                    </a:p>
                  </a:txBody>
                  <a:tcPr marL="9525" marR="9525" marT="9525" marB="0"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5578758"/>
                  </a:ext>
                </a:extLst>
              </a:tr>
            </a:tbl>
          </a:graphicData>
        </a:graphic>
      </p:graphicFrame>
      <p:pic>
        <p:nvPicPr>
          <p:cNvPr id="10" name="Picture 9" descr="A blue and black background&#10;&#10;Description automatically generated with medium confidence">
            <a:extLst>
              <a:ext uri="{FF2B5EF4-FFF2-40B4-BE49-F238E27FC236}">
                <a16:creationId xmlns:a16="http://schemas.microsoft.com/office/drawing/2014/main" id="{9431D119-44C3-A1AC-C081-365282B2929B}"/>
              </a:ext>
            </a:extLst>
          </p:cNvPr>
          <p:cNvPicPr>
            <a:picLocks noChangeAspect="1"/>
          </p:cNvPicPr>
          <p:nvPr/>
        </p:nvPicPr>
        <p:blipFill>
          <a:blip r:embed="rId2"/>
          <a:stretch>
            <a:fillRect/>
          </a:stretch>
        </p:blipFill>
        <p:spPr>
          <a:xfrm>
            <a:off x="4100210" y="6352212"/>
            <a:ext cx="914400" cy="217087"/>
          </a:xfrm>
          <a:prstGeom prst="rect">
            <a:avLst/>
          </a:prstGeom>
        </p:spPr>
      </p:pic>
      <p:pic>
        <p:nvPicPr>
          <p:cNvPr id="11" name="Picture 10" descr="A blue and black background&#10;&#10;Description automatically generated with medium confidence">
            <a:extLst>
              <a:ext uri="{FF2B5EF4-FFF2-40B4-BE49-F238E27FC236}">
                <a16:creationId xmlns:a16="http://schemas.microsoft.com/office/drawing/2014/main" id="{9C3251FE-A495-76FF-6CBF-18FD1C7B49E1}"/>
              </a:ext>
            </a:extLst>
          </p:cNvPr>
          <p:cNvPicPr>
            <a:picLocks noChangeAspect="1"/>
          </p:cNvPicPr>
          <p:nvPr/>
        </p:nvPicPr>
        <p:blipFill>
          <a:blip r:embed="rId2"/>
          <a:stretch>
            <a:fillRect/>
          </a:stretch>
        </p:blipFill>
        <p:spPr>
          <a:xfrm>
            <a:off x="9806980" y="6352212"/>
            <a:ext cx="914400" cy="217087"/>
          </a:xfrm>
          <a:prstGeom prst="rect">
            <a:avLst/>
          </a:prstGeom>
        </p:spPr>
      </p:pic>
      <p:sp>
        <p:nvSpPr>
          <p:cNvPr id="12" name="TextBox 11">
            <a:extLst>
              <a:ext uri="{FF2B5EF4-FFF2-40B4-BE49-F238E27FC236}">
                <a16:creationId xmlns:a16="http://schemas.microsoft.com/office/drawing/2014/main" id="{3B1ACC02-99FF-D481-9458-026C393022D7}"/>
              </a:ext>
            </a:extLst>
          </p:cNvPr>
          <p:cNvSpPr txBox="1"/>
          <p:nvPr/>
        </p:nvSpPr>
        <p:spPr>
          <a:xfrm>
            <a:off x="472439" y="3723187"/>
            <a:ext cx="4974632" cy="646331"/>
          </a:xfrm>
          <a:prstGeom prst="rect">
            <a:avLst/>
          </a:prstGeom>
          <a:noFill/>
        </p:spPr>
        <p:txBody>
          <a:bodyPr wrap="square">
            <a:spAutoFit/>
          </a:bodyPr>
          <a:lstStyle/>
          <a:p>
            <a:pPr marL="1800" marR="0" lvl="0" indent="0" algn="l" defTabSz="914400" rtl="0" eaLnBrk="1" fontAlgn="auto" latinLnBrk="0" hangingPunct="1">
              <a:lnSpc>
                <a:spcPct val="100000"/>
              </a:lnSpc>
              <a:spcBef>
                <a:spcPts val="600"/>
              </a:spcBef>
              <a:spcAft>
                <a:spcPts val="0"/>
              </a:spcAft>
              <a:buClr>
                <a:prstClr val="black"/>
              </a:buClr>
              <a:buSzTx/>
              <a:buFontTx/>
              <a:buNone/>
              <a:tabLst/>
              <a:defRPr/>
            </a:pPr>
            <a:r>
              <a:rPr kumimoji="0" lang="en-US" sz="12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Partners </a:t>
            </a:r>
            <a:r>
              <a:rPr kumimoji="0" lang="en-US" sz="1200" b="1" i="0" u="none" strike="noStrike" kern="1200" cap="none" spc="0" normalizeH="0" baseline="0" noProof="0">
                <a:ln>
                  <a:noFill/>
                </a:ln>
                <a:solidFill>
                  <a:srgbClr val="40CEDC"/>
                </a:solidFill>
                <a:effectLst/>
                <a:uLnTx/>
                <a:uFillTx/>
                <a:latin typeface="Arial" panose="020B0604020202020204" pitchFamily="34" charset="0"/>
                <a:ea typeface="+mn-ea"/>
                <a:cs typeface="Arial" panose="020B0604020202020204" pitchFamily="34" charset="0"/>
              </a:rPr>
              <a:t>under the $10,000 </a:t>
            </a:r>
            <a:r>
              <a:rPr kumimoji="0" lang="en-US" sz="12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co-op threshold will receive the withheld co-op funds as part of their rebate payment in the following payment cycle.  Payment usually March and Sept.</a:t>
            </a:r>
          </a:p>
        </p:txBody>
      </p:sp>
      <p:sp>
        <p:nvSpPr>
          <p:cNvPr id="13" name="TextBox 12">
            <a:extLst>
              <a:ext uri="{FF2B5EF4-FFF2-40B4-BE49-F238E27FC236}">
                <a16:creationId xmlns:a16="http://schemas.microsoft.com/office/drawing/2014/main" id="{A140F416-9488-A42F-D0B6-AEFDF17C8D95}"/>
              </a:ext>
            </a:extLst>
          </p:cNvPr>
          <p:cNvSpPr txBox="1"/>
          <p:nvPr/>
        </p:nvSpPr>
        <p:spPr>
          <a:xfrm>
            <a:off x="6165663" y="3723187"/>
            <a:ext cx="4974632" cy="646331"/>
          </a:xfrm>
          <a:prstGeom prst="rect">
            <a:avLst/>
          </a:prstGeom>
          <a:noFill/>
        </p:spPr>
        <p:txBody>
          <a:bodyPr wrap="square">
            <a:spAutoFit/>
          </a:bodyPr>
          <a:lstStyle/>
          <a:p>
            <a:pPr marL="1800" marR="0" lvl="0" indent="0" algn="l" defTabSz="914400" rtl="0" eaLnBrk="1" fontAlgn="auto" latinLnBrk="0" hangingPunct="1">
              <a:lnSpc>
                <a:spcPct val="100000"/>
              </a:lnSpc>
              <a:spcBef>
                <a:spcPts val="600"/>
              </a:spcBef>
              <a:spcAft>
                <a:spcPts val="0"/>
              </a:spcAft>
              <a:buClr>
                <a:prstClr val="black"/>
              </a:buClr>
              <a:buSzTx/>
              <a:buFontTx/>
              <a:buNone/>
              <a:tabLst/>
              <a:defRPr/>
            </a:pPr>
            <a:r>
              <a:rPr kumimoji="0" lang="en-US" sz="12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For partners </a:t>
            </a:r>
            <a:r>
              <a:rPr kumimoji="0" lang="en-US" sz="1200" b="1" i="0" u="none" strike="noStrike" kern="1200" cap="none" spc="0" normalizeH="0" baseline="0" noProof="0">
                <a:ln>
                  <a:noFill/>
                </a:ln>
                <a:solidFill>
                  <a:srgbClr val="40CEDC"/>
                </a:solidFill>
                <a:effectLst/>
                <a:uLnTx/>
                <a:uFillTx/>
                <a:latin typeface="Arial" panose="020B0604020202020204" pitchFamily="34" charset="0"/>
                <a:ea typeface="+mn-ea"/>
                <a:cs typeface="Arial" panose="020B0604020202020204" pitchFamily="34" charset="0"/>
              </a:rPr>
              <a:t>over the $10,000</a:t>
            </a:r>
            <a:r>
              <a:rPr kumimoji="0" lang="en-US" sz="1200" b="1"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co-op threshold, Microsoft will deposit the funds into the Partner Center co-op claims tool for use in the upcoming semester. Co-op deposits are on Feb 16th and Aug 16</a:t>
            </a:r>
            <a:r>
              <a:rPr kumimoji="0" lang="en-US" sz="1200" b="0" i="0" u="none" strike="noStrike" kern="1200" cap="none" spc="0" normalizeH="0" baseline="30000" noProof="0">
                <a:ln>
                  <a:noFill/>
                </a:ln>
                <a:solidFill>
                  <a:schemeClr val="bg1"/>
                </a:solidFill>
                <a:effectLst/>
                <a:uLnTx/>
                <a:uFillTx/>
                <a:latin typeface="Arial" panose="020B0604020202020204" pitchFamily="34" charset="0"/>
                <a:ea typeface="+mn-ea"/>
                <a:cs typeface="Arial" panose="020B0604020202020204" pitchFamily="34" charset="0"/>
              </a:rPr>
              <a:t>th</a:t>
            </a:r>
            <a:r>
              <a:rPr kumimoji="0" lang="en-US" sz="12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a:t>
            </a:r>
            <a:endParaRPr kumimoji="0" lang="en-US" sz="120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pic>
        <p:nvPicPr>
          <p:cNvPr id="10242" name="Picture 2">
            <a:extLst>
              <a:ext uri="{FF2B5EF4-FFF2-40B4-BE49-F238E27FC236}">
                <a16:creationId xmlns:a16="http://schemas.microsoft.com/office/drawing/2014/main" id="{44DD98F8-952D-DE92-6576-43641C273B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7182" y="1535603"/>
            <a:ext cx="1923614" cy="180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86636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B197C-94F3-AC90-F9A5-C054F1DBF425}"/>
              </a:ext>
            </a:extLst>
          </p:cNvPr>
          <p:cNvSpPr>
            <a:spLocks noGrp="1"/>
          </p:cNvSpPr>
          <p:nvPr>
            <p:ph type="title"/>
          </p:nvPr>
        </p:nvSpPr>
        <p:spPr>
          <a:xfrm>
            <a:off x="457200" y="726240"/>
            <a:ext cx="11170920" cy="553976"/>
          </a:xfrm>
        </p:spPr>
        <p:txBody>
          <a:bodyPr>
            <a:noAutofit/>
          </a:bodyPr>
          <a:lstStyle/>
          <a:p>
            <a:r>
              <a:rPr lang="en-US" sz="3000">
                <a:latin typeface="+mn-lt"/>
              </a:rPr>
              <a:t>Craft a Winning </a:t>
            </a:r>
            <a:r>
              <a:rPr lang="en-US" sz="3000">
                <a:solidFill>
                  <a:schemeClr val="bg1"/>
                </a:solidFill>
                <a:latin typeface="+mn-lt"/>
              </a:rPr>
              <a:t>Demand Generation &amp; Marketing</a:t>
            </a:r>
            <a:r>
              <a:rPr lang="en-US" sz="3000">
                <a:latin typeface="+mn-lt"/>
              </a:rPr>
              <a:t> Strategy</a:t>
            </a:r>
          </a:p>
        </p:txBody>
      </p:sp>
      <p:sp>
        <p:nvSpPr>
          <p:cNvPr id="91" name="Rectangle 90">
            <a:extLst>
              <a:ext uri="{FF2B5EF4-FFF2-40B4-BE49-F238E27FC236}">
                <a16:creationId xmlns:a16="http://schemas.microsoft.com/office/drawing/2014/main" id="{D5658651-F9FF-A3BA-7CE6-6741A769BE95}"/>
              </a:ext>
            </a:extLst>
          </p:cNvPr>
          <p:cNvSpPr/>
          <p:nvPr/>
        </p:nvSpPr>
        <p:spPr>
          <a:xfrm>
            <a:off x="0" y="2139719"/>
            <a:ext cx="12192000" cy="471828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ea typeface="+mn-ea"/>
                <a:cs typeface="+mn-cs"/>
              </a:rPr>
              <a:t>x</a:t>
            </a:r>
          </a:p>
        </p:txBody>
      </p:sp>
      <p:sp>
        <p:nvSpPr>
          <p:cNvPr id="92" name="Rectangle 91">
            <a:extLst>
              <a:ext uri="{FF2B5EF4-FFF2-40B4-BE49-F238E27FC236}">
                <a16:creationId xmlns:a16="http://schemas.microsoft.com/office/drawing/2014/main" id="{6D262105-09A1-1CA3-B683-AAEE17F6DB54}"/>
              </a:ext>
            </a:extLst>
          </p:cNvPr>
          <p:cNvSpPr/>
          <p:nvPr/>
        </p:nvSpPr>
        <p:spPr>
          <a:xfrm>
            <a:off x="457200" y="1979949"/>
            <a:ext cx="11277600" cy="471828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ea typeface="+mn-ea"/>
              <a:cs typeface="+mn-cs"/>
            </a:endParaRPr>
          </a:p>
        </p:txBody>
      </p:sp>
      <p:sp>
        <p:nvSpPr>
          <p:cNvPr id="93" name="Rectangle: Rounded Corners 92">
            <a:extLst>
              <a:ext uri="{FF2B5EF4-FFF2-40B4-BE49-F238E27FC236}">
                <a16:creationId xmlns:a16="http://schemas.microsoft.com/office/drawing/2014/main" id="{5A508990-D122-8784-C2B1-2C4CFB1BF4E3}"/>
              </a:ext>
            </a:extLst>
          </p:cNvPr>
          <p:cNvSpPr>
            <a:spLocks/>
          </p:cNvSpPr>
          <p:nvPr/>
        </p:nvSpPr>
        <p:spPr>
          <a:xfrm>
            <a:off x="831850" y="2177578"/>
            <a:ext cx="2510575" cy="4377424"/>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sp>
        <p:nvSpPr>
          <p:cNvPr id="94" name="Rectangle: Rounded Corners 93">
            <a:extLst>
              <a:ext uri="{FF2B5EF4-FFF2-40B4-BE49-F238E27FC236}">
                <a16:creationId xmlns:a16="http://schemas.microsoft.com/office/drawing/2014/main" id="{146FE2D2-BCB4-C210-71A5-B14674B3BB22}"/>
              </a:ext>
            </a:extLst>
          </p:cNvPr>
          <p:cNvSpPr>
            <a:spLocks/>
          </p:cNvSpPr>
          <p:nvPr/>
        </p:nvSpPr>
        <p:spPr>
          <a:xfrm>
            <a:off x="3504425" y="2177578"/>
            <a:ext cx="2510575" cy="4377424"/>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sp>
        <p:nvSpPr>
          <p:cNvPr id="95" name="Rectangle: Rounded Corners 94">
            <a:extLst>
              <a:ext uri="{FF2B5EF4-FFF2-40B4-BE49-F238E27FC236}">
                <a16:creationId xmlns:a16="http://schemas.microsoft.com/office/drawing/2014/main" id="{CCAE8EBD-5D1F-6706-0880-255B22744E32}"/>
              </a:ext>
            </a:extLst>
          </p:cNvPr>
          <p:cNvSpPr>
            <a:spLocks/>
          </p:cNvSpPr>
          <p:nvPr/>
        </p:nvSpPr>
        <p:spPr>
          <a:xfrm>
            <a:off x="6177000" y="2177578"/>
            <a:ext cx="2510575" cy="4377424"/>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sp>
        <p:nvSpPr>
          <p:cNvPr id="96" name="Rectangle: Rounded Corners 95">
            <a:extLst>
              <a:ext uri="{FF2B5EF4-FFF2-40B4-BE49-F238E27FC236}">
                <a16:creationId xmlns:a16="http://schemas.microsoft.com/office/drawing/2014/main" id="{1849F805-AF5D-445E-673A-20CE1BFB4272}"/>
              </a:ext>
            </a:extLst>
          </p:cNvPr>
          <p:cNvSpPr>
            <a:spLocks/>
          </p:cNvSpPr>
          <p:nvPr/>
        </p:nvSpPr>
        <p:spPr>
          <a:xfrm>
            <a:off x="8849575" y="2177578"/>
            <a:ext cx="2510575" cy="4377424"/>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sp>
        <p:nvSpPr>
          <p:cNvPr id="97" name="Rectangle: Top Corners Rounded 96">
            <a:extLst>
              <a:ext uri="{FF2B5EF4-FFF2-40B4-BE49-F238E27FC236}">
                <a16:creationId xmlns:a16="http://schemas.microsoft.com/office/drawing/2014/main" id="{27502659-0DEB-E3D8-AB0B-65A6C455D6AD}"/>
              </a:ext>
            </a:extLst>
          </p:cNvPr>
          <p:cNvSpPr>
            <a:spLocks/>
          </p:cNvSpPr>
          <p:nvPr/>
        </p:nvSpPr>
        <p:spPr>
          <a:xfrm>
            <a:off x="831850" y="2132601"/>
            <a:ext cx="2510575" cy="1004106"/>
          </a:xfrm>
          <a:prstGeom prst="round2SameRect">
            <a:avLst>
              <a:gd name="adj1" fmla="val 22436"/>
              <a:gd name="adj2" fmla="val 0"/>
            </a:avLst>
          </a:prstGeom>
          <a:solidFill>
            <a:srgbClr val="005757"/>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sp>
        <p:nvSpPr>
          <p:cNvPr id="98" name="Rectangle: Top Corners Rounded 97">
            <a:extLst>
              <a:ext uri="{FF2B5EF4-FFF2-40B4-BE49-F238E27FC236}">
                <a16:creationId xmlns:a16="http://schemas.microsoft.com/office/drawing/2014/main" id="{BED7AB30-0302-B9D3-8657-B561801E1FB4}"/>
              </a:ext>
            </a:extLst>
          </p:cNvPr>
          <p:cNvSpPr>
            <a:spLocks/>
          </p:cNvSpPr>
          <p:nvPr/>
        </p:nvSpPr>
        <p:spPr>
          <a:xfrm>
            <a:off x="3504425" y="2132601"/>
            <a:ext cx="2510575" cy="1004106"/>
          </a:xfrm>
          <a:prstGeom prst="round2SameRect">
            <a:avLst>
              <a:gd name="adj1" fmla="val 22436"/>
              <a:gd name="adj2" fmla="val 0"/>
            </a:avLst>
          </a:prstGeom>
          <a:solidFill>
            <a:srgbClr val="2C9E88"/>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9" name="Rectangle: Top Corners Rounded 98">
            <a:extLst>
              <a:ext uri="{FF2B5EF4-FFF2-40B4-BE49-F238E27FC236}">
                <a16:creationId xmlns:a16="http://schemas.microsoft.com/office/drawing/2014/main" id="{16EC4E9F-B4B3-3FB1-0A55-C45172F4BF71}"/>
              </a:ext>
            </a:extLst>
          </p:cNvPr>
          <p:cNvSpPr>
            <a:spLocks/>
          </p:cNvSpPr>
          <p:nvPr/>
        </p:nvSpPr>
        <p:spPr>
          <a:xfrm>
            <a:off x="6177000" y="2132601"/>
            <a:ext cx="2510575" cy="1004106"/>
          </a:xfrm>
          <a:prstGeom prst="round2SameRect">
            <a:avLst>
              <a:gd name="adj1" fmla="val 22436"/>
              <a:gd name="adj2" fmla="val 0"/>
            </a:avLst>
          </a:prstGeom>
          <a:solidFill>
            <a:srgbClr val="1F728A"/>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0" name="Rectangle: Top Corners Rounded 99">
            <a:extLst>
              <a:ext uri="{FF2B5EF4-FFF2-40B4-BE49-F238E27FC236}">
                <a16:creationId xmlns:a16="http://schemas.microsoft.com/office/drawing/2014/main" id="{A56F86FA-AF14-443E-1F0A-62F3CF914E39}"/>
              </a:ext>
            </a:extLst>
          </p:cNvPr>
          <p:cNvSpPr>
            <a:spLocks/>
          </p:cNvSpPr>
          <p:nvPr/>
        </p:nvSpPr>
        <p:spPr>
          <a:xfrm>
            <a:off x="8849575" y="2132601"/>
            <a:ext cx="2510575" cy="1004106"/>
          </a:xfrm>
          <a:prstGeom prst="round2SameRect">
            <a:avLst>
              <a:gd name="adj1" fmla="val 22436"/>
              <a:gd name="adj2" fmla="val 0"/>
            </a:avLst>
          </a:prstGeom>
          <a:solidFill>
            <a:srgbClr val="92397D"/>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1" name="Title 1">
            <a:extLst>
              <a:ext uri="{FF2B5EF4-FFF2-40B4-BE49-F238E27FC236}">
                <a16:creationId xmlns:a16="http://schemas.microsoft.com/office/drawing/2014/main" id="{95181FAD-D734-60A8-5687-5D55D2E8F69C}"/>
              </a:ext>
            </a:extLst>
          </p:cNvPr>
          <p:cNvSpPr txBox="1">
            <a:spLocks/>
          </p:cNvSpPr>
          <p:nvPr/>
        </p:nvSpPr>
        <p:spPr>
          <a:xfrm>
            <a:off x="831850" y="2284297"/>
            <a:ext cx="2510576" cy="584775"/>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600">
                <a:solidFill>
                  <a:schemeClr val="bg1"/>
                </a:solidFill>
                <a:latin typeface="+mn-lt"/>
                <a:ea typeface="TWK Everett" panose="020B0204000000000000" pitchFamily="34" charset="0"/>
                <a:cs typeface="TWK Everett" panose="020B0204000000000000" pitchFamily="34" charset="0"/>
              </a:rPr>
              <a:t>The customer opportunity impact</a:t>
            </a:r>
            <a:endParaRPr kumimoji="0" lang="en-GB" sz="1600" b="1" i="0" u="none" strike="noStrike" kern="1200" cap="none" spc="0" normalizeH="0" baseline="0" noProof="0">
              <a:ln>
                <a:noFill/>
              </a:ln>
              <a:solidFill>
                <a:schemeClr val="bg1"/>
              </a:solidFill>
              <a:effectLst/>
              <a:uLnTx/>
              <a:uFillTx/>
              <a:latin typeface="+mn-lt"/>
              <a:ea typeface="TWK Everett" panose="020B0204000000000000" pitchFamily="34" charset="0"/>
              <a:cs typeface="TWK Everett" panose="020B0204000000000000" pitchFamily="34" charset="0"/>
            </a:endParaRPr>
          </a:p>
        </p:txBody>
      </p:sp>
      <p:sp>
        <p:nvSpPr>
          <p:cNvPr id="102" name="Title 1">
            <a:extLst>
              <a:ext uri="{FF2B5EF4-FFF2-40B4-BE49-F238E27FC236}">
                <a16:creationId xmlns:a16="http://schemas.microsoft.com/office/drawing/2014/main" id="{50E6FDCD-31DB-E2E7-CD31-7A5FB45099FF}"/>
              </a:ext>
            </a:extLst>
          </p:cNvPr>
          <p:cNvSpPr txBox="1">
            <a:spLocks/>
          </p:cNvSpPr>
          <p:nvPr/>
        </p:nvSpPr>
        <p:spPr>
          <a:xfrm>
            <a:off x="3504424" y="2284297"/>
            <a:ext cx="2510576" cy="584775"/>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600">
                <a:solidFill>
                  <a:schemeClr val="bg1"/>
                </a:solidFill>
                <a:latin typeface="+mn-lt"/>
                <a:ea typeface="TWK Everett" panose="020B0204000000000000" pitchFamily="34" charset="0"/>
                <a:cs typeface="TWK Everett" panose="020B0204000000000000" pitchFamily="34" charset="0"/>
              </a:rPr>
              <a:t>Focus your Sales efforts</a:t>
            </a:r>
          </a:p>
        </p:txBody>
      </p:sp>
      <p:sp>
        <p:nvSpPr>
          <p:cNvPr id="103" name="Title 1">
            <a:extLst>
              <a:ext uri="{FF2B5EF4-FFF2-40B4-BE49-F238E27FC236}">
                <a16:creationId xmlns:a16="http://schemas.microsoft.com/office/drawing/2014/main" id="{F33FBAFD-D998-CA75-D745-774989516369}"/>
              </a:ext>
            </a:extLst>
          </p:cNvPr>
          <p:cNvSpPr txBox="1">
            <a:spLocks/>
          </p:cNvSpPr>
          <p:nvPr/>
        </p:nvSpPr>
        <p:spPr>
          <a:xfrm>
            <a:off x="6176998" y="2284297"/>
            <a:ext cx="2510576" cy="584775"/>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600">
                <a:solidFill>
                  <a:schemeClr val="bg1"/>
                </a:solidFill>
                <a:latin typeface="+mn-lt"/>
                <a:ea typeface="TWK Everett" panose="020B0204000000000000" pitchFamily="34" charset="0"/>
                <a:cs typeface="TWK Everett" panose="020B0204000000000000" pitchFamily="34" charset="0"/>
              </a:rPr>
              <a:t>Solution Sales Play and Playbooks</a:t>
            </a:r>
            <a:endParaRPr kumimoji="0" lang="en-GB" sz="1600" b="1" i="0" u="none" strike="noStrike" kern="1200" cap="none" spc="0" normalizeH="0" baseline="0" noProof="0">
              <a:ln>
                <a:noFill/>
              </a:ln>
              <a:solidFill>
                <a:schemeClr val="bg1"/>
              </a:solidFill>
              <a:effectLst/>
              <a:uLnTx/>
              <a:uFillTx/>
              <a:latin typeface="+mn-lt"/>
              <a:ea typeface="TWK Everett" panose="020B0204000000000000" pitchFamily="34" charset="0"/>
              <a:cs typeface="TWK Everett" panose="020B0204000000000000" pitchFamily="34" charset="0"/>
            </a:endParaRPr>
          </a:p>
        </p:txBody>
      </p:sp>
      <p:sp>
        <p:nvSpPr>
          <p:cNvPr id="104" name="Title 1">
            <a:extLst>
              <a:ext uri="{FF2B5EF4-FFF2-40B4-BE49-F238E27FC236}">
                <a16:creationId xmlns:a16="http://schemas.microsoft.com/office/drawing/2014/main" id="{59DA5F5F-58DB-B41A-DA0F-EA5E2E41EEAC}"/>
              </a:ext>
            </a:extLst>
          </p:cNvPr>
          <p:cNvSpPr txBox="1">
            <a:spLocks/>
          </p:cNvSpPr>
          <p:nvPr/>
        </p:nvSpPr>
        <p:spPr>
          <a:xfrm>
            <a:off x="8849572" y="2284297"/>
            <a:ext cx="2510576" cy="584775"/>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600">
                <a:solidFill>
                  <a:schemeClr val="bg1"/>
                </a:solidFill>
                <a:latin typeface="+mn-lt"/>
                <a:ea typeface="TWK Everett" panose="020B0204000000000000" pitchFamily="34" charset="0"/>
                <a:cs typeface="TWK Everett" panose="020B0204000000000000" pitchFamily="34" charset="0"/>
              </a:rPr>
              <a:t>Launch Your Marketing Campaign</a:t>
            </a:r>
            <a:endParaRPr kumimoji="0" lang="en-GB" sz="1600" b="1" i="0" u="none" strike="noStrike" kern="1200" cap="none" spc="0" normalizeH="0" baseline="0" noProof="0">
              <a:ln>
                <a:noFill/>
              </a:ln>
              <a:solidFill>
                <a:schemeClr val="bg1"/>
              </a:solidFill>
              <a:effectLst/>
              <a:uLnTx/>
              <a:uFillTx/>
              <a:latin typeface="+mn-lt"/>
              <a:ea typeface="TWK Everett" panose="020B0204000000000000" pitchFamily="34" charset="0"/>
              <a:cs typeface="TWK Everett" panose="020B0204000000000000" pitchFamily="34" charset="0"/>
            </a:endParaRPr>
          </a:p>
        </p:txBody>
      </p:sp>
      <p:sp>
        <p:nvSpPr>
          <p:cNvPr id="105" name="Title 1">
            <a:extLst>
              <a:ext uri="{FF2B5EF4-FFF2-40B4-BE49-F238E27FC236}">
                <a16:creationId xmlns:a16="http://schemas.microsoft.com/office/drawing/2014/main" id="{AB61FCF6-F248-B60B-2A76-7317A61D631E}"/>
              </a:ext>
            </a:extLst>
          </p:cNvPr>
          <p:cNvSpPr txBox="1">
            <a:spLocks/>
          </p:cNvSpPr>
          <p:nvPr/>
        </p:nvSpPr>
        <p:spPr>
          <a:xfrm>
            <a:off x="817176" y="3348880"/>
            <a:ext cx="2510576" cy="3370153"/>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nSpc>
                <a:spcPct val="100000"/>
              </a:lnSpc>
              <a:spcAft>
                <a:spcPts val="600"/>
              </a:spcAft>
              <a:defRPr/>
            </a:pPr>
            <a:r>
              <a:rPr lang="en-US" sz="1100" b="0">
                <a:solidFill>
                  <a:srgbClr val="1D3152"/>
                </a:solidFill>
                <a:latin typeface="+mn-lt"/>
                <a:ea typeface="TWK Everett" panose="020B0204000000000000" pitchFamily="34" charset="0"/>
                <a:cs typeface="TWK Everett" panose="020B0204000000000000" pitchFamily="34" charset="0"/>
              </a:rPr>
              <a:t>Identify the opportunity with TD SYNNEX Market insights and identify high propensity customers via </a:t>
            </a:r>
            <a:r>
              <a:rPr lang="en-US" sz="1100" b="0">
                <a:solidFill>
                  <a:srgbClr val="1D3152"/>
                </a:solidFill>
                <a:latin typeface="+mn-lt"/>
                <a:ea typeface="TWK Everett" panose="020B0204000000000000" pitchFamily="34" charset="0"/>
                <a:cs typeface="TWK Everett" panose="020B0204000000000000" pitchFamily="34" charset="0"/>
                <a:hlinkClick r:id="rId2"/>
              </a:rPr>
              <a:t>CLAS</a:t>
            </a:r>
            <a:r>
              <a:rPr lang="en-US" sz="1100" b="0">
                <a:solidFill>
                  <a:srgbClr val="1D3152"/>
                </a:solidFill>
                <a:latin typeface="+mn-lt"/>
                <a:ea typeface="TWK Everett" panose="020B0204000000000000" pitchFamily="34" charset="0"/>
                <a:cs typeface="TWK Everett" panose="020B0204000000000000" pitchFamily="34" charset="0"/>
              </a:rPr>
              <a:t> &amp; </a:t>
            </a:r>
            <a:r>
              <a:rPr lang="en-US" sz="1100" b="0">
                <a:solidFill>
                  <a:srgbClr val="1D3152"/>
                </a:solidFill>
                <a:latin typeface="+mn-lt"/>
                <a:ea typeface="TWK Everett" panose="020B0204000000000000" pitchFamily="34" charset="0"/>
                <a:cs typeface="TWK Everett" panose="020B0204000000000000" pitchFamily="34" charset="0"/>
                <a:hlinkClick r:id="rId3"/>
              </a:rPr>
              <a:t>Sales Advisor</a:t>
            </a:r>
            <a:r>
              <a:rPr lang="en-US" sz="1100" b="0">
                <a:solidFill>
                  <a:srgbClr val="1D3152"/>
                </a:solidFill>
                <a:latin typeface="+mn-lt"/>
                <a:ea typeface="TWK Everett" panose="020B0204000000000000" pitchFamily="34" charset="0"/>
                <a:cs typeface="TWK Everett" panose="020B0204000000000000" pitchFamily="34" charset="0"/>
              </a:rPr>
              <a:t>.</a:t>
            </a:r>
          </a:p>
          <a:p>
            <a:pPr lvl="0">
              <a:lnSpc>
                <a:spcPct val="100000"/>
              </a:lnSpc>
              <a:spcAft>
                <a:spcPts val="600"/>
              </a:spcAft>
              <a:defRPr/>
            </a:pPr>
            <a:r>
              <a:rPr lang="en-US" sz="1100" b="0">
                <a:solidFill>
                  <a:srgbClr val="1D3152"/>
                </a:solidFill>
                <a:latin typeface="+mn-lt"/>
                <a:ea typeface="TWK Everett" panose="020B0204000000000000" pitchFamily="34" charset="0"/>
                <a:cs typeface="TWK Everett" panose="020B0204000000000000" pitchFamily="34" charset="0"/>
              </a:rPr>
              <a:t>Cloud Ascent insights help you identify which customers are ready to purchase Microsoft products—and focus on delivering the solutions they need. Trainings available </a:t>
            </a:r>
            <a:r>
              <a:rPr lang="en-US" sz="1100" b="0">
                <a:solidFill>
                  <a:srgbClr val="1D3152"/>
                </a:solidFill>
                <a:latin typeface="+mn-lt"/>
                <a:ea typeface="TWK Everett" panose="020B0204000000000000" pitchFamily="34" charset="0"/>
                <a:cs typeface="TWK Everett" panose="020B0204000000000000" pitchFamily="34" charset="0"/>
                <a:hlinkClick r:id="rId4"/>
              </a:rPr>
              <a:t>here</a:t>
            </a:r>
            <a:r>
              <a:rPr lang="en-US" sz="1100" b="0">
                <a:solidFill>
                  <a:srgbClr val="1D3152"/>
                </a:solidFill>
                <a:latin typeface="+mn-lt"/>
                <a:ea typeface="TWK Everett" panose="020B0204000000000000" pitchFamily="34" charset="0"/>
                <a:cs typeface="TWK Everett" panose="020B0204000000000000" pitchFamily="34" charset="0"/>
              </a:rPr>
              <a:t>.</a:t>
            </a:r>
          </a:p>
          <a:p>
            <a:pPr>
              <a:lnSpc>
                <a:spcPct val="100000"/>
              </a:lnSpc>
              <a:spcAft>
                <a:spcPts val="600"/>
              </a:spcAft>
              <a:defRPr/>
            </a:pPr>
            <a:r>
              <a:rPr lang="en-US" sz="1100">
                <a:solidFill>
                  <a:srgbClr val="1D3152"/>
                </a:solidFill>
                <a:latin typeface="+mn-lt"/>
                <a:ea typeface="TWK Everett" panose="020B0204000000000000" pitchFamily="34" charset="0"/>
                <a:cs typeface="TWK Everett" panose="020B0204000000000000" pitchFamily="34" charset="0"/>
              </a:rPr>
              <a:t>Identify strong customer leads </a:t>
            </a:r>
            <a:r>
              <a:rPr lang="en-US" sz="1100" b="0">
                <a:solidFill>
                  <a:srgbClr val="1D3152"/>
                </a:solidFill>
                <a:latin typeface="+mn-lt"/>
                <a:ea typeface="TWK Everett" panose="020B0204000000000000" pitchFamily="34" charset="0"/>
                <a:cs typeface="TWK Everett" panose="020B0204000000000000" pitchFamily="34" charset="0"/>
              </a:rPr>
              <a:t>with high propensity Identify Cohorts (targeted list of SMB customers) from Cloud Ascent (CLAS) that map to a particular Sales Play.</a:t>
            </a:r>
          </a:p>
          <a:p>
            <a:pPr lvl="0">
              <a:lnSpc>
                <a:spcPct val="100000"/>
              </a:lnSpc>
              <a:spcAft>
                <a:spcPts val="1200"/>
              </a:spcAft>
              <a:defRPr/>
            </a:pPr>
            <a:endParaRPr lang="en-US" sz="1100" b="0">
              <a:solidFill>
                <a:srgbClr val="1D3152"/>
              </a:solidFill>
              <a:latin typeface="+mn-lt"/>
              <a:ea typeface="TWK Everett" panose="020B0204000000000000" pitchFamily="34" charset="0"/>
              <a:cs typeface="TWK Everett" panose="020B0204000000000000" pitchFamily="34" charset="0"/>
            </a:endParaRPr>
          </a:p>
        </p:txBody>
      </p:sp>
      <p:sp>
        <p:nvSpPr>
          <p:cNvPr id="106" name="Title 1">
            <a:extLst>
              <a:ext uri="{FF2B5EF4-FFF2-40B4-BE49-F238E27FC236}">
                <a16:creationId xmlns:a16="http://schemas.microsoft.com/office/drawing/2014/main" id="{DE61DF34-9627-E3B9-5F03-C357731EA477}"/>
              </a:ext>
            </a:extLst>
          </p:cNvPr>
          <p:cNvSpPr txBox="1">
            <a:spLocks/>
          </p:cNvSpPr>
          <p:nvPr/>
        </p:nvSpPr>
        <p:spPr>
          <a:xfrm>
            <a:off x="3521563" y="3369293"/>
            <a:ext cx="2510576" cy="3046988"/>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600"/>
              </a:spcAft>
              <a:defRPr/>
            </a:pPr>
            <a:r>
              <a:rPr lang="en-US" sz="1100" b="0">
                <a:solidFill>
                  <a:srgbClr val="1D3152"/>
                </a:solidFill>
                <a:latin typeface="+mn-lt"/>
                <a:ea typeface="TWK Everett" panose="020B0204000000000000" pitchFamily="34" charset="0"/>
                <a:cs typeface="TWK Everett" panose="020B0204000000000000" pitchFamily="34" charset="0"/>
              </a:rPr>
              <a:t>Invest your high-cost sales resources in the customers who are most likely to make a purchase. TD SYNNEX enable your sellers to sell more effectively through demonstrating and landing value in each of the Cloud Solution Area such as:</a:t>
            </a:r>
          </a:p>
          <a:p>
            <a:pPr marL="171450" lvl="0" indent="-171450">
              <a:lnSpc>
                <a:spcPct val="100000"/>
              </a:lnSpc>
              <a:buFont typeface="Arial" panose="020B0604020202020204" pitchFamily="34" charset="0"/>
              <a:buChar char="•"/>
              <a:defRPr/>
            </a:pPr>
            <a:r>
              <a:rPr lang="en-US" sz="1100" b="0">
                <a:solidFill>
                  <a:srgbClr val="1D3152"/>
                </a:solidFill>
                <a:latin typeface="+mn-lt"/>
                <a:ea typeface="TWK Everett" panose="020B0204000000000000" pitchFamily="34" charset="0"/>
                <a:cs typeface="TWK Everett" panose="020B0204000000000000" pitchFamily="34" charset="0"/>
              </a:rPr>
              <a:t>Azure</a:t>
            </a:r>
          </a:p>
          <a:p>
            <a:pPr marL="171450" lvl="0" indent="-171450">
              <a:lnSpc>
                <a:spcPct val="100000"/>
              </a:lnSpc>
              <a:buFont typeface="Arial" panose="020B0604020202020204" pitchFamily="34" charset="0"/>
              <a:buChar char="•"/>
              <a:defRPr/>
            </a:pPr>
            <a:r>
              <a:rPr lang="en-US" sz="1100" b="0">
                <a:solidFill>
                  <a:srgbClr val="1D3152"/>
                </a:solidFill>
                <a:latin typeface="+mn-lt"/>
                <a:ea typeface="TWK Everett" panose="020B0204000000000000" pitchFamily="34" charset="0"/>
                <a:cs typeface="TWK Everett" panose="020B0204000000000000" pitchFamily="34" charset="0"/>
              </a:rPr>
              <a:t>Modern Work</a:t>
            </a:r>
          </a:p>
          <a:p>
            <a:pPr marL="171450" lvl="0" indent="-171450">
              <a:lnSpc>
                <a:spcPct val="100000"/>
              </a:lnSpc>
              <a:buFont typeface="Arial" panose="020B0604020202020204" pitchFamily="34" charset="0"/>
              <a:buChar char="•"/>
              <a:defRPr/>
            </a:pPr>
            <a:r>
              <a:rPr lang="en-US" sz="1100" b="0">
                <a:solidFill>
                  <a:srgbClr val="1D3152"/>
                </a:solidFill>
                <a:latin typeface="+mn-lt"/>
                <a:ea typeface="TWK Everett" panose="020B0204000000000000" pitchFamily="34" charset="0"/>
                <a:cs typeface="TWK Everett" panose="020B0204000000000000" pitchFamily="34" charset="0"/>
              </a:rPr>
              <a:t>Business Applications</a:t>
            </a:r>
          </a:p>
          <a:p>
            <a:pPr marL="171450" lvl="0" indent="-171450">
              <a:lnSpc>
                <a:spcPct val="100000"/>
              </a:lnSpc>
              <a:buFont typeface="Arial" panose="020B0604020202020204" pitchFamily="34" charset="0"/>
              <a:buChar char="•"/>
              <a:defRPr/>
            </a:pPr>
            <a:r>
              <a:rPr lang="en-US" sz="1100" b="0">
                <a:solidFill>
                  <a:srgbClr val="1D3152"/>
                </a:solidFill>
                <a:latin typeface="+mn-lt"/>
                <a:ea typeface="TWK Everett" panose="020B0204000000000000" pitchFamily="34" charset="0"/>
                <a:cs typeface="TWK Everett" panose="020B0204000000000000" pitchFamily="34" charset="0"/>
              </a:rPr>
              <a:t>Security</a:t>
            </a:r>
          </a:p>
          <a:p>
            <a:pPr marL="171450" lvl="0" indent="-171450">
              <a:lnSpc>
                <a:spcPct val="100000"/>
              </a:lnSpc>
              <a:buFont typeface="Arial" panose="020B0604020202020204" pitchFamily="34" charset="0"/>
              <a:buChar char="•"/>
              <a:defRPr/>
            </a:pPr>
            <a:endParaRPr lang="en-US" sz="1100" b="0">
              <a:solidFill>
                <a:srgbClr val="1D3152"/>
              </a:solidFill>
              <a:latin typeface="+mn-lt"/>
              <a:ea typeface="TWK Everett" panose="020B0204000000000000" pitchFamily="34" charset="0"/>
              <a:cs typeface="TWK Everett" panose="020B0204000000000000" pitchFamily="34" charset="0"/>
            </a:endParaRPr>
          </a:p>
          <a:p>
            <a:pPr lvl="0">
              <a:lnSpc>
                <a:spcPct val="100000"/>
              </a:lnSpc>
              <a:defRPr/>
            </a:pPr>
            <a:r>
              <a:rPr lang="en-US" sz="1100" b="0">
                <a:solidFill>
                  <a:srgbClr val="1D3152"/>
                </a:solidFill>
                <a:latin typeface="+mn-lt"/>
                <a:ea typeface="TWK Everett" panose="020B0204000000000000" pitchFamily="34" charset="0"/>
                <a:cs typeface="TWK Everett" panose="020B0204000000000000" pitchFamily="34" charset="0"/>
              </a:rPr>
              <a:t>Our expert team will enable you to accelerate sales lead cycle success.</a:t>
            </a:r>
          </a:p>
          <a:p>
            <a:pPr lvl="0">
              <a:lnSpc>
                <a:spcPct val="100000"/>
              </a:lnSpc>
              <a:spcAft>
                <a:spcPts val="600"/>
              </a:spcAft>
              <a:defRPr/>
            </a:pPr>
            <a:endParaRPr lang="en-US" sz="1100" b="0">
              <a:solidFill>
                <a:srgbClr val="1D3152"/>
              </a:solidFill>
              <a:latin typeface="+mn-lt"/>
              <a:ea typeface="TWK Everett" panose="020B0204000000000000" pitchFamily="34" charset="0"/>
              <a:cs typeface="TWK Everett" panose="020B0204000000000000" pitchFamily="34" charset="0"/>
            </a:endParaRPr>
          </a:p>
        </p:txBody>
      </p:sp>
      <p:sp>
        <p:nvSpPr>
          <p:cNvPr id="107" name="Title 1">
            <a:extLst>
              <a:ext uri="{FF2B5EF4-FFF2-40B4-BE49-F238E27FC236}">
                <a16:creationId xmlns:a16="http://schemas.microsoft.com/office/drawing/2014/main" id="{3A4FBA19-2E12-3174-5076-E174C0337438}"/>
              </a:ext>
            </a:extLst>
          </p:cNvPr>
          <p:cNvSpPr txBox="1">
            <a:spLocks/>
          </p:cNvSpPr>
          <p:nvPr/>
        </p:nvSpPr>
        <p:spPr>
          <a:xfrm>
            <a:off x="6159860" y="3358852"/>
            <a:ext cx="2527713" cy="2492990"/>
          </a:xfrm>
          <a:prstGeom prst="rect">
            <a:avLst/>
          </a:prstGeom>
        </p:spPr>
        <p:txBody>
          <a:bodyPr vert="horz" wrap="square"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nSpc>
                <a:spcPct val="100000"/>
              </a:lnSpc>
              <a:spcAft>
                <a:spcPts val="600"/>
              </a:spcAft>
              <a:defRPr/>
            </a:pPr>
            <a:r>
              <a:rPr lang="en-US" sz="1100" b="0">
                <a:solidFill>
                  <a:srgbClr val="1D3152"/>
                </a:solidFill>
                <a:latin typeface="+mn-lt"/>
                <a:ea typeface="TWK Everett" panose="020B0204000000000000" pitchFamily="34" charset="0"/>
                <a:cs typeface="TWK Everett" panose="020B0204000000000000" pitchFamily="34" charset="0"/>
              </a:rPr>
              <a:t>Explore solution plays and curated resources to help develop competitive solutions, serve customers, and grow.</a:t>
            </a:r>
          </a:p>
          <a:p>
            <a:pPr>
              <a:lnSpc>
                <a:spcPct val="100000"/>
              </a:lnSpc>
              <a:spcAft>
                <a:spcPts val="600"/>
              </a:spcAft>
              <a:defRPr/>
            </a:pPr>
            <a:r>
              <a:rPr lang="en-US" sz="1100" b="0" u="sng">
                <a:latin typeface="+mn-lt"/>
                <a:hlinkClick r:id="rId5" tooltip="FY25 Modern Work Partner Playbook"/>
              </a:rPr>
              <a:t>FY25 Modern Work Playbook</a:t>
            </a:r>
            <a:endParaRPr lang="en-US" sz="1100" b="0" u="sng">
              <a:latin typeface="+mn-lt"/>
            </a:endParaRPr>
          </a:p>
          <a:p>
            <a:pPr>
              <a:lnSpc>
                <a:spcPct val="100000"/>
              </a:lnSpc>
              <a:spcAft>
                <a:spcPts val="600"/>
              </a:spcAft>
              <a:defRPr/>
            </a:pPr>
            <a:r>
              <a:rPr lang="en-US" sz="1100" b="0" u="sng">
                <a:latin typeface="+mn-lt"/>
                <a:hlinkClick r:id="rId6" tooltip="FY25 Business Applications Partner Playbook"/>
              </a:rPr>
              <a:t>FY25 Business Apps Playbook</a:t>
            </a:r>
            <a:endParaRPr lang="en-US" sz="1100" b="0" u="sng">
              <a:latin typeface="+mn-lt"/>
            </a:endParaRPr>
          </a:p>
          <a:p>
            <a:pPr>
              <a:lnSpc>
                <a:spcPct val="100000"/>
              </a:lnSpc>
              <a:spcAft>
                <a:spcPts val="600"/>
              </a:spcAft>
              <a:defRPr/>
            </a:pPr>
            <a:r>
              <a:rPr lang="en-US" sz="1100" b="0" u="sng">
                <a:latin typeface="+mn-lt"/>
                <a:hlinkClick r:id="rId7" tooltip="FY25 Security Partner Playbook"/>
              </a:rPr>
              <a:t>FY25 Security Partner Playbook</a:t>
            </a:r>
            <a:endParaRPr lang="en-US" sz="1100" b="0" u="sng">
              <a:latin typeface="+mn-lt"/>
            </a:endParaRPr>
          </a:p>
          <a:p>
            <a:pPr>
              <a:lnSpc>
                <a:spcPct val="100000"/>
              </a:lnSpc>
              <a:spcAft>
                <a:spcPts val="600"/>
              </a:spcAft>
              <a:defRPr/>
            </a:pPr>
            <a:r>
              <a:rPr lang="en-US" sz="1100" b="0">
                <a:latin typeface="+mn-lt"/>
                <a:hlinkClick r:id="rId8" tooltip="FY25 Azure Digital and App Innovation Partner Playbook"/>
              </a:rPr>
              <a:t>FY25 Azure Digital &amp; App Innovation Playbook</a:t>
            </a:r>
            <a:endParaRPr lang="en-US" sz="1100" b="0">
              <a:latin typeface="+mn-lt"/>
            </a:endParaRPr>
          </a:p>
          <a:p>
            <a:pPr>
              <a:lnSpc>
                <a:spcPct val="100000"/>
              </a:lnSpc>
              <a:spcAft>
                <a:spcPts val="600"/>
              </a:spcAft>
              <a:defRPr/>
            </a:pPr>
            <a:r>
              <a:rPr lang="en-US" sz="1100" b="0">
                <a:latin typeface="+mn-lt"/>
                <a:hlinkClick r:id="rId9" tooltip="FY25 Azure Data and AI Partner Playbook"/>
              </a:rPr>
              <a:t>FY25 Azure Data and AI Playbook</a:t>
            </a:r>
            <a:endParaRPr lang="en-US" sz="1100" b="0">
              <a:latin typeface="+mn-lt"/>
            </a:endParaRPr>
          </a:p>
          <a:p>
            <a:pPr>
              <a:lnSpc>
                <a:spcPct val="100000"/>
              </a:lnSpc>
              <a:spcAft>
                <a:spcPts val="600"/>
              </a:spcAft>
              <a:defRPr/>
            </a:pPr>
            <a:r>
              <a:rPr lang="en-US" sz="1100" b="0">
                <a:latin typeface="+mn-lt"/>
                <a:hlinkClick r:id="rId10" tooltip="FY25 Cloud Infrastructure Partner Playbook"/>
              </a:rPr>
              <a:t>FY25 Azure Infrastructure Playbook</a:t>
            </a:r>
            <a:endParaRPr lang="en-US" sz="1100" b="0" u="sng">
              <a:latin typeface="+mn-lt"/>
            </a:endParaRPr>
          </a:p>
          <a:p>
            <a:pPr lvl="0">
              <a:lnSpc>
                <a:spcPct val="100000"/>
              </a:lnSpc>
              <a:spcAft>
                <a:spcPts val="600"/>
              </a:spcAft>
              <a:defRPr/>
            </a:pPr>
            <a:endParaRPr lang="en-US" sz="1100" b="0">
              <a:solidFill>
                <a:srgbClr val="1D3152"/>
              </a:solidFill>
              <a:latin typeface="+mn-lt"/>
              <a:ea typeface="TWK Everett" panose="020B0204000000000000" pitchFamily="34" charset="0"/>
              <a:cs typeface="TWK Everett" panose="020B0204000000000000" pitchFamily="34" charset="0"/>
            </a:endParaRPr>
          </a:p>
        </p:txBody>
      </p:sp>
      <p:sp>
        <p:nvSpPr>
          <p:cNvPr id="108" name="Title 1">
            <a:extLst>
              <a:ext uri="{FF2B5EF4-FFF2-40B4-BE49-F238E27FC236}">
                <a16:creationId xmlns:a16="http://schemas.microsoft.com/office/drawing/2014/main" id="{E7DC3EF7-D26E-09CF-8BED-64B97C429185}"/>
              </a:ext>
            </a:extLst>
          </p:cNvPr>
          <p:cNvSpPr txBox="1">
            <a:spLocks/>
          </p:cNvSpPr>
          <p:nvPr/>
        </p:nvSpPr>
        <p:spPr>
          <a:xfrm>
            <a:off x="8854844" y="3358852"/>
            <a:ext cx="2519980" cy="2854243"/>
          </a:xfrm>
          <a:prstGeom prst="rect">
            <a:avLst/>
          </a:prstGeom>
        </p:spPr>
        <p:txBody>
          <a:bodyPr vert="horz" wrap="square"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1200"/>
              </a:spcAft>
              <a:defRPr/>
            </a:pPr>
            <a:r>
              <a:rPr lang="en-US" sz="1100">
                <a:solidFill>
                  <a:srgbClr val="1D3152"/>
                </a:solidFill>
                <a:latin typeface="+mn-lt"/>
                <a:ea typeface="TWK Everett" panose="020B0204000000000000" pitchFamily="34" charset="0"/>
                <a:cs typeface="TWK Everett" panose="020B0204000000000000" pitchFamily="34" charset="0"/>
              </a:rPr>
              <a:t>Go to Market resources: </a:t>
            </a:r>
            <a:r>
              <a:rPr lang="en-US" sz="1100" b="0">
                <a:solidFill>
                  <a:srgbClr val="1D3152"/>
                </a:solidFill>
                <a:latin typeface="+mn-lt"/>
                <a:ea typeface="TWK Everett" panose="020B0204000000000000" pitchFamily="34" charset="0"/>
                <a:cs typeface="TWK Everett" panose="020B0204000000000000" pitchFamily="34" charset="0"/>
              </a:rPr>
              <a:t>Here you can find social media, blog, and email campaigns, banners to post on your site. </a:t>
            </a:r>
          </a:p>
          <a:p>
            <a:pPr marL="171450" indent="-171450">
              <a:lnSpc>
                <a:spcPct val="100000"/>
              </a:lnSpc>
              <a:buFont typeface="Arial" panose="020B0604020202020204" pitchFamily="34" charset="0"/>
              <a:buChar char="•"/>
              <a:defRPr/>
            </a:pPr>
            <a:r>
              <a:rPr lang="en-US" sz="1100" b="0">
                <a:solidFill>
                  <a:srgbClr val="1F728A"/>
                </a:solidFill>
                <a:hlinkClick r:id="rId11">
                  <a:extLst>
                    <a:ext uri="{A12FA001-AC4F-418D-AE19-62706E023703}">
                      <ahyp:hlinkClr xmlns:ahyp="http://schemas.microsoft.com/office/drawing/2018/hyperlinkcolor" val="tx"/>
                    </a:ext>
                  </a:extLst>
                </a:hlinkClick>
              </a:rPr>
              <a:t>TD SYNNEX </a:t>
            </a:r>
            <a:r>
              <a:rPr lang="en-US" sz="1100" b="0" err="1">
                <a:solidFill>
                  <a:srgbClr val="1F728A"/>
                </a:solidFill>
                <a:hlinkClick r:id="rId11">
                  <a:extLst>
                    <a:ext uri="{A12FA001-AC4F-418D-AE19-62706E023703}">
                      <ahyp:hlinkClr xmlns:ahyp="http://schemas.microsoft.com/office/drawing/2018/hyperlinkcolor" val="tx"/>
                    </a:ext>
                  </a:extLst>
                </a:hlinkClick>
              </a:rPr>
              <a:t>DemandSolv</a:t>
            </a:r>
            <a:endParaRPr lang="en-US" sz="1100" b="0">
              <a:solidFill>
                <a:srgbClr val="1F728A"/>
              </a:solidFill>
            </a:endParaRPr>
          </a:p>
          <a:p>
            <a:pPr marL="171450" indent="-171450">
              <a:lnSpc>
                <a:spcPct val="100000"/>
              </a:lnSpc>
              <a:buFont typeface="Arial" panose="020B0604020202020204" pitchFamily="34" charset="0"/>
              <a:buChar char="•"/>
              <a:defRPr/>
            </a:pPr>
            <a:r>
              <a:rPr lang="en-US" sz="1100" b="0">
                <a:latin typeface="+mn-lt"/>
                <a:hlinkClick r:id="rId12"/>
              </a:rPr>
              <a:t>Partner Marketing Center</a:t>
            </a:r>
            <a:r>
              <a:rPr lang="en-US" sz="1100" b="0">
                <a:latin typeface="+mn-lt"/>
              </a:rPr>
              <a:t> </a:t>
            </a:r>
            <a:r>
              <a:rPr lang="en-US" sz="1100" b="0">
                <a:solidFill>
                  <a:srgbClr val="1D3152"/>
                </a:solidFill>
                <a:latin typeface="+mn-lt"/>
                <a:ea typeface="TWK Everett" panose="020B0204000000000000" pitchFamily="34" charset="0"/>
                <a:cs typeface="TWK Everett" panose="020B0204000000000000" pitchFamily="34" charset="0"/>
              </a:rPr>
              <a:t>(PMC) Campaign-in-a-box</a:t>
            </a:r>
          </a:p>
          <a:p>
            <a:pPr marL="171450" lvl="0" indent="-171450">
              <a:lnSpc>
                <a:spcPct val="100000"/>
              </a:lnSpc>
              <a:buFont typeface="Arial" panose="020B0604020202020204" pitchFamily="34" charset="0"/>
              <a:buChar char="•"/>
              <a:defRPr/>
            </a:pPr>
            <a:r>
              <a:rPr lang="en-US" sz="1100" b="0">
                <a:solidFill>
                  <a:srgbClr val="1D3152"/>
                </a:solidFill>
                <a:latin typeface="+mn-lt"/>
                <a:ea typeface="TWK Everett" panose="020B0204000000000000" pitchFamily="34" charset="0"/>
                <a:cs typeface="TWK Everett" panose="020B0204000000000000" pitchFamily="34" charset="0"/>
                <a:hlinkClick r:id="rId13"/>
              </a:rPr>
              <a:t>Digital Marketing Center </a:t>
            </a:r>
            <a:r>
              <a:rPr lang="en-US" sz="1100" b="0">
                <a:solidFill>
                  <a:srgbClr val="1D3152"/>
                </a:solidFill>
                <a:latin typeface="+mn-lt"/>
                <a:ea typeface="TWK Everett" panose="020B0204000000000000" pitchFamily="34" charset="0"/>
                <a:cs typeface="TWK Everett" panose="020B0204000000000000" pitchFamily="34" charset="0"/>
              </a:rPr>
              <a:t> (DMC) Campaigns automation</a:t>
            </a:r>
          </a:p>
          <a:p>
            <a:pPr marL="171450" lvl="0" indent="-171450">
              <a:lnSpc>
                <a:spcPct val="100000"/>
              </a:lnSpc>
              <a:buFont typeface="Arial" panose="020B0604020202020204" pitchFamily="34" charset="0"/>
              <a:buChar char="•"/>
              <a:defRPr/>
            </a:pPr>
            <a:r>
              <a:rPr lang="en-US" sz="1100" b="0">
                <a:solidFill>
                  <a:srgbClr val="1D3152"/>
                </a:solidFill>
                <a:latin typeface="+mn-lt"/>
                <a:ea typeface="TWK Everett" panose="020B0204000000000000" pitchFamily="34" charset="0"/>
                <a:cs typeface="TWK Everett" panose="020B0204000000000000" pitchFamily="34" charset="0"/>
                <a:hlinkClick r:id="rId14"/>
              </a:rPr>
              <a:t>Global Promotion Guide</a:t>
            </a:r>
            <a:endParaRPr lang="en-US" sz="1100" b="0">
              <a:solidFill>
                <a:srgbClr val="1D3152"/>
              </a:solidFill>
              <a:latin typeface="+mn-lt"/>
              <a:ea typeface="TWK Everett" panose="020B0204000000000000" pitchFamily="34" charset="0"/>
              <a:cs typeface="TWK Everett" panose="020B0204000000000000" pitchFamily="34" charset="0"/>
            </a:endParaRPr>
          </a:p>
          <a:p>
            <a:endParaRPr lang="en-US" sz="1100" b="0">
              <a:solidFill>
                <a:srgbClr val="1D3152"/>
              </a:solidFill>
              <a:latin typeface="+mn-lt"/>
              <a:ea typeface="TWK Everett" panose="020B0204000000000000" pitchFamily="34" charset="0"/>
              <a:cs typeface="TWK Everett" panose="020B0204000000000000" pitchFamily="34" charset="0"/>
            </a:endParaRPr>
          </a:p>
          <a:p>
            <a:r>
              <a:rPr lang="en-US" sz="1100" b="0">
                <a:solidFill>
                  <a:srgbClr val="1D3152"/>
                </a:solidFill>
                <a:latin typeface="+mn-lt"/>
                <a:ea typeface="TWK Everett" panose="020B0204000000000000" pitchFamily="34" charset="0"/>
                <a:cs typeface="TWK Everett" panose="020B0204000000000000" pitchFamily="34" charset="0"/>
              </a:rPr>
              <a:t>Microsoft focuses on SMB, especially with CSP. This site provides the latest partner campaigns and resources: </a:t>
            </a:r>
            <a:r>
              <a:rPr lang="en-US" sz="1100" b="0">
                <a:latin typeface="+mn-lt"/>
                <a:hlinkClick r:id="rId15"/>
              </a:rPr>
              <a:t>Partners - Sell through CSP</a:t>
            </a:r>
            <a:r>
              <a:rPr lang="en-US" sz="1100" b="0">
                <a:latin typeface="+mn-lt"/>
              </a:rPr>
              <a:t>.</a:t>
            </a:r>
          </a:p>
        </p:txBody>
      </p:sp>
      <p:sp>
        <p:nvSpPr>
          <p:cNvPr id="114" name="TextBox 113">
            <a:extLst>
              <a:ext uri="{FF2B5EF4-FFF2-40B4-BE49-F238E27FC236}">
                <a16:creationId xmlns:a16="http://schemas.microsoft.com/office/drawing/2014/main" id="{E4D00B88-B70D-FA38-EF8F-A10DB9C28338}"/>
              </a:ext>
            </a:extLst>
          </p:cNvPr>
          <p:cNvSpPr txBox="1"/>
          <p:nvPr/>
        </p:nvSpPr>
        <p:spPr>
          <a:xfrm>
            <a:off x="507512" y="1403559"/>
            <a:ext cx="11170920" cy="461665"/>
          </a:xfrm>
          <a:prstGeom prst="rect">
            <a:avLst/>
          </a:prstGeom>
          <a:noFill/>
        </p:spPr>
        <p:txBody>
          <a:bodyPr wrap="square">
            <a:spAutoFit/>
          </a:bodyPr>
          <a:lstStyle/>
          <a:p>
            <a:pPr marL="0" indent="0">
              <a:buNone/>
            </a:pPr>
            <a:r>
              <a:rPr lang="en-US" sz="1200">
                <a:solidFill>
                  <a:schemeClr val="bg1"/>
                </a:solidFill>
              </a:rPr>
              <a:t>Whether you are a new reseller or looking to enhance your existing marketing strategy, TD SYNNEX can help you uncover new opportunities and grow your business.</a:t>
            </a:r>
          </a:p>
        </p:txBody>
      </p:sp>
      <p:pic>
        <p:nvPicPr>
          <p:cNvPr id="11266" name="Picture 2">
            <a:extLst>
              <a:ext uri="{FF2B5EF4-FFF2-40B4-BE49-F238E27FC236}">
                <a16:creationId xmlns:a16="http://schemas.microsoft.com/office/drawing/2014/main" id="{BF3FE691-16F5-D16A-927E-8BB80706FEDD}"/>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20001" y="1204307"/>
            <a:ext cx="1801562" cy="179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46576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CEA8BD-05AD-81AE-BA27-F63E64984CFA}"/>
            </a:ext>
          </a:extLst>
        </p:cNvPr>
        <p:cNvGrpSpPr/>
        <p:nvPr/>
      </p:nvGrpSpPr>
      <p:grpSpPr>
        <a:xfrm>
          <a:off x="0" y="0"/>
          <a:ext cx="0" cy="0"/>
          <a:chOff x="0" y="0"/>
          <a:chExt cx="0" cy="0"/>
        </a:xfrm>
      </p:grpSpPr>
      <p:sp>
        <p:nvSpPr>
          <p:cNvPr id="224" name="Rectangle 223" hidden="1">
            <a:extLst>
              <a:ext uri="{FF2B5EF4-FFF2-40B4-BE49-F238E27FC236}">
                <a16:creationId xmlns:a16="http://schemas.microsoft.com/office/drawing/2014/main" id="{593028A0-A2E4-32F4-3DBC-628C9DF16047}"/>
              </a:ext>
            </a:extLst>
          </p:cNvPr>
          <p:cNvSpPr/>
          <p:nvPr/>
        </p:nvSpPr>
        <p:spPr>
          <a:xfrm>
            <a:off x="-232228" y="-1378857"/>
            <a:ext cx="928914" cy="92891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5" name="Rectangle 224" hidden="1">
            <a:extLst>
              <a:ext uri="{FF2B5EF4-FFF2-40B4-BE49-F238E27FC236}">
                <a16:creationId xmlns:a16="http://schemas.microsoft.com/office/drawing/2014/main" id="{EBBFFC77-F9F1-AE12-6030-6A806663AC8C}"/>
              </a:ext>
            </a:extLst>
          </p:cNvPr>
          <p:cNvSpPr/>
          <p:nvPr/>
        </p:nvSpPr>
        <p:spPr>
          <a:xfrm>
            <a:off x="870858" y="-1378857"/>
            <a:ext cx="928914" cy="92891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470AC3BD-53EF-0FF5-AF42-A922E8E16D0D}"/>
              </a:ext>
            </a:extLst>
          </p:cNvPr>
          <p:cNvSpPr/>
          <p:nvPr/>
        </p:nvSpPr>
        <p:spPr>
          <a:xfrm>
            <a:off x="0" y="2717727"/>
            <a:ext cx="12192000" cy="3883098"/>
          </a:xfrm>
          <a:prstGeom prst="rect">
            <a:avLst/>
          </a:prstGeom>
          <a:solidFill>
            <a:srgbClr val="FFFFFF"/>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sp>
        <p:nvSpPr>
          <p:cNvPr id="26" name="Title 6">
            <a:extLst>
              <a:ext uri="{FF2B5EF4-FFF2-40B4-BE49-F238E27FC236}">
                <a16:creationId xmlns:a16="http://schemas.microsoft.com/office/drawing/2014/main" id="{A17E49B1-56DE-0FF3-EBBF-A8AD17781E10}"/>
              </a:ext>
            </a:extLst>
          </p:cNvPr>
          <p:cNvSpPr txBox="1">
            <a:spLocks/>
          </p:cNvSpPr>
          <p:nvPr/>
        </p:nvSpPr>
        <p:spPr>
          <a:xfrm>
            <a:off x="440851" y="310196"/>
            <a:ext cx="6898701" cy="985484"/>
          </a:xfrm>
          <a:prstGeom prst="rect">
            <a:avLst/>
          </a:prstGeom>
        </p:spPr>
        <p:txBody>
          <a:bodyPr vert="horz" lIns="0" tIns="45720" rIns="91440" bIns="45720" rtlCol="0" anchor="ctr">
            <a:noAutofit/>
          </a:bodyPr>
          <a:lstStyle>
            <a:lvl1pPr algn="l" defTabSz="914400" rtl="0" eaLnBrk="1" latinLnBrk="0" hangingPunct="1">
              <a:lnSpc>
                <a:spcPct val="10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sz="2800" b="0">
                <a:solidFill>
                  <a:srgbClr val="FFFFFF"/>
                </a:solidFill>
                <a:latin typeface="TWK Everett" panose="02110004020202020204"/>
                <a:cs typeface="Arial" panose="020B0604020202020204" pitchFamily="34" charset="0"/>
              </a:rPr>
              <a:t>TD SYNNEX Market Intelligence</a:t>
            </a:r>
          </a:p>
        </p:txBody>
      </p:sp>
      <p:sp>
        <p:nvSpPr>
          <p:cNvPr id="27" name="Rectangle 26">
            <a:extLst>
              <a:ext uri="{FF2B5EF4-FFF2-40B4-BE49-F238E27FC236}">
                <a16:creationId xmlns:a16="http://schemas.microsoft.com/office/drawing/2014/main" id="{A5C3D4DE-C255-8B5B-2790-BACA2483D77A}"/>
              </a:ext>
            </a:extLst>
          </p:cNvPr>
          <p:cNvSpPr/>
          <p:nvPr/>
        </p:nvSpPr>
        <p:spPr>
          <a:xfrm>
            <a:off x="0" y="5556117"/>
            <a:ext cx="12192000" cy="1027932"/>
          </a:xfrm>
          <a:prstGeom prst="rect">
            <a:avLst/>
          </a:prstGeom>
          <a:solidFill>
            <a:srgbClr val="92397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sp>
        <p:nvSpPr>
          <p:cNvPr id="28" name="Oval 27">
            <a:extLst>
              <a:ext uri="{FF2B5EF4-FFF2-40B4-BE49-F238E27FC236}">
                <a16:creationId xmlns:a16="http://schemas.microsoft.com/office/drawing/2014/main" id="{5B022642-6001-66C9-6026-DEDEF14BF0A8}"/>
              </a:ext>
            </a:extLst>
          </p:cNvPr>
          <p:cNvSpPr/>
          <p:nvPr/>
        </p:nvSpPr>
        <p:spPr>
          <a:xfrm>
            <a:off x="1219462" y="1846970"/>
            <a:ext cx="1332840" cy="1332838"/>
          </a:xfrm>
          <a:prstGeom prst="ellipse">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sym typeface="TWK Everett" panose="020B0204000000000000" pitchFamily="34" charset="0"/>
            </a:endParaRPr>
          </a:p>
        </p:txBody>
      </p:sp>
      <p:sp>
        <p:nvSpPr>
          <p:cNvPr id="29" name="Rectangle 28">
            <a:extLst>
              <a:ext uri="{FF2B5EF4-FFF2-40B4-BE49-F238E27FC236}">
                <a16:creationId xmlns:a16="http://schemas.microsoft.com/office/drawing/2014/main" id="{F8823009-C50D-C276-20FC-7D22A11F99C2}"/>
              </a:ext>
            </a:extLst>
          </p:cNvPr>
          <p:cNvSpPr/>
          <p:nvPr/>
        </p:nvSpPr>
        <p:spPr>
          <a:xfrm>
            <a:off x="571500" y="2679609"/>
            <a:ext cx="2628764" cy="2747032"/>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sp>
        <p:nvSpPr>
          <p:cNvPr id="30" name="Rectangle 29">
            <a:extLst>
              <a:ext uri="{FF2B5EF4-FFF2-40B4-BE49-F238E27FC236}">
                <a16:creationId xmlns:a16="http://schemas.microsoft.com/office/drawing/2014/main" id="{4741C7E0-79CA-6BC7-2E12-2CCC8B1A84DE}"/>
              </a:ext>
            </a:extLst>
          </p:cNvPr>
          <p:cNvSpPr/>
          <p:nvPr/>
        </p:nvSpPr>
        <p:spPr>
          <a:xfrm>
            <a:off x="0" y="2516764"/>
            <a:ext cx="12192000" cy="201973"/>
          </a:xfrm>
          <a:prstGeom prst="rect">
            <a:avLst/>
          </a:prstGeom>
          <a:solidFill>
            <a:srgbClr val="F2F2F2"/>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grpSp>
        <p:nvGrpSpPr>
          <p:cNvPr id="31" name="Group 30">
            <a:extLst>
              <a:ext uri="{FF2B5EF4-FFF2-40B4-BE49-F238E27FC236}">
                <a16:creationId xmlns:a16="http://schemas.microsoft.com/office/drawing/2014/main" id="{D4F5BEF5-F926-8FA7-6D91-8F3FE67476AF}"/>
              </a:ext>
            </a:extLst>
          </p:cNvPr>
          <p:cNvGrpSpPr/>
          <p:nvPr/>
        </p:nvGrpSpPr>
        <p:grpSpPr>
          <a:xfrm>
            <a:off x="717152" y="2810302"/>
            <a:ext cx="2337460" cy="2452578"/>
            <a:chOff x="6642054" y="3789472"/>
            <a:chExt cx="2488271" cy="4005087"/>
          </a:xfrm>
        </p:grpSpPr>
        <p:sp>
          <p:nvSpPr>
            <p:cNvPr id="33" name="Rectangle: Rounded Corners 32">
              <a:extLst>
                <a:ext uri="{FF2B5EF4-FFF2-40B4-BE49-F238E27FC236}">
                  <a16:creationId xmlns:a16="http://schemas.microsoft.com/office/drawing/2014/main" id="{5A692A21-BB0E-9922-53A9-D469B1ABE963}"/>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sp>
          <p:nvSpPr>
            <p:cNvPr id="34" name="Rectangle: Rounded Corners 33">
              <a:extLst>
                <a:ext uri="{FF2B5EF4-FFF2-40B4-BE49-F238E27FC236}">
                  <a16:creationId xmlns:a16="http://schemas.microsoft.com/office/drawing/2014/main" id="{8CD55916-AF9B-43F3-12CB-A0406EC7570A}"/>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grpSp>
      <p:grpSp>
        <p:nvGrpSpPr>
          <p:cNvPr id="35" name="Group 34">
            <a:extLst>
              <a:ext uri="{FF2B5EF4-FFF2-40B4-BE49-F238E27FC236}">
                <a16:creationId xmlns:a16="http://schemas.microsoft.com/office/drawing/2014/main" id="{6111CF7C-C4EB-A614-ED2E-273DC1BAAE0B}"/>
              </a:ext>
            </a:extLst>
          </p:cNvPr>
          <p:cNvGrpSpPr/>
          <p:nvPr/>
        </p:nvGrpSpPr>
        <p:grpSpPr>
          <a:xfrm>
            <a:off x="1511277" y="2734210"/>
            <a:ext cx="2121378" cy="1804771"/>
            <a:chOff x="1521111" y="3708369"/>
            <a:chExt cx="2121378" cy="1804771"/>
          </a:xfrm>
        </p:grpSpPr>
        <p:sp>
          <p:nvSpPr>
            <p:cNvPr id="37" name="TextBox 36">
              <a:extLst>
                <a:ext uri="{FF2B5EF4-FFF2-40B4-BE49-F238E27FC236}">
                  <a16:creationId xmlns:a16="http://schemas.microsoft.com/office/drawing/2014/main" id="{405EB738-CAA4-2530-FA9D-851132018015}"/>
                </a:ext>
              </a:extLst>
            </p:cNvPr>
            <p:cNvSpPr txBox="1"/>
            <p:nvPr/>
          </p:nvSpPr>
          <p:spPr>
            <a:xfrm>
              <a:off x="1521111" y="3708369"/>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solidFill>
                    <a:srgbClr val="FFFFFF">
                      <a:lumMod val="95000"/>
                    </a:srgbClr>
                  </a:solidFill>
                  <a:effectLst>
                    <a:innerShdw blurRad="63500" dist="25400" dir="13500000">
                      <a:prstClr val="black">
                        <a:alpha val="5000"/>
                      </a:prstClr>
                    </a:innerShdw>
                  </a:effectLst>
                  <a:latin typeface="TWK Everett" panose="02110004020202020204"/>
                  <a:cs typeface="Arial" panose="020B0604020202020204" pitchFamily="34" charset="0"/>
                </a:rPr>
                <a:t>1</a:t>
              </a:r>
              <a:endParaRPr lang="en-US" sz="19900" kern="0">
                <a:solidFill>
                  <a:srgbClr val="FFFFFF">
                    <a:lumMod val="95000"/>
                  </a:srgbClr>
                </a:solidFill>
                <a:effectLst>
                  <a:innerShdw blurRad="63500" dist="25400" dir="13500000">
                    <a:prstClr val="black">
                      <a:alpha val="5000"/>
                    </a:prstClr>
                  </a:innerShdw>
                </a:effectLst>
                <a:latin typeface="TWK Everett" panose="02110004020202020204"/>
                <a:cs typeface="Arial" panose="020B0604020202020204" pitchFamily="34" charset="0"/>
              </a:endParaRPr>
            </a:p>
          </p:txBody>
        </p:sp>
        <p:sp>
          <p:nvSpPr>
            <p:cNvPr id="38" name="TextBox 37">
              <a:extLst>
                <a:ext uri="{FF2B5EF4-FFF2-40B4-BE49-F238E27FC236}">
                  <a16:creationId xmlns:a16="http://schemas.microsoft.com/office/drawing/2014/main" id="{4D21346A-3296-A989-C848-1486DB561BCD}"/>
                </a:ext>
              </a:extLst>
            </p:cNvPr>
            <p:cNvSpPr txBox="1"/>
            <p:nvPr/>
          </p:nvSpPr>
          <p:spPr>
            <a:xfrm>
              <a:off x="1521111" y="3708982"/>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gradFill>
                    <a:gsLst>
                      <a:gs pos="0">
                        <a:srgbClr val="FFFFFF"/>
                      </a:gs>
                      <a:gs pos="65000">
                        <a:srgbClr val="D9D8D6">
                          <a:alpha val="0"/>
                        </a:srgbClr>
                      </a:gs>
                    </a:gsLst>
                    <a:lin ang="16200000" scaled="1"/>
                  </a:gradFill>
                  <a:latin typeface="TWK Everett" panose="02110004020202020204"/>
                  <a:cs typeface="Arial" panose="020B0604020202020204" pitchFamily="34" charset="0"/>
                </a:rPr>
                <a:t>1</a:t>
              </a:r>
              <a:endParaRPr lang="en-US" sz="19900" kern="0">
                <a:gradFill>
                  <a:gsLst>
                    <a:gs pos="0">
                      <a:srgbClr val="FFFFFF"/>
                    </a:gs>
                    <a:gs pos="65000">
                      <a:srgbClr val="D9D8D6">
                        <a:alpha val="0"/>
                      </a:srgbClr>
                    </a:gs>
                  </a:gsLst>
                  <a:lin ang="16200000" scaled="1"/>
                </a:gradFill>
                <a:latin typeface="TWK Everett" panose="02110004020202020204"/>
                <a:cs typeface="Arial" panose="020B0604020202020204" pitchFamily="34" charset="0"/>
              </a:endParaRPr>
            </a:p>
          </p:txBody>
        </p:sp>
      </p:grpSp>
      <p:grpSp>
        <p:nvGrpSpPr>
          <p:cNvPr id="50" name="Group 49">
            <a:extLst>
              <a:ext uri="{FF2B5EF4-FFF2-40B4-BE49-F238E27FC236}">
                <a16:creationId xmlns:a16="http://schemas.microsoft.com/office/drawing/2014/main" id="{B7E119F1-6AAC-A029-89FE-F2FB5431B52E}"/>
              </a:ext>
            </a:extLst>
          </p:cNvPr>
          <p:cNvGrpSpPr/>
          <p:nvPr/>
        </p:nvGrpSpPr>
        <p:grpSpPr>
          <a:xfrm>
            <a:off x="1280976" y="1908483"/>
            <a:ext cx="1209812" cy="1209812"/>
            <a:chOff x="6642054" y="3789472"/>
            <a:chExt cx="2488271" cy="4005087"/>
          </a:xfrm>
        </p:grpSpPr>
        <p:sp>
          <p:nvSpPr>
            <p:cNvPr id="52" name="Rectangle: Rounded Corners 164">
              <a:extLst>
                <a:ext uri="{FF2B5EF4-FFF2-40B4-BE49-F238E27FC236}">
                  <a16:creationId xmlns:a16="http://schemas.microsoft.com/office/drawing/2014/main" id="{BDF164B4-DA50-C10F-20B2-8BECEE04094B}"/>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sp>
          <p:nvSpPr>
            <p:cNvPr id="576" name="Rectangle: Rounded Corners 165">
              <a:extLst>
                <a:ext uri="{FF2B5EF4-FFF2-40B4-BE49-F238E27FC236}">
                  <a16:creationId xmlns:a16="http://schemas.microsoft.com/office/drawing/2014/main" id="{A79AC973-B93A-3FEC-50E8-E3CA18C0CDB8}"/>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grpSp>
      <p:grpSp>
        <p:nvGrpSpPr>
          <p:cNvPr id="577" name="Group 576">
            <a:extLst>
              <a:ext uri="{FF2B5EF4-FFF2-40B4-BE49-F238E27FC236}">
                <a16:creationId xmlns:a16="http://schemas.microsoft.com/office/drawing/2014/main" id="{5F2932E7-5FB9-AC7C-F8B9-08C36BC935ED}"/>
              </a:ext>
            </a:extLst>
          </p:cNvPr>
          <p:cNvGrpSpPr>
            <a:grpSpLocks/>
          </p:cNvGrpSpPr>
          <p:nvPr/>
        </p:nvGrpSpPr>
        <p:grpSpPr>
          <a:xfrm>
            <a:off x="1407410" y="2034916"/>
            <a:ext cx="956944" cy="956946"/>
            <a:chOff x="1560072" y="3331893"/>
            <a:chExt cx="1314859" cy="1314861"/>
          </a:xfrm>
          <a:solidFill>
            <a:srgbClr val="92397D"/>
          </a:solidFill>
        </p:grpSpPr>
        <p:sp>
          <p:nvSpPr>
            <p:cNvPr id="578" name="Oval 577">
              <a:extLst>
                <a:ext uri="{FF2B5EF4-FFF2-40B4-BE49-F238E27FC236}">
                  <a16:creationId xmlns:a16="http://schemas.microsoft.com/office/drawing/2014/main" id="{FE39197E-77FF-8715-D4C7-444BF282D0E1}"/>
                </a:ext>
              </a:extLst>
            </p:cNvPr>
            <p:cNvSpPr/>
            <p:nvPr/>
          </p:nvSpPr>
          <p:spPr>
            <a:xfrm>
              <a:off x="1560072" y="3331893"/>
              <a:ext cx="1314859" cy="1314859"/>
            </a:xfrm>
            <a:prstGeom prst="ellipse">
              <a:avLst/>
            </a:prstGeom>
            <a:grpFill/>
            <a:ln w="19050" cap="flat" cmpd="sng" algn="ctr">
              <a:noFill/>
              <a:prstDash val="solid"/>
              <a:miter lim="800000"/>
            </a:ln>
            <a:effectLst>
              <a:outerShdw blurRad="127000" dir="8100000" sx="105000" sy="105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WK Everett" panose="02110004020202020204"/>
                <a:cs typeface="Arial" panose="020B0604020202020204" pitchFamily="34" charset="0"/>
              </a:endParaRPr>
            </a:p>
          </p:txBody>
        </p:sp>
        <p:sp>
          <p:nvSpPr>
            <p:cNvPr id="579" name="Oval 578">
              <a:extLst>
                <a:ext uri="{FF2B5EF4-FFF2-40B4-BE49-F238E27FC236}">
                  <a16:creationId xmlns:a16="http://schemas.microsoft.com/office/drawing/2014/main" id="{15C23C27-5C22-EE08-7EE1-096CEB80B8AB}"/>
                </a:ext>
              </a:extLst>
            </p:cNvPr>
            <p:cNvSpPr>
              <a:spLocks/>
            </p:cNvSpPr>
            <p:nvPr/>
          </p:nvSpPr>
          <p:spPr>
            <a:xfrm>
              <a:off x="1560072" y="3331893"/>
              <a:ext cx="1314859" cy="1314861"/>
            </a:xfrm>
            <a:prstGeom prst="ellipse">
              <a:avLst/>
            </a:prstGeom>
            <a:grpFill/>
            <a:ln w="19050" cap="flat" cmpd="sng" algn="ctr">
              <a:noFill/>
              <a:prstDash val="solid"/>
              <a:miter lim="800000"/>
            </a:ln>
            <a:effectLst/>
            <a:scene3d>
              <a:camera prst="orthographicFront"/>
              <a:lightRig rig="threePt" dir="t"/>
            </a:scene3d>
            <a:sp3d>
              <a:bevelT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WK Everett" panose="02110004020202020204"/>
                <a:cs typeface="Arial" panose="020B0604020202020204" pitchFamily="34" charset="0"/>
              </a:endParaRPr>
            </a:p>
          </p:txBody>
        </p:sp>
      </p:grpSp>
      <p:sp>
        <p:nvSpPr>
          <p:cNvPr id="580" name="Oval 579">
            <a:extLst>
              <a:ext uri="{FF2B5EF4-FFF2-40B4-BE49-F238E27FC236}">
                <a16:creationId xmlns:a16="http://schemas.microsoft.com/office/drawing/2014/main" id="{7FA375E1-FBF4-51A6-701D-6B96CD584005}"/>
              </a:ext>
            </a:extLst>
          </p:cNvPr>
          <p:cNvSpPr/>
          <p:nvPr/>
        </p:nvSpPr>
        <p:spPr>
          <a:xfrm>
            <a:off x="4034017" y="1846970"/>
            <a:ext cx="1332840" cy="1332838"/>
          </a:xfrm>
          <a:prstGeom prst="ellipse">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sym typeface="TWK Everett" panose="020B0204000000000000" pitchFamily="34" charset="0"/>
            </a:endParaRPr>
          </a:p>
        </p:txBody>
      </p:sp>
      <p:sp>
        <p:nvSpPr>
          <p:cNvPr id="581" name="Rectangle 580">
            <a:extLst>
              <a:ext uri="{FF2B5EF4-FFF2-40B4-BE49-F238E27FC236}">
                <a16:creationId xmlns:a16="http://schemas.microsoft.com/office/drawing/2014/main" id="{FD0BA39C-62F3-C147-1CD7-AE1B019B83E9}"/>
              </a:ext>
            </a:extLst>
          </p:cNvPr>
          <p:cNvSpPr/>
          <p:nvPr/>
        </p:nvSpPr>
        <p:spPr>
          <a:xfrm>
            <a:off x="3386055" y="2679609"/>
            <a:ext cx="2628764" cy="2747032"/>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grpSp>
        <p:nvGrpSpPr>
          <p:cNvPr id="582" name="Group 581">
            <a:extLst>
              <a:ext uri="{FF2B5EF4-FFF2-40B4-BE49-F238E27FC236}">
                <a16:creationId xmlns:a16="http://schemas.microsoft.com/office/drawing/2014/main" id="{A19F380B-3057-E042-A534-1992087A5315}"/>
              </a:ext>
            </a:extLst>
          </p:cNvPr>
          <p:cNvGrpSpPr/>
          <p:nvPr/>
        </p:nvGrpSpPr>
        <p:grpSpPr>
          <a:xfrm>
            <a:off x="3531707" y="2810302"/>
            <a:ext cx="2337460" cy="2452578"/>
            <a:chOff x="6642054" y="3789472"/>
            <a:chExt cx="2488271" cy="4005087"/>
          </a:xfrm>
        </p:grpSpPr>
        <p:sp>
          <p:nvSpPr>
            <p:cNvPr id="583" name="Rectangle: Rounded Corners 582">
              <a:extLst>
                <a:ext uri="{FF2B5EF4-FFF2-40B4-BE49-F238E27FC236}">
                  <a16:creationId xmlns:a16="http://schemas.microsoft.com/office/drawing/2014/main" id="{4B863194-B99B-5CA1-1C0C-BFB0923A2150}"/>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sp>
          <p:nvSpPr>
            <p:cNvPr id="584" name="Rectangle: Rounded Corners 583">
              <a:extLst>
                <a:ext uri="{FF2B5EF4-FFF2-40B4-BE49-F238E27FC236}">
                  <a16:creationId xmlns:a16="http://schemas.microsoft.com/office/drawing/2014/main" id="{2EF25E4F-F37A-E2F1-5FAB-53AB764C3D3F}"/>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grpSp>
      <p:grpSp>
        <p:nvGrpSpPr>
          <p:cNvPr id="585" name="Group 584">
            <a:extLst>
              <a:ext uri="{FF2B5EF4-FFF2-40B4-BE49-F238E27FC236}">
                <a16:creationId xmlns:a16="http://schemas.microsoft.com/office/drawing/2014/main" id="{199E9974-FBE4-3F5D-B747-17429359A9CE}"/>
              </a:ext>
            </a:extLst>
          </p:cNvPr>
          <p:cNvGrpSpPr/>
          <p:nvPr/>
        </p:nvGrpSpPr>
        <p:grpSpPr>
          <a:xfrm>
            <a:off x="4095531" y="1908483"/>
            <a:ext cx="1209812" cy="1209812"/>
            <a:chOff x="6642054" y="3789472"/>
            <a:chExt cx="2488271" cy="4005087"/>
          </a:xfrm>
        </p:grpSpPr>
        <p:sp>
          <p:nvSpPr>
            <p:cNvPr id="586" name="Rectangle: Rounded Corners 164">
              <a:extLst>
                <a:ext uri="{FF2B5EF4-FFF2-40B4-BE49-F238E27FC236}">
                  <a16:creationId xmlns:a16="http://schemas.microsoft.com/office/drawing/2014/main" id="{CA76BF30-A307-3721-109E-CBD71EF2AEA8}"/>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sp>
          <p:nvSpPr>
            <p:cNvPr id="587" name="Rectangle: Rounded Corners 165">
              <a:extLst>
                <a:ext uri="{FF2B5EF4-FFF2-40B4-BE49-F238E27FC236}">
                  <a16:creationId xmlns:a16="http://schemas.microsoft.com/office/drawing/2014/main" id="{7A85FE32-BE6B-34E2-2187-8D08A074213A}"/>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grpSp>
      <p:sp>
        <p:nvSpPr>
          <p:cNvPr id="588" name="Oval 587">
            <a:extLst>
              <a:ext uri="{FF2B5EF4-FFF2-40B4-BE49-F238E27FC236}">
                <a16:creationId xmlns:a16="http://schemas.microsoft.com/office/drawing/2014/main" id="{D6B7BFC3-B898-1535-AB61-438C46822EB3}"/>
              </a:ext>
            </a:extLst>
          </p:cNvPr>
          <p:cNvSpPr/>
          <p:nvPr/>
        </p:nvSpPr>
        <p:spPr>
          <a:xfrm>
            <a:off x="6848572" y="1846970"/>
            <a:ext cx="1332840" cy="1332838"/>
          </a:xfrm>
          <a:prstGeom prst="ellipse">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sym typeface="TWK Everett" panose="020B0204000000000000" pitchFamily="34" charset="0"/>
            </a:endParaRPr>
          </a:p>
        </p:txBody>
      </p:sp>
      <p:sp>
        <p:nvSpPr>
          <p:cNvPr id="589" name="Rectangle 588">
            <a:extLst>
              <a:ext uri="{FF2B5EF4-FFF2-40B4-BE49-F238E27FC236}">
                <a16:creationId xmlns:a16="http://schemas.microsoft.com/office/drawing/2014/main" id="{BB0C3FE0-A5EE-EC03-8C81-77F739ED89F3}"/>
              </a:ext>
            </a:extLst>
          </p:cNvPr>
          <p:cNvSpPr/>
          <p:nvPr/>
        </p:nvSpPr>
        <p:spPr>
          <a:xfrm>
            <a:off x="6200610" y="2679609"/>
            <a:ext cx="2628764" cy="2747032"/>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grpSp>
        <p:nvGrpSpPr>
          <p:cNvPr id="590" name="Group 589">
            <a:extLst>
              <a:ext uri="{FF2B5EF4-FFF2-40B4-BE49-F238E27FC236}">
                <a16:creationId xmlns:a16="http://schemas.microsoft.com/office/drawing/2014/main" id="{4FE69C8D-04D1-CEEC-7889-9E9716F8E100}"/>
              </a:ext>
            </a:extLst>
          </p:cNvPr>
          <p:cNvGrpSpPr/>
          <p:nvPr/>
        </p:nvGrpSpPr>
        <p:grpSpPr>
          <a:xfrm>
            <a:off x="6346262" y="2810302"/>
            <a:ext cx="2337460" cy="2452578"/>
            <a:chOff x="6642054" y="3789472"/>
            <a:chExt cx="2488271" cy="4005087"/>
          </a:xfrm>
        </p:grpSpPr>
        <p:sp>
          <p:nvSpPr>
            <p:cNvPr id="591" name="Rectangle: Rounded Corners 590">
              <a:extLst>
                <a:ext uri="{FF2B5EF4-FFF2-40B4-BE49-F238E27FC236}">
                  <a16:creationId xmlns:a16="http://schemas.microsoft.com/office/drawing/2014/main" id="{B1B53A87-BD22-E557-EEE0-A4AB358BF8F6}"/>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sp>
          <p:nvSpPr>
            <p:cNvPr id="592" name="Rectangle: Rounded Corners 591">
              <a:extLst>
                <a:ext uri="{FF2B5EF4-FFF2-40B4-BE49-F238E27FC236}">
                  <a16:creationId xmlns:a16="http://schemas.microsoft.com/office/drawing/2014/main" id="{D8FFCEBD-2C57-E89C-D817-D5C9ED9FC0AA}"/>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grpSp>
      <p:grpSp>
        <p:nvGrpSpPr>
          <p:cNvPr id="593" name="Group 592">
            <a:extLst>
              <a:ext uri="{FF2B5EF4-FFF2-40B4-BE49-F238E27FC236}">
                <a16:creationId xmlns:a16="http://schemas.microsoft.com/office/drawing/2014/main" id="{2D4562C0-2A8A-5499-07F4-7D337351A16B}"/>
              </a:ext>
            </a:extLst>
          </p:cNvPr>
          <p:cNvGrpSpPr/>
          <p:nvPr/>
        </p:nvGrpSpPr>
        <p:grpSpPr>
          <a:xfrm>
            <a:off x="6910086" y="1908483"/>
            <a:ext cx="1209812" cy="1209812"/>
            <a:chOff x="6642054" y="3789472"/>
            <a:chExt cx="2488271" cy="4005087"/>
          </a:xfrm>
        </p:grpSpPr>
        <p:sp>
          <p:nvSpPr>
            <p:cNvPr id="594" name="Rectangle: Rounded Corners 164">
              <a:extLst>
                <a:ext uri="{FF2B5EF4-FFF2-40B4-BE49-F238E27FC236}">
                  <a16:creationId xmlns:a16="http://schemas.microsoft.com/office/drawing/2014/main" id="{1A2DA550-DFC2-EA3E-CB0F-EA15FF42D38E}"/>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sp>
          <p:nvSpPr>
            <p:cNvPr id="595" name="Rectangle: Rounded Corners 165">
              <a:extLst>
                <a:ext uri="{FF2B5EF4-FFF2-40B4-BE49-F238E27FC236}">
                  <a16:creationId xmlns:a16="http://schemas.microsoft.com/office/drawing/2014/main" id="{C3D04C86-C7EE-C166-7D2D-D12B608E77C3}"/>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grpSp>
      <p:sp>
        <p:nvSpPr>
          <p:cNvPr id="596" name="Oval 595">
            <a:extLst>
              <a:ext uri="{FF2B5EF4-FFF2-40B4-BE49-F238E27FC236}">
                <a16:creationId xmlns:a16="http://schemas.microsoft.com/office/drawing/2014/main" id="{A6079ED4-16C7-D1E8-3977-0C7558BF2E79}"/>
              </a:ext>
            </a:extLst>
          </p:cNvPr>
          <p:cNvSpPr/>
          <p:nvPr/>
        </p:nvSpPr>
        <p:spPr>
          <a:xfrm>
            <a:off x="9644077" y="1846970"/>
            <a:ext cx="1332840" cy="1332838"/>
          </a:xfrm>
          <a:prstGeom prst="ellipse">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sym typeface="TWK Everett" panose="020B0204000000000000" pitchFamily="34" charset="0"/>
            </a:endParaRPr>
          </a:p>
        </p:txBody>
      </p:sp>
      <p:sp>
        <p:nvSpPr>
          <p:cNvPr id="597" name="Rectangle 596">
            <a:extLst>
              <a:ext uri="{FF2B5EF4-FFF2-40B4-BE49-F238E27FC236}">
                <a16:creationId xmlns:a16="http://schemas.microsoft.com/office/drawing/2014/main" id="{55B3C76C-6A50-CA75-CF0A-ADD20D602849}"/>
              </a:ext>
            </a:extLst>
          </p:cNvPr>
          <p:cNvSpPr/>
          <p:nvPr/>
        </p:nvSpPr>
        <p:spPr>
          <a:xfrm>
            <a:off x="8996115" y="2679609"/>
            <a:ext cx="2628764" cy="2747032"/>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grpSp>
        <p:nvGrpSpPr>
          <p:cNvPr id="598" name="Group 597">
            <a:extLst>
              <a:ext uri="{FF2B5EF4-FFF2-40B4-BE49-F238E27FC236}">
                <a16:creationId xmlns:a16="http://schemas.microsoft.com/office/drawing/2014/main" id="{15E103C0-A00D-455A-F19C-54C2AFA5B8BC}"/>
              </a:ext>
            </a:extLst>
          </p:cNvPr>
          <p:cNvGrpSpPr/>
          <p:nvPr/>
        </p:nvGrpSpPr>
        <p:grpSpPr>
          <a:xfrm>
            <a:off x="9141767" y="2810302"/>
            <a:ext cx="2337460" cy="2452578"/>
            <a:chOff x="6642054" y="3789472"/>
            <a:chExt cx="2488271" cy="4005087"/>
          </a:xfrm>
        </p:grpSpPr>
        <p:sp>
          <p:nvSpPr>
            <p:cNvPr id="599" name="Rectangle: Rounded Corners 598">
              <a:extLst>
                <a:ext uri="{FF2B5EF4-FFF2-40B4-BE49-F238E27FC236}">
                  <a16:creationId xmlns:a16="http://schemas.microsoft.com/office/drawing/2014/main" id="{F86D662A-1C7C-86CC-74C2-B7B42C19C546}"/>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sp>
          <p:nvSpPr>
            <p:cNvPr id="600" name="Rectangle: Rounded Corners 599">
              <a:extLst>
                <a:ext uri="{FF2B5EF4-FFF2-40B4-BE49-F238E27FC236}">
                  <a16:creationId xmlns:a16="http://schemas.microsoft.com/office/drawing/2014/main" id="{DCF23A61-4BBB-EA56-87DF-00194CC5E65C}"/>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grpSp>
      <p:grpSp>
        <p:nvGrpSpPr>
          <p:cNvPr id="601" name="Group 600">
            <a:extLst>
              <a:ext uri="{FF2B5EF4-FFF2-40B4-BE49-F238E27FC236}">
                <a16:creationId xmlns:a16="http://schemas.microsoft.com/office/drawing/2014/main" id="{E7980854-7BC5-7E8A-082C-504E389DCE86}"/>
              </a:ext>
            </a:extLst>
          </p:cNvPr>
          <p:cNvGrpSpPr/>
          <p:nvPr/>
        </p:nvGrpSpPr>
        <p:grpSpPr>
          <a:xfrm>
            <a:off x="9705591" y="1908483"/>
            <a:ext cx="1209812" cy="1209812"/>
            <a:chOff x="6642054" y="3789472"/>
            <a:chExt cx="2488271" cy="4005087"/>
          </a:xfrm>
        </p:grpSpPr>
        <p:sp>
          <p:nvSpPr>
            <p:cNvPr id="602" name="Rectangle: Rounded Corners 164">
              <a:extLst>
                <a:ext uri="{FF2B5EF4-FFF2-40B4-BE49-F238E27FC236}">
                  <a16:creationId xmlns:a16="http://schemas.microsoft.com/office/drawing/2014/main" id="{147AC889-3F4D-09F6-84FB-1D05B5A91AB5}"/>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sp>
          <p:nvSpPr>
            <p:cNvPr id="603" name="Rectangle: Rounded Corners 165">
              <a:extLst>
                <a:ext uri="{FF2B5EF4-FFF2-40B4-BE49-F238E27FC236}">
                  <a16:creationId xmlns:a16="http://schemas.microsoft.com/office/drawing/2014/main" id="{B95618F7-339B-9287-BC70-C6855979DBD5}"/>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grpSp>
      <p:grpSp>
        <p:nvGrpSpPr>
          <p:cNvPr id="604" name="Group 603">
            <a:extLst>
              <a:ext uri="{FF2B5EF4-FFF2-40B4-BE49-F238E27FC236}">
                <a16:creationId xmlns:a16="http://schemas.microsoft.com/office/drawing/2014/main" id="{CCEBD402-B198-D490-C811-442475CA4BA8}"/>
              </a:ext>
            </a:extLst>
          </p:cNvPr>
          <p:cNvGrpSpPr>
            <a:grpSpLocks/>
          </p:cNvGrpSpPr>
          <p:nvPr/>
        </p:nvGrpSpPr>
        <p:grpSpPr>
          <a:xfrm>
            <a:off x="4221965" y="2034916"/>
            <a:ext cx="956944" cy="956946"/>
            <a:chOff x="1560072" y="3331893"/>
            <a:chExt cx="1314859" cy="1314861"/>
          </a:xfrm>
          <a:solidFill>
            <a:srgbClr val="92397D"/>
          </a:solidFill>
        </p:grpSpPr>
        <p:sp>
          <p:nvSpPr>
            <p:cNvPr id="605" name="Oval 604">
              <a:extLst>
                <a:ext uri="{FF2B5EF4-FFF2-40B4-BE49-F238E27FC236}">
                  <a16:creationId xmlns:a16="http://schemas.microsoft.com/office/drawing/2014/main" id="{253B9F91-7ACF-9AD6-BE6F-7BC73FF5DFCA}"/>
                </a:ext>
              </a:extLst>
            </p:cNvPr>
            <p:cNvSpPr/>
            <p:nvPr/>
          </p:nvSpPr>
          <p:spPr>
            <a:xfrm>
              <a:off x="1560072" y="3331893"/>
              <a:ext cx="1314859" cy="1314859"/>
            </a:xfrm>
            <a:prstGeom prst="ellipse">
              <a:avLst/>
            </a:prstGeom>
            <a:grpFill/>
            <a:ln w="19050" cap="flat" cmpd="sng" algn="ctr">
              <a:noFill/>
              <a:prstDash val="solid"/>
              <a:miter lim="800000"/>
            </a:ln>
            <a:effectLst>
              <a:outerShdw blurRad="127000" dir="8100000" sx="105000" sy="105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WK Everett" panose="02110004020202020204"/>
                <a:cs typeface="Arial" panose="020B0604020202020204" pitchFamily="34" charset="0"/>
              </a:endParaRPr>
            </a:p>
          </p:txBody>
        </p:sp>
        <p:sp>
          <p:nvSpPr>
            <p:cNvPr id="606" name="Oval 605">
              <a:extLst>
                <a:ext uri="{FF2B5EF4-FFF2-40B4-BE49-F238E27FC236}">
                  <a16:creationId xmlns:a16="http://schemas.microsoft.com/office/drawing/2014/main" id="{13360A98-AA93-E27B-4844-4F840D5DCC20}"/>
                </a:ext>
              </a:extLst>
            </p:cNvPr>
            <p:cNvSpPr>
              <a:spLocks/>
            </p:cNvSpPr>
            <p:nvPr/>
          </p:nvSpPr>
          <p:spPr>
            <a:xfrm>
              <a:off x="1560072" y="3331893"/>
              <a:ext cx="1314859" cy="1314861"/>
            </a:xfrm>
            <a:prstGeom prst="ellipse">
              <a:avLst/>
            </a:prstGeom>
            <a:grpFill/>
            <a:ln w="19050" cap="flat" cmpd="sng" algn="ctr">
              <a:noFill/>
              <a:prstDash val="solid"/>
              <a:miter lim="800000"/>
            </a:ln>
            <a:effectLst/>
            <a:scene3d>
              <a:camera prst="orthographicFront"/>
              <a:lightRig rig="threePt" dir="t"/>
            </a:scene3d>
            <a:sp3d>
              <a:bevelT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WK Everett" panose="02110004020202020204"/>
                <a:cs typeface="Arial" panose="020B0604020202020204" pitchFamily="34" charset="0"/>
              </a:endParaRPr>
            </a:p>
          </p:txBody>
        </p:sp>
      </p:grpSp>
      <p:grpSp>
        <p:nvGrpSpPr>
          <p:cNvPr id="607" name="Group 606">
            <a:extLst>
              <a:ext uri="{FF2B5EF4-FFF2-40B4-BE49-F238E27FC236}">
                <a16:creationId xmlns:a16="http://schemas.microsoft.com/office/drawing/2014/main" id="{4FA16610-216E-B2A9-CB45-04248F210747}"/>
              </a:ext>
            </a:extLst>
          </p:cNvPr>
          <p:cNvGrpSpPr>
            <a:grpSpLocks/>
          </p:cNvGrpSpPr>
          <p:nvPr/>
        </p:nvGrpSpPr>
        <p:grpSpPr>
          <a:xfrm>
            <a:off x="7036520" y="2034916"/>
            <a:ext cx="956944" cy="956946"/>
            <a:chOff x="1560072" y="3331893"/>
            <a:chExt cx="1314859" cy="1314861"/>
          </a:xfrm>
          <a:solidFill>
            <a:srgbClr val="92397D"/>
          </a:solidFill>
        </p:grpSpPr>
        <p:sp>
          <p:nvSpPr>
            <p:cNvPr id="608" name="Oval 607">
              <a:extLst>
                <a:ext uri="{FF2B5EF4-FFF2-40B4-BE49-F238E27FC236}">
                  <a16:creationId xmlns:a16="http://schemas.microsoft.com/office/drawing/2014/main" id="{C6EB7271-47CC-69D4-640C-F5A7BCAB5192}"/>
                </a:ext>
              </a:extLst>
            </p:cNvPr>
            <p:cNvSpPr/>
            <p:nvPr/>
          </p:nvSpPr>
          <p:spPr>
            <a:xfrm>
              <a:off x="1560072" y="3331893"/>
              <a:ext cx="1314859" cy="1314859"/>
            </a:xfrm>
            <a:prstGeom prst="ellipse">
              <a:avLst/>
            </a:prstGeom>
            <a:grpFill/>
            <a:ln w="19050" cap="flat" cmpd="sng" algn="ctr">
              <a:noFill/>
              <a:prstDash val="solid"/>
              <a:miter lim="800000"/>
            </a:ln>
            <a:effectLst>
              <a:outerShdw blurRad="127000" dir="8100000" sx="105000" sy="105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WK Everett" panose="02110004020202020204"/>
                <a:cs typeface="Arial" panose="020B0604020202020204" pitchFamily="34" charset="0"/>
              </a:endParaRPr>
            </a:p>
          </p:txBody>
        </p:sp>
        <p:sp>
          <p:nvSpPr>
            <p:cNvPr id="624" name="Oval 623">
              <a:extLst>
                <a:ext uri="{FF2B5EF4-FFF2-40B4-BE49-F238E27FC236}">
                  <a16:creationId xmlns:a16="http://schemas.microsoft.com/office/drawing/2014/main" id="{D8E07B34-D908-E852-41D1-64FAC364033B}"/>
                </a:ext>
              </a:extLst>
            </p:cNvPr>
            <p:cNvSpPr>
              <a:spLocks/>
            </p:cNvSpPr>
            <p:nvPr/>
          </p:nvSpPr>
          <p:spPr>
            <a:xfrm>
              <a:off x="1560072" y="3331893"/>
              <a:ext cx="1314859" cy="1314861"/>
            </a:xfrm>
            <a:prstGeom prst="ellipse">
              <a:avLst/>
            </a:prstGeom>
            <a:grpFill/>
            <a:ln w="19050" cap="flat" cmpd="sng" algn="ctr">
              <a:noFill/>
              <a:prstDash val="solid"/>
              <a:miter lim="800000"/>
            </a:ln>
            <a:effectLst/>
            <a:scene3d>
              <a:camera prst="orthographicFront"/>
              <a:lightRig rig="threePt" dir="t"/>
            </a:scene3d>
            <a:sp3d>
              <a:bevelT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WK Everett" panose="02110004020202020204"/>
                <a:cs typeface="Arial" panose="020B0604020202020204" pitchFamily="34" charset="0"/>
              </a:endParaRPr>
            </a:p>
          </p:txBody>
        </p:sp>
      </p:grpSp>
      <p:grpSp>
        <p:nvGrpSpPr>
          <p:cNvPr id="626" name="Group 625">
            <a:extLst>
              <a:ext uri="{FF2B5EF4-FFF2-40B4-BE49-F238E27FC236}">
                <a16:creationId xmlns:a16="http://schemas.microsoft.com/office/drawing/2014/main" id="{F54DF13A-4C98-5C04-E0EF-BEBEE7B147A0}"/>
              </a:ext>
            </a:extLst>
          </p:cNvPr>
          <p:cNvGrpSpPr>
            <a:grpSpLocks/>
          </p:cNvGrpSpPr>
          <p:nvPr/>
        </p:nvGrpSpPr>
        <p:grpSpPr>
          <a:xfrm>
            <a:off x="9832025" y="2034916"/>
            <a:ext cx="956944" cy="956946"/>
            <a:chOff x="1560072" y="3331893"/>
            <a:chExt cx="1314859" cy="1314861"/>
          </a:xfrm>
          <a:solidFill>
            <a:srgbClr val="92397D"/>
          </a:solidFill>
        </p:grpSpPr>
        <p:sp>
          <p:nvSpPr>
            <p:cNvPr id="629" name="Oval 628">
              <a:extLst>
                <a:ext uri="{FF2B5EF4-FFF2-40B4-BE49-F238E27FC236}">
                  <a16:creationId xmlns:a16="http://schemas.microsoft.com/office/drawing/2014/main" id="{A24D3D89-AB03-67B7-4343-5DCC7C191959}"/>
                </a:ext>
              </a:extLst>
            </p:cNvPr>
            <p:cNvSpPr/>
            <p:nvPr/>
          </p:nvSpPr>
          <p:spPr>
            <a:xfrm>
              <a:off x="1560072" y="3331893"/>
              <a:ext cx="1314859" cy="1314859"/>
            </a:xfrm>
            <a:prstGeom prst="ellipse">
              <a:avLst/>
            </a:prstGeom>
            <a:grpFill/>
            <a:ln w="19050" cap="flat" cmpd="sng" algn="ctr">
              <a:noFill/>
              <a:prstDash val="solid"/>
              <a:miter lim="800000"/>
            </a:ln>
            <a:effectLst>
              <a:outerShdw blurRad="127000" dir="8100000" sx="105000" sy="105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WK Everett" panose="02110004020202020204"/>
                <a:cs typeface="Arial" panose="020B0604020202020204" pitchFamily="34" charset="0"/>
              </a:endParaRPr>
            </a:p>
          </p:txBody>
        </p:sp>
        <p:sp>
          <p:nvSpPr>
            <p:cNvPr id="631" name="Oval 630">
              <a:extLst>
                <a:ext uri="{FF2B5EF4-FFF2-40B4-BE49-F238E27FC236}">
                  <a16:creationId xmlns:a16="http://schemas.microsoft.com/office/drawing/2014/main" id="{CEE923EC-C9FE-C626-C770-BF40CDAA0AB8}"/>
                </a:ext>
              </a:extLst>
            </p:cNvPr>
            <p:cNvSpPr>
              <a:spLocks/>
            </p:cNvSpPr>
            <p:nvPr/>
          </p:nvSpPr>
          <p:spPr>
            <a:xfrm>
              <a:off x="1560072" y="3331893"/>
              <a:ext cx="1314859" cy="1314861"/>
            </a:xfrm>
            <a:prstGeom prst="ellipse">
              <a:avLst/>
            </a:prstGeom>
            <a:grpFill/>
            <a:ln w="19050" cap="flat" cmpd="sng" algn="ctr">
              <a:noFill/>
              <a:prstDash val="solid"/>
              <a:miter lim="800000"/>
            </a:ln>
            <a:effectLst/>
            <a:scene3d>
              <a:camera prst="orthographicFront"/>
              <a:lightRig rig="threePt" dir="t"/>
            </a:scene3d>
            <a:sp3d>
              <a:bevelT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WK Everett" panose="02110004020202020204"/>
                <a:cs typeface="Arial" panose="020B0604020202020204" pitchFamily="34" charset="0"/>
              </a:endParaRPr>
            </a:p>
          </p:txBody>
        </p:sp>
      </p:grpSp>
      <p:grpSp>
        <p:nvGrpSpPr>
          <p:cNvPr id="632" name="Group 631">
            <a:extLst>
              <a:ext uri="{FF2B5EF4-FFF2-40B4-BE49-F238E27FC236}">
                <a16:creationId xmlns:a16="http://schemas.microsoft.com/office/drawing/2014/main" id="{8719CCDB-4795-6C03-17DB-5A74836B1B46}"/>
              </a:ext>
            </a:extLst>
          </p:cNvPr>
          <p:cNvGrpSpPr/>
          <p:nvPr/>
        </p:nvGrpSpPr>
        <p:grpSpPr>
          <a:xfrm>
            <a:off x="6922163" y="2711377"/>
            <a:ext cx="2121378" cy="1804771"/>
            <a:chOff x="6976317" y="3708369"/>
            <a:chExt cx="2121378" cy="1804771"/>
          </a:xfrm>
        </p:grpSpPr>
        <p:sp>
          <p:nvSpPr>
            <p:cNvPr id="633" name="TextBox 632">
              <a:extLst>
                <a:ext uri="{FF2B5EF4-FFF2-40B4-BE49-F238E27FC236}">
                  <a16:creationId xmlns:a16="http://schemas.microsoft.com/office/drawing/2014/main" id="{83D1E169-8A7E-D82F-B68A-443799DEA1FE}"/>
                </a:ext>
              </a:extLst>
            </p:cNvPr>
            <p:cNvSpPr txBox="1"/>
            <p:nvPr/>
          </p:nvSpPr>
          <p:spPr>
            <a:xfrm>
              <a:off x="6976317" y="3708369"/>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solidFill>
                    <a:srgbClr val="FFFFFF">
                      <a:lumMod val="95000"/>
                    </a:srgbClr>
                  </a:solidFill>
                  <a:effectLst>
                    <a:innerShdw blurRad="63500" dist="25400" dir="13500000">
                      <a:prstClr val="black">
                        <a:alpha val="5000"/>
                      </a:prstClr>
                    </a:innerShdw>
                  </a:effectLst>
                  <a:latin typeface="TWK Everett" panose="02110004020202020204"/>
                  <a:cs typeface="Arial" panose="020B0604020202020204" pitchFamily="34" charset="0"/>
                </a:rPr>
                <a:t>3</a:t>
              </a:r>
              <a:endParaRPr lang="en-US" sz="19900" kern="0">
                <a:solidFill>
                  <a:srgbClr val="FFFFFF">
                    <a:lumMod val="95000"/>
                  </a:srgbClr>
                </a:solidFill>
                <a:effectLst>
                  <a:innerShdw blurRad="63500" dist="25400" dir="13500000">
                    <a:prstClr val="black">
                      <a:alpha val="5000"/>
                    </a:prstClr>
                  </a:innerShdw>
                </a:effectLst>
                <a:latin typeface="TWK Everett" panose="02110004020202020204"/>
                <a:cs typeface="Arial" panose="020B0604020202020204" pitchFamily="34" charset="0"/>
              </a:endParaRPr>
            </a:p>
          </p:txBody>
        </p:sp>
        <p:sp>
          <p:nvSpPr>
            <p:cNvPr id="634" name="TextBox 633">
              <a:extLst>
                <a:ext uri="{FF2B5EF4-FFF2-40B4-BE49-F238E27FC236}">
                  <a16:creationId xmlns:a16="http://schemas.microsoft.com/office/drawing/2014/main" id="{3453C7AF-E567-BD0F-5C36-29E535158C95}"/>
                </a:ext>
              </a:extLst>
            </p:cNvPr>
            <p:cNvSpPr txBox="1"/>
            <p:nvPr/>
          </p:nvSpPr>
          <p:spPr>
            <a:xfrm>
              <a:off x="6976317" y="3708982"/>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gradFill>
                    <a:gsLst>
                      <a:gs pos="0">
                        <a:srgbClr val="FFFFFF"/>
                      </a:gs>
                      <a:gs pos="65000">
                        <a:srgbClr val="D9D8D6">
                          <a:alpha val="0"/>
                        </a:srgbClr>
                      </a:gs>
                    </a:gsLst>
                    <a:lin ang="16200000" scaled="1"/>
                  </a:gradFill>
                  <a:latin typeface="TWK Everett" panose="02110004020202020204"/>
                  <a:cs typeface="Arial" panose="020B0604020202020204" pitchFamily="34" charset="0"/>
                </a:rPr>
                <a:t>3</a:t>
              </a:r>
              <a:endParaRPr lang="en-US" sz="19900" kern="0">
                <a:gradFill>
                  <a:gsLst>
                    <a:gs pos="0">
                      <a:srgbClr val="FFFFFF"/>
                    </a:gs>
                    <a:gs pos="65000">
                      <a:srgbClr val="D9D8D6">
                        <a:alpha val="0"/>
                      </a:srgbClr>
                    </a:gs>
                  </a:gsLst>
                  <a:lin ang="16200000" scaled="1"/>
                </a:gradFill>
                <a:latin typeface="TWK Everett" panose="02110004020202020204"/>
                <a:cs typeface="Arial" panose="020B0604020202020204" pitchFamily="34" charset="0"/>
              </a:endParaRPr>
            </a:p>
          </p:txBody>
        </p:sp>
      </p:grpSp>
      <p:grpSp>
        <p:nvGrpSpPr>
          <p:cNvPr id="635" name="Group 634">
            <a:extLst>
              <a:ext uri="{FF2B5EF4-FFF2-40B4-BE49-F238E27FC236}">
                <a16:creationId xmlns:a16="http://schemas.microsoft.com/office/drawing/2014/main" id="{CAFB7B2B-F0AF-B0B2-085D-5421465EA3E5}"/>
              </a:ext>
            </a:extLst>
          </p:cNvPr>
          <p:cNvGrpSpPr/>
          <p:nvPr/>
        </p:nvGrpSpPr>
        <p:grpSpPr>
          <a:xfrm>
            <a:off x="9629446" y="2717727"/>
            <a:ext cx="2121378" cy="1804771"/>
            <a:chOff x="9842480" y="3708369"/>
            <a:chExt cx="2121378" cy="1804771"/>
          </a:xfrm>
        </p:grpSpPr>
        <p:sp>
          <p:nvSpPr>
            <p:cNvPr id="636" name="TextBox 635">
              <a:extLst>
                <a:ext uri="{FF2B5EF4-FFF2-40B4-BE49-F238E27FC236}">
                  <a16:creationId xmlns:a16="http://schemas.microsoft.com/office/drawing/2014/main" id="{15700535-458A-7F50-7BA7-99FB687D9A17}"/>
                </a:ext>
              </a:extLst>
            </p:cNvPr>
            <p:cNvSpPr txBox="1"/>
            <p:nvPr/>
          </p:nvSpPr>
          <p:spPr>
            <a:xfrm>
              <a:off x="9842480" y="3708369"/>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solidFill>
                    <a:srgbClr val="FFFFFF">
                      <a:lumMod val="95000"/>
                    </a:srgbClr>
                  </a:solidFill>
                  <a:effectLst>
                    <a:innerShdw blurRad="63500" dist="25400" dir="13500000">
                      <a:prstClr val="black">
                        <a:alpha val="5000"/>
                      </a:prstClr>
                    </a:innerShdw>
                  </a:effectLst>
                  <a:latin typeface="TWK Everett" panose="02110004020202020204"/>
                  <a:cs typeface="Arial" panose="020B0604020202020204" pitchFamily="34" charset="0"/>
                </a:rPr>
                <a:t>4</a:t>
              </a:r>
              <a:endParaRPr lang="en-US" sz="19900" kern="0">
                <a:solidFill>
                  <a:srgbClr val="FFFFFF">
                    <a:lumMod val="95000"/>
                  </a:srgbClr>
                </a:solidFill>
                <a:effectLst>
                  <a:innerShdw blurRad="63500" dist="25400" dir="13500000">
                    <a:prstClr val="black">
                      <a:alpha val="5000"/>
                    </a:prstClr>
                  </a:innerShdw>
                </a:effectLst>
                <a:latin typeface="TWK Everett" panose="02110004020202020204"/>
                <a:cs typeface="Arial" panose="020B0604020202020204" pitchFamily="34" charset="0"/>
              </a:endParaRPr>
            </a:p>
          </p:txBody>
        </p:sp>
        <p:sp>
          <p:nvSpPr>
            <p:cNvPr id="637" name="TextBox 636">
              <a:extLst>
                <a:ext uri="{FF2B5EF4-FFF2-40B4-BE49-F238E27FC236}">
                  <a16:creationId xmlns:a16="http://schemas.microsoft.com/office/drawing/2014/main" id="{48459EA2-A291-3846-E8DE-1467ED2109C2}"/>
                </a:ext>
              </a:extLst>
            </p:cNvPr>
            <p:cNvSpPr txBox="1"/>
            <p:nvPr/>
          </p:nvSpPr>
          <p:spPr>
            <a:xfrm>
              <a:off x="9842480" y="3708982"/>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gradFill>
                    <a:gsLst>
                      <a:gs pos="0">
                        <a:srgbClr val="FFFFFF"/>
                      </a:gs>
                      <a:gs pos="65000">
                        <a:srgbClr val="D9D8D6">
                          <a:alpha val="0"/>
                        </a:srgbClr>
                      </a:gs>
                    </a:gsLst>
                    <a:lin ang="16200000" scaled="1"/>
                  </a:gradFill>
                  <a:latin typeface="TWK Everett" panose="02110004020202020204"/>
                  <a:cs typeface="Arial" panose="020B0604020202020204" pitchFamily="34" charset="0"/>
                </a:rPr>
                <a:t>4</a:t>
              </a:r>
              <a:endParaRPr lang="en-US" sz="19900" kern="0">
                <a:gradFill>
                  <a:gsLst>
                    <a:gs pos="0">
                      <a:srgbClr val="FFFFFF"/>
                    </a:gs>
                    <a:gs pos="65000">
                      <a:srgbClr val="D9D8D6">
                        <a:alpha val="0"/>
                      </a:srgbClr>
                    </a:gs>
                  </a:gsLst>
                  <a:lin ang="16200000" scaled="1"/>
                </a:gradFill>
                <a:latin typeface="TWK Everett" panose="02110004020202020204"/>
                <a:cs typeface="Arial" panose="020B0604020202020204" pitchFamily="34" charset="0"/>
              </a:endParaRPr>
            </a:p>
          </p:txBody>
        </p:sp>
      </p:grpSp>
      <p:sp>
        <p:nvSpPr>
          <p:cNvPr id="638" name="TextBox 69, chunk 1">
            <a:extLst>
              <a:ext uri="{FF2B5EF4-FFF2-40B4-BE49-F238E27FC236}">
                <a16:creationId xmlns:a16="http://schemas.microsoft.com/office/drawing/2014/main" id="{7FD0215C-35EF-0830-4BD4-1E59AD75C46B}"/>
              </a:ext>
            </a:extLst>
          </p:cNvPr>
          <p:cNvSpPr txBox="1"/>
          <p:nvPr/>
        </p:nvSpPr>
        <p:spPr>
          <a:xfrm>
            <a:off x="6346261" y="3281140"/>
            <a:ext cx="2337462" cy="1077218"/>
          </a:xfrm>
          <a:prstGeom prst="rect">
            <a:avLst/>
          </a:prstGeom>
          <a:noFill/>
        </p:spPr>
        <p:txBody>
          <a:bodyPr wrap="square" lIns="108000" rIns="108000" numCol="1" rtlCol="0">
            <a:spAutoFit/>
          </a:bodyPr>
          <a:lstStyle>
            <a:defPPr>
              <a:defRPr lang="en-US"/>
            </a:defPPr>
            <a:lvl1pPr marR="0" lvl="0" indent="0" algn="ctr" fontAlgn="base">
              <a:lnSpc>
                <a:spcPct val="100000"/>
              </a:lnSpc>
              <a:spcBef>
                <a:spcPct val="0"/>
              </a:spcBef>
              <a:spcAft>
                <a:spcPts val="600"/>
              </a:spcAft>
              <a:buClrTx/>
              <a:buSzTx/>
              <a:buFontTx/>
              <a:buNone/>
              <a:tabLst/>
              <a:defRPr kumimoji="0" b="1" i="0" u="none" strike="noStrike" cap="none" spc="0" normalizeH="0" baseline="0">
                <a:ln>
                  <a:noFill/>
                </a:ln>
                <a:solidFill>
                  <a:srgbClr val="005758"/>
                </a:solidFill>
                <a:effectLst/>
                <a:uLnTx/>
                <a:uFillTx/>
                <a:latin typeface="TWK Everett" panose="020B0204000000000000" pitchFamily="34" charset="0"/>
                <a:cs typeface="TWK Everett" panose="020B0204000000000000" pitchFamily="34" charset="0"/>
              </a:defRPr>
            </a:lvl1pPr>
          </a:lstStyle>
          <a:p>
            <a:pPr>
              <a:spcAft>
                <a:spcPts val="1200"/>
              </a:spcAft>
              <a:defRPr/>
            </a:pPr>
            <a:r>
              <a:rPr lang="en-US">
                <a:solidFill>
                  <a:schemeClr val="accent5">
                    <a:lumMod val="50000"/>
                  </a:schemeClr>
                </a:solidFill>
                <a:latin typeface="TWK Everett" panose="02110004020202020204"/>
                <a:cs typeface="Arial" panose="020B0604020202020204" pitchFamily="34" charset="0"/>
              </a:rPr>
              <a:t>Security</a:t>
            </a:r>
            <a:endParaRPr lang="en-US" sz="1600">
              <a:solidFill>
                <a:schemeClr val="accent5">
                  <a:lumMod val="50000"/>
                </a:schemeClr>
              </a:solidFill>
              <a:latin typeface="TWK Everett" panose="02110004020202020204"/>
              <a:cs typeface="Arial" panose="020B0604020202020204" pitchFamily="34" charset="0"/>
            </a:endParaRPr>
          </a:p>
          <a:p>
            <a:pPr>
              <a:spcAft>
                <a:spcPts val="1200"/>
              </a:spcAft>
              <a:defRPr/>
            </a:pPr>
            <a:r>
              <a:rPr lang="en-GB" sz="1200" b="0">
                <a:solidFill>
                  <a:schemeClr val="accent5">
                    <a:lumMod val="50000"/>
                  </a:schemeClr>
                </a:solidFill>
                <a:latin typeface="TWK Everett" panose="02110004020202020204"/>
                <a:cs typeface="Arial" panose="020B0604020202020204" pitchFamily="34" charset="0"/>
              </a:rPr>
              <a:t>Breakdown on top-of-mind threats for IT buyers and the highest areas of growth</a:t>
            </a:r>
          </a:p>
        </p:txBody>
      </p:sp>
      <p:sp>
        <p:nvSpPr>
          <p:cNvPr id="193" name="TextBox 69, chunk 1">
            <a:extLst>
              <a:ext uri="{FF2B5EF4-FFF2-40B4-BE49-F238E27FC236}">
                <a16:creationId xmlns:a16="http://schemas.microsoft.com/office/drawing/2014/main" id="{F581F992-0903-2438-F542-51F68D662419}"/>
              </a:ext>
            </a:extLst>
          </p:cNvPr>
          <p:cNvSpPr txBox="1"/>
          <p:nvPr/>
        </p:nvSpPr>
        <p:spPr>
          <a:xfrm>
            <a:off x="9141767" y="3281140"/>
            <a:ext cx="2337461" cy="1077218"/>
          </a:xfrm>
          <a:prstGeom prst="rect">
            <a:avLst/>
          </a:prstGeom>
          <a:noFill/>
        </p:spPr>
        <p:txBody>
          <a:bodyPr wrap="square" lIns="108000" rIns="108000" numCol="1" rtlCol="0">
            <a:spAutoFit/>
          </a:bodyPr>
          <a:lstStyle>
            <a:defPPr>
              <a:defRPr lang="en-US"/>
            </a:defPPr>
            <a:lvl1pPr marR="0" lvl="0" indent="0" algn="ctr" fontAlgn="base">
              <a:lnSpc>
                <a:spcPct val="100000"/>
              </a:lnSpc>
              <a:spcBef>
                <a:spcPct val="0"/>
              </a:spcBef>
              <a:spcAft>
                <a:spcPts val="600"/>
              </a:spcAft>
              <a:buClrTx/>
              <a:buSzTx/>
              <a:buFontTx/>
              <a:buNone/>
              <a:tabLst/>
              <a:defRPr kumimoji="0" b="1" i="0" u="none" strike="noStrike" cap="none" spc="0" normalizeH="0" baseline="0">
                <a:ln>
                  <a:noFill/>
                </a:ln>
                <a:solidFill>
                  <a:srgbClr val="005758"/>
                </a:solidFill>
                <a:effectLst/>
                <a:uLnTx/>
                <a:uFillTx/>
                <a:latin typeface="TWK Everett" panose="020B0204000000000000" pitchFamily="34" charset="0"/>
                <a:cs typeface="TWK Everett" panose="020B0204000000000000" pitchFamily="34" charset="0"/>
              </a:defRPr>
            </a:lvl1pPr>
          </a:lstStyle>
          <a:p>
            <a:pPr>
              <a:spcAft>
                <a:spcPts val="1200"/>
              </a:spcAft>
              <a:defRPr/>
            </a:pPr>
            <a:r>
              <a:rPr lang="en-US">
                <a:solidFill>
                  <a:schemeClr val="accent5">
                    <a:lumMod val="50000"/>
                  </a:schemeClr>
                </a:solidFill>
                <a:latin typeface="TWK Everett" panose="02110004020202020204"/>
                <a:cs typeface="Arial" panose="020B0604020202020204" pitchFamily="34" charset="0"/>
              </a:rPr>
              <a:t>Services</a:t>
            </a:r>
            <a:endParaRPr lang="en-US" sz="1600">
              <a:solidFill>
                <a:schemeClr val="accent5">
                  <a:lumMod val="50000"/>
                </a:schemeClr>
              </a:solidFill>
              <a:latin typeface="TWK Everett" panose="02110004020202020204"/>
              <a:cs typeface="Arial" panose="020B0604020202020204" pitchFamily="34" charset="0"/>
            </a:endParaRPr>
          </a:p>
          <a:p>
            <a:pPr>
              <a:spcAft>
                <a:spcPts val="1200"/>
              </a:spcAft>
              <a:defRPr/>
            </a:pPr>
            <a:r>
              <a:rPr lang="en-GB" sz="1200" b="0">
                <a:solidFill>
                  <a:schemeClr val="accent5">
                    <a:lumMod val="50000"/>
                  </a:schemeClr>
                </a:solidFill>
                <a:latin typeface="TWK Everett" panose="02110004020202020204"/>
                <a:cs typeface="Arial" panose="020B0604020202020204" pitchFamily="34" charset="0"/>
              </a:rPr>
              <a:t>Identify skills gaps and </a:t>
            </a:r>
            <a:br>
              <a:rPr lang="en-GB" sz="1200" b="0">
                <a:solidFill>
                  <a:schemeClr val="accent5">
                    <a:lumMod val="50000"/>
                  </a:schemeClr>
                </a:solidFill>
                <a:latin typeface="TWK Everett" panose="02110004020202020204"/>
                <a:cs typeface="Arial" panose="020B0604020202020204" pitchFamily="34" charset="0"/>
              </a:rPr>
            </a:br>
            <a:r>
              <a:rPr lang="en-GB" sz="1200" b="0">
                <a:solidFill>
                  <a:schemeClr val="accent5">
                    <a:lumMod val="50000"/>
                  </a:schemeClr>
                </a:solidFill>
                <a:latin typeface="TWK Everett" panose="02110004020202020204"/>
                <a:cs typeface="Arial" panose="020B0604020202020204" pitchFamily="34" charset="0"/>
              </a:rPr>
              <a:t>the areas with the most opportunities for IT services</a:t>
            </a:r>
          </a:p>
        </p:txBody>
      </p:sp>
      <p:sp>
        <p:nvSpPr>
          <p:cNvPr id="195" name="TextBox 69, chunk 1">
            <a:extLst>
              <a:ext uri="{FF2B5EF4-FFF2-40B4-BE49-F238E27FC236}">
                <a16:creationId xmlns:a16="http://schemas.microsoft.com/office/drawing/2014/main" id="{186FA459-F4C0-4267-7386-569427F9F7B3}"/>
              </a:ext>
            </a:extLst>
          </p:cNvPr>
          <p:cNvSpPr txBox="1"/>
          <p:nvPr/>
        </p:nvSpPr>
        <p:spPr>
          <a:xfrm>
            <a:off x="571500" y="5804056"/>
            <a:ext cx="11053380" cy="892552"/>
          </a:xfrm>
          <a:prstGeom prst="rect">
            <a:avLst/>
          </a:prstGeom>
          <a:noFill/>
        </p:spPr>
        <p:txBody>
          <a:bodyPr wrap="square" lIns="108000" rIns="108000" numCol="1" rtlCol="0">
            <a:spAutoFit/>
          </a:bodyPr>
          <a:lstStyle>
            <a:defPPr>
              <a:defRPr lang="en-US"/>
            </a:defPPr>
            <a:lvl1pPr marR="0" lvl="0" indent="0" algn="ctr" fontAlgn="base">
              <a:lnSpc>
                <a:spcPct val="100000"/>
              </a:lnSpc>
              <a:spcBef>
                <a:spcPct val="0"/>
              </a:spcBef>
              <a:spcAft>
                <a:spcPts val="600"/>
              </a:spcAft>
              <a:buClrTx/>
              <a:buSzTx/>
              <a:buFontTx/>
              <a:buNone/>
              <a:tabLst/>
              <a:defRPr kumimoji="0" b="1" i="0" u="none" strike="noStrike" cap="none" spc="0" normalizeH="0" baseline="0">
                <a:ln>
                  <a:noFill/>
                </a:ln>
                <a:solidFill>
                  <a:srgbClr val="005758"/>
                </a:solidFill>
                <a:effectLst/>
                <a:uLnTx/>
                <a:uFillTx/>
                <a:latin typeface="TWK Everett" panose="020B0204000000000000" pitchFamily="34" charset="0"/>
                <a:cs typeface="TWK Everett" panose="020B0204000000000000" pitchFamily="34" charset="0"/>
              </a:defRPr>
            </a:lvl1pPr>
          </a:lstStyle>
          <a:p>
            <a:pPr>
              <a:spcAft>
                <a:spcPts val="1200"/>
              </a:spcAft>
              <a:defRPr/>
            </a:pPr>
            <a:r>
              <a:rPr lang="en-GB" sz="1400">
                <a:solidFill>
                  <a:srgbClr val="FFFFFF"/>
                </a:solidFill>
                <a:latin typeface="TWK Everett" panose="02110004020202020204"/>
                <a:cs typeface="Arial" panose="020B0604020202020204" pitchFamily="34" charset="0"/>
              </a:rPr>
              <a:t>Contact your team or your account manager at TD SYNNEX for access </a:t>
            </a:r>
            <a:r>
              <a:rPr lang="en-GB" sz="1400" b="0">
                <a:solidFill>
                  <a:srgbClr val="FFFFFF"/>
                </a:solidFill>
                <a:latin typeface="TWK Everett" panose="02110004020202020204"/>
                <a:cs typeface="Arial" panose="020B0604020202020204" pitchFamily="34" charset="0"/>
              </a:rPr>
              <a:t>to MORE Solution Areas insights,  </a:t>
            </a:r>
            <a:r>
              <a:rPr lang="en-GB" sz="1400" b="0">
                <a:solidFill>
                  <a:schemeClr val="bg1"/>
                </a:solidFill>
                <a:latin typeface="TWK Everett" panose="02110004020202020204"/>
                <a:cs typeface="Arial" panose="020B0604020202020204" pitchFamily="34" charset="0"/>
              </a:rPr>
              <a:t>Forecasting data, best practices and vendor analysis from IDC, Canalys, Mordor Intelligence and other leading analysts </a:t>
            </a:r>
          </a:p>
          <a:p>
            <a:pPr>
              <a:spcAft>
                <a:spcPts val="1200"/>
              </a:spcAft>
              <a:defRPr/>
            </a:pPr>
            <a:endParaRPr lang="en-GB" sz="1400">
              <a:solidFill>
                <a:srgbClr val="FFFFFF"/>
              </a:solidFill>
              <a:latin typeface="TWK Everett" panose="02110004020202020204"/>
              <a:cs typeface="Arial" panose="020B0604020202020204" pitchFamily="34" charset="0"/>
            </a:endParaRPr>
          </a:p>
        </p:txBody>
      </p:sp>
      <p:sp>
        <p:nvSpPr>
          <p:cNvPr id="216" name="Graphic 243">
            <a:extLst>
              <a:ext uri="{FF2B5EF4-FFF2-40B4-BE49-F238E27FC236}">
                <a16:creationId xmlns:a16="http://schemas.microsoft.com/office/drawing/2014/main" id="{EAD4AB57-BCB8-8904-EDED-29F984705D9F}"/>
              </a:ext>
            </a:extLst>
          </p:cNvPr>
          <p:cNvSpPr/>
          <p:nvPr/>
        </p:nvSpPr>
        <p:spPr>
          <a:xfrm>
            <a:off x="7353868" y="2296563"/>
            <a:ext cx="322248" cy="433653"/>
          </a:xfrm>
          <a:custGeom>
            <a:avLst/>
            <a:gdLst>
              <a:gd name="connsiteX0" fmla="*/ 329470 w 659034"/>
              <a:gd name="connsiteY0" fmla="*/ 597408 h 886872"/>
              <a:gd name="connsiteX1" fmla="*/ 289465 w 659034"/>
              <a:gd name="connsiteY1" fmla="*/ 560451 h 886872"/>
              <a:gd name="connsiteX2" fmla="*/ 329470 w 659034"/>
              <a:gd name="connsiteY2" fmla="*/ 523494 h 886872"/>
              <a:gd name="connsiteX3" fmla="*/ 369475 w 659034"/>
              <a:gd name="connsiteY3" fmla="*/ 560451 h 886872"/>
              <a:gd name="connsiteX4" fmla="*/ 329470 w 659034"/>
              <a:gd name="connsiteY4" fmla="*/ 597408 h 886872"/>
              <a:gd name="connsiteX5" fmla="*/ 329470 w 659034"/>
              <a:gd name="connsiteY5" fmla="*/ 597408 h 886872"/>
              <a:gd name="connsiteX6" fmla="*/ 332518 w 659034"/>
              <a:gd name="connsiteY6" fmla="*/ 597408 h 886872"/>
              <a:gd name="connsiteX7" fmla="*/ 332518 w 659034"/>
              <a:gd name="connsiteY7" fmla="*/ 714470 h 886872"/>
              <a:gd name="connsiteX8" fmla="*/ 0 w 659034"/>
              <a:gd name="connsiteY8" fmla="*/ 389287 h 886872"/>
              <a:gd name="connsiteX9" fmla="*/ 0 w 659034"/>
              <a:gd name="connsiteY9" fmla="*/ 389287 h 886872"/>
              <a:gd name="connsiteX10" fmla="*/ 0 w 659034"/>
              <a:gd name="connsiteY10" fmla="*/ 848582 h 886872"/>
              <a:gd name="connsiteX11" fmla="*/ 38767 w 659034"/>
              <a:gd name="connsiteY11" fmla="*/ 886873 h 886872"/>
              <a:gd name="connsiteX12" fmla="*/ 620268 w 659034"/>
              <a:gd name="connsiteY12" fmla="*/ 886873 h 886872"/>
              <a:gd name="connsiteX13" fmla="*/ 659035 w 659034"/>
              <a:gd name="connsiteY13" fmla="*/ 848582 h 886872"/>
              <a:gd name="connsiteX14" fmla="*/ 659035 w 659034"/>
              <a:gd name="connsiteY14" fmla="*/ 389287 h 886872"/>
              <a:gd name="connsiteX15" fmla="*/ 620268 w 659034"/>
              <a:gd name="connsiteY15" fmla="*/ 350996 h 886872"/>
              <a:gd name="connsiteX16" fmla="*/ 38767 w 659034"/>
              <a:gd name="connsiteY16" fmla="*/ 350996 h 886872"/>
              <a:gd name="connsiteX17" fmla="*/ 0 w 659034"/>
              <a:gd name="connsiteY17" fmla="*/ 389287 h 886872"/>
              <a:gd name="connsiteX18" fmla="*/ 0 w 659034"/>
              <a:gd name="connsiteY18" fmla="*/ 389287 h 886872"/>
              <a:gd name="connsiteX19" fmla="*/ 116967 w 659034"/>
              <a:gd name="connsiteY19" fmla="*/ 214503 h 886872"/>
              <a:gd name="connsiteX20" fmla="*/ 116967 w 659034"/>
              <a:gd name="connsiteY20" fmla="*/ 214503 h 886872"/>
              <a:gd name="connsiteX21" fmla="*/ 116967 w 659034"/>
              <a:gd name="connsiteY21" fmla="*/ 350996 h 886872"/>
              <a:gd name="connsiteX22" fmla="*/ 541973 w 659034"/>
              <a:gd name="connsiteY22" fmla="*/ 350996 h 886872"/>
              <a:gd name="connsiteX23" fmla="*/ 541973 w 659034"/>
              <a:gd name="connsiteY23" fmla="*/ 214503 h 886872"/>
              <a:gd name="connsiteX24" fmla="*/ 329470 w 659034"/>
              <a:gd name="connsiteY24" fmla="*/ 0 h 886872"/>
              <a:gd name="connsiteX25" fmla="*/ 116967 w 659034"/>
              <a:gd name="connsiteY25" fmla="*/ 214503 h 886872"/>
              <a:gd name="connsiteX26" fmla="*/ 116967 w 659034"/>
              <a:gd name="connsiteY26" fmla="*/ 214503 h 88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59034" h="886872">
                <a:moveTo>
                  <a:pt x="329470" y="597408"/>
                </a:moveTo>
                <a:cubicBezTo>
                  <a:pt x="307467" y="597408"/>
                  <a:pt x="289465" y="580739"/>
                  <a:pt x="289465" y="560451"/>
                </a:cubicBezTo>
                <a:cubicBezTo>
                  <a:pt x="289465" y="540163"/>
                  <a:pt x="307467" y="523494"/>
                  <a:pt x="329470" y="523494"/>
                </a:cubicBezTo>
                <a:cubicBezTo>
                  <a:pt x="351473" y="523494"/>
                  <a:pt x="369475" y="540163"/>
                  <a:pt x="369475" y="560451"/>
                </a:cubicBezTo>
                <a:cubicBezTo>
                  <a:pt x="369475" y="580739"/>
                  <a:pt x="351473" y="597408"/>
                  <a:pt x="329470" y="597408"/>
                </a:cubicBezTo>
                <a:lnTo>
                  <a:pt x="329470" y="597408"/>
                </a:lnTo>
                <a:close/>
                <a:moveTo>
                  <a:pt x="332518" y="597408"/>
                </a:moveTo>
                <a:lnTo>
                  <a:pt x="332518" y="714470"/>
                </a:lnTo>
                <a:moveTo>
                  <a:pt x="0" y="389287"/>
                </a:moveTo>
                <a:lnTo>
                  <a:pt x="0" y="389287"/>
                </a:lnTo>
                <a:lnTo>
                  <a:pt x="0" y="848582"/>
                </a:lnTo>
                <a:cubicBezTo>
                  <a:pt x="0" y="869633"/>
                  <a:pt x="17431" y="886873"/>
                  <a:pt x="38767" y="886873"/>
                </a:cubicBezTo>
                <a:lnTo>
                  <a:pt x="620268" y="886873"/>
                </a:lnTo>
                <a:cubicBezTo>
                  <a:pt x="641604" y="886873"/>
                  <a:pt x="659035" y="869633"/>
                  <a:pt x="659035" y="848582"/>
                </a:cubicBezTo>
                <a:lnTo>
                  <a:pt x="659035" y="389287"/>
                </a:lnTo>
                <a:cubicBezTo>
                  <a:pt x="659035" y="368237"/>
                  <a:pt x="641604" y="350996"/>
                  <a:pt x="620268" y="350996"/>
                </a:cubicBezTo>
                <a:lnTo>
                  <a:pt x="38767" y="350996"/>
                </a:lnTo>
                <a:cubicBezTo>
                  <a:pt x="17431" y="350996"/>
                  <a:pt x="0" y="368237"/>
                  <a:pt x="0" y="389287"/>
                </a:cubicBezTo>
                <a:lnTo>
                  <a:pt x="0" y="389287"/>
                </a:lnTo>
                <a:close/>
                <a:moveTo>
                  <a:pt x="116967" y="214503"/>
                </a:moveTo>
                <a:lnTo>
                  <a:pt x="116967" y="214503"/>
                </a:lnTo>
                <a:lnTo>
                  <a:pt x="116967" y="350996"/>
                </a:lnTo>
                <a:lnTo>
                  <a:pt x="541973" y="350996"/>
                </a:lnTo>
                <a:lnTo>
                  <a:pt x="541973" y="214503"/>
                </a:lnTo>
                <a:cubicBezTo>
                  <a:pt x="541973" y="95917"/>
                  <a:pt x="446913" y="0"/>
                  <a:pt x="329470" y="0"/>
                </a:cubicBezTo>
                <a:cubicBezTo>
                  <a:pt x="212027" y="0"/>
                  <a:pt x="116967" y="95917"/>
                  <a:pt x="116967" y="214503"/>
                </a:cubicBezTo>
                <a:lnTo>
                  <a:pt x="116967" y="214503"/>
                </a:lnTo>
                <a:close/>
              </a:path>
            </a:pathLst>
          </a:custGeom>
          <a:noFill/>
          <a:ln w="15875"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sp>
        <p:nvSpPr>
          <p:cNvPr id="217" name="Graphic 246">
            <a:extLst>
              <a:ext uri="{FF2B5EF4-FFF2-40B4-BE49-F238E27FC236}">
                <a16:creationId xmlns:a16="http://schemas.microsoft.com/office/drawing/2014/main" id="{85D51D9B-0438-8213-8CF5-3F2316DBA826}"/>
              </a:ext>
            </a:extLst>
          </p:cNvPr>
          <p:cNvSpPr/>
          <p:nvPr/>
        </p:nvSpPr>
        <p:spPr>
          <a:xfrm>
            <a:off x="4456452" y="2305538"/>
            <a:ext cx="487971" cy="415702"/>
          </a:xfrm>
          <a:custGeom>
            <a:avLst/>
            <a:gdLst>
              <a:gd name="connsiteX0" fmla="*/ 101327 w 890926"/>
              <a:gd name="connsiteY0" fmla="*/ 485801 h 758978"/>
              <a:gd name="connsiteX1" fmla="*/ 171 w 890926"/>
              <a:gd name="connsiteY1" fmla="*/ 361310 h 758978"/>
              <a:gd name="connsiteX2" fmla="*/ 55226 w 890926"/>
              <a:gd name="connsiteY2" fmla="*/ 257678 h 758978"/>
              <a:gd name="connsiteX3" fmla="*/ 175432 w 890926"/>
              <a:gd name="connsiteY3" fmla="*/ 231865 h 758978"/>
              <a:gd name="connsiteX4" fmla="*/ 445751 w 890926"/>
              <a:gd name="connsiteY4" fmla="*/ 26 h 758978"/>
              <a:gd name="connsiteX5" fmla="*/ 690544 w 890926"/>
              <a:gd name="connsiteY5" fmla="*/ 141568 h 758978"/>
              <a:gd name="connsiteX6" fmla="*/ 830561 w 890926"/>
              <a:gd name="connsiteY6" fmla="*/ 189383 h 758978"/>
              <a:gd name="connsiteX7" fmla="*/ 890854 w 890926"/>
              <a:gd name="connsiteY7" fmla="*/ 317304 h 758978"/>
              <a:gd name="connsiteX8" fmla="*/ 789699 w 890926"/>
              <a:gd name="connsiteY8" fmla="*/ 471038 h 758978"/>
              <a:gd name="connsiteX9" fmla="*/ 200006 w 890926"/>
              <a:gd name="connsiteY9" fmla="*/ 643631 h 758978"/>
              <a:gd name="connsiteX10" fmla="*/ 322593 w 890926"/>
              <a:gd name="connsiteY10" fmla="*/ 758978 h 758978"/>
              <a:gd name="connsiteX11" fmla="*/ 445180 w 890926"/>
              <a:gd name="connsiteY11" fmla="*/ 643631 h 758978"/>
              <a:gd name="connsiteX12" fmla="*/ 322593 w 890926"/>
              <a:gd name="connsiteY12" fmla="*/ 758978 h 758978"/>
              <a:gd name="connsiteX13" fmla="*/ 322593 w 890926"/>
              <a:gd name="connsiteY13" fmla="*/ 412840 h 758978"/>
              <a:gd name="connsiteX14" fmla="*/ 683876 w 890926"/>
              <a:gd name="connsiteY14" fmla="*/ 528283 h 758978"/>
              <a:gd name="connsiteX15" fmla="*/ 564528 w 890926"/>
              <a:gd name="connsiteY15" fmla="*/ 412935 h 758978"/>
              <a:gd name="connsiteX16" fmla="*/ 445180 w 890926"/>
              <a:gd name="connsiteY16" fmla="*/ 528283 h 758978"/>
              <a:gd name="connsiteX17" fmla="*/ 567766 w 890926"/>
              <a:gd name="connsiteY17" fmla="*/ 412840 h 758978"/>
              <a:gd name="connsiteX18" fmla="*/ 567766 w 890926"/>
              <a:gd name="connsiteY18" fmla="*/ 758978 h 758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90926" h="758978">
                <a:moveTo>
                  <a:pt x="101327" y="485801"/>
                </a:moveTo>
                <a:cubicBezTo>
                  <a:pt x="39891" y="473228"/>
                  <a:pt x="-3067" y="420460"/>
                  <a:pt x="171" y="361310"/>
                </a:cubicBezTo>
                <a:cubicBezTo>
                  <a:pt x="1029" y="320733"/>
                  <a:pt x="21222" y="282728"/>
                  <a:pt x="55226" y="257678"/>
                </a:cubicBezTo>
                <a:cubicBezTo>
                  <a:pt x="89230" y="232627"/>
                  <a:pt x="133331" y="223102"/>
                  <a:pt x="175432" y="231865"/>
                </a:cubicBezTo>
                <a:cubicBezTo>
                  <a:pt x="186385" y="99848"/>
                  <a:pt x="304495" y="-1879"/>
                  <a:pt x="445751" y="26"/>
                </a:cubicBezTo>
                <a:cubicBezTo>
                  <a:pt x="549383" y="-355"/>
                  <a:pt x="644443" y="54319"/>
                  <a:pt x="690544" y="141568"/>
                </a:cubicBezTo>
                <a:cubicBezTo>
                  <a:pt x="742359" y="138901"/>
                  <a:pt x="792937" y="156332"/>
                  <a:pt x="830561" y="189383"/>
                </a:cubicBezTo>
                <a:cubicBezTo>
                  <a:pt x="868185" y="222435"/>
                  <a:pt x="890092" y="268727"/>
                  <a:pt x="890854" y="317304"/>
                </a:cubicBezTo>
                <a:cubicBezTo>
                  <a:pt x="892855" y="382931"/>
                  <a:pt x="853230" y="443320"/>
                  <a:pt x="789699" y="471038"/>
                </a:cubicBezTo>
                <a:moveTo>
                  <a:pt x="200006" y="643631"/>
                </a:moveTo>
                <a:lnTo>
                  <a:pt x="322593" y="758978"/>
                </a:lnTo>
                <a:lnTo>
                  <a:pt x="445180" y="643631"/>
                </a:lnTo>
                <a:moveTo>
                  <a:pt x="322593" y="758978"/>
                </a:moveTo>
                <a:lnTo>
                  <a:pt x="322593" y="412840"/>
                </a:lnTo>
                <a:moveTo>
                  <a:pt x="683876" y="528283"/>
                </a:moveTo>
                <a:lnTo>
                  <a:pt x="564528" y="412935"/>
                </a:lnTo>
                <a:lnTo>
                  <a:pt x="445180" y="528283"/>
                </a:lnTo>
                <a:moveTo>
                  <a:pt x="567766" y="412840"/>
                </a:moveTo>
                <a:lnTo>
                  <a:pt x="567766" y="758978"/>
                </a:lnTo>
              </a:path>
            </a:pathLst>
          </a:custGeom>
          <a:noFill/>
          <a:ln w="15875" cap="rnd">
            <a:solidFill>
              <a:srgbClr val="FFFFFF"/>
            </a:solidFill>
            <a:prstDash val="solid"/>
            <a:rou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sp>
        <p:nvSpPr>
          <p:cNvPr id="218" name="Graphic 249">
            <a:extLst>
              <a:ext uri="{FF2B5EF4-FFF2-40B4-BE49-F238E27FC236}">
                <a16:creationId xmlns:a16="http://schemas.microsoft.com/office/drawing/2014/main" id="{8FF0F028-1EF1-5A1C-06DC-6059E983F820}"/>
              </a:ext>
            </a:extLst>
          </p:cNvPr>
          <p:cNvSpPr/>
          <p:nvPr/>
        </p:nvSpPr>
        <p:spPr>
          <a:xfrm>
            <a:off x="1670861" y="2298395"/>
            <a:ext cx="430042" cy="429988"/>
          </a:xfrm>
          <a:custGeom>
            <a:avLst/>
            <a:gdLst>
              <a:gd name="connsiteX0" fmla="*/ 269939 w 711803"/>
              <a:gd name="connsiteY0" fmla="*/ 592171 h 711714"/>
              <a:gd name="connsiteX1" fmla="*/ 310229 w 711803"/>
              <a:gd name="connsiteY1" fmla="*/ 669228 h 711714"/>
              <a:gd name="connsiteX2" fmla="*/ 232696 w 711803"/>
              <a:gd name="connsiteY2" fmla="*/ 709328 h 711714"/>
              <a:gd name="connsiteX3" fmla="*/ 189262 w 711803"/>
              <a:gd name="connsiteY3" fmla="*/ 632271 h 711714"/>
              <a:gd name="connsiteX4" fmla="*/ 179927 w 711803"/>
              <a:gd name="connsiteY4" fmla="*/ 632271 h 711714"/>
              <a:gd name="connsiteX5" fmla="*/ 74485 w 711803"/>
              <a:gd name="connsiteY5" fmla="*/ 567501 h 711714"/>
              <a:gd name="connsiteX6" fmla="*/ 86868 w 711803"/>
              <a:gd name="connsiteY6" fmla="*/ 447296 h 711714"/>
              <a:gd name="connsiteX7" fmla="*/ 0 w 711803"/>
              <a:gd name="connsiteY7" fmla="*/ 354808 h 711714"/>
              <a:gd name="connsiteX8" fmla="*/ 86868 w 711803"/>
              <a:gd name="connsiteY8" fmla="*/ 262320 h 711714"/>
              <a:gd name="connsiteX9" fmla="*/ 74485 w 711803"/>
              <a:gd name="connsiteY9" fmla="*/ 142115 h 711714"/>
              <a:gd name="connsiteX10" fmla="*/ 179927 w 711803"/>
              <a:gd name="connsiteY10" fmla="*/ 77345 h 711714"/>
              <a:gd name="connsiteX11" fmla="*/ 189262 w 711803"/>
              <a:gd name="connsiteY11" fmla="*/ 77345 h 711714"/>
              <a:gd name="connsiteX12" fmla="*/ 186119 w 711803"/>
              <a:gd name="connsiteY12" fmla="*/ 61914 h 711714"/>
              <a:gd name="connsiteX13" fmla="*/ 241935 w 711803"/>
              <a:gd name="connsiteY13" fmla="*/ 287 h 711714"/>
              <a:gd name="connsiteX14" fmla="*/ 310134 w 711803"/>
              <a:gd name="connsiteY14" fmla="*/ 49627 h 711714"/>
              <a:gd name="connsiteX15" fmla="*/ 269843 w 711803"/>
              <a:gd name="connsiteY15" fmla="*/ 120493 h 711714"/>
              <a:gd name="connsiteX16" fmla="*/ 441865 w 711803"/>
              <a:gd name="connsiteY16" fmla="*/ 592171 h 711714"/>
              <a:gd name="connsiteX17" fmla="*/ 401574 w 711803"/>
              <a:gd name="connsiteY17" fmla="*/ 669228 h 711714"/>
              <a:gd name="connsiteX18" fmla="*/ 479107 w 711803"/>
              <a:gd name="connsiteY18" fmla="*/ 709328 h 711714"/>
              <a:gd name="connsiteX19" fmla="*/ 522542 w 711803"/>
              <a:gd name="connsiteY19" fmla="*/ 632271 h 711714"/>
              <a:gd name="connsiteX20" fmla="*/ 531876 w 711803"/>
              <a:gd name="connsiteY20" fmla="*/ 632271 h 711714"/>
              <a:gd name="connsiteX21" fmla="*/ 637318 w 711803"/>
              <a:gd name="connsiteY21" fmla="*/ 567501 h 711714"/>
              <a:gd name="connsiteX22" fmla="*/ 624935 w 711803"/>
              <a:gd name="connsiteY22" fmla="*/ 447296 h 711714"/>
              <a:gd name="connsiteX23" fmla="*/ 711803 w 711803"/>
              <a:gd name="connsiteY23" fmla="*/ 354808 h 711714"/>
              <a:gd name="connsiteX24" fmla="*/ 624935 w 711803"/>
              <a:gd name="connsiteY24" fmla="*/ 262320 h 711714"/>
              <a:gd name="connsiteX25" fmla="*/ 637318 w 711803"/>
              <a:gd name="connsiteY25" fmla="*/ 142115 h 711714"/>
              <a:gd name="connsiteX26" fmla="*/ 531876 w 711803"/>
              <a:gd name="connsiteY26" fmla="*/ 77345 h 711714"/>
              <a:gd name="connsiteX27" fmla="*/ 522542 w 711803"/>
              <a:gd name="connsiteY27" fmla="*/ 77345 h 711714"/>
              <a:gd name="connsiteX28" fmla="*/ 525685 w 711803"/>
              <a:gd name="connsiteY28" fmla="*/ 61914 h 711714"/>
              <a:gd name="connsiteX29" fmla="*/ 469868 w 711803"/>
              <a:gd name="connsiteY29" fmla="*/ 287 h 711714"/>
              <a:gd name="connsiteX30" fmla="*/ 401669 w 711803"/>
              <a:gd name="connsiteY30" fmla="*/ 49627 h 711714"/>
              <a:gd name="connsiteX31" fmla="*/ 441960 w 711803"/>
              <a:gd name="connsiteY31" fmla="*/ 120493 h 711714"/>
              <a:gd name="connsiteX32" fmla="*/ 398812 w 711803"/>
              <a:gd name="connsiteY32" fmla="*/ 55913 h 711714"/>
              <a:gd name="connsiteX33" fmla="*/ 310229 w 711803"/>
              <a:gd name="connsiteY33" fmla="*/ 55913 h 711714"/>
              <a:gd name="connsiteX34" fmla="*/ 310229 w 711803"/>
              <a:gd name="connsiteY34" fmla="*/ 649988 h 711714"/>
              <a:gd name="connsiteX35" fmla="*/ 398812 w 711803"/>
              <a:gd name="connsiteY35" fmla="*/ 649988 h 711714"/>
              <a:gd name="connsiteX36" fmla="*/ 231458 w 711803"/>
              <a:gd name="connsiteY36" fmla="*/ 262225 h 711714"/>
              <a:gd name="connsiteX37" fmla="*/ 231458 w 711803"/>
              <a:gd name="connsiteY37" fmla="*/ 262225 h 711714"/>
              <a:gd name="connsiteX38" fmla="*/ 231458 w 711803"/>
              <a:gd name="connsiteY38" fmla="*/ 446819 h 711714"/>
              <a:gd name="connsiteX39" fmla="*/ 262223 w 711803"/>
              <a:gd name="connsiteY39" fmla="*/ 477585 h 711714"/>
              <a:gd name="connsiteX40" fmla="*/ 446818 w 711803"/>
              <a:gd name="connsiteY40" fmla="*/ 477585 h 711714"/>
              <a:gd name="connsiteX41" fmla="*/ 477583 w 711803"/>
              <a:gd name="connsiteY41" fmla="*/ 446819 h 711714"/>
              <a:gd name="connsiteX42" fmla="*/ 477583 w 711803"/>
              <a:gd name="connsiteY42" fmla="*/ 262225 h 711714"/>
              <a:gd name="connsiteX43" fmla="*/ 446818 w 711803"/>
              <a:gd name="connsiteY43" fmla="*/ 231459 h 711714"/>
              <a:gd name="connsiteX44" fmla="*/ 262223 w 711803"/>
              <a:gd name="connsiteY44" fmla="*/ 231459 h 711714"/>
              <a:gd name="connsiteX45" fmla="*/ 231458 w 711803"/>
              <a:gd name="connsiteY45" fmla="*/ 262225 h 711714"/>
              <a:gd name="connsiteX46" fmla="*/ 231458 w 711803"/>
              <a:gd name="connsiteY46" fmla="*/ 262225 h 711714"/>
              <a:gd name="connsiteX47" fmla="*/ 295466 w 711803"/>
              <a:gd name="connsiteY47" fmla="*/ 167451 h 711714"/>
              <a:gd name="connsiteX48" fmla="*/ 295466 w 711803"/>
              <a:gd name="connsiteY48" fmla="*/ 231459 h 711714"/>
              <a:gd name="connsiteX49" fmla="*/ 418529 w 711803"/>
              <a:gd name="connsiteY49" fmla="*/ 167451 h 711714"/>
              <a:gd name="connsiteX50" fmla="*/ 418529 w 711803"/>
              <a:gd name="connsiteY50" fmla="*/ 231459 h 711714"/>
              <a:gd name="connsiteX51" fmla="*/ 172403 w 711803"/>
              <a:gd name="connsiteY51" fmla="*/ 413672 h 711714"/>
              <a:gd name="connsiteX52" fmla="*/ 231458 w 711803"/>
              <a:gd name="connsiteY52" fmla="*/ 413672 h 711714"/>
              <a:gd name="connsiteX53" fmla="*/ 172403 w 711803"/>
              <a:gd name="connsiteY53" fmla="*/ 290514 h 711714"/>
              <a:gd name="connsiteX54" fmla="*/ 231458 w 711803"/>
              <a:gd name="connsiteY54" fmla="*/ 290514 h 711714"/>
              <a:gd name="connsiteX55" fmla="*/ 418529 w 711803"/>
              <a:gd name="connsiteY55" fmla="*/ 536735 h 711714"/>
              <a:gd name="connsiteX56" fmla="*/ 418529 w 711803"/>
              <a:gd name="connsiteY56" fmla="*/ 477680 h 711714"/>
              <a:gd name="connsiteX57" fmla="*/ 295466 w 711803"/>
              <a:gd name="connsiteY57" fmla="*/ 536735 h 711714"/>
              <a:gd name="connsiteX58" fmla="*/ 295466 w 711803"/>
              <a:gd name="connsiteY58" fmla="*/ 477680 h 711714"/>
              <a:gd name="connsiteX59" fmla="*/ 541592 w 711803"/>
              <a:gd name="connsiteY59" fmla="*/ 290514 h 711714"/>
              <a:gd name="connsiteX60" fmla="*/ 477583 w 711803"/>
              <a:gd name="connsiteY60" fmla="*/ 290514 h 711714"/>
              <a:gd name="connsiteX61" fmla="*/ 541592 w 711803"/>
              <a:gd name="connsiteY61" fmla="*/ 413672 h 711714"/>
              <a:gd name="connsiteX62" fmla="*/ 477583 w 711803"/>
              <a:gd name="connsiteY62" fmla="*/ 413672 h 711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711803" h="711714">
                <a:moveTo>
                  <a:pt x="269939" y="592171"/>
                </a:moveTo>
                <a:cubicBezTo>
                  <a:pt x="304038" y="601410"/>
                  <a:pt x="319564" y="638367"/>
                  <a:pt x="310229" y="669228"/>
                </a:cubicBezTo>
                <a:cubicBezTo>
                  <a:pt x="300895" y="700089"/>
                  <a:pt x="263747" y="718568"/>
                  <a:pt x="232696" y="709328"/>
                </a:cubicBezTo>
                <a:cubicBezTo>
                  <a:pt x="198596" y="697041"/>
                  <a:pt x="179927" y="666180"/>
                  <a:pt x="189262" y="632271"/>
                </a:cubicBezTo>
                <a:lnTo>
                  <a:pt x="179927" y="632271"/>
                </a:lnTo>
                <a:cubicBezTo>
                  <a:pt x="133445" y="632271"/>
                  <a:pt x="93059" y="607601"/>
                  <a:pt x="74485" y="567501"/>
                </a:cubicBezTo>
                <a:cubicBezTo>
                  <a:pt x="55912" y="530544"/>
                  <a:pt x="58960" y="481205"/>
                  <a:pt x="86868" y="447296"/>
                </a:cubicBezTo>
                <a:cubicBezTo>
                  <a:pt x="37243" y="444248"/>
                  <a:pt x="0" y="404147"/>
                  <a:pt x="0" y="354808"/>
                </a:cubicBezTo>
                <a:cubicBezTo>
                  <a:pt x="0" y="305468"/>
                  <a:pt x="37243" y="265368"/>
                  <a:pt x="86868" y="262320"/>
                </a:cubicBezTo>
                <a:cubicBezTo>
                  <a:pt x="58960" y="228411"/>
                  <a:pt x="55817" y="182215"/>
                  <a:pt x="74485" y="142115"/>
                </a:cubicBezTo>
                <a:cubicBezTo>
                  <a:pt x="96203" y="102014"/>
                  <a:pt x="136493" y="77345"/>
                  <a:pt x="179927" y="77345"/>
                </a:cubicBezTo>
                <a:lnTo>
                  <a:pt x="189262" y="77345"/>
                </a:lnTo>
                <a:cubicBezTo>
                  <a:pt x="186119" y="74297"/>
                  <a:pt x="186119" y="68105"/>
                  <a:pt x="186119" y="61914"/>
                </a:cubicBezTo>
                <a:cubicBezTo>
                  <a:pt x="186119" y="31053"/>
                  <a:pt x="210979" y="3335"/>
                  <a:pt x="241935" y="287"/>
                </a:cubicBezTo>
                <a:cubicBezTo>
                  <a:pt x="272987" y="-2761"/>
                  <a:pt x="303943" y="18766"/>
                  <a:pt x="310134" y="49627"/>
                </a:cubicBezTo>
                <a:cubicBezTo>
                  <a:pt x="316325" y="80488"/>
                  <a:pt x="300800" y="111254"/>
                  <a:pt x="269843" y="120493"/>
                </a:cubicBezTo>
                <a:moveTo>
                  <a:pt x="441865" y="592171"/>
                </a:moveTo>
                <a:cubicBezTo>
                  <a:pt x="407765" y="601410"/>
                  <a:pt x="392240" y="638367"/>
                  <a:pt x="401574" y="669228"/>
                </a:cubicBezTo>
                <a:cubicBezTo>
                  <a:pt x="410908" y="700089"/>
                  <a:pt x="448056" y="718568"/>
                  <a:pt x="479107" y="709328"/>
                </a:cubicBezTo>
                <a:cubicBezTo>
                  <a:pt x="513207" y="697041"/>
                  <a:pt x="531876" y="666180"/>
                  <a:pt x="522542" y="632271"/>
                </a:cubicBezTo>
                <a:lnTo>
                  <a:pt x="531876" y="632271"/>
                </a:lnTo>
                <a:cubicBezTo>
                  <a:pt x="578358" y="632271"/>
                  <a:pt x="618744" y="607601"/>
                  <a:pt x="637318" y="567501"/>
                </a:cubicBezTo>
                <a:cubicBezTo>
                  <a:pt x="655892" y="530544"/>
                  <a:pt x="652844" y="481205"/>
                  <a:pt x="624935" y="447296"/>
                </a:cubicBezTo>
                <a:cubicBezTo>
                  <a:pt x="674561" y="444248"/>
                  <a:pt x="711803" y="404147"/>
                  <a:pt x="711803" y="354808"/>
                </a:cubicBezTo>
                <a:cubicBezTo>
                  <a:pt x="711803" y="305468"/>
                  <a:pt x="674561" y="265368"/>
                  <a:pt x="624935" y="262320"/>
                </a:cubicBezTo>
                <a:cubicBezTo>
                  <a:pt x="652844" y="228411"/>
                  <a:pt x="655987" y="182215"/>
                  <a:pt x="637318" y="142115"/>
                </a:cubicBezTo>
                <a:cubicBezTo>
                  <a:pt x="615601" y="102014"/>
                  <a:pt x="575310" y="77345"/>
                  <a:pt x="531876" y="77345"/>
                </a:cubicBezTo>
                <a:lnTo>
                  <a:pt x="522542" y="77345"/>
                </a:lnTo>
                <a:cubicBezTo>
                  <a:pt x="525685" y="74297"/>
                  <a:pt x="525685" y="68105"/>
                  <a:pt x="525685" y="61914"/>
                </a:cubicBezTo>
                <a:cubicBezTo>
                  <a:pt x="525685" y="31053"/>
                  <a:pt x="500825" y="3335"/>
                  <a:pt x="469868" y="287"/>
                </a:cubicBezTo>
                <a:cubicBezTo>
                  <a:pt x="438817" y="-2761"/>
                  <a:pt x="407861" y="18766"/>
                  <a:pt x="401669" y="49627"/>
                </a:cubicBezTo>
                <a:cubicBezTo>
                  <a:pt x="395478" y="80488"/>
                  <a:pt x="411004" y="111254"/>
                  <a:pt x="441960" y="120493"/>
                </a:cubicBezTo>
                <a:moveTo>
                  <a:pt x="398812" y="55913"/>
                </a:moveTo>
                <a:cubicBezTo>
                  <a:pt x="372237" y="40483"/>
                  <a:pt x="336804" y="40483"/>
                  <a:pt x="310229" y="55913"/>
                </a:cubicBezTo>
                <a:moveTo>
                  <a:pt x="310229" y="649988"/>
                </a:moveTo>
                <a:cubicBezTo>
                  <a:pt x="336804" y="665418"/>
                  <a:pt x="372237" y="665418"/>
                  <a:pt x="398812" y="649988"/>
                </a:cubicBezTo>
                <a:moveTo>
                  <a:pt x="231458" y="262225"/>
                </a:moveTo>
                <a:lnTo>
                  <a:pt x="231458" y="262225"/>
                </a:lnTo>
                <a:lnTo>
                  <a:pt x="231458" y="446819"/>
                </a:lnTo>
                <a:cubicBezTo>
                  <a:pt x="231458" y="465298"/>
                  <a:pt x="243745" y="477585"/>
                  <a:pt x="262223" y="477585"/>
                </a:cubicBezTo>
                <a:lnTo>
                  <a:pt x="446818" y="477585"/>
                </a:lnTo>
                <a:cubicBezTo>
                  <a:pt x="465296" y="477585"/>
                  <a:pt x="477583" y="465298"/>
                  <a:pt x="477583" y="446819"/>
                </a:cubicBezTo>
                <a:lnTo>
                  <a:pt x="477583" y="262225"/>
                </a:lnTo>
                <a:cubicBezTo>
                  <a:pt x="477583" y="243746"/>
                  <a:pt x="465296" y="231459"/>
                  <a:pt x="446818" y="231459"/>
                </a:cubicBezTo>
                <a:lnTo>
                  <a:pt x="262223" y="231459"/>
                </a:lnTo>
                <a:cubicBezTo>
                  <a:pt x="243745" y="231459"/>
                  <a:pt x="231458" y="243746"/>
                  <a:pt x="231458" y="262225"/>
                </a:cubicBezTo>
                <a:lnTo>
                  <a:pt x="231458" y="262225"/>
                </a:lnTo>
                <a:close/>
                <a:moveTo>
                  <a:pt x="295466" y="167451"/>
                </a:moveTo>
                <a:lnTo>
                  <a:pt x="295466" y="231459"/>
                </a:lnTo>
                <a:moveTo>
                  <a:pt x="418529" y="167451"/>
                </a:moveTo>
                <a:lnTo>
                  <a:pt x="418529" y="231459"/>
                </a:lnTo>
                <a:moveTo>
                  <a:pt x="172403" y="413672"/>
                </a:moveTo>
                <a:lnTo>
                  <a:pt x="231458" y="413672"/>
                </a:lnTo>
                <a:moveTo>
                  <a:pt x="172403" y="290514"/>
                </a:moveTo>
                <a:lnTo>
                  <a:pt x="231458" y="290514"/>
                </a:lnTo>
                <a:moveTo>
                  <a:pt x="418529" y="536735"/>
                </a:moveTo>
                <a:lnTo>
                  <a:pt x="418529" y="477680"/>
                </a:lnTo>
                <a:moveTo>
                  <a:pt x="295466" y="536735"/>
                </a:moveTo>
                <a:lnTo>
                  <a:pt x="295466" y="477680"/>
                </a:lnTo>
                <a:moveTo>
                  <a:pt x="541592" y="290514"/>
                </a:moveTo>
                <a:lnTo>
                  <a:pt x="477583" y="290514"/>
                </a:lnTo>
                <a:moveTo>
                  <a:pt x="541592" y="413672"/>
                </a:moveTo>
                <a:lnTo>
                  <a:pt x="477583" y="413672"/>
                </a:lnTo>
              </a:path>
            </a:pathLst>
          </a:custGeom>
          <a:noFill/>
          <a:ln w="15875" cap="rnd">
            <a:solidFill>
              <a:srgbClr val="FFFFFF"/>
            </a:solidFill>
            <a:prstDash val="solid"/>
            <a:rou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sp>
        <p:nvSpPr>
          <p:cNvPr id="219" name="Graphic 252">
            <a:extLst>
              <a:ext uri="{FF2B5EF4-FFF2-40B4-BE49-F238E27FC236}">
                <a16:creationId xmlns:a16="http://schemas.microsoft.com/office/drawing/2014/main" id="{6220728A-3A84-9C53-3013-5B48986EE6CC}"/>
              </a:ext>
            </a:extLst>
          </p:cNvPr>
          <p:cNvSpPr/>
          <p:nvPr/>
        </p:nvSpPr>
        <p:spPr>
          <a:xfrm>
            <a:off x="10110118" y="2313047"/>
            <a:ext cx="400759" cy="400685"/>
          </a:xfrm>
          <a:custGeom>
            <a:avLst/>
            <a:gdLst>
              <a:gd name="connsiteX0" fmla="*/ 90488 w 521208"/>
              <a:gd name="connsiteY0" fmla="*/ 521113 h 521112"/>
              <a:gd name="connsiteX1" fmla="*/ 0 w 521208"/>
              <a:gd name="connsiteY1" fmla="*/ 430625 h 521112"/>
              <a:gd name="connsiteX2" fmla="*/ 90488 w 521208"/>
              <a:gd name="connsiteY2" fmla="*/ 340138 h 521112"/>
              <a:gd name="connsiteX3" fmla="*/ 180975 w 521208"/>
              <a:gd name="connsiteY3" fmla="*/ 430625 h 521112"/>
              <a:gd name="connsiteX4" fmla="*/ 90488 w 521208"/>
              <a:gd name="connsiteY4" fmla="*/ 521113 h 521112"/>
              <a:gd name="connsiteX5" fmla="*/ 90488 w 521208"/>
              <a:gd name="connsiteY5" fmla="*/ 521113 h 521112"/>
              <a:gd name="connsiteX6" fmla="*/ 430721 w 521208"/>
              <a:gd name="connsiteY6" fmla="*/ 521113 h 521112"/>
              <a:gd name="connsiteX7" fmla="*/ 521208 w 521208"/>
              <a:gd name="connsiteY7" fmla="*/ 430625 h 521112"/>
              <a:gd name="connsiteX8" fmla="*/ 430721 w 521208"/>
              <a:gd name="connsiteY8" fmla="*/ 340138 h 521112"/>
              <a:gd name="connsiteX9" fmla="*/ 340233 w 521208"/>
              <a:gd name="connsiteY9" fmla="*/ 430625 h 521112"/>
              <a:gd name="connsiteX10" fmla="*/ 430721 w 521208"/>
              <a:gd name="connsiteY10" fmla="*/ 521113 h 521112"/>
              <a:gd name="connsiteX11" fmla="*/ 430721 w 521208"/>
              <a:gd name="connsiteY11" fmla="*/ 521113 h 521112"/>
              <a:gd name="connsiteX12" fmla="*/ 260699 w 521208"/>
              <a:gd name="connsiteY12" fmla="*/ 180880 h 521112"/>
              <a:gd name="connsiteX13" fmla="*/ 351187 w 521208"/>
              <a:gd name="connsiteY13" fmla="*/ 90392 h 521112"/>
              <a:gd name="connsiteX14" fmla="*/ 260699 w 521208"/>
              <a:gd name="connsiteY14" fmla="*/ 0 h 521112"/>
              <a:gd name="connsiteX15" fmla="*/ 170212 w 521208"/>
              <a:gd name="connsiteY15" fmla="*/ 90488 h 521112"/>
              <a:gd name="connsiteX16" fmla="*/ 260699 w 521208"/>
              <a:gd name="connsiteY16" fmla="*/ 180975 h 521112"/>
              <a:gd name="connsiteX17" fmla="*/ 260699 w 521208"/>
              <a:gd name="connsiteY17" fmla="*/ 180975 h 521112"/>
              <a:gd name="connsiteX18" fmla="*/ 180975 w 521208"/>
              <a:gd name="connsiteY18" fmla="*/ 430625 h 521112"/>
              <a:gd name="connsiteX19" fmla="*/ 340233 w 521208"/>
              <a:gd name="connsiteY19" fmla="*/ 430625 h 521112"/>
              <a:gd name="connsiteX20" fmla="*/ 304038 w 521208"/>
              <a:gd name="connsiteY20" fmla="*/ 170021 h 521112"/>
              <a:gd name="connsiteX21" fmla="*/ 394145 w 521208"/>
              <a:gd name="connsiteY21" fmla="*/ 349091 h 521112"/>
              <a:gd name="connsiteX22" fmla="*/ 216408 w 521208"/>
              <a:gd name="connsiteY22" fmla="*/ 170021 h 521112"/>
              <a:gd name="connsiteX23" fmla="*/ 126778 w 521208"/>
              <a:gd name="connsiteY23" fmla="*/ 348139 h 521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21208" h="521112">
                <a:moveTo>
                  <a:pt x="90488" y="521113"/>
                </a:moveTo>
                <a:cubicBezTo>
                  <a:pt x="40481" y="521113"/>
                  <a:pt x="0" y="480632"/>
                  <a:pt x="0" y="430625"/>
                </a:cubicBezTo>
                <a:cubicBezTo>
                  <a:pt x="0" y="380619"/>
                  <a:pt x="40481" y="340138"/>
                  <a:pt x="90488" y="340138"/>
                </a:cubicBezTo>
                <a:cubicBezTo>
                  <a:pt x="140494" y="340138"/>
                  <a:pt x="180975" y="380619"/>
                  <a:pt x="180975" y="430625"/>
                </a:cubicBezTo>
                <a:cubicBezTo>
                  <a:pt x="180975" y="480632"/>
                  <a:pt x="140494" y="521113"/>
                  <a:pt x="90488" y="521113"/>
                </a:cubicBezTo>
                <a:lnTo>
                  <a:pt x="90488" y="521113"/>
                </a:lnTo>
                <a:close/>
                <a:moveTo>
                  <a:pt x="430721" y="521113"/>
                </a:moveTo>
                <a:cubicBezTo>
                  <a:pt x="480727" y="521113"/>
                  <a:pt x="521208" y="480632"/>
                  <a:pt x="521208" y="430625"/>
                </a:cubicBezTo>
                <a:cubicBezTo>
                  <a:pt x="521208" y="380619"/>
                  <a:pt x="480727" y="340138"/>
                  <a:pt x="430721" y="340138"/>
                </a:cubicBezTo>
                <a:cubicBezTo>
                  <a:pt x="380714" y="340138"/>
                  <a:pt x="340233" y="380619"/>
                  <a:pt x="340233" y="430625"/>
                </a:cubicBezTo>
                <a:cubicBezTo>
                  <a:pt x="340233" y="480632"/>
                  <a:pt x="380714" y="521113"/>
                  <a:pt x="430721" y="521113"/>
                </a:cubicBezTo>
                <a:lnTo>
                  <a:pt x="430721" y="521113"/>
                </a:lnTo>
                <a:close/>
                <a:moveTo>
                  <a:pt x="260699" y="180880"/>
                </a:moveTo>
                <a:cubicBezTo>
                  <a:pt x="310706" y="180880"/>
                  <a:pt x="351187" y="140399"/>
                  <a:pt x="351187" y="90392"/>
                </a:cubicBezTo>
                <a:cubicBezTo>
                  <a:pt x="351187" y="40386"/>
                  <a:pt x="310610" y="0"/>
                  <a:pt x="260699" y="0"/>
                </a:cubicBezTo>
                <a:cubicBezTo>
                  <a:pt x="210788" y="0"/>
                  <a:pt x="170212" y="40481"/>
                  <a:pt x="170212" y="90488"/>
                </a:cubicBezTo>
                <a:cubicBezTo>
                  <a:pt x="170212" y="140494"/>
                  <a:pt x="210693" y="180975"/>
                  <a:pt x="260699" y="180975"/>
                </a:cubicBezTo>
                <a:lnTo>
                  <a:pt x="260699" y="180975"/>
                </a:lnTo>
                <a:close/>
                <a:moveTo>
                  <a:pt x="180975" y="430625"/>
                </a:moveTo>
                <a:lnTo>
                  <a:pt x="340233" y="430625"/>
                </a:lnTo>
                <a:moveTo>
                  <a:pt x="304038" y="170021"/>
                </a:moveTo>
                <a:lnTo>
                  <a:pt x="394145" y="349091"/>
                </a:lnTo>
                <a:moveTo>
                  <a:pt x="216408" y="170021"/>
                </a:moveTo>
                <a:lnTo>
                  <a:pt x="126778" y="348139"/>
                </a:lnTo>
              </a:path>
            </a:pathLst>
          </a:custGeom>
          <a:noFill/>
          <a:ln w="15875" cap="rnd">
            <a:solidFill>
              <a:srgbClr val="FFFFFF"/>
            </a:solidFill>
            <a:prstDash val="solid"/>
            <a:rou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110004020202020204"/>
              <a:cs typeface="Arial" panose="020B0604020202020204" pitchFamily="34" charset="0"/>
            </a:endParaRPr>
          </a:p>
        </p:txBody>
      </p:sp>
      <p:grpSp>
        <p:nvGrpSpPr>
          <p:cNvPr id="235" name="Group 234">
            <a:extLst>
              <a:ext uri="{FF2B5EF4-FFF2-40B4-BE49-F238E27FC236}">
                <a16:creationId xmlns:a16="http://schemas.microsoft.com/office/drawing/2014/main" id="{0836AE2B-0A2D-7835-1A4A-04471C56D746}"/>
              </a:ext>
            </a:extLst>
          </p:cNvPr>
          <p:cNvGrpSpPr/>
          <p:nvPr/>
        </p:nvGrpSpPr>
        <p:grpSpPr>
          <a:xfrm>
            <a:off x="4064546" y="2734210"/>
            <a:ext cx="2121378" cy="1804771"/>
            <a:chOff x="1521111" y="3708369"/>
            <a:chExt cx="2121378" cy="1804771"/>
          </a:xfrm>
        </p:grpSpPr>
        <p:sp>
          <p:nvSpPr>
            <p:cNvPr id="236" name="TextBox 235">
              <a:extLst>
                <a:ext uri="{FF2B5EF4-FFF2-40B4-BE49-F238E27FC236}">
                  <a16:creationId xmlns:a16="http://schemas.microsoft.com/office/drawing/2014/main" id="{C76EC50B-FD04-DD43-D016-754C79E2252F}"/>
                </a:ext>
              </a:extLst>
            </p:cNvPr>
            <p:cNvSpPr txBox="1"/>
            <p:nvPr/>
          </p:nvSpPr>
          <p:spPr>
            <a:xfrm>
              <a:off x="1521111" y="3708369"/>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solidFill>
                    <a:srgbClr val="FFFFFF">
                      <a:lumMod val="95000"/>
                    </a:srgbClr>
                  </a:solidFill>
                  <a:effectLst>
                    <a:innerShdw blurRad="63500" dist="25400" dir="13500000">
                      <a:prstClr val="black">
                        <a:alpha val="5000"/>
                      </a:prstClr>
                    </a:innerShdw>
                  </a:effectLst>
                  <a:latin typeface="TWK Everett" panose="02110004020202020204"/>
                  <a:cs typeface="Arial" panose="020B0604020202020204" pitchFamily="34" charset="0"/>
                </a:rPr>
                <a:t>2</a:t>
              </a:r>
              <a:endParaRPr lang="en-US" sz="19900" kern="0">
                <a:solidFill>
                  <a:srgbClr val="FFFFFF">
                    <a:lumMod val="95000"/>
                  </a:srgbClr>
                </a:solidFill>
                <a:effectLst>
                  <a:innerShdw blurRad="63500" dist="25400" dir="13500000">
                    <a:prstClr val="black">
                      <a:alpha val="5000"/>
                    </a:prstClr>
                  </a:innerShdw>
                </a:effectLst>
                <a:latin typeface="TWK Everett" panose="02110004020202020204"/>
                <a:cs typeface="Arial" panose="020B0604020202020204" pitchFamily="34" charset="0"/>
              </a:endParaRPr>
            </a:p>
          </p:txBody>
        </p:sp>
        <p:sp>
          <p:nvSpPr>
            <p:cNvPr id="237" name="TextBox 236">
              <a:extLst>
                <a:ext uri="{FF2B5EF4-FFF2-40B4-BE49-F238E27FC236}">
                  <a16:creationId xmlns:a16="http://schemas.microsoft.com/office/drawing/2014/main" id="{73F2FCA1-207F-8F99-F162-EFCC59234B4E}"/>
                </a:ext>
              </a:extLst>
            </p:cNvPr>
            <p:cNvSpPr txBox="1"/>
            <p:nvPr/>
          </p:nvSpPr>
          <p:spPr>
            <a:xfrm>
              <a:off x="1521111" y="3708982"/>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gradFill>
                    <a:gsLst>
                      <a:gs pos="0">
                        <a:srgbClr val="FFFFFF"/>
                      </a:gs>
                      <a:gs pos="65000">
                        <a:srgbClr val="D9D8D6">
                          <a:alpha val="0"/>
                        </a:srgbClr>
                      </a:gs>
                    </a:gsLst>
                    <a:lin ang="16200000" scaled="1"/>
                  </a:gradFill>
                  <a:latin typeface="TWK Everett" panose="02110004020202020204"/>
                  <a:cs typeface="Arial" panose="020B0604020202020204" pitchFamily="34" charset="0"/>
                </a:rPr>
                <a:t>2</a:t>
              </a:r>
              <a:endParaRPr lang="en-US" sz="19900" kern="0">
                <a:gradFill>
                  <a:gsLst>
                    <a:gs pos="0">
                      <a:srgbClr val="FFFFFF"/>
                    </a:gs>
                    <a:gs pos="65000">
                      <a:srgbClr val="D9D8D6">
                        <a:alpha val="0"/>
                      </a:srgbClr>
                    </a:gs>
                  </a:gsLst>
                  <a:lin ang="16200000" scaled="1"/>
                </a:gradFill>
                <a:latin typeface="TWK Everett" panose="02110004020202020204"/>
                <a:cs typeface="Arial" panose="020B0604020202020204" pitchFamily="34" charset="0"/>
              </a:endParaRPr>
            </a:p>
          </p:txBody>
        </p:sp>
      </p:grpSp>
      <p:sp>
        <p:nvSpPr>
          <p:cNvPr id="238" name="TextBox 69, chunk 1">
            <a:extLst>
              <a:ext uri="{FF2B5EF4-FFF2-40B4-BE49-F238E27FC236}">
                <a16:creationId xmlns:a16="http://schemas.microsoft.com/office/drawing/2014/main" id="{B9F34B61-3654-95E7-7F7A-A0398AFF86E2}"/>
              </a:ext>
            </a:extLst>
          </p:cNvPr>
          <p:cNvSpPr txBox="1"/>
          <p:nvPr/>
        </p:nvSpPr>
        <p:spPr>
          <a:xfrm>
            <a:off x="710505" y="3281140"/>
            <a:ext cx="2344107" cy="1261884"/>
          </a:xfrm>
          <a:prstGeom prst="rect">
            <a:avLst/>
          </a:prstGeom>
          <a:noFill/>
        </p:spPr>
        <p:txBody>
          <a:bodyPr wrap="square" lIns="108000" rIns="108000" numCol="1" rtlCol="0">
            <a:spAutoFit/>
          </a:bodyPr>
          <a:lstStyle>
            <a:defPPr>
              <a:defRPr lang="en-US"/>
            </a:defPPr>
            <a:lvl1pPr marR="0" lvl="0" indent="0" algn="ctr" fontAlgn="base">
              <a:lnSpc>
                <a:spcPct val="100000"/>
              </a:lnSpc>
              <a:spcBef>
                <a:spcPct val="0"/>
              </a:spcBef>
              <a:spcAft>
                <a:spcPts val="600"/>
              </a:spcAft>
              <a:buClrTx/>
              <a:buSzTx/>
              <a:buFontTx/>
              <a:buNone/>
              <a:tabLst/>
              <a:defRPr kumimoji="0" b="1" i="0" u="none" strike="noStrike" cap="none" spc="0" normalizeH="0" baseline="0">
                <a:ln>
                  <a:noFill/>
                </a:ln>
                <a:solidFill>
                  <a:srgbClr val="005758"/>
                </a:solidFill>
                <a:effectLst/>
                <a:uLnTx/>
                <a:uFillTx/>
                <a:latin typeface="TWK Everett" panose="020B0204000000000000" pitchFamily="34" charset="0"/>
                <a:cs typeface="TWK Everett" panose="020B0204000000000000" pitchFamily="34" charset="0"/>
              </a:defRPr>
            </a:lvl1pPr>
          </a:lstStyle>
          <a:p>
            <a:pPr>
              <a:spcAft>
                <a:spcPts val="1200"/>
              </a:spcAft>
              <a:defRPr/>
            </a:pPr>
            <a:r>
              <a:rPr lang="en-US">
                <a:solidFill>
                  <a:schemeClr val="accent5">
                    <a:lumMod val="50000"/>
                  </a:schemeClr>
                </a:solidFill>
                <a:latin typeface="TWK Everett" panose="02110004020202020204"/>
                <a:cs typeface="Arial" panose="020B0604020202020204" pitchFamily="34" charset="0"/>
              </a:rPr>
              <a:t>AI &amp; Analytics</a:t>
            </a:r>
          </a:p>
          <a:p>
            <a:pPr>
              <a:spcAft>
                <a:spcPts val="1200"/>
              </a:spcAft>
              <a:defRPr/>
            </a:pPr>
            <a:r>
              <a:rPr lang="en-GB" sz="1200" b="0">
                <a:solidFill>
                  <a:schemeClr val="accent5">
                    <a:lumMod val="50000"/>
                  </a:schemeClr>
                </a:solidFill>
                <a:latin typeface="TWK Everett" panose="02110004020202020204"/>
                <a:cs typeface="Arial" panose="020B0604020202020204" pitchFamily="34" charset="0"/>
              </a:rPr>
              <a:t>Key Microsoft &amp; vendors, applications, and guidance on how to deliver successful AI projects</a:t>
            </a:r>
          </a:p>
        </p:txBody>
      </p:sp>
      <p:sp>
        <p:nvSpPr>
          <p:cNvPr id="239" name="TextBox 69, chunk 1">
            <a:extLst>
              <a:ext uri="{FF2B5EF4-FFF2-40B4-BE49-F238E27FC236}">
                <a16:creationId xmlns:a16="http://schemas.microsoft.com/office/drawing/2014/main" id="{48B2FE25-2997-FB2B-B1F3-8B14EA6A6826}"/>
              </a:ext>
            </a:extLst>
          </p:cNvPr>
          <p:cNvSpPr txBox="1"/>
          <p:nvPr/>
        </p:nvSpPr>
        <p:spPr>
          <a:xfrm>
            <a:off x="3621733" y="3281140"/>
            <a:ext cx="2157408" cy="1261884"/>
          </a:xfrm>
          <a:prstGeom prst="rect">
            <a:avLst/>
          </a:prstGeom>
          <a:noFill/>
        </p:spPr>
        <p:txBody>
          <a:bodyPr wrap="square" lIns="108000" rIns="108000" numCol="1" rtlCol="0">
            <a:spAutoFit/>
          </a:bodyPr>
          <a:lstStyle>
            <a:defPPr>
              <a:defRPr lang="en-US"/>
            </a:defPPr>
            <a:lvl1pPr marR="0" lvl="0" indent="0" algn="ctr" fontAlgn="base">
              <a:lnSpc>
                <a:spcPct val="100000"/>
              </a:lnSpc>
              <a:spcBef>
                <a:spcPct val="0"/>
              </a:spcBef>
              <a:spcAft>
                <a:spcPts val="600"/>
              </a:spcAft>
              <a:buClrTx/>
              <a:buSzTx/>
              <a:buFontTx/>
              <a:buNone/>
              <a:tabLst/>
              <a:defRPr kumimoji="0" b="1" i="0" u="none" strike="noStrike" cap="none" spc="0" normalizeH="0" baseline="0">
                <a:ln>
                  <a:noFill/>
                </a:ln>
                <a:solidFill>
                  <a:srgbClr val="005758"/>
                </a:solidFill>
                <a:effectLst/>
                <a:uLnTx/>
                <a:uFillTx/>
                <a:latin typeface="TWK Everett" panose="020B0204000000000000" pitchFamily="34" charset="0"/>
                <a:cs typeface="TWK Everett" panose="020B0204000000000000" pitchFamily="34" charset="0"/>
              </a:defRPr>
            </a:lvl1pPr>
          </a:lstStyle>
          <a:p>
            <a:pPr>
              <a:spcAft>
                <a:spcPts val="1200"/>
              </a:spcAft>
              <a:defRPr/>
            </a:pPr>
            <a:r>
              <a:rPr lang="en-GB">
                <a:solidFill>
                  <a:schemeClr val="accent5">
                    <a:lumMod val="50000"/>
                  </a:schemeClr>
                </a:solidFill>
                <a:latin typeface="TWK Everett" panose="02110004020202020204"/>
                <a:cs typeface="Arial" panose="020B0604020202020204" pitchFamily="34" charset="0"/>
              </a:rPr>
              <a:t>Hybrid Cloud </a:t>
            </a:r>
          </a:p>
          <a:p>
            <a:pPr>
              <a:spcAft>
                <a:spcPts val="1200"/>
              </a:spcAft>
              <a:defRPr/>
            </a:pPr>
            <a:r>
              <a:rPr lang="en-GB" sz="1200" b="0">
                <a:solidFill>
                  <a:schemeClr val="accent5">
                    <a:lumMod val="50000"/>
                  </a:schemeClr>
                </a:solidFill>
                <a:latin typeface="TWK Everett" panose="02110004020202020204"/>
                <a:cs typeface="Arial" panose="020B0604020202020204" pitchFamily="34" charset="0"/>
              </a:rPr>
              <a:t>Gain greater visibility IaaS, PaaS, SaaS and Hybrid, plus Microsoft and Marketplace trends</a:t>
            </a:r>
          </a:p>
        </p:txBody>
      </p:sp>
      <p:sp>
        <p:nvSpPr>
          <p:cNvPr id="4" name="TextBox 3">
            <a:extLst>
              <a:ext uri="{FF2B5EF4-FFF2-40B4-BE49-F238E27FC236}">
                <a16:creationId xmlns:a16="http://schemas.microsoft.com/office/drawing/2014/main" id="{B13904B7-DE9D-B5DB-5ECE-E82CF528CC59}"/>
              </a:ext>
            </a:extLst>
          </p:cNvPr>
          <p:cNvSpPr txBox="1"/>
          <p:nvPr/>
        </p:nvSpPr>
        <p:spPr>
          <a:xfrm>
            <a:off x="346010" y="1051590"/>
            <a:ext cx="7168982" cy="369332"/>
          </a:xfrm>
          <a:prstGeom prst="rect">
            <a:avLst/>
          </a:prstGeom>
          <a:noFill/>
        </p:spPr>
        <p:txBody>
          <a:bodyPr wrap="square">
            <a:spAutoFit/>
          </a:bodyPr>
          <a:lstStyle/>
          <a:p>
            <a:r>
              <a:rPr lang="en-US" b="0" i="0">
                <a:solidFill>
                  <a:schemeClr val="bg1"/>
                </a:solidFill>
                <a:effectLst/>
                <a:latin typeface="Aptos" panose="020B0004020202020204" pitchFamily="34" charset="0"/>
              </a:rPr>
              <a:t>Get access to TD SYNNEX Direction of Technology Ecosystem Report</a:t>
            </a:r>
            <a:endParaRPr lang="en-US">
              <a:solidFill>
                <a:schemeClr val="bg1"/>
              </a:solidFill>
            </a:endParaRPr>
          </a:p>
        </p:txBody>
      </p:sp>
      <p:grpSp>
        <p:nvGrpSpPr>
          <p:cNvPr id="10" name="Group 9">
            <a:extLst>
              <a:ext uri="{FF2B5EF4-FFF2-40B4-BE49-F238E27FC236}">
                <a16:creationId xmlns:a16="http://schemas.microsoft.com/office/drawing/2014/main" id="{A9483AD6-BE6A-40C5-5DB0-9104DA9FE402}"/>
              </a:ext>
            </a:extLst>
          </p:cNvPr>
          <p:cNvGrpSpPr/>
          <p:nvPr/>
        </p:nvGrpSpPr>
        <p:grpSpPr>
          <a:xfrm>
            <a:off x="7490338" y="247801"/>
            <a:ext cx="2985811" cy="1633195"/>
            <a:chOff x="7490338" y="247801"/>
            <a:chExt cx="2985811" cy="1633195"/>
          </a:xfrm>
        </p:grpSpPr>
        <p:sp>
          <p:nvSpPr>
            <p:cNvPr id="7" name="Oval 6">
              <a:extLst>
                <a:ext uri="{FF2B5EF4-FFF2-40B4-BE49-F238E27FC236}">
                  <a16:creationId xmlns:a16="http://schemas.microsoft.com/office/drawing/2014/main" id="{FFFF6EA2-6F2A-2307-890C-C0FD854D2D13}"/>
                </a:ext>
              </a:extLst>
            </p:cNvPr>
            <p:cNvSpPr/>
            <p:nvPr/>
          </p:nvSpPr>
          <p:spPr>
            <a:xfrm>
              <a:off x="7490338" y="247801"/>
              <a:ext cx="1633195" cy="1633195"/>
            </a:xfrm>
            <a:prstGeom prst="ellipse">
              <a:avLst/>
            </a:prstGeom>
            <a:solidFill>
              <a:srgbClr val="92397D"/>
            </a:solidFill>
            <a:ln>
              <a:solidFill>
                <a:schemeClr val="bg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F6963585-9D06-CCBD-BACF-5FF1E5095FEE}"/>
                </a:ext>
              </a:extLst>
            </p:cNvPr>
            <p:cNvPicPr>
              <a:picLocks noChangeAspect="1"/>
            </p:cNvPicPr>
            <p:nvPr/>
          </p:nvPicPr>
          <p:blipFill>
            <a:blip r:embed="rId3"/>
            <a:stretch>
              <a:fillRect/>
            </a:stretch>
          </p:blipFill>
          <p:spPr>
            <a:xfrm rot="20586439">
              <a:off x="8849528" y="869243"/>
              <a:ext cx="1626621" cy="908197"/>
            </a:xfrm>
            <a:prstGeom prst="rect">
              <a:avLst/>
            </a:prstGeom>
          </p:spPr>
        </p:pic>
        <p:sp>
          <p:nvSpPr>
            <p:cNvPr id="8" name="TextBox 7">
              <a:hlinkClick r:id="rId4"/>
              <a:extLst>
                <a:ext uri="{FF2B5EF4-FFF2-40B4-BE49-F238E27FC236}">
                  <a16:creationId xmlns:a16="http://schemas.microsoft.com/office/drawing/2014/main" id="{A4D91EF4-750F-B1B6-9D65-E6B2FB9781AF}"/>
                </a:ext>
              </a:extLst>
            </p:cNvPr>
            <p:cNvSpPr txBox="1"/>
            <p:nvPr/>
          </p:nvSpPr>
          <p:spPr>
            <a:xfrm>
              <a:off x="7743461" y="637970"/>
              <a:ext cx="1252653" cy="830997"/>
            </a:xfrm>
            <a:prstGeom prst="rect">
              <a:avLst/>
            </a:prstGeom>
            <a:noFill/>
          </p:spPr>
          <p:txBody>
            <a:bodyPr wrap="square" rtlCol="0">
              <a:spAutoFit/>
            </a:bodyPr>
            <a:lstStyle/>
            <a:p>
              <a:r>
                <a:rPr lang="en-US" sz="1600" i="1">
                  <a:solidFill>
                    <a:schemeClr val="bg1"/>
                  </a:solidFill>
                </a:rPr>
                <a:t>Download the Full report</a:t>
              </a:r>
            </a:p>
          </p:txBody>
        </p:sp>
      </p:grpSp>
      <p:pic>
        <p:nvPicPr>
          <p:cNvPr id="12290" name="Picture 2">
            <a:extLst>
              <a:ext uri="{FF2B5EF4-FFF2-40B4-BE49-F238E27FC236}">
                <a16:creationId xmlns:a16="http://schemas.microsoft.com/office/drawing/2014/main" id="{82B42006-AF31-2346-9E22-9192E4AEDCD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84618" y="1387245"/>
            <a:ext cx="2100903" cy="1265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9601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animBg="1"/>
      <p:bldP spid="22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Rectangle 104">
            <a:extLst>
              <a:ext uri="{FF2B5EF4-FFF2-40B4-BE49-F238E27FC236}">
                <a16:creationId xmlns:a16="http://schemas.microsoft.com/office/drawing/2014/main" id="{BDBA7ABD-03FC-6953-26F1-8DBC9CBF8F9E}"/>
              </a:ext>
            </a:extLst>
          </p:cNvPr>
          <p:cNvSpPr/>
          <p:nvPr/>
        </p:nvSpPr>
        <p:spPr>
          <a:xfrm>
            <a:off x="8042226" y="0"/>
            <a:ext cx="4149774" cy="6858000"/>
          </a:xfrm>
          <a:prstGeom prst="rect">
            <a:avLst/>
          </a:prstGeom>
          <a:solidFill>
            <a:srgbClr val="FFFFFF"/>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pic>
        <p:nvPicPr>
          <p:cNvPr id="110" name="Picture 109" descr="A black background with blue letters&#10;&#10;Description automatically generated">
            <a:extLst>
              <a:ext uri="{FF2B5EF4-FFF2-40B4-BE49-F238E27FC236}">
                <a16:creationId xmlns:a16="http://schemas.microsoft.com/office/drawing/2014/main" id="{DEE26163-2D13-5966-6C83-C5CF14442543}"/>
              </a:ext>
            </a:extLst>
          </p:cNvPr>
          <p:cNvPicPr>
            <a:picLocks noChangeAspect="1"/>
          </p:cNvPicPr>
          <p:nvPr/>
        </p:nvPicPr>
        <p:blipFill>
          <a:blip r:embed="rId2">
            <a:extLst>
              <a:ext uri="{28A0092B-C50C-407E-A947-70E740481C1C}">
                <a14:useLocalDpi xmlns:a14="http://schemas.microsoft.com/office/drawing/2010/main" val="0"/>
              </a:ext>
            </a:extLst>
          </a:blip>
          <a:srcRect l="3530" t="27070" r="3530" b="27070"/>
          <a:stretch/>
        </p:blipFill>
        <p:spPr>
          <a:xfrm>
            <a:off x="10195720" y="265811"/>
            <a:ext cx="1446212" cy="297343"/>
          </a:xfrm>
          <a:prstGeom prst="rect">
            <a:avLst/>
          </a:prstGeom>
        </p:spPr>
      </p:pic>
      <p:grpSp>
        <p:nvGrpSpPr>
          <p:cNvPr id="122" name="Group 121">
            <a:extLst>
              <a:ext uri="{FF2B5EF4-FFF2-40B4-BE49-F238E27FC236}">
                <a16:creationId xmlns:a16="http://schemas.microsoft.com/office/drawing/2014/main" id="{265B5B3D-FD2B-AF57-D7D7-DAD6E7D67C6F}"/>
              </a:ext>
            </a:extLst>
          </p:cNvPr>
          <p:cNvGrpSpPr/>
          <p:nvPr/>
        </p:nvGrpSpPr>
        <p:grpSpPr>
          <a:xfrm>
            <a:off x="123477" y="2474293"/>
            <a:ext cx="5104782" cy="3663828"/>
            <a:chOff x="583970" y="2318646"/>
            <a:chExt cx="5880126" cy="3663828"/>
          </a:xfrm>
        </p:grpSpPr>
        <p:grpSp>
          <p:nvGrpSpPr>
            <p:cNvPr id="123" name="Group 122">
              <a:extLst>
                <a:ext uri="{FF2B5EF4-FFF2-40B4-BE49-F238E27FC236}">
                  <a16:creationId xmlns:a16="http://schemas.microsoft.com/office/drawing/2014/main" id="{E5E4E4C5-A472-D5E0-5BCE-773D70CDFC81}"/>
                </a:ext>
              </a:extLst>
            </p:cNvPr>
            <p:cNvGrpSpPr/>
            <p:nvPr/>
          </p:nvGrpSpPr>
          <p:grpSpPr>
            <a:xfrm>
              <a:off x="1944913" y="2432161"/>
              <a:ext cx="4151087" cy="3243397"/>
              <a:chOff x="571500" y="2432161"/>
              <a:chExt cx="6508102" cy="3243397"/>
            </a:xfrm>
          </p:grpSpPr>
          <p:sp>
            <p:nvSpPr>
              <p:cNvPr id="141" name="Free-form: Shape 4">
                <a:extLst>
                  <a:ext uri="{FF2B5EF4-FFF2-40B4-BE49-F238E27FC236}">
                    <a16:creationId xmlns:a16="http://schemas.microsoft.com/office/drawing/2014/main" id="{5A33BCE4-F79C-6586-76A2-AF73F1D7BF81}"/>
                  </a:ext>
                </a:extLst>
              </p:cNvPr>
              <p:cNvSpPr/>
              <p:nvPr/>
            </p:nvSpPr>
            <p:spPr>
              <a:xfrm>
                <a:off x="571500" y="2432161"/>
                <a:ext cx="6508102" cy="1967902"/>
              </a:xfrm>
              <a:custGeom>
                <a:avLst/>
                <a:gdLst>
                  <a:gd name="connsiteX0" fmla="*/ 6508103 w 6508102"/>
                  <a:gd name="connsiteY0" fmla="*/ 732305 h 1967902"/>
                  <a:gd name="connsiteX1" fmla="*/ 6508103 w 6508102"/>
                  <a:gd name="connsiteY1" fmla="*/ 0 h 1967902"/>
                  <a:gd name="connsiteX2" fmla="*/ 0 w 6508102"/>
                  <a:gd name="connsiteY2" fmla="*/ 1717599 h 1967902"/>
                  <a:gd name="connsiteX3" fmla="*/ 0 w 6508102"/>
                  <a:gd name="connsiteY3" fmla="*/ 1967903 h 1967902"/>
                  <a:gd name="connsiteX4" fmla="*/ 3514660 w 6508102"/>
                  <a:gd name="connsiteY4" fmla="*/ 1371753 h 1967902"/>
                  <a:gd name="connsiteX5" fmla="*/ 6508103 w 6508102"/>
                  <a:gd name="connsiteY5" fmla="*/ 732305 h 1967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08102" h="1967902">
                    <a:moveTo>
                      <a:pt x="6508103" y="732305"/>
                    </a:moveTo>
                    <a:lnTo>
                      <a:pt x="6508103" y="0"/>
                    </a:lnTo>
                    <a:cubicBezTo>
                      <a:pt x="6508103" y="0"/>
                      <a:pt x="2203501" y="1388750"/>
                      <a:pt x="0" y="1717599"/>
                    </a:cubicBezTo>
                    <a:lnTo>
                      <a:pt x="0" y="1967903"/>
                    </a:lnTo>
                    <a:cubicBezTo>
                      <a:pt x="570113" y="1877192"/>
                      <a:pt x="2617309" y="1549059"/>
                      <a:pt x="3514660" y="1371753"/>
                    </a:cubicBezTo>
                    <a:cubicBezTo>
                      <a:pt x="4392775" y="1198204"/>
                      <a:pt x="6158220" y="809597"/>
                      <a:pt x="6508103" y="732305"/>
                    </a:cubicBezTo>
                    <a:close/>
                  </a:path>
                </a:pathLst>
              </a:custGeom>
              <a:solidFill>
                <a:srgbClr val="00C1D3"/>
              </a:solidFill>
              <a:ln w="2001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142" name="Free-form: Shape 5">
                <a:extLst>
                  <a:ext uri="{FF2B5EF4-FFF2-40B4-BE49-F238E27FC236}">
                    <a16:creationId xmlns:a16="http://schemas.microsoft.com/office/drawing/2014/main" id="{2F87011C-2612-6B23-9232-EB5636C498DE}"/>
                  </a:ext>
                </a:extLst>
              </p:cNvPr>
              <p:cNvSpPr/>
              <p:nvPr/>
            </p:nvSpPr>
            <p:spPr>
              <a:xfrm>
                <a:off x="571500" y="3164466"/>
                <a:ext cx="6508102" cy="1393580"/>
              </a:xfrm>
              <a:custGeom>
                <a:avLst/>
                <a:gdLst>
                  <a:gd name="connsiteX0" fmla="*/ 6508103 w 6508102"/>
                  <a:gd name="connsiteY0" fmla="*/ 351750 h 1393580"/>
                  <a:gd name="connsiteX1" fmla="*/ 6508103 w 6508102"/>
                  <a:gd name="connsiteY1" fmla="*/ 0 h 1393580"/>
                  <a:gd name="connsiteX2" fmla="*/ 3514660 w 6508102"/>
                  <a:gd name="connsiteY2" fmla="*/ 639448 h 1393580"/>
                  <a:gd name="connsiteX3" fmla="*/ 0 w 6508102"/>
                  <a:gd name="connsiteY3" fmla="*/ 1235598 h 1393580"/>
                  <a:gd name="connsiteX4" fmla="*/ 0 w 6508102"/>
                  <a:gd name="connsiteY4" fmla="*/ 1393581 h 1393580"/>
                  <a:gd name="connsiteX5" fmla="*/ 3371781 w 6508102"/>
                  <a:gd name="connsiteY5" fmla="*/ 916768 h 1393580"/>
                  <a:gd name="connsiteX6" fmla="*/ 6508103 w 6508102"/>
                  <a:gd name="connsiteY6" fmla="*/ 351750 h 139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08102" h="1393580">
                    <a:moveTo>
                      <a:pt x="6508103" y="351750"/>
                    </a:moveTo>
                    <a:lnTo>
                      <a:pt x="6508103" y="0"/>
                    </a:lnTo>
                    <a:cubicBezTo>
                      <a:pt x="6158220" y="77292"/>
                      <a:pt x="4392775" y="465899"/>
                      <a:pt x="3514660" y="639448"/>
                    </a:cubicBezTo>
                    <a:cubicBezTo>
                      <a:pt x="2617309" y="816754"/>
                      <a:pt x="570113" y="1144887"/>
                      <a:pt x="0" y="1235598"/>
                    </a:cubicBezTo>
                    <a:lnTo>
                      <a:pt x="0" y="1393581"/>
                    </a:lnTo>
                    <a:cubicBezTo>
                      <a:pt x="346476" y="1354398"/>
                      <a:pt x="1984473" y="1164568"/>
                      <a:pt x="3371781" y="916768"/>
                    </a:cubicBezTo>
                    <a:cubicBezTo>
                      <a:pt x="4650478" y="688471"/>
                      <a:pt x="6045801" y="435662"/>
                      <a:pt x="6508103" y="351750"/>
                    </a:cubicBezTo>
                    <a:close/>
                  </a:path>
                </a:pathLst>
              </a:custGeom>
              <a:solidFill>
                <a:srgbClr val="005758"/>
              </a:solidFill>
              <a:ln w="2001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143" name="Free-form: Shape 7">
                <a:extLst>
                  <a:ext uri="{FF2B5EF4-FFF2-40B4-BE49-F238E27FC236}">
                    <a16:creationId xmlns:a16="http://schemas.microsoft.com/office/drawing/2014/main" id="{7560531C-786A-6DA5-FA9C-30C215C7097F}"/>
                  </a:ext>
                </a:extLst>
              </p:cNvPr>
              <p:cNvSpPr/>
              <p:nvPr/>
            </p:nvSpPr>
            <p:spPr>
              <a:xfrm>
                <a:off x="571500" y="4892799"/>
                <a:ext cx="6508102" cy="782759"/>
              </a:xfrm>
              <a:custGeom>
                <a:avLst/>
                <a:gdLst>
                  <a:gd name="connsiteX0" fmla="*/ 0 w 6508102"/>
                  <a:gd name="connsiteY0" fmla="*/ 782760 h 782759"/>
                  <a:gd name="connsiteX1" fmla="*/ 6508103 w 6508102"/>
                  <a:gd name="connsiteY1" fmla="*/ 782760 h 782759"/>
                  <a:gd name="connsiteX2" fmla="*/ 6508103 w 6508102"/>
                  <a:gd name="connsiteY2" fmla="*/ 0 h 782759"/>
                  <a:gd name="connsiteX3" fmla="*/ 0 w 6508102"/>
                  <a:gd name="connsiteY3" fmla="*/ 386281 h 782759"/>
                  <a:gd name="connsiteX4" fmla="*/ 0 w 6508102"/>
                  <a:gd name="connsiteY4" fmla="*/ 782760 h 782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102" h="782759">
                    <a:moveTo>
                      <a:pt x="0" y="782760"/>
                    </a:moveTo>
                    <a:lnTo>
                      <a:pt x="6508103" y="782760"/>
                    </a:lnTo>
                    <a:lnTo>
                      <a:pt x="6508103" y="0"/>
                    </a:lnTo>
                    <a:cubicBezTo>
                      <a:pt x="3026908" y="220246"/>
                      <a:pt x="439458" y="362306"/>
                      <a:pt x="0" y="386281"/>
                    </a:cubicBezTo>
                    <a:lnTo>
                      <a:pt x="0" y="782760"/>
                    </a:lnTo>
                    <a:close/>
                  </a:path>
                </a:pathLst>
              </a:custGeom>
              <a:solidFill>
                <a:srgbClr val="2D9F88"/>
              </a:solidFill>
              <a:ln w="2001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144" name="Free-form: Shape 8">
                <a:extLst>
                  <a:ext uri="{FF2B5EF4-FFF2-40B4-BE49-F238E27FC236}">
                    <a16:creationId xmlns:a16="http://schemas.microsoft.com/office/drawing/2014/main" id="{5C84B4CC-21F7-AFBB-9EDA-8ACAD428FC93}"/>
                  </a:ext>
                </a:extLst>
              </p:cNvPr>
              <p:cNvSpPr/>
              <p:nvPr/>
            </p:nvSpPr>
            <p:spPr>
              <a:xfrm>
                <a:off x="571500" y="3516216"/>
                <a:ext cx="6508102" cy="1216453"/>
              </a:xfrm>
              <a:custGeom>
                <a:avLst/>
                <a:gdLst>
                  <a:gd name="connsiteX0" fmla="*/ 6508103 w 6508102"/>
                  <a:gd name="connsiteY0" fmla="*/ 382166 h 1216453"/>
                  <a:gd name="connsiteX1" fmla="*/ 6508103 w 6508102"/>
                  <a:gd name="connsiteY1" fmla="*/ 0 h 1216453"/>
                  <a:gd name="connsiteX2" fmla="*/ 3371781 w 6508102"/>
                  <a:gd name="connsiteY2" fmla="*/ 565018 h 1216453"/>
                  <a:gd name="connsiteX3" fmla="*/ 0 w 6508102"/>
                  <a:gd name="connsiteY3" fmla="*/ 1041831 h 1216453"/>
                  <a:gd name="connsiteX4" fmla="*/ 0 w 6508102"/>
                  <a:gd name="connsiteY4" fmla="*/ 1216454 h 1216453"/>
                  <a:gd name="connsiteX5" fmla="*/ 3361361 w 6508102"/>
                  <a:gd name="connsiteY5" fmla="*/ 843770 h 1216453"/>
                  <a:gd name="connsiteX6" fmla="*/ 6507903 w 6508102"/>
                  <a:gd name="connsiteY6" fmla="*/ 382166 h 1216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08102" h="1216453">
                    <a:moveTo>
                      <a:pt x="6508103" y="382166"/>
                    </a:moveTo>
                    <a:lnTo>
                      <a:pt x="6508103" y="0"/>
                    </a:lnTo>
                    <a:cubicBezTo>
                      <a:pt x="6045801" y="83912"/>
                      <a:pt x="4650478" y="336721"/>
                      <a:pt x="3371781" y="565018"/>
                    </a:cubicBezTo>
                    <a:cubicBezTo>
                      <a:pt x="1984473" y="812818"/>
                      <a:pt x="346476" y="1002648"/>
                      <a:pt x="0" y="1041831"/>
                    </a:cubicBezTo>
                    <a:lnTo>
                      <a:pt x="0" y="1216454"/>
                    </a:lnTo>
                    <a:cubicBezTo>
                      <a:pt x="370523" y="1180491"/>
                      <a:pt x="2210916" y="999249"/>
                      <a:pt x="3361361" y="843770"/>
                    </a:cubicBezTo>
                    <a:cubicBezTo>
                      <a:pt x="4458703" y="695449"/>
                      <a:pt x="6064036" y="450333"/>
                      <a:pt x="6507903" y="382166"/>
                    </a:cubicBezTo>
                    <a:close/>
                  </a:path>
                </a:pathLst>
              </a:custGeom>
              <a:solidFill>
                <a:srgbClr val="003030"/>
              </a:solidFill>
              <a:ln w="2001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145" name="Free-form: Shape 9">
                <a:extLst>
                  <a:ext uri="{FF2B5EF4-FFF2-40B4-BE49-F238E27FC236}">
                    <a16:creationId xmlns:a16="http://schemas.microsoft.com/office/drawing/2014/main" id="{A5F4513D-180B-36CF-C14A-71E370629123}"/>
                  </a:ext>
                </a:extLst>
              </p:cNvPr>
              <p:cNvSpPr/>
              <p:nvPr/>
            </p:nvSpPr>
            <p:spPr>
              <a:xfrm>
                <a:off x="571500" y="4685972"/>
                <a:ext cx="6508102" cy="593108"/>
              </a:xfrm>
              <a:custGeom>
                <a:avLst/>
                <a:gdLst>
                  <a:gd name="connsiteX0" fmla="*/ 3182412 w 6508102"/>
                  <a:gd name="connsiteY0" fmla="*/ 295212 h 593108"/>
                  <a:gd name="connsiteX1" fmla="*/ 0 w 6508102"/>
                  <a:gd name="connsiteY1" fmla="*/ 505976 h 593108"/>
                  <a:gd name="connsiteX2" fmla="*/ 0 w 6508102"/>
                  <a:gd name="connsiteY2" fmla="*/ 593108 h 593108"/>
                  <a:gd name="connsiteX3" fmla="*/ 6508103 w 6508102"/>
                  <a:gd name="connsiteY3" fmla="*/ 206827 h 593108"/>
                  <a:gd name="connsiteX4" fmla="*/ 6508103 w 6508102"/>
                  <a:gd name="connsiteY4" fmla="*/ 0 h 593108"/>
                  <a:gd name="connsiteX5" fmla="*/ 3182412 w 6508102"/>
                  <a:gd name="connsiteY5" fmla="*/ 295391 h 593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08102" h="593108">
                    <a:moveTo>
                      <a:pt x="3182412" y="295212"/>
                    </a:moveTo>
                    <a:cubicBezTo>
                      <a:pt x="2003110" y="384671"/>
                      <a:pt x="349482" y="484864"/>
                      <a:pt x="0" y="505976"/>
                    </a:cubicBezTo>
                    <a:lnTo>
                      <a:pt x="0" y="593108"/>
                    </a:lnTo>
                    <a:cubicBezTo>
                      <a:pt x="439458" y="569133"/>
                      <a:pt x="3026908" y="427074"/>
                      <a:pt x="6508103" y="206827"/>
                    </a:cubicBezTo>
                    <a:lnTo>
                      <a:pt x="6508103" y="0"/>
                    </a:lnTo>
                    <a:cubicBezTo>
                      <a:pt x="5986485" y="50097"/>
                      <a:pt x="4292178" y="211122"/>
                      <a:pt x="3182412" y="295391"/>
                    </a:cubicBezTo>
                    <a:close/>
                  </a:path>
                </a:pathLst>
              </a:custGeom>
              <a:solidFill>
                <a:srgbClr val="005758"/>
              </a:solidFill>
              <a:ln w="2001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146" name="Free-form: Shape 11">
                <a:extLst>
                  <a:ext uri="{FF2B5EF4-FFF2-40B4-BE49-F238E27FC236}">
                    <a16:creationId xmlns:a16="http://schemas.microsoft.com/office/drawing/2014/main" id="{5371C496-1267-8818-53C0-5E42840E5867}"/>
                  </a:ext>
                </a:extLst>
              </p:cNvPr>
              <p:cNvSpPr/>
              <p:nvPr/>
            </p:nvSpPr>
            <p:spPr>
              <a:xfrm>
                <a:off x="571500" y="3898381"/>
                <a:ext cx="6508102" cy="1293566"/>
              </a:xfrm>
              <a:custGeom>
                <a:avLst/>
                <a:gdLst>
                  <a:gd name="connsiteX0" fmla="*/ 6508103 w 6508102"/>
                  <a:gd name="connsiteY0" fmla="*/ 787412 h 1293566"/>
                  <a:gd name="connsiteX1" fmla="*/ 6508103 w 6508102"/>
                  <a:gd name="connsiteY1" fmla="*/ 0 h 1293566"/>
                  <a:gd name="connsiteX2" fmla="*/ 3361561 w 6508102"/>
                  <a:gd name="connsiteY2" fmla="*/ 461605 h 1293566"/>
                  <a:gd name="connsiteX3" fmla="*/ 0 w 6508102"/>
                  <a:gd name="connsiteY3" fmla="*/ 834288 h 1293566"/>
                  <a:gd name="connsiteX4" fmla="*/ 0 w 6508102"/>
                  <a:gd name="connsiteY4" fmla="*/ 1293567 h 1293566"/>
                  <a:gd name="connsiteX5" fmla="*/ 3182412 w 6508102"/>
                  <a:gd name="connsiteY5" fmla="*/ 1082803 h 1293566"/>
                  <a:gd name="connsiteX6" fmla="*/ 6508103 w 6508102"/>
                  <a:gd name="connsiteY6" fmla="*/ 787412 h 1293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08102" h="1293566">
                    <a:moveTo>
                      <a:pt x="6508103" y="787412"/>
                    </a:moveTo>
                    <a:lnTo>
                      <a:pt x="6508103" y="0"/>
                    </a:lnTo>
                    <a:cubicBezTo>
                      <a:pt x="6064237" y="68167"/>
                      <a:pt x="4458903" y="313283"/>
                      <a:pt x="3361561" y="461605"/>
                    </a:cubicBezTo>
                    <a:cubicBezTo>
                      <a:pt x="2210916" y="617083"/>
                      <a:pt x="370523" y="798147"/>
                      <a:pt x="0" y="834288"/>
                    </a:cubicBezTo>
                    <a:lnTo>
                      <a:pt x="0" y="1293567"/>
                    </a:lnTo>
                    <a:cubicBezTo>
                      <a:pt x="349482" y="1272633"/>
                      <a:pt x="2002909" y="1172261"/>
                      <a:pt x="3182412" y="1082803"/>
                    </a:cubicBezTo>
                    <a:cubicBezTo>
                      <a:pt x="4292178" y="998712"/>
                      <a:pt x="5986485" y="837687"/>
                      <a:pt x="6508103" y="787412"/>
                    </a:cubicBezTo>
                    <a:close/>
                  </a:path>
                </a:pathLst>
              </a:custGeom>
              <a:solidFill>
                <a:srgbClr val="CCD814"/>
              </a:solidFill>
              <a:ln w="2001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grpSp>
        <p:grpSp>
          <p:nvGrpSpPr>
            <p:cNvPr id="124" name="Group 123">
              <a:extLst>
                <a:ext uri="{FF2B5EF4-FFF2-40B4-BE49-F238E27FC236}">
                  <a16:creationId xmlns:a16="http://schemas.microsoft.com/office/drawing/2014/main" id="{B54D359E-392C-CD1C-64FD-772EFB2A79F6}"/>
                </a:ext>
              </a:extLst>
            </p:cNvPr>
            <p:cNvGrpSpPr/>
            <p:nvPr/>
          </p:nvGrpSpPr>
          <p:grpSpPr>
            <a:xfrm>
              <a:off x="1944913" y="2432161"/>
              <a:ext cx="4151087" cy="3237639"/>
              <a:chOff x="1944913" y="2432161"/>
              <a:chExt cx="4151087" cy="3237639"/>
            </a:xfrm>
          </p:grpSpPr>
          <p:cxnSp>
            <p:nvCxnSpPr>
              <p:cNvPr id="136" name="Straight Connector 135">
                <a:extLst>
                  <a:ext uri="{FF2B5EF4-FFF2-40B4-BE49-F238E27FC236}">
                    <a16:creationId xmlns:a16="http://schemas.microsoft.com/office/drawing/2014/main" id="{8D81195A-12F0-F551-7D97-BA30D53D950E}"/>
                  </a:ext>
                </a:extLst>
              </p:cNvPr>
              <p:cNvCxnSpPr/>
              <p:nvPr/>
            </p:nvCxnSpPr>
            <p:spPr>
              <a:xfrm flipH="1">
                <a:off x="1944913" y="2432161"/>
                <a:ext cx="4151087" cy="0"/>
              </a:xfrm>
              <a:prstGeom prst="line">
                <a:avLst/>
              </a:prstGeom>
              <a:noFill/>
              <a:ln w="12700" cap="flat" cmpd="sng" algn="ctr">
                <a:solidFill>
                  <a:srgbClr val="FFFFFF">
                    <a:alpha val="25000"/>
                  </a:srgbClr>
                </a:solidFill>
                <a:prstDash val="solid"/>
              </a:ln>
              <a:effectLst/>
            </p:spPr>
          </p:cxnSp>
          <p:cxnSp>
            <p:nvCxnSpPr>
              <p:cNvPr id="137" name="Straight Connector 136">
                <a:extLst>
                  <a:ext uri="{FF2B5EF4-FFF2-40B4-BE49-F238E27FC236}">
                    <a16:creationId xmlns:a16="http://schemas.microsoft.com/office/drawing/2014/main" id="{066B94ED-88FD-A1DB-15AD-E5DB26354656}"/>
                  </a:ext>
                </a:extLst>
              </p:cNvPr>
              <p:cNvCxnSpPr/>
              <p:nvPr/>
            </p:nvCxnSpPr>
            <p:spPr>
              <a:xfrm flipH="1">
                <a:off x="1944913" y="3241571"/>
                <a:ext cx="4151087" cy="0"/>
              </a:xfrm>
              <a:prstGeom prst="line">
                <a:avLst/>
              </a:prstGeom>
              <a:noFill/>
              <a:ln w="12700" cap="flat" cmpd="sng" algn="ctr">
                <a:solidFill>
                  <a:srgbClr val="FFFFFF">
                    <a:alpha val="25000"/>
                  </a:srgbClr>
                </a:solidFill>
                <a:prstDash val="solid"/>
              </a:ln>
              <a:effectLst/>
            </p:spPr>
          </p:cxnSp>
          <p:cxnSp>
            <p:nvCxnSpPr>
              <p:cNvPr id="138" name="Straight Connector 137">
                <a:extLst>
                  <a:ext uri="{FF2B5EF4-FFF2-40B4-BE49-F238E27FC236}">
                    <a16:creationId xmlns:a16="http://schemas.microsoft.com/office/drawing/2014/main" id="{A8DAC6FE-3B98-C8CB-50F1-236851722F75}"/>
                  </a:ext>
                </a:extLst>
              </p:cNvPr>
              <p:cNvCxnSpPr/>
              <p:nvPr/>
            </p:nvCxnSpPr>
            <p:spPr>
              <a:xfrm flipH="1">
                <a:off x="1944913" y="4050981"/>
                <a:ext cx="4151087" cy="0"/>
              </a:xfrm>
              <a:prstGeom prst="line">
                <a:avLst/>
              </a:prstGeom>
              <a:noFill/>
              <a:ln w="12700" cap="flat" cmpd="sng" algn="ctr">
                <a:solidFill>
                  <a:srgbClr val="FFFFFF">
                    <a:alpha val="25000"/>
                  </a:srgbClr>
                </a:solidFill>
                <a:prstDash val="solid"/>
              </a:ln>
              <a:effectLst/>
            </p:spPr>
          </p:cxnSp>
          <p:cxnSp>
            <p:nvCxnSpPr>
              <p:cNvPr id="139" name="Straight Connector 138">
                <a:extLst>
                  <a:ext uri="{FF2B5EF4-FFF2-40B4-BE49-F238E27FC236}">
                    <a16:creationId xmlns:a16="http://schemas.microsoft.com/office/drawing/2014/main" id="{4B614875-D20D-B61A-D9FF-58A2AC9DA954}"/>
                  </a:ext>
                </a:extLst>
              </p:cNvPr>
              <p:cNvCxnSpPr/>
              <p:nvPr/>
            </p:nvCxnSpPr>
            <p:spPr>
              <a:xfrm flipH="1">
                <a:off x="1944913" y="4860391"/>
                <a:ext cx="4151087" cy="0"/>
              </a:xfrm>
              <a:prstGeom prst="line">
                <a:avLst/>
              </a:prstGeom>
              <a:noFill/>
              <a:ln w="12700" cap="flat" cmpd="sng" algn="ctr">
                <a:solidFill>
                  <a:srgbClr val="FFFFFF">
                    <a:alpha val="25000"/>
                  </a:srgbClr>
                </a:solidFill>
                <a:prstDash val="solid"/>
              </a:ln>
              <a:effectLst/>
            </p:spPr>
          </p:cxnSp>
          <p:cxnSp>
            <p:nvCxnSpPr>
              <p:cNvPr id="140" name="Straight Connector 139">
                <a:extLst>
                  <a:ext uri="{FF2B5EF4-FFF2-40B4-BE49-F238E27FC236}">
                    <a16:creationId xmlns:a16="http://schemas.microsoft.com/office/drawing/2014/main" id="{7434B09E-A65D-B0FD-2542-B874880ACFFD}"/>
                  </a:ext>
                </a:extLst>
              </p:cNvPr>
              <p:cNvCxnSpPr/>
              <p:nvPr/>
            </p:nvCxnSpPr>
            <p:spPr>
              <a:xfrm flipH="1">
                <a:off x="1944913" y="5669800"/>
                <a:ext cx="4151087" cy="0"/>
              </a:xfrm>
              <a:prstGeom prst="line">
                <a:avLst/>
              </a:prstGeom>
              <a:noFill/>
              <a:ln w="12700" cap="flat" cmpd="sng" algn="ctr">
                <a:solidFill>
                  <a:srgbClr val="FFFFFF">
                    <a:alpha val="25000"/>
                  </a:srgbClr>
                </a:solidFill>
                <a:prstDash val="solid"/>
              </a:ln>
              <a:effectLst/>
            </p:spPr>
          </p:cxnSp>
        </p:grpSp>
        <p:sp>
          <p:nvSpPr>
            <p:cNvPr id="125" name="TextBox 124">
              <a:extLst>
                <a:ext uri="{FF2B5EF4-FFF2-40B4-BE49-F238E27FC236}">
                  <a16:creationId xmlns:a16="http://schemas.microsoft.com/office/drawing/2014/main" id="{00F12729-B72F-4AE4-3453-0C7A3CA886E8}"/>
                </a:ext>
              </a:extLst>
            </p:cNvPr>
            <p:cNvSpPr txBox="1"/>
            <p:nvPr/>
          </p:nvSpPr>
          <p:spPr>
            <a:xfrm>
              <a:off x="583970" y="2318646"/>
              <a:ext cx="1360943" cy="246221"/>
            </a:xfrm>
            <a:prstGeom prst="rect">
              <a:avLst/>
            </a:prstGeom>
            <a:noFill/>
          </p:spPr>
          <p:txBody>
            <a:bodyPr wrap="square" rtlCol="0" anchor="ct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a:ln>
                    <a:noFill/>
                  </a:ln>
                  <a:solidFill>
                    <a:srgbClr val="FFFFFF"/>
                  </a:solidFill>
                  <a:effectLst/>
                  <a:uLnTx/>
                  <a:uFillTx/>
                  <a:cs typeface="Arial" panose="020B0604020202020204" pitchFamily="34" charset="0"/>
                </a:rPr>
                <a:t>$4,000,000</a:t>
              </a:r>
            </a:p>
          </p:txBody>
        </p:sp>
        <p:sp>
          <p:nvSpPr>
            <p:cNvPr id="126" name="TextBox 125">
              <a:extLst>
                <a:ext uri="{FF2B5EF4-FFF2-40B4-BE49-F238E27FC236}">
                  <a16:creationId xmlns:a16="http://schemas.microsoft.com/office/drawing/2014/main" id="{FDF2E203-6BE7-B000-13CF-FA1B4A59F2CE}"/>
                </a:ext>
              </a:extLst>
            </p:cNvPr>
            <p:cNvSpPr txBox="1"/>
            <p:nvPr/>
          </p:nvSpPr>
          <p:spPr>
            <a:xfrm>
              <a:off x="583970" y="3129998"/>
              <a:ext cx="1360943" cy="246221"/>
            </a:xfrm>
            <a:prstGeom prst="rect">
              <a:avLst/>
            </a:prstGeom>
            <a:noFill/>
          </p:spPr>
          <p:txBody>
            <a:bodyPr wrap="square" rtlCol="0" anchor="ct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a:ln>
                    <a:noFill/>
                  </a:ln>
                  <a:solidFill>
                    <a:srgbClr val="FFFFFF"/>
                  </a:solidFill>
                  <a:effectLst/>
                  <a:uLnTx/>
                  <a:uFillTx/>
                  <a:cs typeface="Arial" panose="020B0604020202020204" pitchFamily="34" charset="0"/>
                </a:rPr>
                <a:t>$3,000,000</a:t>
              </a:r>
            </a:p>
          </p:txBody>
        </p:sp>
        <p:sp>
          <p:nvSpPr>
            <p:cNvPr id="127" name="TextBox 126">
              <a:extLst>
                <a:ext uri="{FF2B5EF4-FFF2-40B4-BE49-F238E27FC236}">
                  <a16:creationId xmlns:a16="http://schemas.microsoft.com/office/drawing/2014/main" id="{CDC36401-83A6-3ADC-D501-2A5F1EFEC17B}"/>
                </a:ext>
              </a:extLst>
            </p:cNvPr>
            <p:cNvSpPr txBox="1"/>
            <p:nvPr/>
          </p:nvSpPr>
          <p:spPr>
            <a:xfrm>
              <a:off x="583970" y="3930882"/>
              <a:ext cx="1360943" cy="246221"/>
            </a:xfrm>
            <a:prstGeom prst="rect">
              <a:avLst/>
            </a:prstGeom>
            <a:noFill/>
          </p:spPr>
          <p:txBody>
            <a:bodyPr wrap="square" rtlCol="0" anchor="ct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a:ln>
                    <a:noFill/>
                  </a:ln>
                  <a:solidFill>
                    <a:srgbClr val="FFFFFF"/>
                  </a:solidFill>
                  <a:effectLst/>
                  <a:uLnTx/>
                  <a:uFillTx/>
                  <a:cs typeface="Arial" panose="020B0604020202020204" pitchFamily="34" charset="0"/>
                </a:rPr>
                <a:t>$2,000,000</a:t>
              </a:r>
            </a:p>
          </p:txBody>
        </p:sp>
        <p:sp>
          <p:nvSpPr>
            <p:cNvPr id="128" name="TextBox 127">
              <a:extLst>
                <a:ext uri="{FF2B5EF4-FFF2-40B4-BE49-F238E27FC236}">
                  <a16:creationId xmlns:a16="http://schemas.microsoft.com/office/drawing/2014/main" id="{92794912-8B46-6995-1A55-0BBA5A59AAAA}"/>
                </a:ext>
              </a:extLst>
            </p:cNvPr>
            <p:cNvSpPr txBox="1"/>
            <p:nvPr/>
          </p:nvSpPr>
          <p:spPr>
            <a:xfrm>
              <a:off x="583970" y="4740363"/>
              <a:ext cx="1360943" cy="246221"/>
            </a:xfrm>
            <a:prstGeom prst="rect">
              <a:avLst/>
            </a:prstGeom>
            <a:noFill/>
          </p:spPr>
          <p:txBody>
            <a:bodyPr wrap="square" rtlCol="0" anchor="ct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a:ln>
                    <a:noFill/>
                  </a:ln>
                  <a:solidFill>
                    <a:srgbClr val="FFFFFF"/>
                  </a:solidFill>
                  <a:effectLst/>
                  <a:uLnTx/>
                  <a:uFillTx/>
                  <a:cs typeface="Arial" panose="020B0604020202020204" pitchFamily="34" charset="0"/>
                </a:rPr>
                <a:t>$1,000,000</a:t>
              </a:r>
            </a:p>
          </p:txBody>
        </p:sp>
        <p:sp>
          <p:nvSpPr>
            <p:cNvPr id="129" name="TextBox 128">
              <a:extLst>
                <a:ext uri="{FF2B5EF4-FFF2-40B4-BE49-F238E27FC236}">
                  <a16:creationId xmlns:a16="http://schemas.microsoft.com/office/drawing/2014/main" id="{66B9A302-7D4C-9D02-E3B9-89A7E847260F}"/>
                </a:ext>
              </a:extLst>
            </p:cNvPr>
            <p:cNvSpPr txBox="1"/>
            <p:nvPr/>
          </p:nvSpPr>
          <p:spPr>
            <a:xfrm>
              <a:off x="583970" y="5559721"/>
              <a:ext cx="1360943" cy="246221"/>
            </a:xfrm>
            <a:prstGeom prst="rect">
              <a:avLst/>
            </a:prstGeom>
            <a:noFill/>
          </p:spPr>
          <p:txBody>
            <a:bodyPr wrap="square" rtlCol="0" anchor="ct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a:ln>
                    <a:noFill/>
                  </a:ln>
                  <a:solidFill>
                    <a:srgbClr val="FFFFFF"/>
                  </a:solidFill>
                  <a:effectLst/>
                  <a:uLnTx/>
                  <a:uFillTx/>
                  <a:cs typeface="Arial" panose="020B0604020202020204" pitchFamily="34" charset="0"/>
                </a:rPr>
                <a:t>$0</a:t>
              </a:r>
            </a:p>
          </p:txBody>
        </p:sp>
        <p:sp>
          <p:nvSpPr>
            <p:cNvPr id="130" name="TextBox 129">
              <a:extLst>
                <a:ext uri="{FF2B5EF4-FFF2-40B4-BE49-F238E27FC236}">
                  <a16:creationId xmlns:a16="http://schemas.microsoft.com/office/drawing/2014/main" id="{528FD37A-F835-DB66-085B-EF379C04B4ED}"/>
                </a:ext>
              </a:extLst>
            </p:cNvPr>
            <p:cNvSpPr txBox="1"/>
            <p:nvPr/>
          </p:nvSpPr>
          <p:spPr>
            <a:xfrm>
              <a:off x="1686572" y="5736253"/>
              <a:ext cx="736191" cy="246221"/>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a:ln>
                    <a:noFill/>
                  </a:ln>
                  <a:solidFill>
                    <a:srgbClr val="FFFFFF"/>
                  </a:solidFill>
                  <a:effectLst/>
                  <a:uLnTx/>
                  <a:uFillTx/>
                  <a:cs typeface="Arial" panose="020B0604020202020204" pitchFamily="34" charset="0"/>
                </a:rPr>
                <a:t>2022</a:t>
              </a:r>
            </a:p>
          </p:txBody>
        </p:sp>
        <p:sp>
          <p:nvSpPr>
            <p:cNvPr id="131" name="TextBox 130">
              <a:extLst>
                <a:ext uri="{FF2B5EF4-FFF2-40B4-BE49-F238E27FC236}">
                  <a16:creationId xmlns:a16="http://schemas.microsoft.com/office/drawing/2014/main" id="{E5EE1812-F809-D5AD-AD24-72F2941D6651}"/>
                </a:ext>
              </a:extLst>
            </p:cNvPr>
            <p:cNvSpPr txBox="1"/>
            <p:nvPr/>
          </p:nvSpPr>
          <p:spPr>
            <a:xfrm>
              <a:off x="2494839" y="5736253"/>
              <a:ext cx="736191" cy="246221"/>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a:ln>
                    <a:noFill/>
                  </a:ln>
                  <a:solidFill>
                    <a:srgbClr val="FFFFFF"/>
                  </a:solidFill>
                  <a:effectLst/>
                  <a:uLnTx/>
                  <a:uFillTx/>
                  <a:cs typeface="Arial" panose="020B0604020202020204" pitchFamily="34" charset="0"/>
                </a:rPr>
                <a:t>2023</a:t>
              </a:r>
            </a:p>
          </p:txBody>
        </p:sp>
        <p:sp>
          <p:nvSpPr>
            <p:cNvPr id="132" name="TextBox 131">
              <a:extLst>
                <a:ext uri="{FF2B5EF4-FFF2-40B4-BE49-F238E27FC236}">
                  <a16:creationId xmlns:a16="http://schemas.microsoft.com/office/drawing/2014/main" id="{148C02DD-B1BC-AA40-807C-D9FDE935A960}"/>
                </a:ext>
              </a:extLst>
            </p:cNvPr>
            <p:cNvSpPr txBox="1"/>
            <p:nvPr/>
          </p:nvSpPr>
          <p:spPr>
            <a:xfrm>
              <a:off x="3303106" y="5736253"/>
              <a:ext cx="736191" cy="246221"/>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a:ln>
                    <a:noFill/>
                  </a:ln>
                  <a:solidFill>
                    <a:srgbClr val="FFFFFF"/>
                  </a:solidFill>
                  <a:effectLst/>
                  <a:uLnTx/>
                  <a:uFillTx/>
                  <a:cs typeface="Arial" panose="020B0604020202020204" pitchFamily="34" charset="0"/>
                </a:rPr>
                <a:t>2024</a:t>
              </a:r>
            </a:p>
          </p:txBody>
        </p:sp>
        <p:sp>
          <p:nvSpPr>
            <p:cNvPr id="133" name="TextBox 132">
              <a:extLst>
                <a:ext uri="{FF2B5EF4-FFF2-40B4-BE49-F238E27FC236}">
                  <a16:creationId xmlns:a16="http://schemas.microsoft.com/office/drawing/2014/main" id="{8526EB25-9F34-64F1-599C-52790F8196B3}"/>
                </a:ext>
              </a:extLst>
            </p:cNvPr>
            <p:cNvSpPr txBox="1"/>
            <p:nvPr/>
          </p:nvSpPr>
          <p:spPr>
            <a:xfrm>
              <a:off x="4111374" y="5736253"/>
              <a:ext cx="736191" cy="246221"/>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a:ln>
                    <a:noFill/>
                  </a:ln>
                  <a:solidFill>
                    <a:srgbClr val="FFFFFF"/>
                  </a:solidFill>
                  <a:effectLst/>
                  <a:uLnTx/>
                  <a:uFillTx/>
                  <a:cs typeface="Arial" panose="020B0604020202020204" pitchFamily="34" charset="0"/>
                </a:rPr>
                <a:t>2025</a:t>
              </a:r>
            </a:p>
          </p:txBody>
        </p:sp>
        <p:sp>
          <p:nvSpPr>
            <p:cNvPr id="134" name="TextBox 133">
              <a:extLst>
                <a:ext uri="{FF2B5EF4-FFF2-40B4-BE49-F238E27FC236}">
                  <a16:creationId xmlns:a16="http://schemas.microsoft.com/office/drawing/2014/main" id="{751A6458-2BE9-3D6A-163A-989B91B9C6BC}"/>
                </a:ext>
              </a:extLst>
            </p:cNvPr>
            <p:cNvSpPr txBox="1"/>
            <p:nvPr/>
          </p:nvSpPr>
          <p:spPr>
            <a:xfrm>
              <a:off x="4919640" y="5736253"/>
              <a:ext cx="736191" cy="246221"/>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a:ln>
                    <a:noFill/>
                  </a:ln>
                  <a:solidFill>
                    <a:srgbClr val="FFFFFF"/>
                  </a:solidFill>
                  <a:effectLst/>
                  <a:uLnTx/>
                  <a:uFillTx/>
                  <a:cs typeface="Arial" panose="020B0604020202020204" pitchFamily="34" charset="0"/>
                </a:rPr>
                <a:t>2026</a:t>
              </a:r>
            </a:p>
          </p:txBody>
        </p:sp>
        <p:sp>
          <p:nvSpPr>
            <p:cNvPr id="135" name="TextBox 134">
              <a:extLst>
                <a:ext uri="{FF2B5EF4-FFF2-40B4-BE49-F238E27FC236}">
                  <a16:creationId xmlns:a16="http://schemas.microsoft.com/office/drawing/2014/main" id="{46187272-D8CB-9ABE-25A5-1B1BA8F78BF3}"/>
                </a:ext>
              </a:extLst>
            </p:cNvPr>
            <p:cNvSpPr txBox="1"/>
            <p:nvPr/>
          </p:nvSpPr>
          <p:spPr>
            <a:xfrm>
              <a:off x="5727905" y="5736253"/>
              <a:ext cx="736191" cy="246221"/>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a:ln>
                    <a:noFill/>
                  </a:ln>
                  <a:solidFill>
                    <a:srgbClr val="FFFFFF"/>
                  </a:solidFill>
                  <a:effectLst/>
                  <a:uLnTx/>
                  <a:uFillTx/>
                  <a:cs typeface="Arial" panose="020B0604020202020204" pitchFamily="34" charset="0"/>
                </a:rPr>
                <a:t>2027</a:t>
              </a:r>
            </a:p>
          </p:txBody>
        </p:sp>
      </p:grpSp>
      <p:grpSp>
        <p:nvGrpSpPr>
          <p:cNvPr id="147" name="Group 146">
            <a:extLst>
              <a:ext uri="{FF2B5EF4-FFF2-40B4-BE49-F238E27FC236}">
                <a16:creationId xmlns:a16="http://schemas.microsoft.com/office/drawing/2014/main" id="{CC3F86C6-097B-1B86-AFD3-79A26A48CDD4}"/>
              </a:ext>
            </a:extLst>
          </p:cNvPr>
          <p:cNvGrpSpPr/>
          <p:nvPr/>
        </p:nvGrpSpPr>
        <p:grpSpPr>
          <a:xfrm rot="16200000">
            <a:off x="5591800" y="2821919"/>
            <a:ext cx="190740" cy="205379"/>
            <a:chOff x="7373219" y="2341785"/>
            <a:chExt cx="311852" cy="335785"/>
          </a:xfrm>
        </p:grpSpPr>
        <p:grpSp>
          <p:nvGrpSpPr>
            <p:cNvPr id="148" name="Graphic 10">
              <a:extLst>
                <a:ext uri="{FF2B5EF4-FFF2-40B4-BE49-F238E27FC236}">
                  <a16:creationId xmlns:a16="http://schemas.microsoft.com/office/drawing/2014/main" id="{27428182-617D-BAF5-6284-ACCAD17B5099}"/>
                </a:ext>
              </a:extLst>
            </p:cNvPr>
            <p:cNvGrpSpPr/>
            <p:nvPr/>
          </p:nvGrpSpPr>
          <p:grpSpPr>
            <a:xfrm>
              <a:off x="7373219" y="2341785"/>
              <a:ext cx="311852" cy="335785"/>
              <a:chOff x="4672908" y="1543069"/>
              <a:chExt cx="1455220" cy="1566899"/>
            </a:xfrm>
            <a:noFill/>
          </p:grpSpPr>
          <p:sp>
            <p:nvSpPr>
              <p:cNvPr id="150" name="Free-form: Shape 191">
                <a:extLst>
                  <a:ext uri="{FF2B5EF4-FFF2-40B4-BE49-F238E27FC236}">
                    <a16:creationId xmlns:a16="http://schemas.microsoft.com/office/drawing/2014/main" id="{2B155EE9-0629-EE41-6BF1-6ACF0DBF5EEE}"/>
                  </a:ext>
                </a:extLst>
              </p:cNvPr>
              <p:cNvSpPr/>
              <p:nvPr/>
            </p:nvSpPr>
            <p:spPr>
              <a:xfrm>
                <a:off x="4672908" y="1543069"/>
                <a:ext cx="1455220" cy="1566899"/>
              </a:xfrm>
              <a:custGeom>
                <a:avLst/>
                <a:gdLst>
                  <a:gd name="connsiteX0" fmla="*/ 357188 w 1455220"/>
                  <a:gd name="connsiteY0" fmla="*/ 0 h 1566899"/>
                  <a:gd name="connsiteX1" fmla="*/ 357188 w 1455220"/>
                  <a:gd name="connsiteY1" fmla="*/ 765143 h 1566899"/>
                  <a:gd name="connsiteX2" fmla="*/ 343376 w 1455220"/>
                  <a:gd name="connsiteY2" fmla="*/ 778955 h 1566899"/>
                  <a:gd name="connsiteX3" fmla="*/ 28861 w 1455220"/>
                  <a:gd name="connsiteY3" fmla="*/ 778955 h 1566899"/>
                  <a:gd name="connsiteX4" fmla="*/ 7906 w 1455220"/>
                  <a:gd name="connsiteY4" fmla="*/ 827532 h 1566899"/>
                  <a:gd name="connsiteX5" fmla="*/ 688372 w 1455220"/>
                  <a:gd name="connsiteY5" fmla="*/ 1549432 h 1566899"/>
                  <a:gd name="connsiteX6" fmla="*/ 768763 w 1455220"/>
                  <a:gd name="connsiteY6" fmla="*/ 1550003 h 1566899"/>
                  <a:gd name="connsiteX7" fmla="*/ 1447038 w 1455220"/>
                  <a:gd name="connsiteY7" fmla="*/ 850392 h 1566899"/>
                  <a:gd name="connsiteX8" fmla="*/ 1426369 w 1455220"/>
                  <a:gd name="connsiteY8" fmla="*/ 801529 h 1566899"/>
                  <a:gd name="connsiteX9" fmla="*/ 1113187 w 1455220"/>
                  <a:gd name="connsiteY9" fmla="*/ 801529 h 1566899"/>
                  <a:gd name="connsiteX10" fmla="*/ 1099376 w 1455220"/>
                  <a:gd name="connsiteY10" fmla="*/ 787718 h 1566899"/>
                  <a:gd name="connsiteX11" fmla="*/ 1099376 w 1455220"/>
                  <a:gd name="connsiteY11" fmla="*/ 508064 h 156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55220" h="1566899">
                    <a:moveTo>
                      <a:pt x="357188" y="0"/>
                    </a:moveTo>
                    <a:lnTo>
                      <a:pt x="357188" y="765143"/>
                    </a:lnTo>
                    <a:cubicBezTo>
                      <a:pt x="357188" y="772763"/>
                      <a:pt x="350996" y="778955"/>
                      <a:pt x="343376" y="778955"/>
                    </a:cubicBezTo>
                    <a:lnTo>
                      <a:pt x="28861" y="778955"/>
                    </a:lnTo>
                    <a:cubicBezTo>
                      <a:pt x="3620" y="778955"/>
                      <a:pt x="-9430" y="809149"/>
                      <a:pt x="7906" y="827532"/>
                    </a:cubicBezTo>
                    <a:lnTo>
                      <a:pt x="688372" y="1549432"/>
                    </a:lnTo>
                    <a:cubicBezTo>
                      <a:pt x="710089" y="1572482"/>
                      <a:pt x="746665" y="1572768"/>
                      <a:pt x="768763" y="1550003"/>
                    </a:cubicBezTo>
                    <a:lnTo>
                      <a:pt x="1447038" y="850392"/>
                    </a:lnTo>
                    <a:cubicBezTo>
                      <a:pt x="1464755" y="832104"/>
                      <a:pt x="1451801" y="801529"/>
                      <a:pt x="1426369" y="801529"/>
                    </a:cubicBezTo>
                    <a:lnTo>
                      <a:pt x="1113187" y="801529"/>
                    </a:lnTo>
                    <a:cubicBezTo>
                      <a:pt x="1105567" y="801529"/>
                      <a:pt x="1099376" y="795338"/>
                      <a:pt x="1099376" y="787718"/>
                    </a:cubicBezTo>
                    <a:lnTo>
                      <a:pt x="1099376" y="508064"/>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151" name="Free-form: Shape 192">
                <a:extLst>
                  <a:ext uri="{FF2B5EF4-FFF2-40B4-BE49-F238E27FC236}">
                    <a16:creationId xmlns:a16="http://schemas.microsoft.com/office/drawing/2014/main" id="{F4A9B95F-348D-9770-82E0-D2DFA8076293}"/>
                  </a:ext>
                </a:extLst>
              </p:cNvPr>
              <p:cNvSpPr/>
              <p:nvPr/>
            </p:nvSpPr>
            <p:spPr>
              <a:xfrm>
                <a:off x="5770950" y="1543069"/>
                <a:ext cx="9525" cy="352806"/>
              </a:xfrm>
              <a:custGeom>
                <a:avLst/>
                <a:gdLst>
                  <a:gd name="connsiteX0" fmla="*/ 0 w 9525"/>
                  <a:gd name="connsiteY0" fmla="*/ 0 h 352806"/>
                  <a:gd name="connsiteX1" fmla="*/ 0 w 9525"/>
                  <a:gd name="connsiteY1" fmla="*/ 352806 h 352806"/>
                </a:gdLst>
                <a:ahLst/>
                <a:cxnLst>
                  <a:cxn ang="0">
                    <a:pos x="connsiteX0" y="connsiteY0"/>
                  </a:cxn>
                  <a:cxn ang="0">
                    <a:pos x="connsiteX1" y="connsiteY1"/>
                  </a:cxn>
                </a:cxnLst>
                <a:rect l="l" t="t" r="r" b="b"/>
                <a:pathLst>
                  <a:path w="9525" h="352806">
                    <a:moveTo>
                      <a:pt x="0" y="0"/>
                    </a:moveTo>
                    <a:lnTo>
                      <a:pt x="0" y="352806"/>
                    </a:lnTo>
                  </a:path>
                </a:pathLst>
              </a:custGeom>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grpSp>
        <p:sp>
          <p:nvSpPr>
            <p:cNvPr id="149" name="Free-form: Shape 60">
              <a:extLst>
                <a:ext uri="{FF2B5EF4-FFF2-40B4-BE49-F238E27FC236}">
                  <a16:creationId xmlns:a16="http://schemas.microsoft.com/office/drawing/2014/main" id="{B7F0573F-B5D4-AE2A-D1DA-70C67359E2EA}"/>
                </a:ext>
              </a:extLst>
            </p:cNvPr>
            <p:cNvSpPr/>
            <p:nvPr/>
          </p:nvSpPr>
          <p:spPr>
            <a:xfrm>
              <a:off x="7472437" y="2543104"/>
              <a:ext cx="113418" cy="58969"/>
            </a:xfrm>
            <a:custGeom>
              <a:avLst/>
              <a:gdLst>
                <a:gd name="connsiteX0" fmla="*/ 0 w 113418"/>
                <a:gd name="connsiteY0" fmla="*/ 0 h 58969"/>
                <a:gd name="connsiteX1" fmla="*/ 54449 w 113418"/>
                <a:gd name="connsiteY1" fmla="*/ 58970 h 58969"/>
                <a:gd name="connsiteX2" fmla="*/ 113419 w 113418"/>
                <a:gd name="connsiteY2" fmla="*/ 0 h 58969"/>
              </a:gdLst>
              <a:ahLst/>
              <a:cxnLst>
                <a:cxn ang="0">
                  <a:pos x="connsiteX0" y="connsiteY0"/>
                </a:cxn>
                <a:cxn ang="0">
                  <a:pos x="connsiteX1" y="connsiteY1"/>
                </a:cxn>
                <a:cxn ang="0">
                  <a:pos x="connsiteX2" y="connsiteY2"/>
                </a:cxn>
              </a:cxnLst>
              <a:rect l="l" t="t" r="r" b="b"/>
              <a:pathLst>
                <a:path w="113418" h="58969">
                  <a:moveTo>
                    <a:pt x="0" y="0"/>
                  </a:moveTo>
                  <a:lnTo>
                    <a:pt x="54449" y="58970"/>
                  </a:lnTo>
                  <a:lnTo>
                    <a:pt x="113419" y="0"/>
                  </a:lnTo>
                </a:path>
              </a:pathLst>
            </a:custGeom>
            <a:noFill/>
            <a:ln w="12700" cap="rnd">
              <a:solidFill>
                <a:srgbClr val="00C1D3"/>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grpSp>
      <p:grpSp>
        <p:nvGrpSpPr>
          <p:cNvPr id="152" name="Group 151">
            <a:extLst>
              <a:ext uri="{FF2B5EF4-FFF2-40B4-BE49-F238E27FC236}">
                <a16:creationId xmlns:a16="http://schemas.microsoft.com/office/drawing/2014/main" id="{6E0288AF-7C0C-0BC6-71CB-622B191CA9D4}"/>
              </a:ext>
            </a:extLst>
          </p:cNvPr>
          <p:cNvGrpSpPr/>
          <p:nvPr/>
        </p:nvGrpSpPr>
        <p:grpSpPr>
          <a:xfrm rot="16200000">
            <a:off x="5591801" y="3377061"/>
            <a:ext cx="190740" cy="205379"/>
            <a:chOff x="7373219" y="2341785"/>
            <a:chExt cx="311852" cy="335785"/>
          </a:xfrm>
        </p:grpSpPr>
        <p:grpSp>
          <p:nvGrpSpPr>
            <p:cNvPr id="153" name="Graphic 10">
              <a:extLst>
                <a:ext uri="{FF2B5EF4-FFF2-40B4-BE49-F238E27FC236}">
                  <a16:creationId xmlns:a16="http://schemas.microsoft.com/office/drawing/2014/main" id="{389D14E8-3A55-F2A4-CACD-31949A1CC774}"/>
                </a:ext>
              </a:extLst>
            </p:cNvPr>
            <p:cNvGrpSpPr/>
            <p:nvPr/>
          </p:nvGrpSpPr>
          <p:grpSpPr>
            <a:xfrm>
              <a:off x="7373219" y="2341785"/>
              <a:ext cx="311852" cy="335785"/>
              <a:chOff x="4672908" y="1543069"/>
              <a:chExt cx="1455220" cy="1566899"/>
            </a:xfrm>
            <a:noFill/>
          </p:grpSpPr>
          <p:sp>
            <p:nvSpPr>
              <p:cNvPr id="155" name="Free-form: Shape 199">
                <a:extLst>
                  <a:ext uri="{FF2B5EF4-FFF2-40B4-BE49-F238E27FC236}">
                    <a16:creationId xmlns:a16="http://schemas.microsoft.com/office/drawing/2014/main" id="{BCBA631A-411B-B1A6-511B-4C84077DD618}"/>
                  </a:ext>
                </a:extLst>
              </p:cNvPr>
              <p:cNvSpPr/>
              <p:nvPr/>
            </p:nvSpPr>
            <p:spPr>
              <a:xfrm>
                <a:off x="4672908" y="1543069"/>
                <a:ext cx="1455220" cy="1566899"/>
              </a:xfrm>
              <a:custGeom>
                <a:avLst/>
                <a:gdLst>
                  <a:gd name="connsiteX0" fmla="*/ 357188 w 1455220"/>
                  <a:gd name="connsiteY0" fmla="*/ 0 h 1566899"/>
                  <a:gd name="connsiteX1" fmla="*/ 357188 w 1455220"/>
                  <a:gd name="connsiteY1" fmla="*/ 765143 h 1566899"/>
                  <a:gd name="connsiteX2" fmla="*/ 343376 w 1455220"/>
                  <a:gd name="connsiteY2" fmla="*/ 778955 h 1566899"/>
                  <a:gd name="connsiteX3" fmla="*/ 28861 w 1455220"/>
                  <a:gd name="connsiteY3" fmla="*/ 778955 h 1566899"/>
                  <a:gd name="connsiteX4" fmla="*/ 7906 w 1455220"/>
                  <a:gd name="connsiteY4" fmla="*/ 827532 h 1566899"/>
                  <a:gd name="connsiteX5" fmla="*/ 688372 w 1455220"/>
                  <a:gd name="connsiteY5" fmla="*/ 1549432 h 1566899"/>
                  <a:gd name="connsiteX6" fmla="*/ 768763 w 1455220"/>
                  <a:gd name="connsiteY6" fmla="*/ 1550003 h 1566899"/>
                  <a:gd name="connsiteX7" fmla="*/ 1447038 w 1455220"/>
                  <a:gd name="connsiteY7" fmla="*/ 850392 h 1566899"/>
                  <a:gd name="connsiteX8" fmla="*/ 1426369 w 1455220"/>
                  <a:gd name="connsiteY8" fmla="*/ 801529 h 1566899"/>
                  <a:gd name="connsiteX9" fmla="*/ 1113187 w 1455220"/>
                  <a:gd name="connsiteY9" fmla="*/ 801529 h 1566899"/>
                  <a:gd name="connsiteX10" fmla="*/ 1099376 w 1455220"/>
                  <a:gd name="connsiteY10" fmla="*/ 787718 h 1566899"/>
                  <a:gd name="connsiteX11" fmla="*/ 1099376 w 1455220"/>
                  <a:gd name="connsiteY11" fmla="*/ 508064 h 156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55220" h="1566899">
                    <a:moveTo>
                      <a:pt x="357188" y="0"/>
                    </a:moveTo>
                    <a:lnTo>
                      <a:pt x="357188" y="765143"/>
                    </a:lnTo>
                    <a:cubicBezTo>
                      <a:pt x="357188" y="772763"/>
                      <a:pt x="350996" y="778955"/>
                      <a:pt x="343376" y="778955"/>
                    </a:cubicBezTo>
                    <a:lnTo>
                      <a:pt x="28861" y="778955"/>
                    </a:lnTo>
                    <a:cubicBezTo>
                      <a:pt x="3620" y="778955"/>
                      <a:pt x="-9430" y="809149"/>
                      <a:pt x="7906" y="827532"/>
                    </a:cubicBezTo>
                    <a:lnTo>
                      <a:pt x="688372" y="1549432"/>
                    </a:lnTo>
                    <a:cubicBezTo>
                      <a:pt x="710089" y="1572482"/>
                      <a:pt x="746665" y="1572768"/>
                      <a:pt x="768763" y="1550003"/>
                    </a:cubicBezTo>
                    <a:lnTo>
                      <a:pt x="1447038" y="850392"/>
                    </a:lnTo>
                    <a:cubicBezTo>
                      <a:pt x="1464755" y="832104"/>
                      <a:pt x="1451801" y="801529"/>
                      <a:pt x="1426369" y="801529"/>
                    </a:cubicBezTo>
                    <a:lnTo>
                      <a:pt x="1113187" y="801529"/>
                    </a:lnTo>
                    <a:cubicBezTo>
                      <a:pt x="1105567" y="801529"/>
                      <a:pt x="1099376" y="795338"/>
                      <a:pt x="1099376" y="787718"/>
                    </a:cubicBezTo>
                    <a:lnTo>
                      <a:pt x="1099376" y="508064"/>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156" name="Free-form: Shape 200">
                <a:extLst>
                  <a:ext uri="{FF2B5EF4-FFF2-40B4-BE49-F238E27FC236}">
                    <a16:creationId xmlns:a16="http://schemas.microsoft.com/office/drawing/2014/main" id="{D51E7C07-D084-96BA-99E7-A34B860A791B}"/>
                  </a:ext>
                </a:extLst>
              </p:cNvPr>
              <p:cNvSpPr/>
              <p:nvPr/>
            </p:nvSpPr>
            <p:spPr>
              <a:xfrm>
                <a:off x="5770950" y="1543069"/>
                <a:ext cx="9525" cy="352806"/>
              </a:xfrm>
              <a:custGeom>
                <a:avLst/>
                <a:gdLst>
                  <a:gd name="connsiteX0" fmla="*/ 0 w 9525"/>
                  <a:gd name="connsiteY0" fmla="*/ 0 h 352806"/>
                  <a:gd name="connsiteX1" fmla="*/ 0 w 9525"/>
                  <a:gd name="connsiteY1" fmla="*/ 352806 h 352806"/>
                </a:gdLst>
                <a:ahLst/>
                <a:cxnLst>
                  <a:cxn ang="0">
                    <a:pos x="connsiteX0" y="connsiteY0"/>
                  </a:cxn>
                  <a:cxn ang="0">
                    <a:pos x="connsiteX1" y="connsiteY1"/>
                  </a:cxn>
                </a:cxnLst>
                <a:rect l="l" t="t" r="r" b="b"/>
                <a:pathLst>
                  <a:path w="9525" h="352806">
                    <a:moveTo>
                      <a:pt x="0" y="0"/>
                    </a:moveTo>
                    <a:lnTo>
                      <a:pt x="0" y="352806"/>
                    </a:lnTo>
                  </a:path>
                </a:pathLst>
              </a:custGeom>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grpSp>
        <p:sp>
          <p:nvSpPr>
            <p:cNvPr id="154" name="Free-form: Shape 198">
              <a:extLst>
                <a:ext uri="{FF2B5EF4-FFF2-40B4-BE49-F238E27FC236}">
                  <a16:creationId xmlns:a16="http://schemas.microsoft.com/office/drawing/2014/main" id="{B92EC94B-37D6-E49F-ECC3-C8F8B5877292}"/>
                </a:ext>
              </a:extLst>
            </p:cNvPr>
            <p:cNvSpPr/>
            <p:nvPr/>
          </p:nvSpPr>
          <p:spPr>
            <a:xfrm>
              <a:off x="7472437" y="2543104"/>
              <a:ext cx="113418" cy="58969"/>
            </a:xfrm>
            <a:custGeom>
              <a:avLst/>
              <a:gdLst>
                <a:gd name="connsiteX0" fmla="*/ 0 w 113418"/>
                <a:gd name="connsiteY0" fmla="*/ 0 h 58969"/>
                <a:gd name="connsiteX1" fmla="*/ 54449 w 113418"/>
                <a:gd name="connsiteY1" fmla="*/ 58970 h 58969"/>
                <a:gd name="connsiteX2" fmla="*/ 113419 w 113418"/>
                <a:gd name="connsiteY2" fmla="*/ 0 h 58969"/>
              </a:gdLst>
              <a:ahLst/>
              <a:cxnLst>
                <a:cxn ang="0">
                  <a:pos x="connsiteX0" y="connsiteY0"/>
                </a:cxn>
                <a:cxn ang="0">
                  <a:pos x="connsiteX1" y="connsiteY1"/>
                </a:cxn>
                <a:cxn ang="0">
                  <a:pos x="connsiteX2" y="connsiteY2"/>
                </a:cxn>
              </a:cxnLst>
              <a:rect l="l" t="t" r="r" b="b"/>
              <a:pathLst>
                <a:path w="113418" h="58969">
                  <a:moveTo>
                    <a:pt x="0" y="0"/>
                  </a:moveTo>
                  <a:lnTo>
                    <a:pt x="54449" y="58970"/>
                  </a:lnTo>
                  <a:lnTo>
                    <a:pt x="113419" y="0"/>
                  </a:lnTo>
                </a:path>
              </a:pathLst>
            </a:custGeom>
            <a:noFill/>
            <a:ln w="12700" cap="rnd">
              <a:solidFill>
                <a:srgbClr val="00C1D3"/>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grpSp>
      <p:grpSp>
        <p:nvGrpSpPr>
          <p:cNvPr id="157" name="Group 156">
            <a:extLst>
              <a:ext uri="{FF2B5EF4-FFF2-40B4-BE49-F238E27FC236}">
                <a16:creationId xmlns:a16="http://schemas.microsoft.com/office/drawing/2014/main" id="{D25EF870-EBB9-4843-691A-56A2ABF7ECCC}"/>
              </a:ext>
            </a:extLst>
          </p:cNvPr>
          <p:cNvGrpSpPr/>
          <p:nvPr/>
        </p:nvGrpSpPr>
        <p:grpSpPr>
          <a:xfrm rot="16200000">
            <a:off x="5591802" y="3757605"/>
            <a:ext cx="190740" cy="205379"/>
            <a:chOff x="7373219" y="2341785"/>
            <a:chExt cx="311852" cy="335785"/>
          </a:xfrm>
        </p:grpSpPr>
        <p:grpSp>
          <p:nvGrpSpPr>
            <p:cNvPr id="158" name="Graphic 10">
              <a:extLst>
                <a:ext uri="{FF2B5EF4-FFF2-40B4-BE49-F238E27FC236}">
                  <a16:creationId xmlns:a16="http://schemas.microsoft.com/office/drawing/2014/main" id="{2AB7D598-DE5E-94DB-68A9-502764C87EFE}"/>
                </a:ext>
              </a:extLst>
            </p:cNvPr>
            <p:cNvGrpSpPr/>
            <p:nvPr/>
          </p:nvGrpSpPr>
          <p:grpSpPr>
            <a:xfrm>
              <a:off x="7373219" y="2341785"/>
              <a:ext cx="311852" cy="335785"/>
              <a:chOff x="4672908" y="1543069"/>
              <a:chExt cx="1455220" cy="1566899"/>
            </a:xfrm>
            <a:noFill/>
          </p:grpSpPr>
          <p:sp>
            <p:nvSpPr>
              <p:cNvPr id="160" name="Free-form: Shape 204">
                <a:extLst>
                  <a:ext uri="{FF2B5EF4-FFF2-40B4-BE49-F238E27FC236}">
                    <a16:creationId xmlns:a16="http://schemas.microsoft.com/office/drawing/2014/main" id="{BE9CF4FF-0BE0-EFD9-B8EF-34AF69366904}"/>
                  </a:ext>
                </a:extLst>
              </p:cNvPr>
              <p:cNvSpPr/>
              <p:nvPr/>
            </p:nvSpPr>
            <p:spPr>
              <a:xfrm>
                <a:off x="4672908" y="1543069"/>
                <a:ext cx="1455220" cy="1566899"/>
              </a:xfrm>
              <a:custGeom>
                <a:avLst/>
                <a:gdLst>
                  <a:gd name="connsiteX0" fmla="*/ 357188 w 1455220"/>
                  <a:gd name="connsiteY0" fmla="*/ 0 h 1566899"/>
                  <a:gd name="connsiteX1" fmla="*/ 357188 w 1455220"/>
                  <a:gd name="connsiteY1" fmla="*/ 765143 h 1566899"/>
                  <a:gd name="connsiteX2" fmla="*/ 343376 w 1455220"/>
                  <a:gd name="connsiteY2" fmla="*/ 778955 h 1566899"/>
                  <a:gd name="connsiteX3" fmla="*/ 28861 w 1455220"/>
                  <a:gd name="connsiteY3" fmla="*/ 778955 h 1566899"/>
                  <a:gd name="connsiteX4" fmla="*/ 7906 w 1455220"/>
                  <a:gd name="connsiteY4" fmla="*/ 827532 h 1566899"/>
                  <a:gd name="connsiteX5" fmla="*/ 688372 w 1455220"/>
                  <a:gd name="connsiteY5" fmla="*/ 1549432 h 1566899"/>
                  <a:gd name="connsiteX6" fmla="*/ 768763 w 1455220"/>
                  <a:gd name="connsiteY6" fmla="*/ 1550003 h 1566899"/>
                  <a:gd name="connsiteX7" fmla="*/ 1447038 w 1455220"/>
                  <a:gd name="connsiteY7" fmla="*/ 850392 h 1566899"/>
                  <a:gd name="connsiteX8" fmla="*/ 1426369 w 1455220"/>
                  <a:gd name="connsiteY8" fmla="*/ 801529 h 1566899"/>
                  <a:gd name="connsiteX9" fmla="*/ 1113187 w 1455220"/>
                  <a:gd name="connsiteY9" fmla="*/ 801529 h 1566899"/>
                  <a:gd name="connsiteX10" fmla="*/ 1099376 w 1455220"/>
                  <a:gd name="connsiteY10" fmla="*/ 787718 h 1566899"/>
                  <a:gd name="connsiteX11" fmla="*/ 1099376 w 1455220"/>
                  <a:gd name="connsiteY11" fmla="*/ 508064 h 156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55220" h="1566899">
                    <a:moveTo>
                      <a:pt x="357188" y="0"/>
                    </a:moveTo>
                    <a:lnTo>
                      <a:pt x="357188" y="765143"/>
                    </a:lnTo>
                    <a:cubicBezTo>
                      <a:pt x="357188" y="772763"/>
                      <a:pt x="350996" y="778955"/>
                      <a:pt x="343376" y="778955"/>
                    </a:cubicBezTo>
                    <a:lnTo>
                      <a:pt x="28861" y="778955"/>
                    </a:lnTo>
                    <a:cubicBezTo>
                      <a:pt x="3620" y="778955"/>
                      <a:pt x="-9430" y="809149"/>
                      <a:pt x="7906" y="827532"/>
                    </a:cubicBezTo>
                    <a:lnTo>
                      <a:pt x="688372" y="1549432"/>
                    </a:lnTo>
                    <a:cubicBezTo>
                      <a:pt x="710089" y="1572482"/>
                      <a:pt x="746665" y="1572768"/>
                      <a:pt x="768763" y="1550003"/>
                    </a:cubicBezTo>
                    <a:lnTo>
                      <a:pt x="1447038" y="850392"/>
                    </a:lnTo>
                    <a:cubicBezTo>
                      <a:pt x="1464755" y="832104"/>
                      <a:pt x="1451801" y="801529"/>
                      <a:pt x="1426369" y="801529"/>
                    </a:cubicBezTo>
                    <a:lnTo>
                      <a:pt x="1113187" y="801529"/>
                    </a:lnTo>
                    <a:cubicBezTo>
                      <a:pt x="1105567" y="801529"/>
                      <a:pt x="1099376" y="795338"/>
                      <a:pt x="1099376" y="787718"/>
                    </a:cubicBezTo>
                    <a:lnTo>
                      <a:pt x="1099376" y="508064"/>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161" name="Free-form: Shape 205">
                <a:extLst>
                  <a:ext uri="{FF2B5EF4-FFF2-40B4-BE49-F238E27FC236}">
                    <a16:creationId xmlns:a16="http://schemas.microsoft.com/office/drawing/2014/main" id="{D9DF1085-BBE4-548A-21DB-C13F465213CC}"/>
                  </a:ext>
                </a:extLst>
              </p:cNvPr>
              <p:cNvSpPr/>
              <p:nvPr/>
            </p:nvSpPr>
            <p:spPr>
              <a:xfrm>
                <a:off x="5770950" y="1543069"/>
                <a:ext cx="9525" cy="352806"/>
              </a:xfrm>
              <a:custGeom>
                <a:avLst/>
                <a:gdLst>
                  <a:gd name="connsiteX0" fmla="*/ 0 w 9525"/>
                  <a:gd name="connsiteY0" fmla="*/ 0 h 352806"/>
                  <a:gd name="connsiteX1" fmla="*/ 0 w 9525"/>
                  <a:gd name="connsiteY1" fmla="*/ 352806 h 352806"/>
                </a:gdLst>
                <a:ahLst/>
                <a:cxnLst>
                  <a:cxn ang="0">
                    <a:pos x="connsiteX0" y="connsiteY0"/>
                  </a:cxn>
                  <a:cxn ang="0">
                    <a:pos x="connsiteX1" y="connsiteY1"/>
                  </a:cxn>
                </a:cxnLst>
                <a:rect l="l" t="t" r="r" b="b"/>
                <a:pathLst>
                  <a:path w="9525" h="352806">
                    <a:moveTo>
                      <a:pt x="0" y="0"/>
                    </a:moveTo>
                    <a:lnTo>
                      <a:pt x="0" y="352806"/>
                    </a:lnTo>
                  </a:path>
                </a:pathLst>
              </a:custGeom>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grpSp>
        <p:sp>
          <p:nvSpPr>
            <p:cNvPr id="159" name="Free-form: Shape 203">
              <a:extLst>
                <a:ext uri="{FF2B5EF4-FFF2-40B4-BE49-F238E27FC236}">
                  <a16:creationId xmlns:a16="http://schemas.microsoft.com/office/drawing/2014/main" id="{691D194E-E8D8-B977-28A0-3382FFA0FFDD}"/>
                </a:ext>
              </a:extLst>
            </p:cNvPr>
            <p:cNvSpPr/>
            <p:nvPr/>
          </p:nvSpPr>
          <p:spPr>
            <a:xfrm>
              <a:off x="7472437" y="2543104"/>
              <a:ext cx="113418" cy="58969"/>
            </a:xfrm>
            <a:custGeom>
              <a:avLst/>
              <a:gdLst>
                <a:gd name="connsiteX0" fmla="*/ 0 w 113418"/>
                <a:gd name="connsiteY0" fmla="*/ 0 h 58969"/>
                <a:gd name="connsiteX1" fmla="*/ 54449 w 113418"/>
                <a:gd name="connsiteY1" fmla="*/ 58970 h 58969"/>
                <a:gd name="connsiteX2" fmla="*/ 113419 w 113418"/>
                <a:gd name="connsiteY2" fmla="*/ 0 h 58969"/>
              </a:gdLst>
              <a:ahLst/>
              <a:cxnLst>
                <a:cxn ang="0">
                  <a:pos x="connsiteX0" y="connsiteY0"/>
                </a:cxn>
                <a:cxn ang="0">
                  <a:pos x="connsiteX1" y="connsiteY1"/>
                </a:cxn>
                <a:cxn ang="0">
                  <a:pos x="connsiteX2" y="connsiteY2"/>
                </a:cxn>
              </a:cxnLst>
              <a:rect l="l" t="t" r="r" b="b"/>
              <a:pathLst>
                <a:path w="113418" h="58969">
                  <a:moveTo>
                    <a:pt x="0" y="0"/>
                  </a:moveTo>
                  <a:lnTo>
                    <a:pt x="54449" y="58970"/>
                  </a:lnTo>
                  <a:lnTo>
                    <a:pt x="113419" y="0"/>
                  </a:lnTo>
                </a:path>
              </a:pathLst>
            </a:custGeom>
            <a:noFill/>
            <a:ln w="12700" cap="rnd">
              <a:solidFill>
                <a:srgbClr val="00C1D3"/>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grpSp>
      <p:grpSp>
        <p:nvGrpSpPr>
          <p:cNvPr id="162" name="Group 161">
            <a:extLst>
              <a:ext uri="{FF2B5EF4-FFF2-40B4-BE49-F238E27FC236}">
                <a16:creationId xmlns:a16="http://schemas.microsoft.com/office/drawing/2014/main" id="{DA35D8F9-C97A-A7AD-A0F6-A6330FE0B9DE}"/>
              </a:ext>
            </a:extLst>
          </p:cNvPr>
          <p:cNvGrpSpPr/>
          <p:nvPr/>
        </p:nvGrpSpPr>
        <p:grpSpPr>
          <a:xfrm rot="16200000">
            <a:off x="5591804" y="4357650"/>
            <a:ext cx="190740" cy="205379"/>
            <a:chOff x="7373219" y="2341785"/>
            <a:chExt cx="311852" cy="335785"/>
          </a:xfrm>
        </p:grpSpPr>
        <p:grpSp>
          <p:nvGrpSpPr>
            <p:cNvPr id="163" name="Graphic 10">
              <a:extLst>
                <a:ext uri="{FF2B5EF4-FFF2-40B4-BE49-F238E27FC236}">
                  <a16:creationId xmlns:a16="http://schemas.microsoft.com/office/drawing/2014/main" id="{C91115F7-3EB5-9CC9-E2F6-1FDCC3DDD825}"/>
                </a:ext>
              </a:extLst>
            </p:cNvPr>
            <p:cNvGrpSpPr/>
            <p:nvPr/>
          </p:nvGrpSpPr>
          <p:grpSpPr>
            <a:xfrm>
              <a:off x="7373219" y="2341785"/>
              <a:ext cx="311852" cy="335785"/>
              <a:chOff x="4672908" y="1543069"/>
              <a:chExt cx="1455220" cy="1566899"/>
            </a:xfrm>
            <a:noFill/>
          </p:grpSpPr>
          <p:sp>
            <p:nvSpPr>
              <p:cNvPr id="165" name="Free-form: Shape 209">
                <a:extLst>
                  <a:ext uri="{FF2B5EF4-FFF2-40B4-BE49-F238E27FC236}">
                    <a16:creationId xmlns:a16="http://schemas.microsoft.com/office/drawing/2014/main" id="{A5CFA31E-74F1-E3CA-9829-BC9669FDB4C2}"/>
                  </a:ext>
                </a:extLst>
              </p:cNvPr>
              <p:cNvSpPr/>
              <p:nvPr/>
            </p:nvSpPr>
            <p:spPr>
              <a:xfrm>
                <a:off x="4672908" y="1543069"/>
                <a:ext cx="1455220" cy="1566899"/>
              </a:xfrm>
              <a:custGeom>
                <a:avLst/>
                <a:gdLst>
                  <a:gd name="connsiteX0" fmla="*/ 357188 w 1455220"/>
                  <a:gd name="connsiteY0" fmla="*/ 0 h 1566899"/>
                  <a:gd name="connsiteX1" fmla="*/ 357188 w 1455220"/>
                  <a:gd name="connsiteY1" fmla="*/ 765143 h 1566899"/>
                  <a:gd name="connsiteX2" fmla="*/ 343376 w 1455220"/>
                  <a:gd name="connsiteY2" fmla="*/ 778955 h 1566899"/>
                  <a:gd name="connsiteX3" fmla="*/ 28861 w 1455220"/>
                  <a:gd name="connsiteY3" fmla="*/ 778955 h 1566899"/>
                  <a:gd name="connsiteX4" fmla="*/ 7906 w 1455220"/>
                  <a:gd name="connsiteY4" fmla="*/ 827532 h 1566899"/>
                  <a:gd name="connsiteX5" fmla="*/ 688372 w 1455220"/>
                  <a:gd name="connsiteY5" fmla="*/ 1549432 h 1566899"/>
                  <a:gd name="connsiteX6" fmla="*/ 768763 w 1455220"/>
                  <a:gd name="connsiteY6" fmla="*/ 1550003 h 1566899"/>
                  <a:gd name="connsiteX7" fmla="*/ 1447038 w 1455220"/>
                  <a:gd name="connsiteY7" fmla="*/ 850392 h 1566899"/>
                  <a:gd name="connsiteX8" fmla="*/ 1426369 w 1455220"/>
                  <a:gd name="connsiteY8" fmla="*/ 801529 h 1566899"/>
                  <a:gd name="connsiteX9" fmla="*/ 1113187 w 1455220"/>
                  <a:gd name="connsiteY9" fmla="*/ 801529 h 1566899"/>
                  <a:gd name="connsiteX10" fmla="*/ 1099376 w 1455220"/>
                  <a:gd name="connsiteY10" fmla="*/ 787718 h 1566899"/>
                  <a:gd name="connsiteX11" fmla="*/ 1099376 w 1455220"/>
                  <a:gd name="connsiteY11" fmla="*/ 508064 h 156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55220" h="1566899">
                    <a:moveTo>
                      <a:pt x="357188" y="0"/>
                    </a:moveTo>
                    <a:lnTo>
                      <a:pt x="357188" y="765143"/>
                    </a:lnTo>
                    <a:cubicBezTo>
                      <a:pt x="357188" y="772763"/>
                      <a:pt x="350996" y="778955"/>
                      <a:pt x="343376" y="778955"/>
                    </a:cubicBezTo>
                    <a:lnTo>
                      <a:pt x="28861" y="778955"/>
                    </a:lnTo>
                    <a:cubicBezTo>
                      <a:pt x="3620" y="778955"/>
                      <a:pt x="-9430" y="809149"/>
                      <a:pt x="7906" y="827532"/>
                    </a:cubicBezTo>
                    <a:lnTo>
                      <a:pt x="688372" y="1549432"/>
                    </a:lnTo>
                    <a:cubicBezTo>
                      <a:pt x="710089" y="1572482"/>
                      <a:pt x="746665" y="1572768"/>
                      <a:pt x="768763" y="1550003"/>
                    </a:cubicBezTo>
                    <a:lnTo>
                      <a:pt x="1447038" y="850392"/>
                    </a:lnTo>
                    <a:cubicBezTo>
                      <a:pt x="1464755" y="832104"/>
                      <a:pt x="1451801" y="801529"/>
                      <a:pt x="1426369" y="801529"/>
                    </a:cubicBezTo>
                    <a:lnTo>
                      <a:pt x="1113187" y="801529"/>
                    </a:lnTo>
                    <a:cubicBezTo>
                      <a:pt x="1105567" y="801529"/>
                      <a:pt x="1099376" y="795338"/>
                      <a:pt x="1099376" y="787718"/>
                    </a:cubicBezTo>
                    <a:lnTo>
                      <a:pt x="1099376" y="508064"/>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166" name="Free-form: Shape 210">
                <a:extLst>
                  <a:ext uri="{FF2B5EF4-FFF2-40B4-BE49-F238E27FC236}">
                    <a16:creationId xmlns:a16="http://schemas.microsoft.com/office/drawing/2014/main" id="{9AAC48C2-C36E-6FAF-8D32-EC5C4B398720}"/>
                  </a:ext>
                </a:extLst>
              </p:cNvPr>
              <p:cNvSpPr/>
              <p:nvPr/>
            </p:nvSpPr>
            <p:spPr>
              <a:xfrm>
                <a:off x="5770950" y="1543069"/>
                <a:ext cx="9525" cy="352806"/>
              </a:xfrm>
              <a:custGeom>
                <a:avLst/>
                <a:gdLst>
                  <a:gd name="connsiteX0" fmla="*/ 0 w 9525"/>
                  <a:gd name="connsiteY0" fmla="*/ 0 h 352806"/>
                  <a:gd name="connsiteX1" fmla="*/ 0 w 9525"/>
                  <a:gd name="connsiteY1" fmla="*/ 352806 h 352806"/>
                </a:gdLst>
                <a:ahLst/>
                <a:cxnLst>
                  <a:cxn ang="0">
                    <a:pos x="connsiteX0" y="connsiteY0"/>
                  </a:cxn>
                  <a:cxn ang="0">
                    <a:pos x="connsiteX1" y="connsiteY1"/>
                  </a:cxn>
                </a:cxnLst>
                <a:rect l="l" t="t" r="r" b="b"/>
                <a:pathLst>
                  <a:path w="9525" h="352806">
                    <a:moveTo>
                      <a:pt x="0" y="0"/>
                    </a:moveTo>
                    <a:lnTo>
                      <a:pt x="0" y="352806"/>
                    </a:lnTo>
                  </a:path>
                </a:pathLst>
              </a:custGeom>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grpSp>
        <p:sp>
          <p:nvSpPr>
            <p:cNvPr id="164" name="Free-form: Shape 208">
              <a:extLst>
                <a:ext uri="{FF2B5EF4-FFF2-40B4-BE49-F238E27FC236}">
                  <a16:creationId xmlns:a16="http://schemas.microsoft.com/office/drawing/2014/main" id="{721DC564-0D63-533F-C34A-880E9B1C67F9}"/>
                </a:ext>
              </a:extLst>
            </p:cNvPr>
            <p:cNvSpPr/>
            <p:nvPr/>
          </p:nvSpPr>
          <p:spPr>
            <a:xfrm>
              <a:off x="7472437" y="2543104"/>
              <a:ext cx="113418" cy="58969"/>
            </a:xfrm>
            <a:custGeom>
              <a:avLst/>
              <a:gdLst>
                <a:gd name="connsiteX0" fmla="*/ 0 w 113418"/>
                <a:gd name="connsiteY0" fmla="*/ 0 h 58969"/>
                <a:gd name="connsiteX1" fmla="*/ 54449 w 113418"/>
                <a:gd name="connsiteY1" fmla="*/ 58970 h 58969"/>
                <a:gd name="connsiteX2" fmla="*/ 113419 w 113418"/>
                <a:gd name="connsiteY2" fmla="*/ 0 h 58969"/>
              </a:gdLst>
              <a:ahLst/>
              <a:cxnLst>
                <a:cxn ang="0">
                  <a:pos x="connsiteX0" y="connsiteY0"/>
                </a:cxn>
                <a:cxn ang="0">
                  <a:pos x="connsiteX1" y="connsiteY1"/>
                </a:cxn>
                <a:cxn ang="0">
                  <a:pos x="connsiteX2" y="connsiteY2"/>
                </a:cxn>
              </a:cxnLst>
              <a:rect l="l" t="t" r="r" b="b"/>
              <a:pathLst>
                <a:path w="113418" h="58969">
                  <a:moveTo>
                    <a:pt x="0" y="0"/>
                  </a:moveTo>
                  <a:lnTo>
                    <a:pt x="54449" y="58970"/>
                  </a:lnTo>
                  <a:lnTo>
                    <a:pt x="113419" y="0"/>
                  </a:lnTo>
                </a:path>
              </a:pathLst>
            </a:custGeom>
            <a:noFill/>
            <a:ln w="12700" cap="rnd">
              <a:solidFill>
                <a:srgbClr val="00C1D3"/>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grpSp>
      <p:grpSp>
        <p:nvGrpSpPr>
          <p:cNvPr id="167" name="Group 166">
            <a:extLst>
              <a:ext uri="{FF2B5EF4-FFF2-40B4-BE49-F238E27FC236}">
                <a16:creationId xmlns:a16="http://schemas.microsoft.com/office/drawing/2014/main" id="{0935D2D6-3C15-4B98-6066-6DE3F427336C}"/>
              </a:ext>
            </a:extLst>
          </p:cNvPr>
          <p:cNvGrpSpPr/>
          <p:nvPr/>
        </p:nvGrpSpPr>
        <p:grpSpPr>
          <a:xfrm rot="16200000">
            <a:off x="5591805" y="4850386"/>
            <a:ext cx="190740" cy="205379"/>
            <a:chOff x="7373219" y="2341785"/>
            <a:chExt cx="311852" cy="335785"/>
          </a:xfrm>
        </p:grpSpPr>
        <p:grpSp>
          <p:nvGrpSpPr>
            <p:cNvPr id="168" name="Graphic 10">
              <a:extLst>
                <a:ext uri="{FF2B5EF4-FFF2-40B4-BE49-F238E27FC236}">
                  <a16:creationId xmlns:a16="http://schemas.microsoft.com/office/drawing/2014/main" id="{776AE377-4984-6CF5-C663-EDF69B58C623}"/>
                </a:ext>
              </a:extLst>
            </p:cNvPr>
            <p:cNvGrpSpPr/>
            <p:nvPr/>
          </p:nvGrpSpPr>
          <p:grpSpPr>
            <a:xfrm>
              <a:off x="7373219" y="2341785"/>
              <a:ext cx="311852" cy="335785"/>
              <a:chOff x="4672908" y="1543069"/>
              <a:chExt cx="1455220" cy="1566899"/>
            </a:xfrm>
            <a:noFill/>
          </p:grpSpPr>
          <p:sp>
            <p:nvSpPr>
              <p:cNvPr id="170" name="Free-form: Shape 214">
                <a:extLst>
                  <a:ext uri="{FF2B5EF4-FFF2-40B4-BE49-F238E27FC236}">
                    <a16:creationId xmlns:a16="http://schemas.microsoft.com/office/drawing/2014/main" id="{84E35391-44FB-44FF-899D-60685E554426}"/>
                  </a:ext>
                </a:extLst>
              </p:cNvPr>
              <p:cNvSpPr/>
              <p:nvPr/>
            </p:nvSpPr>
            <p:spPr>
              <a:xfrm>
                <a:off x="4672908" y="1543069"/>
                <a:ext cx="1455220" cy="1566899"/>
              </a:xfrm>
              <a:custGeom>
                <a:avLst/>
                <a:gdLst>
                  <a:gd name="connsiteX0" fmla="*/ 357188 w 1455220"/>
                  <a:gd name="connsiteY0" fmla="*/ 0 h 1566899"/>
                  <a:gd name="connsiteX1" fmla="*/ 357188 w 1455220"/>
                  <a:gd name="connsiteY1" fmla="*/ 765143 h 1566899"/>
                  <a:gd name="connsiteX2" fmla="*/ 343376 w 1455220"/>
                  <a:gd name="connsiteY2" fmla="*/ 778955 h 1566899"/>
                  <a:gd name="connsiteX3" fmla="*/ 28861 w 1455220"/>
                  <a:gd name="connsiteY3" fmla="*/ 778955 h 1566899"/>
                  <a:gd name="connsiteX4" fmla="*/ 7906 w 1455220"/>
                  <a:gd name="connsiteY4" fmla="*/ 827532 h 1566899"/>
                  <a:gd name="connsiteX5" fmla="*/ 688372 w 1455220"/>
                  <a:gd name="connsiteY5" fmla="*/ 1549432 h 1566899"/>
                  <a:gd name="connsiteX6" fmla="*/ 768763 w 1455220"/>
                  <a:gd name="connsiteY6" fmla="*/ 1550003 h 1566899"/>
                  <a:gd name="connsiteX7" fmla="*/ 1447038 w 1455220"/>
                  <a:gd name="connsiteY7" fmla="*/ 850392 h 1566899"/>
                  <a:gd name="connsiteX8" fmla="*/ 1426369 w 1455220"/>
                  <a:gd name="connsiteY8" fmla="*/ 801529 h 1566899"/>
                  <a:gd name="connsiteX9" fmla="*/ 1113187 w 1455220"/>
                  <a:gd name="connsiteY9" fmla="*/ 801529 h 1566899"/>
                  <a:gd name="connsiteX10" fmla="*/ 1099376 w 1455220"/>
                  <a:gd name="connsiteY10" fmla="*/ 787718 h 1566899"/>
                  <a:gd name="connsiteX11" fmla="*/ 1099376 w 1455220"/>
                  <a:gd name="connsiteY11" fmla="*/ 508064 h 156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55220" h="1566899">
                    <a:moveTo>
                      <a:pt x="357188" y="0"/>
                    </a:moveTo>
                    <a:lnTo>
                      <a:pt x="357188" y="765143"/>
                    </a:lnTo>
                    <a:cubicBezTo>
                      <a:pt x="357188" y="772763"/>
                      <a:pt x="350996" y="778955"/>
                      <a:pt x="343376" y="778955"/>
                    </a:cubicBezTo>
                    <a:lnTo>
                      <a:pt x="28861" y="778955"/>
                    </a:lnTo>
                    <a:cubicBezTo>
                      <a:pt x="3620" y="778955"/>
                      <a:pt x="-9430" y="809149"/>
                      <a:pt x="7906" y="827532"/>
                    </a:cubicBezTo>
                    <a:lnTo>
                      <a:pt x="688372" y="1549432"/>
                    </a:lnTo>
                    <a:cubicBezTo>
                      <a:pt x="710089" y="1572482"/>
                      <a:pt x="746665" y="1572768"/>
                      <a:pt x="768763" y="1550003"/>
                    </a:cubicBezTo>
                    <a:lnTo>
                      <a:pt x="1447038" y="850392"/>
                    </a:lnTo>
                    <a:cubicBezTo>
                      <a:pt x="1464755" y="832104"/>
                      <a:pt x="1451801" y="801529"/>
                      <a:pt x="1426369" y="801529"/>
                    </a:cubicBezTo>
                    <a:lnTo>
                      <a:pt x="1113187" y="801529"/>
                    </a:lnTo>
                    <a:cubicBezTo>
                      <a:pt x="1105567" y="801529"/>
                      <a:pt x="1099376" y="795338"/>
                      <a:pt x="1099376" y="787718"/>
                    </a:cubicBezTo>
                    <a:lnTo>
                      <a:pt x="1099376" y="508064"/>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171" name="Free-form: Shape 215">
                <a:extLst>
                  <a:ext uri="{FF2B5EF4-FFF2-40B4-BE49-F238E27FC236}">
                    <a16:creationId xmlns:a16="http://schemas.microsoft.com/office/drawing/2014/main" id="{36BD17A3-CF72-3581-050E-462B0D1A364C}"/>
                  </a:ext>
                </a:extLst>
              </p:cNvPr>
              <p:cNvSpPr/>
              <p:nvPr/>
            </p:nvSpPr>
            <p:spPr>
              <a:xfrm>
                <a:off x="5770950" y="1543069"/>
                <a:ext cx="9525" cy="352806"/>
              </a:xfrm>
              <a:custGeom>
                <a:avLst/>
                <a:gdLst>
                  <a:gd name="connsiteX0" fmla="*/ 0 w 9525"/>
                  <a:gd name="connsiteY0" fmla="*/ 0 h 352806"/>
                  <a:gd name="connsiteX1" fmla="*/ 0 w 9525"/>
                  <a:gd name="connsiteY1" fmla="*/ 352806 h 352806"/>
                </a:gdLst>
                <a:ahLst/>
                <a:cxnLst>
                  <a:cxn ang="0">
                    <a:pos x="connsiteX0" y="connsiteY0"/>
                  </a:cxn>
                  <a:cxn ang="0">
                    <a:pos x="connsiteX1" y="connsiteY1"/>
                  </a:cxn>
                </a:cxnLst>
                <a:rect l="l" t="t" r="r" b="b"/>
                <a:pathLst>
                  <a:path w="9525" h="352806">
                    <a:moveTo>
                      <a:pt x="0" y="0"/>
                    </a:moveTo>
                    <a:lnTo>
                      <a:pt x="0" y="352806"/>
                    </a:lnTo>
                  </a:path>
                </a:pathLst>
              </a:custGeom>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grpSp>
        <p:sp>
          <p:nvSpPr>
            <p:cNvPr id="169" name="Free-form: Shape 213">
              <a:extLst>
                <a:ext uri="{FF2B5EF4-FFF2-40B4-BE49-F238E27FC236}">
                  <a16:creationId xmlns:a16="http://schemas.microsoft.com/office/drawing/2014/main" id="{2C06B1FD-20D3-28F1-7F05-5EF9BC09197A}"/>
                </a:ext>
              </a:extLst>
            </p:cNvPr>
            <p:cNvSpPr/>
            <p:nvPr/>
          </p:nvSpPr>
          <p:spPr>
            <a:xfrm>
              <a:off x="7472437" y="2543104"/>
              <a:ext cx="113418" cy="58969"/>
            </a:xfrm>
            <a:custGeom>
              <a:avLst/>
              <a:gdLst>
                <a:gd name="connsiteX0" fmla="*/ 0 w 113418"/>
                <a:gd name="connsiteY0" fmla="*/ 0 h 58969"/>
                <a:gd name="connsiteX1" fmla="*/ 54449 w 113418"/>
                <a:gd name="connsiteY1" fmla="*/ 58970 h 58969"/>
                <a:gd name="connsiteX2" fmla="*/ 113419 w 113418"/>
                <a:gd name="connsiteY2" fmla="*/ 0 h 58969"/>
              </a:gdLst>
              <a:ahLst/>
              <a:cxnLst>
                <a:cxn ang="0">
                  <a:pos x="connsiteX0" y="connsiteY0"/>
                </a:cxn>
                <a:cxn ang="0">
                  <a:pos x="connsiteX1" y="connsiteY1"/>
                </a:cxn>
                <a:cxn ang="0">
                  <a:pos x="connsiteX2" y="connsiteY2"/>
                </a:cxn>
              </a:cxnLst>
              <a:rect l="l" t="t" r="r" b="b"/>
              <a:pathLst>
                <a:path w="113418" h="58969">
                  <a:moveTo>
                    <a:pt x="0" y="0"/>
                  </a:moveTo>
                  <a:lnTo>
                    <a:pt x="54449" y="58970"/>
                  </a:lnTo>
                  <a:lnTo>
                    <a:pt x="113419" y="0"/>
                  </a:lnTo>
                </a:path>
              </a:pathLst>
            </a:custGeom>
            <a:noFill/>
            <a:ln w="12700" cap="rnd">
              <a:solidFill>
                <a:srgbClr val="00C1D3"/>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grpSp>
      <p:grpSp>
        <p:nvGrpSpPr>
          <p:cNvPr id="172" name="Group 171">
            <a:extLst>
              <a:ext uri="{FF2B5EF4-FFF2-40B4-BE49-F238E27FC236}">
                <a16:creationId xmlns:a16="http://schemas.microsoft.com/office/drawing/2014/main" id="{5F13C75F-4E43-B582-DE20-25586114C255}"/>
              </a:ext>
            </a:extLst>
          </p:cNvPr>
          <p:cNvGrpSpPr/>
          <p:nvPr/>
        </p:nvGrpSpPr>
        <p:grpSpPr>
          <a:xfrm rot="16200000">
            <a:off x="5591808" y="5339945"/>
            <a:ext cx="190740" cy="205379"/>
            <a:chOff x="7373219" y="2341785"/>
            <a:chExt cx="311852" cy="335785"/>
          </a:xfrm>
        </p:grpSpPr>
        <p:grpSp>
          <p:nvGrpSpPr>
            <p:cNvPr id="173" name="Graphic 10">
              <a:extLst>
                <a:ext uri="{FF2B5EF4-FFF2-40B4-BE49-F238E27FC236}">
                  <a16:creationId xmlns:a16="http://schemas.microsoft.com/office/drawing/2014/main" id="{83A8F86A-4E10-4A11-B98E-A3FAF7589D68}"/>
                </a:ext>
              </a:extLst>
            </p:cNvPr>
            <p:cNvGrpSpPr/>
            <p:nvPr/>
          </p:nvGrpSpPr>
          <p:grpSpPr>
            <a:xfrm>
              <a:off x="7373219" y="2341785"/>
              <a:ext cx="311852" cy="335785"/>
              <a:chOff x="4672908" y="1543069"/>
              <a:chExt cx="1455220" cy="1566899"/>
            </a:xfrm>
            <a:noFill/>
          </p:grpSpPr>
          <p:sp>
            <p:nvSpPr>
              <p:cNvPr id="175" name="Free-form: Shape 219">
                <a:extLst>
                  <a:ext uri="{FF2B5EF4-FFF2-40B4-BE49-F238E27FC236}">
                    <a16:creationId xmlns:a16="http://schemas.microsoft.com/office/drawing/2014/main" id="{AC512324-6FD4-C0B5-899B-06DBC05CAF0B}"/>
                  </a:ext>
                </a:extLst>
              </p:cNvPr>
              <p:cNvSpPr/>
              <p:nvPr/>
            </p:nvSpPr>
            <p:spPr>
              <a:xfrm>
                <a:off x="4672908" y="1543069"/>
                <a:ext cx="1455220" cy="1566899"/>
              </a:xfrm>
              <a:custGeom>
                <a:avLst/>
                <a:gdLst>
                  <a:gd name="connsiteX0" fmla="*/ 357188 w 1455220"/>
                  <a:gd name="connsiteY0" fmla="*/ 0 h 1566899"/>
                  <a:gd name="connsiteX1" fmla="*/ 357188 w 1455220"/>
                  <a:gd name="connsiteY1" fmla="*/ 765143 h 1566899"/>
                  <a:gd name="connsiteX2" fmla="*/ 343376 w 1455220"/>
                  <a:gd name="connsiteY2" fmla="*/ 778955 h 1566899"/>
                  <a:gd name="connsiteX3" fmla="*/ 28861 w 1455220"/>
                  <a:gd name="connsiteY3" fmla="*/ 778955 h 1566899"/>
                  <a:gd name="connsiteX4" fmla="*/ 7906 w 1455220"/>
                  <a:gd name="connsiteY4" fmla="*/ 827532 h 1566899"/>
                  <a:gd name="connsiteX5" fmla="*/ 688372 w 1455220"/>
                  <a:gd name="connsiteY5" fmla="*/ 1549432 h 1566899"/>
                  <a:gd name="connsiteX6" fmla="*/ 768763 w 1455220"/>
                  <a:gd name="connsiteY6" fmla="*/ 1550003 h 1566899"/>
                  <a:gd name="connsiteX7" fmla="*/ 1447038 w 1455220"/>
                  <a:gd name="connsiteY7" fmla="*/ 850392 h 1566899"/>
                  <a:gd name="connsiteX8" fmla="*/ 1426369 w 1455220"/>
                  <a:gd name="connsiteY8" fmla="*/ 801529 h 1566899"/>
                  <a:gd name="connsiteX9" fmla="*/ 1113187 w 1455220"/>
                  <a:gd name="connsiteY9" fmla="*/ 801529 h 1566899"/>
                  <a:gd name="connsiteX10" fmla="*/ 1099376 w 1455220"/>
                  <a:gd name="connsiteY10" fmla="*/ 787718 h 1566899"/>
                  <a:gd name="connsiteX11" fmla="*/ 1099376 w 1455220"/>
                  <a:gd name="connsiteY11" fmla="*/ 508064 h 156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55220" h="1566899">
                    <a:moveTo>
                      <a:pt x="357188" y="0"/>
                    </a:moveTo>
                    <a:lnTo>
                      <a:pt x="357188" y="765143"/>
                    </a:lnTo>
                    <a:cubicBezTo>
                      <a:pt x="357188" y="772763"/>
                      <a:pt x="350996" y="778955"/>
                      <a:pt x="343376" y="778955"/>
                    </a:cubicBezTo>
                    <a:lnTo>
                      <a:pt x="28861" y="778955"/>
                    </a:lnTo>
                    <a:cubicBezTo>
                      <a:pt x="3620" y="778955"/>
                      <a:pt x="-9430" y="809149"/>
                      <a:pt x="7906" y="827532"/>
                    </a:cubicBezTo>
                    <a:lnTo>
                      <a:pt x="688372" y="1549432"/>
                    </a:lnTo>
                    <a:cubicBezTo>
                      <a:pt x="710089" y="1572482"/>
                      <a:pt x="746665" y="1572768"/>
                      <a:pt x="768763" y="1550003"/>
                    </a:cubicBezTo>
                    <a:lnTo>
                      <a:pt x="1447038" y="850392"/>
                    </a:lnTo>
                    <a:cubicBezTo>
                      <a:pt x="1464755" y="832104"/>
                      <a:pt x="1451801" y="801529"/>
                      <a:pt x="1426369" y="801529"/>
                    </a:cubicBezTo>
                    <a:lnTo>
                      <a:pt x="1113187" y="801529"/>
                    </a:lnTo>
                    <a:cubicBezTo>
                      <a:pt x="1105567" y="801529"/>
                      <a:pt x="1099376" y="795338"/>
                      <a:pt x="1099376" y="787718"/>
                    </a:cubicBezTo>
                    <a:lnTo>
                      <a:pt x="1099376" y="508064"/>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176" name="Free-form: Shape 220">
                <a:extLst>
                  <a:ext uri="{FF2B5EF4-FFF2-40B4-BE49-F238E27FC236}">
                    <a16:creationId xmlns:a16="http://schemas.microsoft.com/office/drawing/2014/main" id="{5D6EAF87-730D-9A77-894A-7F9E80499BAA}"/>
                  </a:ext>
                </a:extLst>
              </p:cNvPr>
              <p:cNvSpPr/>
              <p:nvPr/>
            </p:nvSpPr>
            <p:spPr>
              <a:xfrm>
                <a:off x="5770950" y="1543069"/>
                <a:ext cx="9525" cy="352806"/>
              </a:xfrm>
              <a:custGeom>
                <a:avLst/>
                <a:gdLst>
                  <a:gd name="connsiteX0" fmla="*/ 0 w 9525"/>
                  <a:gd name="connsiteY0" fmla="*/ 0 h 352806"/>
                  <a:gd name="connsiteX1" fmla="*/ 0 w 9525"/>
                  <a:gd name="connsiteY1" fmla="*/ 352806 h 352806"/>
                </a:gdLst>
                <a:ahLst/>
                <a:cxnLst>
                  <a:cxn ang="0">
                    <a:pos x="connsiteX0" y="connsiteY0"/>
                  </a:cxn>
                  <a:cxn ang="0">
                    <a:pos x="connsiteX1" y="connsiteY1"/>
                  </a:cxn>
                </a:cxnLst>
                <a:rect l="l" t="t" r="r" b="b"/>
                <a:pathLst>
                  <a:path w="9525" h="352806">
                    <a:moveTo>
                      <a:pt x="0" y="0"/>
                    </a:moveTo>
                    <a:lnTo>
                      <a:pt x="0" y="352806"/>
                    </a:lnTo>
                  </a:path>
                </a:pathLst>
              </a:custGeom>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grpSp>
        <p:sp>
          <p:nvSpPr>
            <p:cNvPr id="174" name="Free-form: Shape 218">
              <a:extLst>
                <a:ext uri="{FF2B5EF4-FFF2-40B4-BE49-F238E27FC236}">
                  <a16:creationId xmlns:a16="http://schemas.microsoft.com/office/drawing/2014/main" id="{6CBACAEC-EC93-71A8-68CD-1BBC59DA5130}"/>
                </a:ext>
              </a:extLst>
            </p:cNvPr>
            <p:cNvSpPr/>
            <p:nvPr/>
          </p:nvSpPr>
          <p:spPr>
            <a:xfrm>
              <a:off x="7472437" y="2543104"/>
              <a:ext cx="113418" cy="58969"/>
            </a:xfrm>
            <a:custGeom>
              <a:avLst/>
              <a:gdLst>
                <a:gd name="connsiteX0" fmla="*/ 0 w 113418"/>
                <a:gd name="connsiteY0" fmla="*/ 0 h 58969"/>
                <a:gd name="connsiteX1" fmla="*/ 54449 w 113418"/>
                <a:gd name="connsiteY1" fmla="*/ 58970 h 58969"/>
                <a:gd name="connsiteX2" fmla="*/ 113419 w 113418"/>
                <a:gd name="connsiteY2" fmla="*/ 0 h 58969"/>
              </a:gdLst>
              <a:ahLst/>
              <a:cxnLst>
                <a:cxn ang="0">
                  <a:pos x="connsiteX0" y="connsiteY0"/>
                </a:cxn>
                <a:cxn ang="0">
                  <a:pos x="connsiteX1" y="connsiteY1"/>
                </a:cxn>
                <a:cxn ang="0">
                  <a:pos x="connsiteX2" y="connsiteY2"/>
                </a:cxn>
              </a:cxnLst>
              <a:rect l="l" t="t" r="r" b="b"/>
              <a:pathLst>
                <a:path w="113418" h="58969">
                  <a:moveTo>
                    <a:pt x="0" y="0"/>
                  </a:moveTo>
                  <a:lnTo>
                    <a:pt x="54449" y="58970"/>
                  </a:lnTo>
                  <a:lnTo>
                    <a:pt x="113419" y="0"/>
                  </a:lnTo>
                </a:path>
              </a:pathLst>
            </a:custGeom>
            <a:noFill/>
            <a:ln w="12700" cap="rnd">
              <a:solidFill>
                <a:srgbClr val="00C1D3"/>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grpSp>
      <p:sp>
        <p:nvSpPr>
          <p:cNvPr id="177" name="TextBox 176">
            <a:extLst>
              <a:ext uri="{FF2B5EF4-FFF2-40B4-BE49-F238E27FC236}">
                <a16:creationId xmlns:a16="http://schemas.microsoft.com/office/drawing/2014/main" id="{CF33D2E8-E1C2-4C9B-C2A7-3C32CEB06A35}"/>
              </a:ext>
            </a:extLst>
          </p:cNvPr>
          <p:cNvSpPr txBox="1"/>
          <p:nvPr/>
        </p:nvSpPr>
        <p:spPr>
          <a:xfrm>
            <a:off x="5849785" y="2796873"/>
            <a:ext cx="1999258" cy="246221"/>
          </a:xfrm>
          <a:prstGeom prst="rect">
            <a:avLst/>
          </a:prstGeom>
          <a:noFill/>
        </p:spPr>
        <p:txBody>
          <a:bodyPr wrap="square" rtlCol="0" anchor="ctr">
            <a:spAutoFit/>
          </a:bodyPr>
          <a:lstStyle/>
          <a:p>
            <a:r>
              <a:rPr lang="en-GB" sz="1000">
                <a:solidFill>
                  <a:srgbClr val="FFFFFF"/>
                </a:solidFill>
                <a:cs typeface="Arial" panose="020B0604020202020204" pitchFamily="34" charset="0"/>
              </a:rPr>
              <a:t>Software – Cloud-Related</a:t>
            </a:r>
          </a:p>
        </p:txBody>
      </p:sp>
      <p:sp>
        <p:nvSpPr>
          <p:cNvPr id="178" name="TextBox 177">
            <a:extLst>
              <a:ext uri="{FF2B5EF4-FFF2-40B4-BE49-F238E27FC236}">
                <a16:creationId xmlns:a16="http://schemas.microsoft.com/office/drawing/2014/main" id="{9E23B447-D86C-2C66-25F4-A6246A280C66}"/>
              </a:ext>
            </a:extLst>
          </p:cNvPr>
          <p:cNvSpPr txBox="1"/>
          <p:nvPr/>
        </p:nvSpPr>
        <p:spPr>
          <a:xfrm>
            <a:off x="5849785" y="3359319"/>
            <a:ext cx="2035327" cy="246221"/>
          </a:xfrm>
          <a:prstGeom prst="rect">
            <a:avLst/>
          </a:prstGeom>
          <a:noFill/>
        </p:spPr>
        <p:txBody>
          <a:bodyPr wrap="square" rtlCol="0" anchor="ctr">
            <a:spAutoFit/>
          </a:bodyPr>
          <a:lstStyle/>
          <a:p>
            <a:r>
              <a:rPr lang="en-GB" sz="1000">
                <a:solidFill>
                  <a:srgbClr val="FFFFFF"/>
                </a:solidFill>
                <a:cs typeface="Arial" panose="020B0604020202020204" pitchFamily="34" charset="0"/>
              </a:rPr>
              <a:t>Software – Non-Cloud</a:t>
            </a:r>
          </a:p>
        </p:txBody>
      </p:sp>
      <p:sp>
        <p:nvSpPr>
          <p:cNvPr id="179" name="TextBox 178">
            <a:extLst>
              <a:ext uri="{FF2B5EF4-FFF2-40B4-BE49-F238E27FC236}">
                <a16:creationId xmlns:a16="http://schemas.microsoft.com/office/drawing/2014/main" id="{8A685786-2A50-7FDE-A191-7ED7B6FA56BF}"/>
              </a:ext>
            </a:extLst>
          </p:cNvPr>
          <p:cNvSpPr txBox="1"/>
          <p:nvPr/>
        </p:nvSpPr>
        <p:spPr>
          <a:xfrm>
            <a:off x="5849785" y="3740308"/>
            <a:ext cx="2035327" cy="246221"/>
          </a:xfrm>
          <a:prstGeom prst="rect">
            <a:avLst/>
          </a:prstGeom>
          <a:noFill/>
        </p:spPr>
        <p:txBody>
          <a:bodyPr wrap="square" rtlCol="0" anchor="ctr">
            <a:spAutoFit/>
          </a:bodyPr>
          <a:lstStyle/>
          <a:p>
            <a:r>
              <a:rPr lang="en-GB" sz="1000">
                <a:solidFill>
                  <a:srgbClr val="FFFFFF"/>
                </a:solidFill>
                <a:cs typeface="Arial" panose="020B0604020202020204" pitchFamily="34" charset="0"/>
              </a:rPr>
              <a:t>Services – Cloud-Related</a:t>
            </a:r>
          </a:p>
        </p:txBody>
      </p:sp>
      <p:sp>
        <p:nvSpPr>
          <p:cNvPr id="180" name="TextBox 179">
            <a:extLst>
              <a:ext uri="{FF2B5EF4-FFF2-40B4-BE49-F238E27FC236}">
                <a16:creationId xmlns:a16="http://schemas.microsoft.com/office/drawing/2014/main" id="{C257CA98-190F-DAD5-EF1F-17A95DA00786}"/>
              </a:ext>
            </a:extLst>
          </p:cNvPr>
          <p:cNvSpPr txBox="1"/>
          <p:nvPr/>
        </p:nvSpPr>
        <p:spPr>
          <a:xfrm>
            <a:off x="5849785" y="4339688"/>
            <a:ext cx="2035327" cy="246221"/>
          </a:xfrm>
          <a:prstGeom prst="rect">
            <a:avLst/>
          </a:prstGeom>
          <a:noFill/>
        </p:spPr>
        <p:txBody>
          <a:bodyPr wrap="square" rtlCol="0" anchor="ctr">
            <a:spAutoFit/>
          </a:bodyPr>
          <a:lstStyle/>
          <a:p>
            <a:r>
              <a:rPr lang="en-GB" sz="1000">
                <a:solidFill>
                  <a:srgbClr val="FFFFFF"/>
                </a:solidFill>
                <a:cs typeface="Arial" panose="020B0604020202020204" pitchFamily="34" charset="0"/>
              </a:rPr>
              <a:t>Services – Non-Cloud</a:t>
            </a:r>
          </a:p>
        </p:txBody>
      </p:sp>
      <p:sp>
        <p:nvSpPr>
          <p:cNvPr id="181" name="TextBox 180">
            <a:extLst>
              <a:ext uri="{FF2B5EF4-FFF2-40B4-BE49-F238E27FC236}">
                <a16:creationId xmlns:a16="http://schemas.microsoft.com/office/drawing/2014/main" id="{4AE80F96-E4E2-5D7F-F52C-309AA1E0D1E2}"/>
              </a:ext>
            </a:extLst>
          </p:cNvPr>
          <p:cNvSpPr txBox="1"/>
          <p:nvPr/>
        </p:nvSpPr>
        <p:spPr>
          <a:xfrm>
            <a:off x="5849785" y="4827660"/>
            <a:ext cx="2035327" cy="246221"/>
          </a:xfrm>
          <a:prstGeom prst="rect">
            <a:avLst/>
          </a:prstGeom>
          <a:noFill/>
        </p:spPr>
        <p:txBody>
          <a:bodyPr wrap="square" rtlCol="0" anchor="ctr">
            <a:spAutoFit/>
          </a:bodyPr>
          <a:lstStyle/>
          <a:p>
            <a:r>
              <a:rPr lang="en-GB" sz="1000">
                <a:solidFill>
                  <a:srgbClr val="FFFFFF"/>
                </a:solidFill>
                <a:cs typeface="Arial" panose="020B0604020202020204" pitchFamily="34" charset="0"/>
              </a:rPr>
              <a:t>Hardware – Cloud-Related</a:t>
            </a:r>
          </a:p>
        </p:txBody>
      </p:sp>
      <p:sp>
        <p:nvSpPr>
          <p:cNvPr id="182" name="TextBox 181">
            <a:extLst>
              <a:ext uri="{FF2B5EF4-FFF2-40B4-BE49-F238E27FC236}">
                <a16:creationId xmlns:a16="http://schemas.microsoft.com/office/drawing/2014/main" id="{0724E7BF-060E-D754-7069-48F924D17E4A}"/>
              </a:ext>
            </a:extLst>
          </p:cNvPr>
          <p:cNvSpPr txBox="1"/>
          <p:nvPr/>
        </p:nvSpPr>
        <p:spPr>
          <a:xfrm>
            <a:off x="5849785" y="5325564"/>
            <a:ext cx="1999258" cy="246221"/>
          </a:xfrm>
          <a:prstGeom prst="rect">
            <a:avLst/>
          </a:prstGeom>
          <a:noFill/>
        </p:spPr>
        <p:txBody>
          <a:bodyPr wrap="square" rtlCol="0" anchor="ctr">
            <a:spAutoFit/>
          </a:bodyPr>
          <a:lstStyle/>
          <a:p>
            <a:r>
              <a:rPr lang="en-GB" sz="1000">
                <a:solidFill>
                  <a:srgbClr val="FFFFFF"/>
                </a:solidFill>
                <a:cs typeface="Arial" panose="020B0604020202020204" pitchFamily="34" charset="0"/>
              </a:rPr>
              <a:t>Hardware – Non-Cloud</a:t>
            </a:r>
          </a:p>
        </p:txBody>
      </p:sp>
      <p:sp>
        <p:nvSpPr>
          <p:cNvPr id="183" name="TextBox 182">
            <a:extLst>
              <a:ext uri="{FF2B5EF4-FFF2-40B4-BE49-F238E27FC236}">
                <a16:creationId xmlns:a16="http://schemas.microsoft.com/office/drawing/2014/main" id="{224754FE-B1EA-562E-19DE-775EB4D02401}"/>
              </a:ext>
            </a:extLst>
          </p:cNvPr>
          <p:cNvSpPr txBox="1"/>
          <p:nvPr/>
        </p:nvSpPr>
        <p:spPr>
          <a:xfrm>
            <a:off x="4949033" y="2778116"/>
            <a:ext cx="713580" cy="307777"/>
          </a:xfrm>
          <a:prstGeom prst="rect">
            <a:avLst/>
          </a:prstGeom>
          <a:noFill/>
        </p:spPr>
        <p:txBody>
          <a:bodyPr wrap="square" anchor="ctr">
            <a:spAutoFit/>
          </a:bodyPr>
          <a:lstStyle/>
          <a:p>
            <a:pPr>
              <a:defRPr/>
            </a:pPr>
            <a:r>
              <a:rPr lang="en-US" sz="1400" b="1" kern="0">
                <a:solidFill>
                  <a:srgbClr val="FFFFFF"/>
                </a:solidFill>
                <a:cs typeface="Arial" panose="020B0604020202020204" pitchFamily="34" charset="0"/>
                <a:sym typeface="TWK Everett" panose="020B0204000000000000" pitchFamily="34" charset="0"/>
              </a:rPr>
              <a:t>26%</a:t>
            </a:r>
          </a:p>
        </p:txBody>
      </p:sp>
      <p:sp>
        <p:nvSpPr>
          <p:cNvPr id="184" name="TextBox 183">
            <a:extLst>
              <a:ext uri="{FF2B5EF4-FFF2-40B4-BE49-F238E27FC236}">
                <a16:creationId xmlns:a16="http://schemas.microsoft.com/office/drawing/2014/main" id="{C53FAA61-978F-B4BB-50B7-2D7E1CC2C041}"/>
              </a:ext>
            </a:extLst>
          </p:cNvPr>
          <p:cNvSpPr txBox="1"/>
          <p:nvPr/>
        </p:nvSpPr>
        <p:spPr>
          <a:xfrm>
            <a:off x="4949033" y="3323943"/>
            <a:ext cx="592459" cy="307777"/>
          </a:xfrm>
          <a:prstGeom prst="rect">
            <a:avLst/>
          </a:prstGeom>
          <a:noFill/>
        </p:spPr>
        <p:txBody>
          <a:bodyPr wrap="square" anchor="ctr">
            <a:spAutoFit/>
          </a:bodyPr>
          <a:lstStyle/>
          <a:p>
            <a:pPr>
              <a:defRPr/>
            </a:pPr>
            <a:r>
              <a:rPr lang="en-US" sz="1400" b="1" kern="0">
                <a:solidFill>
                  <a:srgbClr val="FFFFFF"/>
                </a:solidFill>
                <a:cs typeface="Arial" panose="020B0604020202020204" pitchFamily="34" charset="0"/>
                <a:sym typeface="TWK Everett" panose="020B0204000000000000" pitchFamily="34" charset="0"/>
              </a:rPr>
              <a:t>13%</a:t>
            </a:r>
          </a:p>
        </p:txBody>
      </p:sp>
      <p:sp>
        <p:nvSpPr>
          <p:cNvPr id="185" name="TextBox 184">
            <a:extLst>
              <a:ext uri="{FF2B5EF4-FFF2-40B4-BE49-F238E27FC236}">
                <a16:creationId xmlns:a16="http://schemas.microsoft.com/office/drawing/2014/main" id="{0C33A5D2-3DEF-4FC7-9533-261A78F06092}"/>
              </a:ext>
            </a:extLst>
          </p:cNvPr>
          <p:cNvSpPr txBox="1"/>
          <p:nvPr/>
        </p:nvSpPr>
        <p:spPr>
          <a:xfrm>
            <a:off x="4949033" y="3692009"/>
            <a:ext cx="592459" cy="307777"/>
          </a:xfrm>
          <a:prstGeom prst="rect">
            <a:avLst/>
          </a:prstGeom>
          <a:noFill/>
        </p:spPr>
        <p:txBody>
          <a:bodyPr wrap="square" anchor="ctr">
            <a:spAutoFit/>
          </a:bodyPr>
          <a:lstStyle/>
          <a:p>
            <a:pPr>
              <a:defRPr/>
            </a:pPr>
            <a:r>
              <a:rPr lang="en-US" sz="1400" b="1" kern="0">
                <a:solidFill>
                  <a:srgbClr val="FFFFFF"/>
                </a:solidFill>
                <a:cs typeface="Arial" panose="020B0604020202020204" pitchFamily="34" charset="0"/>
                <a:sym typeface="TWK Everett" panose="020B0204000000000000" pitchFamily="34" charset="0"/>
              </a:rPr>
              <a:t>19%</a:t>
            </a:r>
          </a:p>
        </p:txBody>
      </p:sp>
      <p:sp>
        <p:nvSpPr>
          <p:cNvPr id="186" name="TextBox 185">
            <a:extLst>
              <a:ext uri="{FF2B5EF4-FFF2-40B4-BE49-F238E27FC236}">
                <a16:creationId xmlns:a16="http://schemas.microsoft.com/office/drawing/2014/main" id="{C7596AF9-9A9F-71A6-E801-43859FFAB0C4}"/>
              </a:ext>
            </a:extLst>
          </p:cNvPr>
          <p:cNvSpPr txBox="1"/>
          <p:nvPr/>
        </p:nvSpPr>
        <p:spPr>
          <a:xfrm>
            <a:off x="4949033" y="4306449"/>
            <a:ext cx="592459" cy="307777"/>
          </a:xfrm>
          <a:prstGeom prst="rect">
            <a:avLst/>
          </a:prstGeom>
          <a:noFill/>
        </p:spPr>
        <p:txBody>
          <a:bodyPr wrap="square" anchor="ctr">
            <a:spAutoFit/>
          </a:bodyPr>
          <a:lstStyle/>
          <a:p>
            <a:pPr>
              <a:defRPr/>
            </a:pPr>
            <a:r>
              <a:rPr lang="en-US" sz="1400" b="1" kern="0">
                <a:solidFill>
                  <a:srgbClr val="FFFFFF"/>
                </a:solidFill>
                <a:cs typeface="Arial" panose="020B0604020202020204" pitchFamily="34" charset="0"/>
                <a:sym typeface="TWK Everett" panose="020B0204000000000000" pitchFamily="34" charset="0"/>
              </a:rPr>
              <a:t>11%</a:t>
            </a:r>
          </a:p>
        </p:txBody>
      </p:sp>
      <p:sp>
        <p:nvSpPr>
          <p:cNvPr id="187" name="TextBox 186">
            <a:extLst>
              <a:ext uri="{FF2B5EF4-FFF2-40B4-BE49-F238E27FC236}">
                <a16:creationId xmlns:a16="http://schemas.microsoft.com/office/drawing/2014/main" id="{0A5D7040-7F50-4477-23E3-0531ABAAC1AD}"/>
              </a:ext>
            </a:extLst>
          </p:cNvPr>
          <p:cNvSpPr txBox="1"/>
          <p:nvPr/>
        </p:nvSpPr>
        <p:spPr>
          <a:xfrm>
            <a:off x="4949033" y="4776057"/>
            <a:ext cx="713580" cy="307777"/>
          </a:xfrm>
          <a:prstGeom prst="rect">
            <a:avLst/>
          </a:prstGeom>
          <a:noFill/>
        </p:spPr>
        <p:txBody>
          <a:bodyPr wrap="square" anchor="ctr">
            <a:spAutoFit/>
          </a:bodyPr>
          <a:lstStyle/>
          <a:p>
            <a:pPr>
              <a:defRPr/>
            </a:pPr>
            <a:r>
              <a:rPr lang="en-US" sz="1400" b="1" kern="0">
                <a:solidFill>
                  <a:srgbClr val="FFFFFF"/>
                </a:solidFill>
                <a:cs typeface="Arial" panose="020B0604020202020204" pitchFamily="34" charset="0"/>
                <a:sym typeface="TWK Everett" panose="020B0204000000000000" pitchFamily="34" charset="0"/>
              </a:rPr>
              <a:t>23%</a:t>
            </a:r>
          </a:p>
        </p:txBody>
      </p:sp>
      <p:sp>
        <p:nvSpPr>
          <p:cNvPr id="188" name="TextBox 187">
            <a:extLst>
              <a:ext uri="{FF2B5EF4-FFF2-40B4-BE49-F238E27FC236}">
                <a16:creationId xmlns:a16="http://schemas.microsoft.com/office/drawing/2014/main" id="{03149FCB-2407-CEFE-7916-82A1A29A1891}"/>
              </a:ext>
            </a:extLst>
          </p:cNvPr>
          <p:cNvSpPr txBox="1"/>
          <p:nvPr/>
        </p:nvSpPr>
        <p:spPr>
          <a:xfrm>
            <a:off x="4949033" y="5295709"/>
            <a:ext cx="592459" cy="307777"/>
          </a:xfrm>
          <a:prstGeom prst="rect">
            <a:avLst/>
          </a:prstGeom>
          <a:noFill/>
        </p:spPr>
        <p:txBody>
          <a:bodyPr wrap="square" anchor="ctr">
            <a:spAutoFit/>
          </a:bodyPr>
          <a:lstStyle/>
          <a:p>
            <a:pPr>
              <a:defRPr/>
            </a:pPr>
            <a:r>
              <a:rPr lang="en-US" sz="1400" b="1" kern="0">
                <a:solidFill>
                  <a:srgbClr val="FFFFFF"/>
                </a:solidFill>
                <a:cs typeface="Arial" panose="020B0604020202020204" pitchFamily="34" charset="0"/>
                <a:sym typeface="TWK Everett" panose="020B0204000000000000" pitchFamily="34" charset="0"/>
              </a:rPr>
              <a:t>13%</a:t>
            </a:r>
          </a:p>
        </p:txBody>
      </p:sp>
      <p:sp>
        <p:nvSpPr>
          <p:cNvPr id="189" name="TextBox 188">
            <a:extLst>
              <a:ext uri="{FF2B5EF4-FFF2-40B4-BE49-F238E27FC236}">
                <a16:creationId xmlns:a16="http://schemas.microsoft.com/office/drawing/2014/main" id="{00B872DE-D988-BE12-A198-545E325C7026}"/>
              </a:ext>
            </a:extLst>
          </p:cNvPr>
          <p:cNvSpPr txBox="1"/>
          <p:nvPr/>
        </p:nvSpPr>
        <p:spPr>
          <a:xfrm>
            <a:off x="4640740" y="1971365"/>
            <a:ext cx="1209046" cy="584775"/>
          </a:xfrm>
          <a:prstGeom prst="rect">
            <a:avLst/>
          </a:prstGeom>
          <a:noFill/>
        </p:spPr>
        <p:txBody>
          <a:bodyPr wrap="square" anchor="ctr">
            <a:spAutoFit/>
          </a:bodyPr>
          <a:lstStyle/>
          <a:p>
            <a:pPr algn="ctr">
              <a:defRPr/>
            </a:pPr>
            <a:r>
              <a:rPr lang="en-US" sz="1600" b="1" kern="0">
                <a:solidFill>
                  <a:srgbClr val="FFFFFF"/>
                </a:solidFill>
                <a:cs typeface="Arial" panose="020B0604020202020204" pitchFamily="34" charset="0"/>
                <a:sym typeface="TWK Everett" panose="020B0204000000000000" pitchFamily="34" charset="0"/>
              </a:rPr>
              <a:t>5YR CAGR</a:t>
            </a:r>
          </a:p>
        </p:txBody>
      </p:sp>
      <p:sp>
        <p:nvSpPr>
          <p:cNvPr id="190" name="Rectangle: Rounded Corners 189">
            <a:extLst>
              <a:ext uri="{FF2B5EF4-FFF2-40B4-BE49-F238E27FC236}">
                <a16:creationId xmlns:a16="http://schemas.microsoft.com/office/drawing/2014/main" id="{EBAE1D58-F0F5-EA39-9CED-8B0F764F08AF}"/>
              </a:ext>
            </a:extLst>
          </p:cNvPr>
          <p:cNvSpPr/>
          <p:nvPr/>
        </p:nvSpPr>
        <p:spPr>
          <a:xfrm>
            <a:off x="7894638" y="709433"/>
            <a:ext cx="4674828" cy="5537224"/>
          </a:xfrm>
          <a:prstGeom prst="roundRect">
            <a:avLst>
              <a:gd name="adj" fmla="val 1203"/>
            </a:avLst>
          </a:prstGeom>
          <a:solidFill>
            <a:srgbClr val="FFFFFF">
              <a:lumMod val="95000"/>
            </a:srgbClr>
          </a:solidFill>
          <a:ln w="12700" cap="flat" cmpd="sng" algn="ctr">
            <a:noFill/>
            <a:prstDash val="solid"/>
            <a:miter lim="800000"/>
          </a:ln>
          <a:effectLst/>
        </p:spPr>
        <p:txBody>
          <a:bodyPr rtlCol="0" anchor="ctr"/>
          <a:lstStyle/>
          <a:p>
            <a:pPr algn="ctr">
              <a:defRPr/>
            </a:pPr>
            <a:endParaRPr lang="en-GB" kern="0">
              <a:solidFill>
                <a:srgbClr val="FFFFFF"/>
              </a:solidFill>
              <a:latin typeface="Arial" panose="020B0604020202020204" pitchFamily="34" charset="0"/>
              <a:cs typeface="Arial" panose="020B0604020202020204" pitchFamily="34" charset="0"/>
            </a:endParaRPr>
          </a:p>
        </p:txBody>
      </p:sp>
      <p:sp>
        <p:nvSpPr>
          <p:cNvPr id="191" name="Rectangle: Rounded Corners 190">
            <a:extLst>
              <a:ext uri="{FF2B5EF4-FFF2-40B4-BE49-F238E27FC236}">
                <a16:creationId xmlns:a16="http://schemas.microsoft.com/office/drawing/2014/main" id="{2852425C-46B1-429B-599B-61DBE926051D}"/>
              </a:ext>
            </a:extLst>
          </p:cNvPr>
          <p:cNvSpPr/>
          <p:nvPr/>
        </p:nvSpPr>
        <p:spPr>
          <a:xfrm>
            <a:off x="7894638" y="709433"/>
            <a:ext cx="4674828" cy="5537224"/>
          </a:xfrm>
          <a:prstGeom prst="roundRect">
            <a:avLst>
              <a:gd name="adj" fmla="val 1203"/>
            </a:avLst>
          </a:prstGeom>
          <a:solidFill>
            <a:srgbClr val="1F728A"/>
          </a:solidFill>
          <a:ln w="12700" cap="flat" cmpd="sng" algn="ctr">
            <a:noFill/>
            <a:prstDash val="solid"/>
            <a:miter lim="800000"/>
          </a:ln>
          <a:effectLst/>
        </p:spPr>
        <p:txBody>
          <a:bodyPr rtlCol="0" anchor="ctr"/>
          <a:lstStyle/>
          <a:p>
            <a:pPr algn="ctr">
              <a:defRPr/>
            </a:pPr>
            <a:endParaRPr lang="en-GB" kern="0">
              <a:solidFill>
                <a:srgbClr val="FFFFFF"/>
              </a:solidFill>
              <a:latin typeface="Arial" panose="020B0604020202020204" pitchFamily="34" charset="0"/>
              <a:cs typeface="Arial" panose="020B0604020202020204" pitchFamily="34" charset="0"/>
            </a:endParaRPr>
          </a:p>
        </p:txBody>
      </p:sp>
      <p:grpSp>
        <p:nvGrpSpPr>
          <p:cNvPr id="192" name="Group 135">
            <a:extLst>
              <a:ext uri="{FF2B5EF4-FFF2-40B4-BE49-F238E27FC236}">
                <a16:creationId xmlns:a16="http://schemas.microsoft.com/office/drawing/2014/main" id="{C241BD34-E34F-D089-E691-784B5CF3971B}"/>
              </a:ext>
            </a:extLst>
          </p:cNvPr>
          <p:cNvGrpSpPr/>
          <p:nvPr/>
        </p:nvGrpSpPr>
        <p:grpSpPr>
          <a:xfrm>
            <a:off x="8899311" y="1540941"/>
            <a:ext cx="2141852" cy="2141844"/>
            <a:chOff x="9871092" y="1155657"/>
            <a:chExt cx="1119116" cy="1119112"/>
          </a:xfrm>
        </p:grpSpPr>
        <p:sp>
          <p:nvSpPr>
            <p:cNvPr id="193" name="Oval 192">
              <a:extLst>
                <a:ext uri="{FF2B5EF4-FFF2-40B4-BE49-F238E27FC236}">
                  <a16:creationId xmlns:a16="http://schemas.microsoft.com/office/drawing/2014/main" id="{D1E46700-2BAF-D65D-1F41-B257574AD6D6}"/>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pitchFamily="34" charset="0"/>
                <a:ea typeface="+mn-ea"/>
                <a:cs typeface="Arial" panose="020B0604020202020204" pitchFamily="34" charset="0"/>
                <a:sym typeface="TWK Everett" panose="020B0204000000000000" pitchFamily="34" charset="0"/>
              </a:endParaRPr>
            </a:p>
          </p:txBody>
        </p:sp>
        <p:sp>
          <p:nvSpPr>
            <p:cNvPr id="194" name="Rectangle: Rounded Corners 164">
              <a:extLst>
                <a:ext uri="{FF2B5EF4-FFF2-40B4-BE49-F238E27FC236}">
                  <a16:creationId xmlns:a16="http://schemas.microsoft.com/office/drawing/2014/main" id="{55519C48-4634-C4DC-27D9-97AED0A09D1D}"/>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95" name="Rectangle: Rounded Corners 165">
              <a:extLst>
                <a:ext uri="{FF2B5EF4-FFF2-40B4-BE49-F238E27FC236}">
                  <a16:creationId xmlns:a16="http://schemas.microsoft.com/office/drawing/2014/main" id="{09EBDD1A-28F1-0E9D-DEBC-94590806E94F}"/>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grpSp>
      <p:grpSp>
        <p:nvGrpSpPr>
          <p:cNvPr id="196" name="Group 195">
            <a:extLst>
              <a:ext uri="{FF2B5EF4-FFF2-40B4-BE49-F238E27FC236}">
                <a16:creationId xmlns:a16="http://schemas.microsoft.com/office/drawing/2014/main" id="{887453AD-368C-66E6-6F7C-72BA550EA5BF}"/>
              </a:ext>
            </a:extLst>
          </p:cNvPr>
          <p:cNvGrpSpPr/>
          <p:nvPr/>
        </p:nvGrpSpPr>
        <p:grpSpPr>
          <a:xfrm>
            <a:off x="9136116" y="1812827"/>
            <a:ext cx="1619247" cy="1619244"/>
            <a:chOff x="6942039" y="835612"/>
            <a:chExt cx="1176052" cy="1176051"/>
          </a:xfrm>
        </p:grpSpPr>
        <p:sp>
          <p:nvSpPr>
            <p:cNvPr id="197" name="TextBox 196">
              <a:extLst>
                <a:ext uri="{FF2B5EF4-FFF2-40B4-BE49-F238E27FC236}">
                  <a16:creationId xmlns:a16="http://schemas.microsoft.com/office/drawing/2014/main" id="{F3AF451A-D858-7AC8-5972-871B14CDDF0E}"/>
                </a:ext>
              </a:extLst>
            </p:cNvPr>
            <p:cNvSpPr txBox="1"/>
            <p:nvPr/>
          </p:nvSpPr>
          <p:spPr>
            <a:xfrm>
              <a:off x="6981502" y="872163"/>
              <a:ext cx="1102954" cy="1102953"/>
            </a:xfrm>
            <a:prstGeom prst="rect">
              <a:avLst/>
            </a:prstGeom>
            <a:noFill/>
            <a:ln>
              <a:noFill/>
            </a:ln>
          </p:spPr>
          <p:txBody>
            <a:bodyPr wrap="square" rtlCol="0">
              <a:prstTxWarp prst="textArchUp">
                <a:avLst>
                  <a:gd name="adj" fmla="val 12560269"/>
                </a:avLst>
              </a:prstTxWarp>
              <a:spAutoFit/>
            </a:bodyPr>
            <a:lstStyle/>
            <a:p>
              <a:pPr algn="ctr">
                <a:defRPr/>
              </a:pPr>
              <a:r>
                <a:rPr lang="en-US" sz="1200" b="1">
                  <a:solidFill>
                    <a:srgbClr val="072B31"/>
                  </a:solidFill>
                  <a:latin typeface="Arial" panose="020B0604020202020204" pitchFamily="34" charset="0"/>
                  <a:cs typeface="Arial" panose="020B0604020202020204" pitchFamily="34" charset="0"/>
                </a:rPr>
                <a:t>TOTAL MARKET</a:t>
              </a:r>
            </a:p>
          </p:txBody>
        </p:sp>
        <p:sp>
          <p:nvSpPr>
            <p:cNvPr id="198" name="TextBox 197">
              <a:extLst>
                <a:ext uri="{FF2B5EF4-FFF2-40B4-BE49-F238E27FC236}">
                  <a16:creationId xmlns:a16="http://schemas.microsoft.com/office/drawing/2014/main" id="{F9FF712D-B222-0729-E104-4933B022E62B}"/>
                </a:ext>
              </a:extLst>
            </p:cNvPr>
            <p:cNvSpPr txBox="1"/>
            <p:nvPr/>
          </p:nvSpPr>
          <p:spPr>
            <a:xfrm>
              <a:off x="6942039" y="835612"/>
              <a:ext cx="1176052" cy="1176051"/>
            </a:xfrm>
            <a:prstGeom prst="rect">
              <a:avLst/>
            </a:prstGeom>
            <a:noFill/>
            <a:ln>
              <a:noFill/>
            </a:ln>
          </p:spPr>
          <p:txBody>
            <a:bodyPr wrap="square" rtlCol="0">
              <a:prstTxWarp prst="textArchDown">
                <a:avLst>
                  <a:gd name="adj" fmla="val 2170602"/>
                </a:avLst>
              </a:prstTxWarp>
              <a:spAutoFit/>
            </a:bodyPr>
            <a:lstStyle/>
            <a:p>
              <a:pPr algn="ctr">
                <a:defRPr/>
              </a:pPr>
              <a:r>
                <a:rPr lang="en-US" sz="1200" b="1">
                  <a:solidFill>
                    <a:srgbClr val="072B31"/>
                  </a:solidFill>
                  <a:latin typeface="Arial" panose="020B0604020202020204" pitchFamily="34" charset="0"/>
                  <a:cs typeface="Arial" panose="020B0604020202020204" pitchFamily="34" charset="0"/>
                </a:rPr>
                <a:t>CAGR</a:t>
              </a:r>
            </a:p>
          </p:txBody>
        </p:sp>
      </p:grpSp>
      <p:sp>
        <p:nvSpPr>
          <p:cNvPr id="199" name="TextBox 198">
            <a:extLst>
              <a:ext uri="{FF2B5EF4-FFF2-40B4-BE49-F238E27FC236}">
                <a16:creationId xmlns:a16="http://schemas.microsoft.com/office/drawing/2014/main" id="{F39E7923-5036-6551-BB7D-6A90600DDB3A}"/>
              </a:ext>
            </a:extLst>
          </p:cNvPr>
          <p:cNvSpPr txBox="1"/>
          <p:nvPr/>
        </p:nvSpPr>
        <p:spPr>
          <a:xfrm>
            <a:off x="9125560" y="2381031"/>
            <a:ext cx="1717700" cy="461665"/>
          </a:xfrm>
          <a:prstGeom prst="rect">
            <a:avLst/>
          </a:prstGeom>
          <a:noFill/>
        </p:spPr>
        <p:txBody>
          <a:bodyPr wrap="square">
            <a:spAutoFit/>
          </a:bodyPr>
          <a:lstStyle/>
          <a:p>
            <a:pPr algn="ctr">
              <a:defRPr/>
            </a:pPr>
            <a:r>
              <a:rPr lang="en-US" sz="2400" b="1" kern="0">
                <a:solidFill>
                  <a:srgbClr val="003030"/>
                </a:solidFill>
                <a:latin typeface="Arial" panose="020B0604020202020204" pitchFamily="34" charset="0"/>
                <a:cs typeface="Arial" panose="020B0604020202020204" pitchFamily="34" charset="0"/>
                <a:sym typeface="TWK Everett" panose="020B0204000000000000" pitchFamily="34" charset="0"/>
              </a:rPr>
              <a:t>11.9%</a:t>
            </a:r>
          </a:p>
        </p:txBody>
      </p:sp>
      <p:sp>
        <p:nvSpPr>
          <p:cNvPr id="200" name="Circle: Hollow 199">
            <a:extLst>
              <a:ext uri="{FF2B5EF4-FFF2-40B4-BE49-F238E27FC236}">
                <a16:creationId xmlns:a16="http://schemas.microsoft.com/office/drawing/2014/main" id="{6E18A830-BDD1-96C3-855B-AF7AC341780A}"/>
              </a:ext>
            </a:extLst>
          </p:cNvPr>
          <p:cNvSpPr/>
          <p:nvPr/>
        </p:nvSpPr>
        <p:spPr>
          <a:xfrm>
            <a:off x="9346293" y="1987919"/>
            <a:ext cx="1247888" cy="1247888"/>
          </a:xfrm>
          <a:prstGeom prst="donut">
            <a:avLst>
              <a:gd name="adj" fmla="val 5023"/>
            </a:avLst>
          </a:prstGeom>
          <a:solidFill>
            <a:srgbClr val="FFFFFF"/>
          </a:solidFill>
          <a:ln w="38100" cap="rnd"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201" name="Arc 200">
            <a:extLst>
              <a:ext uri="{FF2B5EF4-FFF2-40B4-BE49-F238E27FC236}">
                <a16:creationId xmlns:a16="http://schemas.microsoft.com/office/drawing/2014/main" id="{623DA5E3-50CF-0A54-D9F0-A397C145B18E}"/>
              </a:ext>
            </a:extLst>
          </p:cNvPr>
          <p:cNvSpPr/>
          <p:nvPr/>
        </p:nvSpPr>
        <p:spPr>
          <a:xfrm>
            <a:off x="9380616" y="2022242"/>
            <a:ext cx="1179242" cy="1179242"/>
          </a:xfrm>
          <a:prstGeom prst="arc">
            <a:avLst>
              <a:gd name="adj1" fmla="val 16377554"/>
              <a:gd name="adj2" fmla="val 19836544"/>
            </a:avLst>
          </a:prstGeom>
          <a:noFill/>
          <a:ln w="63500" cap="rnd" cmpd="sng" algn="ctr">
            <a:solidFill>
              <a:srgbClr val="2D9F88"/>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202" name="TextBox 201">
            <a:extLst>
              <a:ext uri="{FF2B5EF4-FFF2-40B4-BE49-F238E27FC236}">
                <a16:creationId xmlns:a16="http://schemas.microsoft.com/office/drawing/2014/main" id="{6CF8E405-5FD2-F316-E304-E31319C6A1F8}"/>
              </a:ext>
            </a:extLst>
          </p:cNvPr>
          <p:cNvSpPr txBox="1"/>
          <p:nvPr/>
        </p:nvSpPr>
        <p:spPr>
          <a:xfrm>
            <a:off x="8201052" y="4062046"/>
            <a:ext cx="3489374" cy="1723549"/>
          </a:xfrm>
          <a:prstGeom prst="rect">
            <a:avLst/>
          </a:prstGeom>
          <a:noFill/>
        </p:spPr>
        <p:txBody>
          <a:bodyPr wrap="square">
            <a:spAutoFit/>
          </a:bodyPr>
          <a:lstStyle/>
          <a:p>
            <a:pPr algn="ctr">
              <a:spcAft>
                <a:spcPts val="600"/>
              </a:spcAft>
              <a:defRPr/>
            </a:pPr>
            <a:r>
              <a:rPr lang="en-GB" sz="1200" kern="0">
                <a:solidFill>
                  <a:srgbClr val="FFFFFF"/>
                </a:solidFill>
                <a:latin typeface="Arial" panose="020B0604020202020204" pitchFamily="34" charset="0"/>
                <a:cs typeface="Arial" panose="020B0604020202020204" pitchFamily="34" charset="0"/>
                <a:sym typeface="TWK Everett" panose="020B0204000000000000" pitchFamily="34" charset="0"/>
              </a:rPr>
              <a:t>Initial cloud adoption was often viewed as a cost-saving measure, a shift from capital expenditures to operational expenses. </a:t>
            </a:r>
          </a:p>
          <a:p>
            <a:pPr algn="ctr">
              <a:spcAft>
                <a:spcPts val="600"/>
              </a:spcAft>
              <a:defRPr/>
            </a:pPr>
            <a:endParaRPr lang="en-GB" sz="1200" kern="0">
              <a:solidFill>
                <a:srgbClr val="FFFFFF"/>
              </a:solidFill>
              <a:latin typeface="Arial" panose="020B0604020202020204" pitchFamily="34" charset="0"/>
              <a:cs typeface="Arial" panose="020B0604020202020204" pitchFamily="34" charset="0"/>
              <a:sym typeface="TWK Everett" panose="020B0204000000000000" pitchFamily="34" charset="0"/>
            </a:endParaRPr>
          </a:p>
          <a:p>
            <a:pPr algn="ctr">
              <a:spcAft>
                <a:spcPts val="600"/>
              </a:spcAft>
              <a:defRPr/>
            </a:pPr>
            <a:r>
              <a:rPr lang="en-GB" sz="1200" kern="0">
                <a:solidFill>
                  <a:srgbClr val="FFFFFF"/>
                </a:solidFill>
                <a:latin typeface="Arial" panose="020B0604020202020204" pitchFamily="34" charset="0"/>
                <a:cs typeface="Arial" panose="020B0604020202020204" pitchFamily="34" charset="0"/>
                <a:sym typeface="TWK Everett" panose="020B0204000000000000" pitchFamily="34" charset="0"/>
              </a:rPr>
              <a:t>However, the true value of cloud lies in its ability to transform both technology and operations, enabling businesses to become more agile and responsive</a:t>
            </a:r>
            <a:r>
              <a:rPr lang="en-GB" sz="1000" kern="0">
                <a:solidFill>
                  <a:srgbClr val="FFFFFF"/>
                </a:solidFill>
                <a:latin typeface="Arial" panose="020B0604020202020204" pitchFamily="34" charset="0"/>
                <a:cs typeface="Arial" panose="020B0604020202020204" pitchFamily="34" charset="0"/>
                <a:sym typeface="TWK Everett" panose="020B0204000000000000" pitchFamily="34" charset="0"/>
              </a:rPr>
              <a:t>. </a:t>
            </a:r>
          </a:p>
        </p:txBody>
      </p:sp>
      <p:sp>
        <p:nvSpPr>
          <p:cNvPr id="203" name="TextBox 202">
            <a:extLst>
              <a:ext uri="{FF2B5EF4-FFF2-40B4-BE49-F238E27FC236}">
                <a16:creationId xmlns:a16="http://schemas.microsoft.com/office/drawing/2014/main" id="{C5D8969F-D5B5-7C9C-4349-994E61366FD9}"/>
              </a:ext>
            </a:extLst>
          </p:cNvPr>
          <p:cNvSpPr txBox="1"/>
          <p:nvPr/>
        </p:nvSpPr>
        <p:spPr>
          <a:xfrm>
            <a:off x="8878370" y="6330423"/>
            <a:ext cx="3122728" cy="338554"/>
          </a:xfrm>
          <a:prstGeom prst="rect">
            <a:avLst/>
          </a:prstGeom>
          <a:noFill/>
        </p:spPr>
        <p:txBody>
          <a:bodyPr wrap="square">
            <a:spAutoFit/>
          </a:bodyPr>
          <a:lstStyle/>
          <a:p>
            <a:pPr algn="r">
              <a:spcAft>
                <a:spcPts val="600"/>
              </a:spcAft>
              <a:defRPr/>
            </a:pPr>
            <a:r>
              <a:rPr lang="en-GB" sz="800" b="1" kern="0">
                <a:solidFill>
                  <a:srgbClr val="005758"/>
                </a:solidFill>
                <a:latin typeface="Arial" panose="020B0604020202020204" pitchFamily="34" charset="0"/>
                <a:cs typeface="Arial" panose="020B0604020202020204" pitchFamily="34" charset="0"/>
                <a:sym typeface="TWK Everett" panose="020B0204000000000000" pitchFamily="34" charset="0"/>
              </a:rPr>
              <a:t>Source: </a:t>
            </a:r>
            <a:r>
              <a:rPr lang="en-GB" sz="800" kern="0">
                <a:solidFill>
                  <a:srgbClr val="005758"/>
                </a:solidFill>
                <a:latin typeface="Arial" panose="020B0604020202020204" pitchFamily="34" charset="0"/>
                <a:cs typeface="Arial" panose="020B0604020202020204" pitchFamily="34" charset="0"/>
                <a:sym typeface="TWK Everett" panose="020B0204000000000000" pitchFamily="34" charset="0"/>
              </a:rPr>
              <a:t>IDC Worldwide Black Book 3rd Platform Edition August 2024. CAGR calculated from 2024 to 2028.​</a:t>
            </a:r>
          </a:p>
        </p:txBody>
      </p:sp>
      <p:pic>
        <p:nvPicPr>
          <p:cNvPr id="13314" name="Picture 2">
            <a:extLst>
              <a:ext uri="{FF2B5EF4-FFF2-40B4-BE49-F238E27FC236}">
                <a16:creationId xmlns:a16="http://schemas.microsoft.com/office/drawing/2014/main" id="{943C1ECF-4D15-54BA-25EA-FBFC6B6E4B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218" y="916060"/>
            <a:ext cx="1627395" cy="790989"/>
          </a:xfrm>
          <a:prstGeom prst="rect">
            <a:avLst/>
          </a:prstGeom>
          <a:noFill/>
          <a:extLst>
            <a:ext uri="{909E8E84-426E-40DD-AFC4-6F175D3DCCD1}">
              <a14:hiddenFill xmlns:a14="http://schemas.microsoft.com/office/drawing/2010/main">
                <a:solidFill>
                  <a:srgbClr val="FFFFFF"/>
                </a:solidFill>
              </a14:hiddenFill>
            </a:ext>
          </a:extLst>
        </p:spPr>
      </p:pic>
      <p:sp>
        <p:nvSpPr>
          <p:cNvPr id="109" name="Title 6">
            <a:extLst>
              <a:ext uri="{FF2B5EF4-FFF2-40B4-BE49-F238E27FC236}">
                <a16:creationId xmlns:a16="http://schemas.microsoft.com/office/drawing/2014/main" id="{10F82BE9-9C6C-6F0B-DE19-859F612E64BA}"/>
              </a:ext>
            </a:extLst>
          </p:cNvPr>
          <p:cNvSpPr txBox="1">
            <a:spLocks/>
          </p:cNvSpPr>
          <p:nvPr/>
        </p:nvSpPr>
        <p:spPr>
          <a:xfrm>
            <a:off x="583970" y="765247"/>
            <a:ext cx="6254575" cy="660172"/>
          </a:xfrm>
          <a:prstGeom prst="rect">
            <a:avLst/>
          </a:prstGeom>
        </p:spPr>
        <p:txBody>
          <a:bodyPr vert="horz" lIns="0" tIns="45720" rIns="91440" bIns="45720" rtlCol="0" anchor="ctr">
            <a:noAutofit/>
          </a:bodyPr>
          <a:lstStyle>
            <a:lvl1pPr algn="l" defTabSz="914400" rtl="0" eaLnBrk="1" latinLnBrk="0" hangingPunct="1">
              <a:lnSpc>
                <a:spcPct val="10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800">
                <a:solidFill>
                  <a:schemeClr val="bg1"/>
                </a:solidFill>
                <a:cs typeface="Arial" panose="020B0604020202020204" pitchFamily="34" charset="0"/>
              </a:rPr>
              <a:t>Cloud </a:t>
            </a:r>
            <a:r>
              <a:rPr lang="en-US" sz="2800" b="0">
                <a:solidFill>
                  <a:schemeClr val="bg1"/>
                </a:solidFill>
                <a:cs typeface="Arial" panose="020B0604020202020204" pitchFamily="34" charset="0"/>
              </a:rPr>
              <a:t>remains a significant </a:t>
            </a:r>
            <a:r>
              <a:rPr lang="en-US" sz="2800">
                <a:solidFill>
                  <a:schemeClr val="bg1"/>
                </a:solidFill>
                <a:cs typeface="Arial" panose="020B0604020202020204" pitchFamily="34" charset="0"/>
              </a:rPr>
              <a:t>growth opportunity </a:t>
            </a:r>
            <a:r>
              <a:rPr lang="en-US" sz="2800" b="0">
                <a:solidFill>
                  <a:schemeClr val="bg1"/>
                </a:solidFill>
                <a:cs typeface="Arial" panose="020B0604020202020204" pitchFamily="34" charset="0"/>
              </a:rPr>
              <a:t>for partners</a:t>
            </a:r>
            <a:endParaRPr lang="en-GB" sz="2800" b="0">
              <a:solidFill>
                <a:schemeClr val="bg1"/>
              </a:solidFill>
              <a:cs typeface="Arial" panose="020B0604020202020204" pitchFamily="34" charset="0"/>
            </a:endParaRPr>
          </a:p>
        </p:txBody>
      </p:sp>
    </p:spTree>
    <p:extLst>
      <p:ext uri="{BB962C8B-B14F-4D97-AF65-F5344CB8AC3E}">
        <p14:creationId xmlns:p14="http://schemas.microsoft.com/office/powerpoint/2010/main" val="562329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8246E24F-E6DD-5358-BE94-B6B6FBCF6704}"/>
              </a:ext>
            </a:extLst>
          </p:cNvPr>
          <p:cNvSpPr txBox="1">
            <a:spLocks/>
          </p:cNvSpPr>
          <p:nvPr/>
        </p:nvSpPr>
        <p:spPr>
          <a:xfrm>
            <a:off x="3238776" y="606472"/>
            <a:ext cx="5714448" cy="1325562"/>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defRPr/>
            </a:pPr>
            <a:r>
              <a:rPr lang="en-GB" sz="4000" b="1">
                <a:solidFill>
                  <a:schemeClr val="bg1"/>
                </a:solidFill>
                <a:latin typeface="TWK Everett" panose="020B0204000000000000" pitchFamily="34" charset="0"/>
              </a:rPr>
              <a:t>Strategic</a:t>
            </a:r>
            <a:r>
              <a:rPr lang="en-GB" sz="4000" b="0">
                <a:solidFill>
                  <a:schemeClr val="bg1"/>
                </a:solidFill>
                <a:latin typeface="TWK Everett" panose="020B0204000000000000" pitchFamily="34" charset="0"/>
              </a:rPr>
              <a:t> Development of your </a:t>
            </a:r>
            <a:r>
              <a:rPr lang="en-GB" sz="4000" b="1">
                <a:solidFill>
                  <a:schemeClr val="bg1"/>
                </a:solidFill>
                <a:latin typeface="TWK Everett" panose="020B0204000000000000" pitchFamily="34" charset="0"/>
              </a:rPr>
              <a:t>cloud practice</a:t>
            </a:r>
          </a:p>
        </p:txBody>
      </p:sp>
      <p:sp>
        <p:nvSpPr>
          <p:cNvPr id="11" name="TextBox 10">
            <a:extLst>
              <a:ext uri="{FF2B5EF4-FFF2-40B4-BE49-F238E27FC236}">
                <a16:creationId xmlns:a16="http://schemas.microsoft.com/office/drawing/2014/main" id="{CBEB727E-1F87-39EF-0FAA-F4F673591CFB}"/>
              </a:ext>
            </a:extLst>
          </p:cNvPr>
          <p:cNvSpPr txBox="1"/>
          <p:nvPr/>
        </p:nvSpPr>
        <p:spPr>
          <a:xfrm>
            <a:off x="3693142" y="2827178"/>
            <a:ext cx="3565113" cy="215444"/>
          </a:xfrm>
          <a:prstGeom prst="rect">
            <a:avLst/>
          </a:prstGeom>
          <a:noFill/>
        </p:spPr>
        <p:txBody>
          <a:bodyPr wrap="square" lIns="0" tIns="0" rIns="0" bIns="0" anchor="ctr" anchorCtr="0">
            <a:spAutoFit/>
          </a:bodyPr>
          <a:lstStyle/>
          <a:p>
            <a:r>
              <a:rPr lang="en-US" sz="1400">
                <a:solidFill>
                  <a:schemeClr val="bg1"/>
                </a:solidFill>
              </a:rPr>
              <a:t>In This Section</a:t>
            </a:r>
          </a:p>
        </p:txBody>
      </p:sp>
      <p:sp>
        <p:nvSpPr>
          <p:cNvPr id="14" name="Title 1">
            <a:extLst>
              <a:ext uri="{FF2B5EF4-FFF2-40B4-BE49-F238E27FC236}">
                <a16:creationId xmlns:a16="http://schemas.microsoft.com/office/drawing/2014/main" id="{6C045939-D583-CACB-06F5-45BF8E44C28E}"/>
              </a:ext>
            </a:extLst>
          </p:cNvPr>
          <p:cNvSpPr txBox="1">
            <a:spLocks/>
          </p:cNvSpPr>
          <p:nvPr/>
        </p:nvSpPr>
        <p:spPr>
          <a:xfrm>
            <a:off x="3620681" y="3186111"/>
            <a:ext cx="5867364" cy="2757489"/>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285750" indent="-285750">
              <a:lnSpc>
                <a:spcPct val="100000"/>
              </a:lnSpc>
              <a:buFont typeface="Arial" panose="020B0604020202020204" pitchFamily="34" charset="0"/>
              <a:buChar char="•"/>
            </a:pPr>
            <a:r>
              <a:rPr lang="en-US" sz="1400" b="0">
                <a:solidFill>
                  <a:schemeClr val="bg1"/>
                </a:solidFill>
                <a:latin typeface="+mn-lt"/>
              </a:rPr>
              <a:t>Differentiation that make sense for your Business Acceleration</a:t>
            </a:r>
          </a:p>
          <a:p>
            <a:pPr marL="285750" indent="-285750">
              <a:lnSpc>
                <a:spcPct val="100000"/>
              </a:lnSpc>
              <a:buFont typeface="Arial" panose="020B0604020202020204" pitchFamily="34" charset="0"/>
              <a:buChar char="•"/>
            </a:pPr>
            <a:endParaRPr lang="en-US" sz="1400" b="0">
              <a:solidFill>
                <a:schemeClr val="bg1"/>
              </a:solidFill>
              <a:latin typeface="+mn-lt"/>
            </a:endParaRPr>
          </a:p>
          <a:p>
            <a:pPr marL="285750" indent="-285750">
              <a:lnSpc>
                <a:spcPct val="100000"/>
              </a:lnSpc>
              <a:buFont typeface="Arial" panose="020B0604020202020204" pitchFamily="34" charset="0"/>
              <a:buChar char="•"/>
            </a:pPr>
            <a:r>
              <a:rPr lang="en-US" sz="1400" b="0">
                <a:solidFill>
                  <a:schemeClr val="bg1"/>
                </a:solidFill>
                <a:latin typeface="+mn-lt"/>
              </a:rPr>
              <a:t>Professional and Managed Services</a:t>
            </a:r>
          </a:p>
          <a:p>
            <a:pPr marL="285750" indent="-285750">
              <a:lnSpc>
                <a:spcPct val="100000"/>
              </a:lnSpc>
              <a:buFont typeface="Arial" panose="020B0604020202020204" pitchFamily="34" charset="0"/>
              <a:buChar char="•"/>
            </a:pPr>
            <a:endParaRPr lang="en-US" sz="1400" b="0">
              <a:solidFill>
                <a:schemeClr val="bg1"/>
              </a:solidFill>
              <a:latin typeface="+mn-lt"/>
            </a:endParaRPr>
          </a:p>
          <a:p>
            <a:pPr marL="285750" indent="-285750">
              <a:lnSpc>
                <a:spcPct val="100000"/>
              </a:lnSpc>
              <a:buFont typeface="Arial" panose="020B0604020202020204" pitchFamily="34" charset="0"/>
              <a:buChar char="•"/>
            </a:pPr>
            <a:r>
              <a:rPr lang="en-US" sz="1400" b="0">
                <a:solidFill>
                  <a:schemeClr val="bg1"/>
                </a:solidFill>
                <a:latin typeface="+mn-lt"/>
              </a:rPr>
              <a:t>Microsoft certifications</a:t>
            </a:r>
          </a:p>
          <a:p>
            <a:pPr marL="285750" indent="-285750">
              <a:lnSpc>
                <a:spcPct val="100000"/>
              </a:lnSpc>
              <a:buFont typeface="Arial" panose="020B0604020202020204" pitchFamily="34" charset="0"/>
              <a:buChar char="•"/>
            </a:pPr>
            <a:endParaRPr lang="en-US" sz="1400" b="0">
              <a:solidFill>
                <a:schemeClr val="bg1"/>
              </a:solidFill>
              <a:latin typeface="+mn-lt"/>
            </a:endParaRPr>
          </a:p>
          <a:p>
            <a:pPr marL="285750" indent="-285750">
              <a:lnSpc>
                <a:spcPct val="100000"/>
              </a:lnSpc>
              <a:buFont typeface="Arial" panose="020B0604020202020204" pitchFamily="34" charset="0"/>
              <a:buChar char="•"/>
            </a:pPr>
            <a:r>
              <a:rPr lang="en-GB" sz="1400" b="0">
                <a:solidFill>
                  <a:schemeClr val="bg1"/>
                </a:solidFill>
                <a:latin typeface="TWK Everett" panose="020B0204000000000000"/>
                <a:cs typeface="Arial"/>
              </a:rPr>
              <a:t>TD SYNNEX Channel Academy On-Demand Training Platform</a:t>
            </a:r>
          </a:p>
          <a:p>
            <a:pPr marL="285750" indent="-285750">
              <a:lnSpc>
                <a:spcPct val="100000"/>
              </a:lnSpc>
              <a:buFont typeface="Arial" panose="020B0604020202020204" pitchFamily="34" charset="0"/>
              <a:buChar char="•"/>
            </a:pPr>
            <a:endParaRPr lang="en-GB" sz="1400" b="0">
              <a:solidFill>
                <a:schemeClr val="bg1"/>
              </a:solidFill>
              <a:latin typeface="TWK Everett" panose="020B0204000000000000"/>
              <a:cs typeface="Arial" panose="020B0604020202020204" pitchFamily="34" charset="0"/>
            </a:endParaRPr>
          </a:p>
          <a:p>
            <a:pPr marL="285750" indent="-285750">
              <a:lnSpc>
                <a:spcPct val="100000"/>
              </a:lnSpc>
              <a:buFont typeface="Arial" panose="020B0604020202020204" pitchFamily="34" charset="0"/>
              <a:buChar char="•"/>
            </a:pPr>
            <a:r>
              <a:rPr lang="en-GB" sz="1400" b="0">
                <a:solidFill>
                  <a:schemeClr val="bg1"/>
                </a:solidFill>
                <a:latin typeface="TWK Everett" panose="020B0204000000000000"/>
                <a:cs typeface="Arial"/>
              </a:rPr>
              <a:t>Cloud Labs Experience</a:t>
            </a:r>
          </a:p>
          <a:p>
            <a:pPr marL="285750" indent="-285750">
              <a:lnSpc>
                <a:spcPct val="100000"/>
              </a:lnSpc>
              <a:buFont typeface="Arial" panose="020B0604020202020204" pitchFamily="34" charset="0"/>
              <a:buChar char="•"/>
            </a:pPr>
            <a:endParaRPr lang="en-GB" sz="1400" b="0">
              <a:solidFill>
                <a:schemeClr val="bg1"/>
              </a:solidFill>
              <a:latin typeface="TWK Everett" panose="020B0204000000000000"/>
              <a:cs typeface="Arial" panose="020B0604020202020204" pitchFamily="34" charset="0"/>
            </a:endParaRPr>
          </a:p>
          <a:p>
            <a:pPr marL="285750" indent="-285750">
              <a:lnSpc>
                <a:spcPct val="100000"/>
              </a:lnSpc>
              <a:buFont typeface="Arial" panose="020B0604020202020204" pitchFamily="34" charset="0"/>
              <a:buChar char="•"/>
            </a:pPr>
            <a:r>
              <a:rPr lang="en-GB" sz="1400" b="0">
                <a:solidFill>
                  <a:schemeClr val="bg1"/>
                </a:solidFill>
                <a:latin typeface="TWK Everett" panose="020B0204000000000000"/>
                <a:cs typeface="Arial"/>
              </a:rPr>
              <a:t>Destination AI</a:t>
            </a:r>
          </a:p>
          <a:p>
            <a:pPr marL="285750" indent="-285750">
              <a:lnSpc>
                <a:spcPct val="100000"/>
              </a:lnSpc>
              <a:buFont typeface="Arial" panose="020B0604020202020204" pitchFamily="34" charset="0"/>
              <a:buChar char="•"/>
            </a:pPr>
            <a:endParaRPr lang="en-GB" sz="1400" b="0">
              <a:solidFill>
                <a:schemeClr val="bg1"/>
              </a:solidFill>
              <a:latin typeface="TWK Everett" panose="020B0204000000000000"/>
              <a:cs typeface="Arial" panose="020B0604020202020204" pitchFamily="34" charset="0"/>
            </a:endParaRPr>
          </a:p>
          <a:p>
            <a:pPr marL="285750" indent="-285750">
              <a:lnSpc>
                <a:spcPct val="100000"/>
              </a:lnSpc>
              <a:buFont typeface="Arial" panose="020B0604020202020204" pitchFamily="34" charset="0"/>
              <a:buChar char="•"/>
            </a:pPr>
            <a:r>
              <a:rPr lang="en-US" sz="1400" b="0">
                <a:solidFill>
                  <a:schemeClr val="bg1"/>
                </a:solidFill>
                <a:latin typeface="+mn-lt"/>
              </a:rPr>
              <a:t>Hybrid Cloud: Copilot + PC</a:t>
            </a:r>
          </a:p>
          <a:p>
            <a:pPr>
              <a:lnSpc>
                <a:spcPct val="100000"/>
              </a:lnSpc>
            </a:pPr>
            <a:endParaRPr lang="en-US" sz="1400" b="0">
              <a:solidFill>
                <a:schemeClr val="bg1"/>
              </a:solidFill>
              <a:latin typeface="+mn-lt"/>
            </a:endParaRPr>
          </a:p>
        </p:txBody>
      </p:sp>
      <p:sp>
        <p:nvSpPr>
          <p:cNvPr id="15" name="Title 1">
            <a:extLst>
              <a:ext uri="{FF2B5EF4-FFF2-40B4-BE49-F238E27FC236}">
                <a16:creationId xmlns:a16="http://schemas.microsoft.com/office/drawing/2014/main" id="{5E50EF58-DE27-394D-FCA6-0EC29F8FADD9}"/>
              </a:ext>
            </a:extLst>
          </p:cNvPr>
          <p:cNvSpPr txBox="1">
            <a:spLocks/>
          </p:cNvSpPr>
          <p:nvPr/>
        </p:nvSpPr>
        <p:spPr>
          <a:xfrm>
            <a:off x="3130950" y="3845369"/>
            <a:ext cx="6116746" cy="2257590"/>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8550" lvl="0">
              <a:lnSpc>
                <a:spcPct val="100000"/>
              </a:lnSpc>
              <a:spcAft>
                <a:spcPts val="600"/>
              </a:spcAft>
              <a:buClr>
                <a:schemeClr val="bg1"/>
              </a:buClr>
              <a:defRPr/>
            </a:pPr>
            <a:endParaRPr lang="en-US" sz="1400" b="0">
              <a:solidFill>
                <a:schemeClr val="bg1"/>
              </a:solidFill>
              <a:latin typeface="TWK Everett" panose="020B0204000000000000"/>
            </a:endParaRPr>
          </a:p>
        </p:txBody>
      </p:sp>
      <p:pic>
        <p:nvPicPr>
          <p:cNvPr id="19" name="Picture 18">
            <a:extLst>
              <a:ext uri="{FF2B5EF4-FFF2-40B4-BE49-F238E27FC236}">
                <a16:creationId xmlns:a16="http://schemas.microsoft.com/office/drawing/2014/main" id="{25140D4D-8C64-3CD6-8D78-5115383C65C7}"/>
              </a:ext>
            </a:extLst>
          </p:cNvPr>
          <p:cNvPicPr>
            <a:picLocks noChangeAspect="1"/>
          </p:cNvPicPr>
          <p:nvPr/>
        </p:nvPicPr>
        <p:blipFill>
          <a:blip r:embed="rId2"/>
          <a:srcRect/>
          <a:stretch/>
        </p:blipFill>
        <p:spPr>
          <a:xfrm>
            <a:off x="4987931" y="1839826"/>
            <a:ext cx="1201392" cy="687318"/>
          </a:xfrm>
          <a:prstGeom prst="rect">
            <a:avLst/>
          </a:prstGeom>
        </p:spPr>
      </p:pic>
      <p:pic>
        <p:nvPicPr>
          <p:cNvPr id="20" name="Picture 19" descr="A white x on a black background&#10;&#10;Description automatically generated">
            <a:extLst>
              <a:ext uri="{FF2B5EF4-FFF2-40B4-BE49-F238E27FC236}">
                <a16:creationId xmlns:a16="http://schemas.microsoft.com/office/drawing/2014/main" id="{E87DDB8F-2E41-756B-A7AF-08E194EA90C8}"/>
              </a:ext>
            </a:extLst>
          </p:cNvPr>
          <p:cNvPicPr>
            <a:picLocks noChangeAspect="1"/>
          </p:cNvPicPr>
          <p:nvPr/>
        </p:nvPicPr>
        <p:blipFill>
          <a:blip r:embed="rId3"/>
          <a:stretch>
            <a:fillRect/>
          </a:stretch>
        </p:blipFill>
        <p:spPr>
          <a:xfrm>
            <a:off x="462004" y="212041"/>
            <a:ext cx="2747921" cy="469104"/>
          </a:xfrm>
          <a:prstGeom prst="rect">
            <a:avLst/>
          </a:prstGeom>
        </p:spPr>
      </p:pic>
      <p:sp>
        <p:nvSpPr>
          <p:cNvPr id="10" name="TextBox 9">
            <a:extLst>
              <a:ext uri="{FF2B5EF4-FFF2-40B4-BE49-F238E27FC236}">
                <a16:creationId xmlns:a16="http://schemas.microsoft.com/office/drawing/2014/main" id="{67BEFC5B-AF16-388C-7B25-978479A12976}"/>
              </a:ext>
            </a:extLst>
          </p:cNvPr>
          <p:cNvSpPr txBox="1"/>
          <p:nvPr/>
        </p:nvSpPr>
        <p:spPr>
          <a:xfrm>
            <a:off x="3645291" y="2087421"/>
            <a:ext cx="6237613" cy="276999"/>
          </a:xfrm>
          <a:prstGeom prst="rect">
            <a:avLst/>
          </a:prstGeom>
          <a:noFill/>
        </p:spPr>
        <p:txBody>
          <a:bodyPr wrap="square" lIns="0" tIns="0" rIns="0" bIns="0" anchor="ctr" anchorCtr="0">
            <a:spAutoFit/>
          </a:bodyPr>
          <a:lstStyle/>
          <a:p>
            <a:r>
              <a:rPr lang="en-US">
                <a:solidFill>
                  <a:schemeClr val="bg1"/>
                </a:solidFill>
                <a:latin typeface="TWK Everett" panose="020B0204000000000000"/>
              </a:rPr>
              <a:t>Expand Your Expertise through Collaboration</a:t>
            </a:r>
          </a:p>
        </p:txBody>
      </p:sp>
    </p:spTree>
    <p:extLst>
      <p:ext uri="{BB962C8B-B14F-4D97-AF65-F5344CB8AC3E}">
        <p14:creationId xmlns:p14="http://schemas.microsoft.com/office/powerpoint/2010/main" val="4543332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52C535-6A10-DAD3-3917-242D4EDE53FC}"/>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A00C4FE8-6CC4-A5DF-63CD-1CAFE6F598E7}"/>
              </a:ext>
            </a:extLst>
          </p:cNvPr>
          <p:cNvSpPr/>
          <p:nvPr/>
        </p:nvSpPr>
        <p:spPr>
          <a:xfrm>
            <a:off x="0" y="2162214"/>
            <a:ext cx="12192000" cy="42385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0B0204000000000000" pitchFamily="34" charset="0"/>
              <a:ea typeface="+mn-ea"/>
              <a:cs typeface="+mn-cs"/>
            </a:endParaRPr>
          </a:p>
        </p:txBody>
      </p:sp>
      <p:sp>
        <p:nvSpPr>
          <p:cNvPr id="9" name="Rectangle 8">
            <a:extLst>
              <a:ext uri="{FF2B5EF4-FFF2-40B4-BE49-F238E27FC236}">
                <a16:creationId xmlns:a16="http://schemas.microsoft.com/office/drawing/2014/main" id="{C662063D-89D8-3179-2138-465D84A4ACC9}"/>
              </a:ext>
            </a:extLst>
          </p:cNvPr>
          <p:cNvSpPr/>
          <p:nvPr/>
        </p:nvSpPr>
        <p:spPr>
          <a:xfrm>
            <a:off x="2911475" y="2295165"/>
            <a:ext cx="8820150" cy="40386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0B0204000000000000" pitchFamily="34" charset="0"/>
              <a:ea typeface="+mn-ea"/>
              <a:cs typeface="+mn-cs"/>
            </a:endParaRPr>
          </a:p>
        </p:txBody>
      </p:sp>
      <p:sp>
        <p:nvSpPr>
          <p:cNvPr id="187" name="Rectangle 186">
            <a:extLst>
              <a:ext uri="{FF2B5EF4-FFF2-40B4-BE49-F238E27FC236}">
                <a16:creationId xmlns:a16="http://schemas.microsoft.com/office/drawing/2014/main" id="{37850654-8A16-9DE4-BCB4-B9BE2A53C9AA}"/>
              </a:ext>
            </a:extLst>
          </p:cNvPr>
          <p:cNvSpPr/>
          <p:nvPr/>
        </p:nvSpPr>
        <p:spPr>
          <a:xfrm>
            <a:off x="0" y="2162214"/>
            <a:ext cx="457200" cy="42385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0B0204000000000000" pitchFamily="34" charset="0"/>
              <a:ea typeface="+mn-ea"/>
              <a:cs typeface="+mn-cs"/>
            </a:endParaRPr>
          </a:p>
        </p:txBody>
      </p:sp>
      <p:cxnSp>
        <p:nvCxnSpPr>
          <p:cNvPr id="20" name="Straight Connector 19">
            <a:extLst>
              <a:ext uri="{FF2B5EF4-FFF2-40B4-BE49-F238E27FC236}">
                <a16:creationId xmlns:a16="http://schemas.microsoft.com/office/drawing/2014/main" id="{82772130-312A-2494-6F90-0ACEA49037EA}"/>
              </a:ext>
            </a:extLst>
          </p:cNvPr>
          <p:cNvCxnSpPr>
            <a:cxnSpLocks/>
          </p:cNvCxnSpPr>
          <p:nvPr/>
        </p:nvCxnSpPr>
        <p:spPr>
          <a:xfrm>
            <a:off x="4015740" y="6074290"/>
            <a:ext cx="7026910" cy="0"/>
          </a:xfrm>
          <a:prstGeom prst="line">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7B6A216-B539-82C8-3C3B-BDC6AAB0173A}"/>
              </a:ext>
            </a:extLst>
          </p:cNvPr>
          <p:cNvCxnSpPr>
            <a:cxnSpLocks/>
          </p:cNvCxnSpPr>
          <p:nvPr/>
        </p:nvCxnSpPr>
        <p:spPr>
          <a:xfrm flipV="1">
            <a:off x="4015740" y="2950090"/>
            <a:ext cx="0" cy="31242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7" name="Title 1">
            <a:extLst>
              <a:ext uri="{FF2B5EF4-FFF2-40B4-BE49-F238E27FC236}">
                <a16:creationId xmlns:a16="http://schemas.microsoft.com/office/drawing/2014/main" id="{0022895C-8480-54C5-90CB-5130022AB603}"/>
              </a:ext>
            </a:extLst>
          </p:cNvPr>
          <p:cNvSpPr txBox="1">
            <a:spLocks/>
          </p:cNvSpPr>
          <p:nvPr/>
        </p:nvSpPr>
        <p:spPr>
          <a:xfrm>
            <a:off x="11132852" y="5965318"/>
            <a:ext cx="331872" cy="217945"/>
          </a:xfrm>
          <a:prstGeom prst="rect">
            <a:avLst/>
          </a:prstGeom>
        </p:spPr>
        <p:txBody>
          <a:bodyPr vert="horz" wrap="square" lIns="0" tIns="45720" rIns="0" bIns="45720" rtlCol="0" anchor="t">
            <a:spAutoFit/>
          </a:bodyPr>
          <a:lstStyle>
            <a:lvl1pPr algn="l" defTabSz="914400" rtl="0" eaLnBrk="1" latinLnBrk="0" hangingPunct="1">
              <a:lnSpc>
                <a:spcPct val="90000"/>
              </a:lnSpc>
              <a:spcBef>
                <a:spcPct val="0"/>
              </a:spcBef>
              <a:buNone/>
              <a:defRPr sz="4000" kern="1200">
                <a:solidFill>
                  <a:schemeClr val="bg1"/>
                </a:solidFill>
                <a:latin typeface="TWK Everett" panose="020B0204000000000000" pitchFamily="34" charset="77"/>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GB" sz="900" b="0" i="0" u="none" strike="noStrike" kern="1200" cap="none" spc="0" normalizeH="0" baseline="0" noProof="0">
                <a:ln>
                  <a:noFill/>
                </a:ln>
                <a:solidFill>
                  <a:srgbClr val="1D3152"/>
                </a:solidFill>
                <a:effectLst/>
                <a:uLnTx/>
                <a:uFillTx/>
                <a:latin typeface="TWK Everett" panose="020B0204000000000000" pitchFamily="34" charset="77"/>
                <a:ea typeface="+mj-ea"/>
                <a:cs typeface="+mj-cs"/>
              </a:rPr>
              <a:t>Time</a:t>
            </a:r>
          </a:p>
        </p:txBody>
      </p:sp>
      <p:cxnSp>
        <p:nvCxnSpPr>
          <p:cNvPr id="29" name="Straight Connector 28">
            <a:extLst>
              <a:ext uri="{FF2B5EF4-FFF2-40B4-BE49-F238E27FC236}">
                <a16:creationId xmlns:a16="http://schemas.microsoft.com/office/drawing/2014/main" id="{50C101B1-B27E-471B-2A21-E224D9461CA1}"/>
              </a:ext>
            </a:extLst>
          </p:cNvPr>
          <p:cNvCxnSpPr>
            <a:cxnSpLocks/>
          </p:cNvCxnSpPr>
          <p:nvPr/>
        </p:nvCxnSpPr>
        <p:spPr>
          <a:xfrm>
            <a:off x="3951288" y="3457087"/>
            <a:ext cx="58102" cy="0"/>
          </a:xfrm>
          <a:prstGeom prst="line">
            <a:avLst/>
          </a:prstGeom>
          <a:ln>
            <a:solidFill>
              <a:schemeClr val="accent2"/>
            </a:solidFill>
            <a:headEnd w="sm" len="sm"/>
            <a:tailEnd type="none"/>
          </a:ln>
        </p:spPr>
        <p:style>
          <a:lnRef idx="1">
            <a:schemeClr val="accent1"/>
          </a:lnRef>
          <a:fillRef idx="0">
            <a:schemeClr val="accent1"/>
          </a:fillRef>
          <a:effectRef idx="0">
            <a:schemeClr val="accent1"/>
          </a:effectRef>
          <a:fontRef idx="minor">
            <a:schemeClr val="tx1"/>
          </a:fontRef>
        </p:style>
      </p:cxnSp>
      <p:sp>
        <p:nvSpPr>
          <p:cNvPr id="31" name="Title 1">
            <a:extLst>
              <a:ext uri="{FF2B5EF4-FFF2-40B4-BE49-F238E27FC236}">
                <a16:creationId xmlns:a16="http://schemas.microsoft.com/office/drawing/2014/main" id="{85696182-4FA4-D44E-903B-E762535C3A99}"/>
              </a:ext>
            </a:extLst>
          </p:cNvPr>
          <p:cNvSpPr txBox="1">
            <a:spLocks/>
          </p:cNvSpPr>
          <p:nvPr/>
        </p:nvSpPr>
        <p:spPr>
          <a:xfrm>
            <a:off x="3368966" y="3344731"/>
            <a:ext cx="390523" cy="217945"/>
          </a:xfrm>
          <a:prstGeom prst="rect">
            <a:avLst/>
          </a:prstGeom>
        </p:spPr>
        <p:txBody>
          <a:bodyPr vert="horz" wrap="square" lIns="0" tIns="45720" rIns="0" bIns="45720" rtlCol="0" anchor="t">
            <a:spAutoFit/>
          </a:bodyPr>
          <a:lstStyle>
            <a:lvl1pPr algn="l" defTabSz="914400" rtl="0" eaLnBrk="1" latinLnBrk="0" hangingPunct="1">
              <a:lnSpc>
                <a:spcPct val="90000"/>
              </a:lnSpc>
              <a:spcBef>
                <a:spcPct val="0"/>
              </a:spcBef>
              <a:buNone/>
              <a:defRPr sz="4000" kern="1200">
                <a:solidFill>
                  <a:schemeClr val="bg1"/>
                </a:solidFill>
                <a:latin typeface="TWK Everett" panose="020B0204000000000000" pitchFamily="34" charset="77"/>
                <a:ea typeface="+mj-ea"/>
                <a:cs typeface="+mj-cs"/>
              </a:defRPr>
            </a:lvl1pPr>
          </a:lstStyle>
          <a:p>
            <a:pPr marL="0" marR="0" lvl="0" indent="0" algn="r" defTabSz="914400" rtl="0" eaLnBrk="1" fontAlgn="auto" latinLnBrk="0" hangingPunct="1">
              <a:lnSpc>
                <a:spcPct val="90000"/>
              </a:lnSpc>
              <a:spcBef>
                <a:spcPct val="0"/>
              </a:spcBef>
              <a:spcAft>
                <a:spcPts val="600"/>
              </a:spcAft>
              <a:buClrTx/>
              <a:buSzTx/>
              <a:buFontTx/>
              <a:buNone/>
              <a:tabLst/>
              <a:defRPr/>
            </a:pPr>
            <a:r>
              <a:rPr kumimoji="0" lang="en-GB" sz="900" b="0" i="0" u="none" strike="noStrike" kern="1200" cap="none" spc="0" normalizeH="0" baseline="0" noProof="0">
                <a:ln>
                  <a:noFill/>
                </a:ln>
                <a:solidFill>
                  <a:srgbClr val="1D3152"/>
                </a:solidFill>
                <a:effectLst/>
                <a:uLnTx/>
                <a:uFillTx/>
                <a:latin typeface="TWK Everett" panose="020B0204000000000000" pitchFamily="34" charset="77"/>
                <a:ea typeface="+mj-ea"/>
                <a:cs typeface="+mj-cs"/>
              </a:rPr>
              <a:t>$250k</a:t>
            </a:r>
          </a:p>
        </p:txBody>
      </p:sp>
      <p:cxnSp>
        <p:nvCxnSpPr>
          <p:cNvPr id="33" name="Straight Connector 32">
            <a:extLst>
              <a:ext uri="{FF2B5EF4-FFF2-40B4-BE49-F238E27FC236}">
                <a16:creationId xmlns:a16="http://schemas.microsoft.com/office/drawing/2014/main" id="{027E318C-5F95-BF73-226D-08018308BE46}"/>
              </a:ext>
            </a:extLst>
          </p:cNvPr>
          <p:cNvCxnSpPr>
            <a:cxnSpLocks/>
          </p:cNvCxnSpPr>
          <p:nvPr/>
        </p:nvCxnSpPr>
        <p:spPr>
          <a:xfrm>
            <a:off x="3951288" y="5582750"/>
            <a:ext cx="58102" cy="0"/>
          </a:xfrm>
          <a:prstGeom prst="line">
            <a:avLst/>
          </a:prstGeom>
          <a:ln>
            <a:solidFill>
              <a:schemeClr val="accent2"/>
            </a:solidFill>
            <a:headEnd w="sm" len="sm"/>
            <a:tailEnd type="none"/>
          </a:ln>
        </p:spPr>
        <p:style>
          <a:lnRef idx="1">
            <a:schemeClr val="accent1"/>
          </a:lnRef>
          <a:fillRef idx="0">
            <a:schemeClr val="accent1"/>
          </a:fillRef>
          <a:effectRef idx="0">
            <a:schemeClr val="accent1"/>
          </a:effectRef>
          <a:fontRef idx="minor">
            <a:schemeClr val="tx1"/>
          </a:fontRef>
        </p:style>
      </p:cxnSp>
      <p:sp>
        <p:nvSpPr>
          <p:cNvPr id="34" name="Title 1">
            <a:extLst>
              <a:ext uri="{FF2B5EF4-FFF2-40B4-BE49-F238E27FC236}">
                <a16:creationId xmlns:a16="http://schemas.microsoft.com/office/drawing/2014/main" id="{E641A95C-AA82-28F6-56CB-99B7390026DA}"/>
              </a:ext>
            </a:extLst>
          </p:cNvPr>
          <p:cNvSpPr txBox="1">
            <a:spLocks/>
          </p:cNvSpPr>
          <p:nvPr/>
        </p:nvSpPr>
        <p:spPr>
          <a:xfrm>
            <a:off x="3363278" y="4404193"/>
            <a:ext cx="390523" cy="217945"/>
          </a:xfrm>
          <a:prstGeom prst="rect">
            <a:avLst/>
          </a:prstGeom>
        </p:spPr>
        <p:txBody>
          <a:bodyPr vert="horz" wrap="square" lIns="0" tIns="45720" rIns="0" bIns="45720" rtlCol="0" anchor="t">
            <a:spAutoFit/>
          </a:bodyPr>
          <a:lstStyle>
            <a:lvl1pPr algn="l" defTabSz="914400" rtl="0" eaLnBrk="1" latinLnBrk="0" hangingPunct="1">
              <a:lnSpc>
                <a:spcPct val="90000"/>
              </a:lnSpc>
              <a:spcBef>
                <a:spcPct val="0"/>
              </a:spcBef>
              <a:buNone/>
              <a:defRPr sz="4000" kern="1200">
                <a:solidFill>
                  <a:schemeClr val="bg1"/>
                </a:solidFill>
                <a:latin typeface="TWK Everett" panose="020B0204000000000000" pitchFamily="34" charset="77"/>
                <a:ea typeface="+mj-ea"/>
                <a:cs typeface="+mj-cs"/>
              </a:defRPr>
            </a:lvl1pPr>
          </a:lstStyle>
          <a:p>
            <a:pPr marL="0" marR="0" lvl="0" indent="0" algn="r" defTabSz="914400" rtl="0" eaLnBrk="1" fontAlgn="auto" latinLnBrk="0" hangingPunct="1">
              <a:lnSpc>
                <a:spcPct val="90000"/>
              </a:lnSpc>
              <a:spcBef>
                <a:spcPct val="0"/>
              </a:spcBef>
              <a:spcAft>
                <a:spcPts val="600"/>
              </a:spcAft>
              <a:buClrTx/>
              <a:buSzTx/>
              <a:buFontTx/>
              <a:buNone/>
              <a:tabLst/>
              <a:defRPr/>
            </a:pPr>
            <a:r>
              <a:rPr kumimoji="0" lang="en-GB" sz="900" b="0" i="0" u="none" strike="noStrike" kern="1200" cap="none" spc="0" normalizeH="0" baseline="0" noProof="0">
                <a:ln>
                  <a:noFill/>
                </a:ln>
                <a:solidFill>
                  <a:srgbClr val="1D3152"/>
                </a:solidFill>
                <a:effectLst/>
                <a:uLnTx/>
                <a:uFillTx/>
                <a:latin typeface="TWK Everett" panose="020B0204000000000000" pitchFamily="34" charset="77"/>
                <a:ea typeface="+mj-ea"/>
                <a:cs typeface="+mj-cs"/>
              </a:rPr>
              <a:t>$</a:t>
            </a:r>
            <a:r>
              <a:rPr lang="en-GB" sz="900">
                <a:solidFill>
                  <a:srgbClr val="1D3152"/>
                </a:solidFill>
              </a:rPr>
              <a:t>100</a:t>
            </a:r>
            <a:r>
              <a:rPr kumimoji="0" lang="en-GB" sz="900" b="0" i="0" u="none" strike="noStrike" kern="1200" cap="none" spc="0" normalizeH="0" baseline="0" noProof="0">
                <a:ln>
                  <a:noFill/>
                </a:ln>
                <a:solidFill>
                  <a:srgbClr val="1D3152"/>
                </a:solidFill>
                <a:effectLst/>
                <a:uLnTx/>
                <a:uFillTx/>
                <a:latin typeface="TWK Everett" panose="020B0204000000000000" pitchFamily="34" charset="77"/>
                <a:ea typeface="+mj-ea"/>
                <a:cs typeface="+mj-cs"/>
              </a:rPr>
              <a:t>k</a:t>
            </a:r>
          </a:p>
        </p:txBody>
      </p:sp>
      <p:sp>
        <p:nvSpPr>
          <p:cNvPr id="35" name="Title 1">
            <a:extLst>
              <a:ext uri="{FF2B5EF4-FFF2-40B4-BE49-F238E27FC236}">
                <a16:creationId xmlns:a16="http://schemas.microsoft.com/office/drawing/2014/main" id="{7A485F48-5E93-E208-AA7B-A351AF4C115E}"/>
              </a:ext>
            </a:extLst>
          </p:cNvPr>
          <p:cNvSpPr txBox="1">
            <a:spLocks/>
          </p:cNvSpPr>
          <p:nvPr/>
        </p:nvSpPr>
        <p:spPr>
          <a:xfrm>
            <a:off x="3283168" y="2624229"/>
            <a:ext cx="680720" cy="250261"/>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000" kern="1200">
                <a:solidFill>
                  <a:schemeClr val="bg1"/>
                </a:solidFill>
                <a:latin typeface="TWK Everett" panose="020B0204000000000000" pitchFamily="34" charset="77"/>
                <a:ea typeface="+mj-ea"/>
                <a:cs typeface="+mj-cs"/>
              </a:defRPr>
            </a:lvl1p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GB" sz="900" b="0" i="0" u="none" strike="noStrike" kern="1200" cap="none" spc="0" normalizeH="0" baseline="0" noProof="0">
                <a:ln>
                  <a:noFill/>
                </a:ln>
                <a:solidFill>
                  <a:prstClr val="white">
                    <a:lumMod val="50000"/>
                  </a:prstClr>
                </a:solidFill>
                <a:effectLst/>
                <a:uLnTx/>
                <a:uFillTx/>
                <a:latin typeface="TWK Everett" panose="020B0204000000000000" pitchFamily="34" charset="77"/>
                <a:ea typeface="+mj-ea"/>
                <a:cs typeface="+mj-cs"/>
              </a:rPr>
              <a:t>Annual Recurring $</a:t>
            </a:r>
          </a:p>
        </p:txBody>
      </p:sp>
      <p:sp>
        <p:nvSpPr>
          <p:cNvPr id="52" name="Freeform: Shape 227" hidden="1">
            <a:extLst>
              <a:ext uri="{FF2B5EF4-FFF2-40B4-BE49-F238E27FC236}">
                <a16:creationId xmlns:a16="http://schemas.microsoft.com/office/drawing/2014/main" id="{DE3786E5-92FC-8C96-D2FA-0289D281F0F2}"/>
              </a:ext>
            </a:extLst>
          </p:cNvPr>
          <p:cNvSpPr/>
          <p:nvPr/>
        </p:nvSpPr>
        <p:spPr>
          <a:xfrm>
            <a:off x="7470093" y="4243220"/>
            <a:ext cx="324249" cy="310150"/>
          </a:xfrm>
          <a:custGeom>
            <a:avLst/>
            <a:gdLst>
              <a:gd name="connsiteX0" fmla="*/ 219789 w 219075"/>
              <a:gd name="connsiteY0" fmla="*/ 205740 h 209550"/>
              <a:gd name="connsiteX1" fmla="*/ 219789 w 219075"/>
              <a:gd name="connsiteY1" fmla="*/ 203835 h 209550"/>
              <a:gd name="connsiteX2" fmla="*/ 114062 w 219075"/>
              <a:gd name="connsiteY2" fmla="*/ 1905 h 209550"/>
              <a:gd name="connsiteX3" fmla="*/ 110252 w 219075"/>
              <a:gd name="connsiteY3" fmla="*/ 0 h 209550"/>
              <a:gd name="connsiteX4" fmla="*/ 106442 w 219075"/>
              <a:gd name="connsiteY4" fmla="*/ 1905 h 209550"/>
              <a:gd name="connsiteX5" fmla="*/ 714 w 219075"/>
              <a:gd name="connsiteY5" fmla="*/ 203835 h 209550"/>
              <a:gd name="connsiteX6" fmla="*/ 714 w 219075"/>
              <a:gd name="connsiteY6" fmla="*/ 207645 h 209550"/>
              <a:gd name="connsiteX7" fmla="*/ 3572 w 219075"/>
              <a:gd name="connsiteY7" fmla="*/ 209550 h 209550"/>
              <a:gd name="connsiteX8" fmla="*/ 215027 w 219075"/>
              <a:gd name="connsiteY8" fmla="*/ 209550 h 209550"/>
              <a:gd name="connsiteX9" fmla="*/ 219789 w 219075"/>
              <a:gd name="connsiteY9" fmla="*/ 205740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075" h="209550">
                <a:moveTo>
                  <a:pt x="219789" y="205740"/>
                </a:moveTo>
                <a:cubicBezTo>
                  <a:pt x="219789" y="204788"/>
                  <a:pt x="219789" y="204788"/>
                  <a:pt x="219789" y="203835"/>
                </a:cubicBezTo>
                <a:lnTo>
                  <a:pt x="114062" y="1905"/>
                </a:lnTo>
                <a:cubicBezTo>
                  <a:pt x="113109" y="953"/>
                  <a:pt x="112157" y="0"/>
                  <a:pt x="110252" y="0"/>
                </a:cubicBezTo>
                <a:cubicBezTo>
                  <a:pt x="108347" y="0"/>
                  <a:pt x="107394" y="953"/>
                  <a:pt x="106442" y="1905"/>
                </a:cubicBezTo>
                <a:lnTo>
                  <a:pt x="714" y="203835"/>
                </a:lnTo>
                <a:cubicBezTo>
                  <a:pt x="-238" y="204788"/>
                  <a:pt x="-238" y="206692"/>
                  <a:pt x="714" y="207645"/>
                </a:cubicBezTo>
                <a:cubicBezTo>
                  <a:pt x="1667" y="208597"/>
                  <a:pt x="2619" y="209550"/>
                  <a:pt x="3572" y="209550"/>
                </a:cubicBezTo>
                <a:lnTo>
                  <a:pt x="215027" y="209550"/>
                </a:lnTo>
                <a:cubicBezTo>
                  <a:pt x="217884" y="209550"/>
                  <a:pt x="219789" y="207645"/>
                  <a:pt x="219789" y="205740"/>
                </a:cubicBezTo>
                <a:close/>
              </a:path>
            </a:pathLst>
          </a:custGeom>
          <a:no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53" name="Freeform: Shape 214" hidden="1">
            <a:extLst>
              <a:ext uri="{FF2B5EF4-FFF2-40B4-BE49-F238E27FC236}">
                <a16:creationId xmlns:a16="http://schemas.microsoft.com/office/drawing/2014/main" id="{16420E4B-916B-D61C-69ED-079E24786448}"/>
              </a:ext>
            </a:extLst>
          </p:cNvPr>
          <p:cNvSpPr/>
          <p:nvPr/>
        </p:nvSpPr>
        <p:spPr>
          <a:xfrm>
            <a:off x="7597072" y="4369117"/>
            <a:ext cx="70290" cy="146971"/>
          </a:xfrm>
          <a:custGeom>
            <a:avLst/>
            <a:gdLst>
              <a:gd name="connsiteX0" fmla="*/ 9525 w 104775"/>
              <a:gd name="connsiteY0" fmla="*/ 219075 h 219075"/>
              <a:gd name="connsiteX1" fmla="*/ 38100 w 104775"/>
              <a:gd name="connsiteY1" fmla="*/ 114300 h 219075"/>
              <a:gd name="connsiteX2" fmla="*/ 0 w 104775"/>
              <a:gd name="connsiteY2" fmla="*/ 114300 h 219075"/>
              <a:gd name="connsiteX3" fmla="*/ 28575 w 104775"/>
              <a:gd name="connsiteY3" fmla="*/ 0 h 219075"/>
              <a:gd name="connsiteX4" fmla="*/ 104775 w 104775"/>
              <a:gd name="connsiteY4" fmla="*/ 0 h 219075"/>
              <a:gd name="connsiteX5" fmla="*/ 57150 w 104775"/>
              <a:gd name="connsiteY5" fmla="*/ 76200 h 219075"/>
              <a:gd name="connsiteX6" fmla="*/ 104775 w 104775"/>
              <a:gd name="connsiteY6" fmla="*/ 76200 h 219075"/>
              <a:gd name="connsiteX7" fmla="*/ 9525 w 104775"/>
              <a:gd name="connsiteY7" fmla="*/ 219075 h 219075"/>
              <a:gd name="connsiteX8" fmla="*/ 9525 w 104775"/>
              <a:gd name="connsiteY8" fmla="*/ 219075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75" h="219075">
                <a:moveTo>
                  <a:pt x="9525" y="219075"/>
                </a:moveTo>
                <a:lnTo>
                  <a:pt x="38100" y="114300"/>
                </a:lnTo>
                <a:lnTo>
                  <a:pt x="0" y="114300"/>
                </a:lnTo>
                <a:lnTo>
                  <a:pt x="28575" y="0"/>
                </a:lnTo>
                <a:lnTo>
                  <a:pt x="104775" y="0"/>
                </a:lnTo>
                <a:lnTo>
                  <a:pt x="57150" y="76200"/>
                </a:lnTo>
                <a:lnTo>
                  <a:pt x="104775" y="76200"/>
                </a:lnTo>
                <a:lnTo>
                  <a:pt x="9525" y="219075"/>
                </a:lnTo>
                <a:lnTo>
                  <a:pt x="9525" y="219075"/>
                </a:lnTo>
                <a:close/>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26" name="Title 1">
            <a:extLst>
              <a:ext uri="{FF2B5EF4-FFF2-40B4-BE49-F238E27FC236}">
                <a16:creationId xmlns:a16="http://schemas.microsoft.com/office/drawing/2014/main" id="{4A28E322-9333-B82E-97F9-19A08AB9417D}"/>
              </a:ext>
            </a:extLst>
          </p:cNvPr>
          <p:cNvSpPr txBox="1">
            <a:spLocks/>
          </p:cNvSpPr>
          <p:nvPr/>
        </p:nvSpPr>
        <p:spPr>
          <a:xfrm>
            <a:off x="4588729" y="2675071"/>
            <a:ext cx="1150264" cy="322332"/>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000" kern="1200">
                <a:solidFill>
                  <a:schemeClr val="bg1"/>
                </a:solidFill>
                <a:latin typeface="TWK Everett" panose="020B0204000000000000" pitchFamily="34" charset="77"/>
                <a:ea typeface="+mj-ea"/>
                <a:cs typeface="+mj-cs"/>
              </a:defRPr>
            </a:lvl1pPr>
          </a:lstStyle>
          <a:p>
            <a:pPr marL="0" marR="0" lvl="0" indent="0" defTabSz="914400" rtl="0" eaLnBrk="1" fontAlgn="auto" latinLnBrk="0" hangingPunct="1">
              <a:lnSpc>
                <a:spcPct val="90000"/>
              </a:lnSpc>
              <a:spcBef>
                <a:spcPct val="0"/>
              </a:spcBef>
              <a:spcAft>
                <a:spcPts val="400"/>
              </a:spcAft>
              <a:buClrTx/>
              <a:buSzTx/>
              <a:buFontTx/>
              <a:buNone/>
              <a:tabLst/>
              <a:defRPr/>
            </a:pPr>
            <a:r>
              <a:rPr kumimoji="0" lang="en-GB" sz="1050" b="1" i="0" u="sng" strike="noStrike" kern="1200" cap="none" spc="0" normalizeH="0" baseline="0" noProof="0">
                <a:ln>
                  <a:noFill/>
                </a:ln>
                <a:solidFill>
                  <a:schemeClr val="accent2"/>
                </a:solidFill>
                <a:effectLst/>
                <a:uLnTx/>
                <a:uFillTx/>
                <a:latin typeface="TWK Everett" panose="020B0204000000000000" pitchFamily="34" charset="77"/>
                <a:ea typeface="+mj-ea"/>
                <a:cs typeface="+mj-cs"/>
              </a:rPr>
              <a:t>Contoso SMB</a:t>
            </a:r>
            <a:r>
              <a:rPr kumimoji="0" lang="en-GB" sz="1050" b="1" i="0" u="sng" strike="noStrike" kern="1200" cap="none" spc="0" normalizeH="0" noProof="0">
                <a:ln>
                  <a:noFill/>
                </a:ln>
                <a:solidFill>
                  <a:schemeClr val="accent2"/>
                </a:solidFill>
                <a:effectLst/>
                <a:uLnTx/>
                <a:uFillTx/>
                <a:latin typeface="TWK Everett" panose="020B0204000000000000" pitchFamily="34" charset="77"/>
                <a:ea typeface="+mj-ea"/>
                <a:cs typeface="+mj-cs"/>
              </a:rPr>
              <a:t> </a:t>
            </a:r>
          </a:p>
          <a:p>
            <a:pPr marL="0" marR="0" lvl="0" indent="0" defTabSz="914400" rtl="0" eaLnBrk="1" fontAlgn="auto" latinLnBrk="0" hangingPunct="1">
              <a:lnSpc>
                <a:spcPct val="90000"/>
              </a:lnSpc>
              <a:spcBef>
                <a:spcPct val="0"/>
              </a:spcBef>
              <a:spcAft>
                <a:spcPts val="400"/>
              </a:spcAft>
              <a:buClrTx/>
              <a:buSzTx/>
              <a:buFontTx/>
              <a:buNone/>
              <a:tabLst/>
              <a:defRPr/>
            </a:pPr>
            <a:r>
              <a:rPr lang="en-GB" sz="900" b="1">
                <a:solidFill>
                  <a:schemeClr val="accent2"/>
                </a:solidFill>
              </a:rPr>
              <a:t>150 users</a:t>
            </a:r>
            <a:endParaRPr kumimoji="0" lang="en-GB" sz="900" b="1" i="0" u="none" strike="noStrike" kern="1200" cap="none" spc="0" normalizeH="0" baseline="0" noProof="0">
              <a:ln>
                <a:noFill/>
              </a:ln>
              <a:solidFill>
                <a:schemeClr val="accent2"/>
              </a:solidFill>
              <a:effectLst/>
              <a:uLnTx/>
              <a:uFillTx/>
            </a:endParaRPr>
          </a:p>
        </p:txBody>
      </p:sp>
      <p:sp>
        <p:nvSpPr>
          <p:cNvPr id="28" name="Title 1">
            <a:extLst>
              <a:ext uri="{FF2B5EF4-FFF2-40B4-BE49-F238E27FC236}">
                <a16:creationId xmlns:a16="http://schemas.microsoft.com/office/drawing/2014/main" id="{BA3FC816-88CA-DFD1-3725-FD54D40A4C6D}"/>
              </a:ext>
            </a:extLst>
          </p:cNvPr>
          <p:cNvSpPr txBox="1">
            <a:spLocks/>
          </p:cNvSpPr>
          <p:nvPr/>
        </p:nvSpPr>
        <p:spPr>
          <a:xfrm>
            <a:off x="3359467" y="5522574"/>
            <a:ext cx="390523" cy="217945"/>
          </a:xfrm>
          <a:prstGeom prst="rect">
            <a:avLst/>
          </a:prstGeom>
        </p:spPr>
        <p:txBody>
          <a:bodyPr vert="horz" wrap="square" lIns="0" tIns="45720" rIns="0" bIns="45720" rtlCol="0" anchor="t">
            <a:spAutoFit/>
          </a:bodyPr>
          <a:lstStyle>
            <a:lvl1pPr algn="l" defTabSz="914400" rtl="0" eaLnBrk="1" latinLnBrk="0" hangingPunct="1">
              <a:lnSpc>
                <a:spcPct val="90000"/>
              </a:lnSpc>
              <a:spcBef>
                <a:spcPct val="0"/>
              </a:spcBef>
              <a:buNone/>
              <a:defRPr sz="4000" kern="1200">
                <a:solidFill>
                  <a:schemeClr val="bg1"/>
                </a:solidFill>
                <a:latin typeface="TWK Everett" panose="020B0204000000000000" pitchFamily="34" charset="77"/>
                <a:ea typeface="+mj-ea"/>
                <a:cs typeface="+mj-cs"/>
              </a:defRPr>
            </a:lvl1pPr>
          </a:lstStyle>
          <a:p>
            <a:pPr marL="0" marR="0" lvl="0" indent="0" algn="r" defTabSz="914400" rtl="0" eaLnBrk="1" fontAlgn="auto" latinLnBrk="0" hangingPunct="1">
              <a:lnSpc>
                <a:spcPct val="90000"/>
              </a:lnSpc>
              <a:spcBef>
                <a:spcPct val="0"/>
              </a:spcBef>
              <a:spcAft>
                <a:spcPts val="600"/>
              </a:spcAft>
              <a:buClrTx/>
              <a:buSzTx/>
              <a:buFontTx/>
              <a:buNone/>
              <a:tabLst/>
              <a:defRPr/>
            </a:pPr>
            <a:r>
              <a:rPr kumimoji="0" lang="en-GB" sz="900" b="0" i="0" u="none" strike="noStrike" kern="1200" cap="none" spc="0" normalizeH="0" baseline="0" noProof="0">
                <a:ln>
                  <a:noFill/>
                </a:ln>
                <a:solidFill>
                  <a:srgbClr val="1D3152"/>
                </a:solidFill>
                <a:effectLst/>
                <a:uLnTx/>
                <a:uFillTx/>
                <a:latin typeface="TWK Everett" panose="020B0204000000000000" pitchFamily="34" charset="77"/>
                <a:ea typeface="+mj-ea"/>
                <a:cs typeface="+mj-cs"/>
              </a:rPr>
              <a:t>$</a:t>
            </a:r>
            <a:r>
              <a:rPr lang="en-GB" sz="900" noProof="0">
                <a:solidFill>
                  <a:srgbClr val="1D3152"/>
                </a:solidFill>
              </a:rPr>
              <a:t>4</a:t>
            </a:r>
            <a:r>
              <a:rPr lang="en-GB" sz="900">
                <a:solidFill>
                  <a:srgbClr val="1D3152"/>
                </a:solidFill>
              </a:rPr>
              <a:t>0</a:t>
            </a:r>
            <a:r>
              <a:rPr kumimoji="0" lang="en-GB" sz="900" b="0" i="0" u="none" strike="noStrike" kern="1200" cap="none" spc="0" normalizeH="0" baseline="0" noProof="0">
                <a:ln>
                  <a:noFill/>
                </a:ln>
                <a:solidFill>
                  <a:srgbClr val="1D3152"/>
                </a:solidFill>
                <a:effectLst/>
                <a:uLnTx/>
                <a:uFillTx/>
                <a:latin typeface="TWK Everett" panose="020B0204000000000000" pitchFamily="34" charset="77"/>
                <a:ea typeface="+mj-ea"/>
                <a:cs typeface="+mj-cs"/>
              </a:rPr>
              <a:t>k</a:t>
            </a:r>
          </a:p>
        </p:txBody>
      </p:sp>
      <p:cxnSp>
        <p:nvCxnSpPr>
          <p:cNvPr id="30" name="Straight Connector 29">
            <a:extLst>
              <a:ext uri="{FF2B5EF4-FFF2-40B4-BE49-F238E27FC236}">
                <a16:creationId xmlns:a16="http://schemas.microsoft.com/office/drawing/2014/main" id="{6EC06077-9F0B-9E10-385E-228A271407D5}"/>
              </a:ext>
            </a:extLst>
          </p:cNvPr>
          <p:cNvCxnSpPr>
            <a:cxnSpLocks/>
          </p:cNvCxnSpPr>
          <p:nvPr/>
        </p:nvCxnSpPr>
        <p:spPr>
          <a:xfrm>
            <a:off x="3957638" y="4511187"/>
            <a:ext cx="58102" cy="0"/>
          </a:xfrm>
          <a:prstGeom prst="line">
            <a:avLst/>
          </a:prstGeom>
          <a:ln>
            <a:solidFill>
              <a:schemeClr val="accent2"/>
            </a:solidFill>
            <a:headEnd w="sm" len="sm"/>
            <a:tailEnd type="none"/>
          </a:ln>
        </p:spPr>
        <p:style>
          <a:lnRef idx="1">
            <a:schemeClr val="accent1"/>
          </a:lnRef>
          <a:fillRef idx="0">
            <a:schemeClr val="accent1"/>
          </a:fillRef>
          <a:effectRef idx="0">
            <a:schemeClr val="accent1"/>
          </a:effectRef>
          <a:fontRef idx="minor">
            <a:schemeClr val="tx1"/>
          </a:fontRef>
        </p:style>
      </p:cxnSp>
      <p:pic>
        <p:nvPicPr>
          <p:cNvPr id="36" name="Picture 35" descr="A logo for a company&#10;&#10;Description automatically generated">
            <a:extLst>
              <a:ext uri="{FF2B5EF4-FFF2-40B4-BE49-F238E27FC236}">
                <a16:creationId xmlns:a16="http://schemas.microsoft.com/office/drawing/2014/main" id="{6972AD0E-333A-F152-C2DF-0C9D8A54794C}"/>
              </a:ext>
            </a:extLst>
          </p:cNvPr>
          <p:cNvPicPr>
            <a:picLocks noChangeAspect="1"/>
          </p:cNvPicPr>
          <p:nvPr/>
        </p:nvPicPr>
        <p:blipFill>
          <a:blip r:embed="rId3"/>
          <a:stretch>
            <a:fillRect/>
          </a:stretch>
        </p:blipFill>
        <p:spPr>
          <a:xfrm>
            <a:off x="662604" y="3179509"/>
            <a:ext cx="1649011" cy="1649011"/>
          </a:xfrm>
          <a:prstGeom prst="rect">
            <a:avLst/>
          </a:prstGeom>
        </p:spPr>
      </p:pic>
      <p:pic>
        <p:nvPicPr>
          <p:cNvPr id="6" name="Picture 5" descr="A logo on a black background&#10;&#10;Description automatically generated">
            <a:extLst>
              <a:ext uri="{FF2B5EF4-FFF2-40B4-BE49-F238E27FC236}">
                <a16:creationId xmlns:a16="http://schemas.microsoft.com/office/drawing/2014/main" id="{5DAB7AB9-EC62-8F0E-8454-C376FE85CB1F}"/>
              </a:ext>
            </a:extLst>
          </p:cNvPr>
          <p:cNvPicPr>
            <a:picLocks noChangeAspect="1"/>
          </p:cNvPicPr>
          <p:nvPr/>
        </p:nvPicPr>
        <p:blipFill>
          <a:blip r:embed="rId4"/>
          <a:srcRect l="11777" t="24949" r="11291" b="27044"/>
          <a:stretch/>
        </p:blipFill>
        <p:spPr>
          <a:xfrm>
            <a:off x="753494" y="4924994"/>
            <a:ext cx="1467229" cy="415731"/>
          </a:xfrm>
          <a:prstGeom prst="rect">
            <a:avLst/>
          </a:prstGeom>
        </p:spPr>
      </p:pic>
      <p:cxnSp>
        <p:nvCxnSpPr>
          <p:cNvPr id="44" name="Straight Connector 43">
            <a:extLst>
              <a:ext uri="{FF2B5EF4-FFF2-40B4-BE49-F238E27FC236}">
                <a16:creationId xmlns:a16="http://schemas.microsoft.com/office/drawing/2014/main" id="{636043BA-B8A8-9E04-EBB5-6B8C3FB56756}"/>
              </a:ext>
            </a:extLst>
          </p:cNvPr>
          <p:cNvCxnSpPr>
            <a:cxnSpLocks/>
          </p:cNvCxnSpPr>
          <p:nvPr/>
        </p:nvCxnSpPr>
        <p:spPr>
          <a:xfrm flipV="1">
            <a:off x="4678173" y="5289346"/>
            <a:ext cx="2254357" cy="330279"/>
          </a:xfrm>
          <a:prstGeom prst="line">
            <a:avLst/>
          </a:prstGeom>
          <a:ln w="38100" cap="rnd">
            <a:solidFill>
              <a:srgbClr val="243A5E"/>
            </a:solidFill>
          </a:ln>
        </p:spPr>
        <p:style>
          <a:lnRef idx="2">
            <a:schemeClr val="accent1"/>
          </a:lnRef>
          <a:fillRef idx="0">
            <a:schemeClr val="accent1"/>
          </a:fillRef>
          <a:effectRef idx="1">
            <a:schemeClr val="accent1"/>
          </a:effectRef>
          <a:fontRef idx="minor">
            <a:schemeClr val="tx1"/>
          </a:fontRef>
        </p:style>
      </p:cxnSp>
      <p:cxnSp>
        <p:nvCxnSpPr>
          <p:cNvPr id="49" name="Straight Connector 48">
            <a:extLst>
              <a:ext uri="{FF2B5EF4-FFF2-40B4-BE49-F238E27FC236}">
                <a16:creationId xmlns:a16="http://schemas.microsoft.com/office/drawing/2014/main" id="{95930C0E-7E4D-8066-ECE6-B9EE537A3E3C}"/>
              </a:ext>
            </a:extLst>
          </p:cNvPr>
          <p:cNvCxnSpPr>
            <a:cxnSpLocks/>
          </p:cNvCxnSpPr>
          <p:nvPr/>
        </p:nvCxnSpPr>
        <p:spPr>
          <a:xfrm flipV="1">
            <a:off x="6932530" y="4642206"/>
            <a:ext cx="1907134" cy="642918"/>
          </a:xfrm>
          <a:prstGeom prst="line">
            <a:avLst/>
          </a:prstGeom>
          <a:ln w="38100" cap="rnd">
            <a:solidFill>
              <a:srgbClr val="243A5E"/>
            </a:solidFill>
          </a:ln>
        </p:spPr>
        <p:style>
          <a:lnRef idx="2">
            <a:schemeClr val="accent1"/>
          </a:lnRef>
          <a:fillRef idx="0">
            <a:schemeClr val="accent1"/>
          </a:fillRef>
          <a:effectRef idx="1">
            <a:schemeClr val="accent1"/>
          </a:effectRef>
          <a:fontRef idx="minor">
            <a:schemeClr val="tx1"/>
          </a:fontRef>
        </p:style>
      </p:cxnSp>
      <p:cxnSp>
        <p:nvCxnSpPr>
          <p:cNvPr id="54" name="Straight Connector 53">
            <a:extLst>
              <a:ext uri="{FF2B5EF4-FFF2-40B4-BE49-F238E27FC236}">
                <a16:creationId xmlns:a16="http://schemas.microsoft.com/office/drawing/2014/main" id="{1F73A57D-AF81-0ACB-F8BF-F48C481674B7}"/>
              </a:ext>
            </a:extLst>
          </p:cNvPr>
          <p:cNvCxnSpPr>
            <a:cxnSpLocks/>
          </p:cNvCxnSpPr>
          <p:nvPr/>
        </p:nvCxnSpPr>
        <p:spPr>
          <a:xfrm flipV="1">
            <a:off x="8862449" y="3154078"/>
            <a:ext cx="1743134" cy="1478304"/>
          </a:xfrm>
          <a:prstGeom prst="line">
            <a:avLst/>
          </a:prstGeom>
          <a:ln w="38100" cap="rnd">
            <a:solidFill>
              <a:srgbClr val="243A5E"/>
            </a:solidFill>
          </a:ln>
        </p:spPr>
        <p:style>
          <a:lnRef idx="2">
            <a:schemeClr val="accent1"/>
          </a:lnRef>
          <a:fillRef idx="0">
            <a:schemeClr val="accent1"/>
          </a:fillRef>
          <a:effectRef idx="1">
            <a:schemeClr val="accent1"/>
          </a:effectRef>
          <a:fontRef idx="minor">
            <a:schemeClr val="tx1"/>
          </a:fontRef>
        </p:style>
      </p:cxnSp>
      <p:sp>
        <p:nvSpPr>
          <p:cNvPr id="41" name="Oval 40">
            <a:extLst>
              <a:ext uri="{FF2B5EF4-FFF2-40B4-BE49-F238E27FC236}">
                <a16:creationId xmlns:a16="http://schemas.microsoft.com/office/drawing/2014/main" id="{3CBD4FC8-479F-9AD2-4391-284A687040E9}"/>
              </a:ext>
            </a:extLst>
          </p:cNvPr>
          <p:cNvSpPr/>
          <p:nvPr/>
        </p:nvSpPr>
        <p:spPr>
          <a:xfrm>
            <a:off x="6794550" y="5178540"/>
            <a:ext cx="204041" cy="21350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grpSp>
        <p:nvGrpSpPr>
          <p:cNvPr id="63" name="Group 62">
            <a:extLst>
              <a:ext uri="{FF2B5EF4-FFF2-40B4-BE49-F238E27FC236}">
                <a16:creationId xmlns:a16="http://schemas.microsoft.com/office/drawing/2014/main" id="{FE280EFB-FA4B-ACC5-402D-3A426EC83FDA}"/>
              </a:ext>
            </a:extLst>
          </p:cNvPr>
          <p:cNvGrpSpPr/>
          <p:nvPr/>
        </p:nvGrpSpPr>
        <p:grpSpPr>
          <a:xfrm>
            <a:off x="8670471" y="2504172"/>
            <a:ext cx="1455418" cy="756064"/>
            <a:chOff x="1277623" y="4648816"/>
            <a:chExt cx="1455418" cy="756064"/>
          </a:xfrm>
        </p:grpSpPr>
        <p:grpSp>
          <p:nvGrpSpPr>
            <p:cNvPr id="64" name="Group 63">
              <a:extLst>
                <a:ext uri="{FF2B5EF4-FFF2-40B4-BE49-F238E27FC236}">
                  <a16:creationId xmlns:a16="http://schemas.microsoft.com/office/drawing/2014/main" id="{3BF8199C-C46D-8084-8EA5-FBFD0B9C49D9}"/>
                </a:ext>
              </a:extLst>
            </p:cNvPr>
            <p:cNvGrpSpPr/>
            <p:nvPr/>
          </p:nvGrpSpPr>
          <p:grpSpPr>
            <a:xfrm>
              <a:off x="1277623" y="4648823"/>
              <a:ext cx="1455418" cy="756057"/>
              <a:chOff x="6642054" y="3789466"/>
              <a:chExt cx="2488271" cy="4679627"/>
            </a:xfrm>
          </p:grpSpPr>
          <p:sp>
            <p:nvSpPr>
              <p:cNvPr id="68" name="Rectangle: Rounded Corners 67">
                <a:extLst>
                  <a:ext uri="{FF2B5EF4-FFF2-40B4-BE49-F238E27FC236}">
                    <a16:creationId xmlns:a16="http://schemas.microsoft.com/office/drawing/2014/main" id="{3C6A584A-4111-B2BE-A93F-676003FECBF3}"/>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204000000000000" pitchFamily="34" charset="0"/>
                  <a:ea typeface="+mn-ea"/>
                  <a:cs typeface="+mn-cs"/>
                </a:endParaRPr>
              </a:p>
            </p:txBody>
          </p:sp>
          <p:sp>
            <p:nvSpPr>
              <p:cNvPr id="69" name="Rectangle: Rounded Corners 68">
                <a:extLst>
                  <a:ext uri="{FF2B5EF4-FFF2-40B4-BE49-F238E27FC236}">
                    <a16:creationId xmlns:a16="http://schemas.microsoft.com/office/drawing/2014/main" id="{25CEBE24-0E56-15F0-A300-6B4808EA7070}"/>
                  </a:ext>
                </a:extLst>
              </p:cNvPr>
              <p:cNvSpPr/>
              <p:nvPr/>
            </p:nvSpPr>
            <p:spPr>
              <a:xfrm>
                <a:off x="6642054" y="3789466"/>
                <a:ext cx="2488271" cy="467962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204000000000000" pitchFamily="34" charset="0"/>
                  <a:ea typeface="+mn-ea"/>
                  <a:cs typeface="+mn-cs"/>
                </a:endParaRPr>
              </a:p>
            </p:txBody>
          </p:sp>
        </p:grpSp>
        <p:cxnSp>
          <p:nvCxnSpPr>
            <p:cNvPr id="65" name="Straight Connector 64">
              <a:extLst>
                <a:ext uri="{FF2B5EF4-FFF2-40B4-BE49-F238E27FC236}">
                  <a16:creationId xmlns:a16="http://schemas.microsoft.com/office/drawing/2014/main" id="{4C3BEFEA-DE38-D15D-47B8-2710A8B9FE07}"/>
                </a:ext>
              </a:extLst>
            </p:cNvPr>
            <p:cNvCxnSpPr>
              <a:cxnSpLocks/>
            </p:cNvCxnSpPr>
            <p:nvPr/>
          </p:nvCxnSpPr>
          <p:spPr>
            <a:xfrm>
              <a:off x="1339332" y="4886540"/>
              <a:ext cx="1332000" cy="0"/>
            </a:xfrm>
            <a:prstGeom prst="line">
              <a:avLst/>
            </a:prstGeom>
            <a:noFill/>
            <a:ln w="19050" cap="flat" cmpd="sng" algn="ctr">
              <a:solidFill>
                <a:srgbClr val="FFFFFF"/>
              </a:solidFill>
              <a:prstDash val="solid"/>
            </a:ln>
            <a:effectLst>
              <a:outerShdw blurRad="25400" dist="25400" dir="2700000" algn="tl" rotWithShape="0">
                <a:prstClr val="black">
                  <a:alpha val="5000"/>
                </a:prstClr>
              </a:outerShdw>
            </a:effectLst>
          </p:spPr>
        </p:cxnSp>
        <p:sp>
          <p:nvSpPr>
            <p:cNvPr id="66" name="Title 1">
              <a:extLst>
                <a:ext uri="{FF2B5EF4-FFF2-40B4-BE49-F238E27FC236}">
                  <a16:creationId xmlns:a16="http://schemas.microsoft.com/office/drawing/2014/main" id="{D28B994E-552F-2565-157F-AC4646E39457}"/>
                </a:ext>
              </a:extLst>
            </p:cNvPr>
            <p:cNvSpPr txBox="1">
              <a:spLocks/>
            </p:cNvSpPr>
            <p:nvPr/>
          </p:nvSpPr>
          <p:spPr>
            <a:xfrm>
              <a:off x="1339332" y="4648816"/>
              <a:ext cx="1332000" cy="220839"/>
            </a:xfrm>
            <a:prstGeom prst="rect">
              <a:avLst/>
            </a:prstGeom>
          </p:spPr>
          <p:txBody>
            <a:bodyPr vert="horz" wrap="square" lIns="0" tIns="45720" rIns="0" bIns="45720" rtlCol="0" anchor="ctr" anchorCtr="0">
              <a:noAutofit/>
            </a:bodyPr>
            <a:lstStyle>
              <a:lvl1pPr algn="l" defTabSz="914400" rtl="0" eaLnBrk="1" latinLnBrk="0" hangingPunct="1">
                <a:lnSpc>
                  <a:spcPct val="90000"/>
                </a:lnSpc>
                <a:spcBef>
                  <a:spcPct val="0"/>
                </a:spcBef>
                <a:buNone/>
                <a:defRPr sz="4000" kern="1200">
                  <a:solidFill>
                    <a:schemeClr val="bg1"/>
                  </a:solidFill>
                  <a:latin typeface="TWK Everett" panose="020B0204000000000000" pitchFamily="34" charset="77"/>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lang="en-GB" sz="900" b="1">
                  <a:solidFill>
                    <a:srgbClr val="1D3152"/>
                  </a:solidFill>
                </a:rPr>
                <a:t>Cloud Advocate</a:t>
              </a:r>
              <a:endParaRPr kumimoji="0" lang="en-GB" sz="900" b="1" i="0" u="none" strike="noStrike" kern="1200" cap="none" spc="0" normalizeH="0" baseline="0" noProof="0">
                <a:ln>
                  <a:noFill/>
                </a:ln>
                <a:solidFill>
                  <a:srgbClr val="1D3152"/>
                </a:solidFill>
                <a:effectLst/>
                <a:uLnTx/>
                <a:uFillTx/>
                <a:latin typeface="TWK Everett" panose="020B0204000000000000" pitchFamily="34" charset="77"/>
                <a:ea typeface="+mj-ea"/>
                <a:cs typeface="+mj-cs"/>
              </a:endParaRPr>
            </a:p>
          </p:txBody>
        </p:sp>
        <p:sp>
          <p:nvSpPr>
            <p:cNvPr id="67" name="Title 1">
              <a:extLst>
                <a:ext uri="{FF2B5EF4-FFF2-40B4-BE49-F238E27FC236}">
                  <a16:creationId xmlns:a16="http://schemas.microsoft.com/office/drawing/2014/main" id="{6E4F943A-1165-D4B9-C5E7-3C17ABB8F7FF}"/>
                </a:ext>
              </a:extLst>
            </p:cNvPr>
            <p:cNvSpPr txBox="1">
              <a:spLocks/>
            </p:cNvSpPr>
            <p:nvPr/>
          </p:nvSpPr>
          <p:spPr>
            <a:xfrm>
              <a:off x="1339332" y="4945854"/>
              <a:ext cx="1332000" cy="41004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000" kern="1200">
                  <a:solidFill>
                    <a:schemeClr val="bg1"/>
                  </a:solidFill>
                  <a:latin typeface="TWK Everett" panose="020B0204000000000000" pitchFamily="34" charset="77"/>
                  <a:ea typeface="+mj-ea"/>
                  <a:cs typeface="+mj-cs"/>
                </a:defRPr>
              </a:lvl1pPr>
            </a:lstStyle>
            <a:p>
              <a:pPr marL="0" marR="0" lvl="0" indent="0" algn="l" defTabSz="914400" rtl="0" eaLnBrk="1" fontAlgn="auto" latinLnBrk="0" hangingPunct="1">
                <a:lnSpc>
                  <a:spcPct val="130000"/>
                </a:lnSpc>
                <a:spcBef>
                  <a:spcPct val="0"/>
                </a:spcBef>
                <a:spcAft>
                  <a:spcPts val="0"/>
                </a:spcAft>
                <a:buClrTx/>
                <a:buSzTx/>
                <a:buFontTx/>
                <a:buNone/>
                <a:tabLst/>
                <a:defRPr/>
              </a:pPr>
              <a:r>
                <a:rPr lang="en-GB" sz="700">
                  <a:solidFill>
                    <a:srgbClr val="1D3152"/>
                  </a:solidFill>
                </a:rPr>
                <a:t>Secure Intelligent Cloud</a:t>
              </a:r>
            </a:p>
            <a:p>
              <a:pPr marL="0" marR="0" lvl="0" indent="0" algn="l" defTabSz="914400" rtl="0" eaLnBrk="1" fontAlgn="auto" latinLnBrk="0" hangingPunct="1">
                <a:lnSpc>
                  <a:spcPct val="130000"/>
                </a:lnSpc>
                <a:spcBef>
                  <a:spcPct val="0"/>
                </a:spcBef>
                <a:spcAft>
                  <a:spcPts val="0"/>
                </a:spcAft>
                <a:buClrTx/>
                <a:buSzTx/>
                <a:buFontTx/>
                <a:buNone/>
                <a:tabLst/>
                <a:defRPr/>
              </a:pPr>
              <a:r>
                <a:rPr lang="en-GB" sz="700">
                  <a:solidFill>
                    <a:srgbClr val="1D3152"/>
                  </a:solidFill>
                </a:rPr>
                <a:t>Advanced Analytics</a:t>
              </a:r>
              <a:endParaRPr kumimoji="0" lang="en-GB" sz="700" b="0" i="0" u="none" strike="noStrike" kern="1200" cap="none" spc="0" normalizeH="0" baseline="0" noProof="0">
                <a:ln>
                  <a:noFill/>
                </a:ln>
                <a:solidFill>
                  <a:srgbClr val="1D3152"/>
                </a:solidFill>
                <a:effectLst/>
                <a:uLnTx/>
                <a:uFillTx/>
                <a:latin typeface="TWK Everett" panose="020B0204000000000000" pitchFamily="34" charset="77"/>
                <a:ea typeface="+mj-ea"/>
                <a:cs typeface="+mj-cs"/>
              </a:endParaRPr>
            </a:p>
            <a:p>
              <a:pPr marL="0" marR="0" lvl="0" indent="0" algn="l" defTabSz="914400" rtl="0" eaLnBrk="1" fontAlgn="auto" latinLnBrk="0" hangingPunct="1">
                <a:lnSpc>
                  <a:spcPct val="130000"/>
                </a:lnSpc>
                <a:spcBef>
                  <a:spcPct val="0"/>
                </a:spcBef>
                <a:spcAft>
                  <a:spcPts val="0"/>
                </a:spcAft>
                <a:buClrTx/>
                <a:buSzTx/>
                <a:buFontTx/>
                <a:buNone/>
                <a:tabLst/>
                <a:defRPr/>
              </a:pPr>
              <a:r>
                <a:rPr kumimoji="0" lang="en-GB" sz="700" b="0" i="0" u="none" strike="noStrike" kern="1200" cap="none" spc="0" normalizeH="0" baseline="0" noProof="0">
                  <a:ln>
                    <a:noFill/>
                  </a:ln>
                  <a:solidFill>
                    <a:srgbClr val="1D3152"/>
                  </a:solidFill>
                  <a:effectLst/>
                  <a:uLnTx/>
                  <a:uFillTx/>
                  <a:latin typeface="TWK Everett" panose="020B0204000000000000" pitchFamily="34" charset="77"/>
                  <a:ea typeface="+mj-ea"/>
                  <a:cs typeface="+mj-cs"/>
                </a:rPr>
                <a:t>AI Capabilities</a:t>
              </a:r>
            </a:p>
          </p:txBody>
        </p:sp>
      </p:grpSp>
      <p:cxnSp>
        <p:nvCxnSpPr>
          <p:cNvPr id="73" name="Straight Connector 72">
            <a:extLst>
              <a:ext uri="{FF2B5EF4-FFF2-40B4-BE49-F238E27FC236}">
                <a16:creationId xmlns:a16="http://schemas.microsoft.com/office/drawing/2014/main" id="{F7B5C78A-167C-5B05-BBD1-D548A4A10720}"/>
              </a:ext>
            </a:extLst>
          </p:cNvPr>
          <p:cNvCxnSpPr>
            <a:cxnSpLocks/>
          </p:cNvCxnSpPr>
          <p:nvPr/>
        </p:nvCxnSpPr>
        <p:spPr>
          <a:xfrm flipV="1">
            <a:off x="4649061" y="4607914"/>
            <a:ext cx="6131390" cy="47294"/>
          </a:xfrm>
          <a:prstGeom prst="line">
            <a:avLst/>
          </a:prstGeom>
          <a:ln w="19050" cap="rnd">
            <a:solidFill>
              <a:srgbClr val="F89402"/>
            </a:solidFill>
            <a:prstDash val="sysDash"/>
          </a:ln>
        </p:spPr>
        <p:style>
          <a:lnRef idx="2">
            <a:schemeClr val="accent1"/>
          </a:lnRef>
          <a:fillRef idx="0">
            <a:schemeClr val="accent1"/>
          </a:fillRef>
          <a:effectRef idx="1">
            <a:schemeClr val="accent1"/>
          </a:effectRef>
          <a:fontRef idx="minor">
            <a:schemeClr val="tx1"/>
          </a:fontRef>
        </p:style>
      </p:cxnSp>
      <p:sp>
        <p:nvSpPr>
          <p:cNvPr id="75" name="TextBox 74">
            <a:extLst>
              <a:ext uri="{FF2B5EF4-FFF2-40B4-BE49-F238E27FC236}">
                <a16:creationId xmlns:a16="http://schemas.microsoft.com/office/drawing/2014/main" id="{52063228-5A23-00B6-844B-5F921B6DA1DF}"/>
              </a:ext>
            </a:extLst>
          </p:cNvPr>
          <p:cNvSpPr txBox="1"/>
          <p:nvPr/>
        </p:nvSpPr>
        <p:spPr>
          <a:xfrm>
            <a:off x="9862312" y="4388138"/>
            <a:ext cx="1167306" cy="492443"/>
          </a:xfrm>
          <a:prstGeom prst="rect">
            <a:avLst/>
          </a:prstGeom>
          <a:noFill/>
        </p:spPr>
        <p:txBody>
          <a:bodyPr wrap="none" rtlCol="0">
            <a:spAutoFit/>
          </a:bodyPr>
          <a:lstStyle/>
          <a:p>
            <a:pPr algn="ctr">
              <a:spcAft>
                <a:spcPts val="600"/>
              </a:spcAft>
            </a:pPr>
            <a:r>
              <a:rPr lang="en-US" sz="1050" noProof="0">
                <a:solidFill>
                  <a:srgbClr val="F89402"/>
                </a:solidFill>
              </a:rPr>
              <a:t>Differentiation</a:t>
            </a:r>
            <a:r>
              <a:rPr lang="ca-ES" sz="1050">
                <a:solidFill>
                  <a:srgbClr val="F89402"/>
                </a:solidFill>
              </a:rPr>
              <a:t> </a:t>
            </a:r>
          </a:p>
          <a:p>
            <a:pPr algn="ctr">
              <a:spcAft>
                <a:spcPts val="600"/>
              </a:spcAft>
            </a:pPr>
            <a:r>
              <a:rPr lang="en-US" sz="1050" noProof="0">
                <a:solidFill>
                  <a:srgbClr val="F89402"/>
                </a:solidFill>
              </a:rPr>
              <a:t>threshold</a:t>
            </a:r>
            <a:endParaRPr lang="en-US" sz="1050">
              <a:solidFill>
                <a:srgbClr val="F89402"/>
              </a:solidFill>
            </a:endParaRPr>
          </a:p>
        </p:txBody>
      </p:sp>
      <p:grpSp>
        <p:nvGrpSpPr>
          <p:cNvPr id="62" name="Group 61">
            <a:extLst>
              <a:ext uri="{FF2B5EF4-FFF2-40B4-BE49-F238E27FC236}">
                <a16:creationId xmlns:a16="http://schemas.microsoft.com/office/drawing/2014/main" id="{71C3C354-3EE8-AD9C-4474-B63C6F427712}"/>
              </a:ext>
            </a:extLst>
          </p:cNvPr>
          <p:cNvGrpSpPr/>
          <p:nvPr/>
        </p:nvGrpSpPr>
        <p:grpSpPr>
          <a:xfrm>
            <a:off x="5008882" y="4411543"/>
            <a:ext cx="1455418" cy="647084"/>
            <a:chOff x="1277623" y="4648816"/>
            <a:chExt cx="1455418" cy="647084"/>
          </a:xfrm>
        </p:grpSpPr>
        <p:grpSp>
          <p:nvGrpSpPr>
            <p:cNvPr id="55" name="Group 54">
              <a:extLst>
                <a:ext uri="{FF2B5EF4-FFF2-40B4-BE49-F238E27FC236}">
                  <a16:creationId xmlns:a16="http://schemas.microsoft.com/office/drawing/2014/main" id="{D27CCAF0-8AD3-12BC-5A12-3D22A5551373}"/>
                </a:ext>
              </a:extLst>
            </p:cNvPr>
            <p:cNvGrpSpPr/>
            <p:nvPr/>
          </p:nvGrpSpPr>
          <p:grpSpPr>
            <a:xfrm>
              <a:off x="1277623" y="4648824"/>
              <a:ext cx="1455418" cy="647076"/>
              <a:chOff x="6642054" y="3789472"/>
              <a:chExt cx="2488271" cy="4005087"/>
            </a:xfrm>
          </p:grpSpPr>
          <p:sp>
            <p:nvSpPr>
              <p:cNvPr id="56" name="Rectangle: Rounded Corners 55">
                <a:extLst>
                  <a:ext uri="{FF2B5EF4-FFF2-40B4-BE49-F238E27FC236}">
                    <a16:creationId xmlns:a16="http://schemas.microsoft.com/office/drawing/2014/main" id="{361D2B2D-E37C-1691-2B4A-79F8DBEC069C}"/>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204000000000000" pitchFamily="34" charset="0"/>
                  <a:ea typeface="+mn-ea"/>
                  <a:cs typeface="+mn-cs"/>
                </a:endParaRPr>
              </a:p>
            </p:txBody>
          </p:sp>
          <p:sp>
            <p:nvSpPr>
              <p:cNvPr id="57" name="Rectangle: Rounded Corners 56">
                <a:extLst>
                  <a:ext uri="{FF2B5EF4-FFF2-40B4-BE49-F238E27FC236}">
                    <a16:creationId xmlns:a16="http://schemas.microsoft.com/office/drawing/2014/main" id="{07974EB8-0E21-9A07-A64E-4F09DBB24DD5}"/>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204000000000000" pitchFamily="34" charset="0"/>
                  <a:ea typeface="+mn-ea"/>
                  <a:cs typeface="+mn-cs"/>
                </a:endParaRPr>
              </a:p>
            </p:txBody>
          </p:sp>
        </p:grpSp>
        <p:cxnSp>
          <p:nvCxnSpPr>
            <p:cNvPr id="58" name="Straight Connector 57">
              <a:extLst>
                <a:ext uri="{FF2B5EF4-FFF2-40B4-BE49-F238E27FC236}">
                  <a16:creationId xmlns:a16="http://schemas.microsoft.com/office/drawing/2014/main" id="{32EEEDBF-90AA-6367-2ADA-D54CACEC74A6}"/>
                </a:ext>
              </a:extLst>
            </p:cNvPr>
            <p:cNvCxnSpPr>
              <a:cxnSpLocks/>
            </p:cNvCxnSpPr>
            <p:nvPr/>
          </p:nvCxnSpPr>
          <p:spPr>
            <a:xfrm>
              <a:off x="1339332" y="4886540"/>
              <a:ext cx="1332000" cy="0"/>
            </a:xfrm>
            <a:prstGeom prst="line">
              <a:avLst/>
            </a:prstGeom>
            <a:noFill/>
            <a:ln w="19050" cap="flat" cmpd="sng" algn="ctr">
              <a:solidFill>
                <a:srgbClr val="FFFFFF"/>
              </a:solidFill>
              <a:prstDash val="solid"/>
            </a:ln>
            <a:effectLst>
              <a:outerShdw blurRad="25400" dist="25400" dir="2700000" algn="tl" rotWithShape="0">
                <a:prstClr val="black">
                  <a:alpha val="5000"/>
                </a:prstClr>
              </a:outerShdw>
            </a:effectLst>
          </p:spPr>
        </p:cxnSp>
        <p:sp>
          <p:nvSpPr>
            <p:cNvPr id="60" name="Title 1">
              <a:extLst>
                <a:ext uri="{FF2B5EF4-FFF2-40B4-BE49-F238E27FC236}">
                  <a16:creationId xmlns:a16="http://schemas.microsoft.com/office/drawing/2014/main" id="{F9B494CA-1131-4D8D-5C81-63DA09F0C3A3}"/>
                </a:ext>
              </a:extLst>
            </p:cNvPr>
            <p:cNvSpPr txBox="1">
              <a:spLocks/>
            </p:cNvSpPr>
            <p:nvPr/>
          </p:nvSpPr>
          <p:spPr>
            <a:xfrm>
              <a:off x="1339332" y="4648816"/>
              <a:ext cx="1332000" cy="220839"/>
            </a:xfrm>
            <a:prstGeom prst="rect">
              <a:avLst/>
            </a:prstGeom>
          </p:spPr>
          <p:txBody>
            <a:bodyPr vert="horz" wrap="square" lIns="0" tIns="45720" rIns="0" bIns="45720" rtlCol="0" anchor="ctr" anchorCtr="0">
              <a:noAutofit/>
            </a:bodyPr>
            <a:lstStyle>
              <a:lvl1pPr algn="l" defTabSz="914400" rtl="0" eaLnBrk="1" latinLnBrk="0" hangingPunct="1">
                <a:lnSpc>
                  <a:spcPct val="90000"/>
                </a:lnSpc>
                <a:spcBef>
                  <a:spcPct val="0"/>
                </a:spcBef>
                <a:buNone/>
                <a:defRPr sz="4000" kern="1200">
                  <a:solidFill>
                    <a:schemeClr val="bg1"/>
                  </a:solidFill>
                  <a:latin typeface="TWK Everett" panose="020B0204000000000000" pitchFamily="34" charset="77"/>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lang="en-GB" sz="900" b="1">
                  <a:solidFill>
                    <a:srgbClr val="1D3152"/>
                  </a:solidFill>
                </a:rPr>
                <a:t>Cloud Starter</a:t>
              </a:r>
              <a:endParaRPr kumimoji="0" lang="en-GB" sz="900" b="1" i="0" u="none" strike="noStrike" kern="1200" cap="none" spc="0" normalizeH="0" baseline="0" noProof="0">
                <a:ln>
                  <a:noFill/>
                </a:ln>
                <a:solidFill>
                  <a:srgbClr val="1D3152"/>
                </a:solidFill>
                <a:effectLst/>
                <a:uLnTx/>
                <a:uFillTx/>
                <a:latin typeface="TWK Everett" panose="020B0204000000000000" pitchFamily="34" charset="77"/>
                <a:ea typeface="+mj-ea"/>
                <a:cs typeface="+mj-cs"/>
              </a:endParaRPr>
            </a:p>
          </p:txBody>
        </p:sp>
        <p:sp>
          <p:nvSpPr>
            <p:cNvPr id="61" name="Title 1">
              <a:extLst>
                <a:ext uri="{FF2B5EF4-FFF2-40B4-BE49-F238E27FC236}">
                  <a16:creationId xmlns:a16="http://schemas.microsoft.com/office/drawing/2014/main" id="{944B181C-6635-0B48-7F66-E9F78DDED174}"/>
                </a:ext>
              </a:extLst>
            </p:cNvPr>
            <p:cNvSpPr txBox="1">
              <a:spLocks/>
            </p:cNvSpPr>
            <p:nvPr/>
          </p:nvSpPr>
          <p:spPr>
            <a:xfrm>
              <a:off x="1339332" y="4972362"/>
              <a:ext cx="1332000" cy="27001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000" kern="1200">
                  <a:solidFill>
                    <a:schemeClr val="bg1"/>
                  </a:solidFill>
                  <a:latin typeface="TWK Everett" panose="020B0204000000000000" pitchFamily="34" charset="77"/>
                  <a:ea typeface="+mj-ea"/>
                  <a:cs typeface="+mj-cs"/>
                </a:defRPr>
              </a:lvl1pPr>
            </a:lstStyle>
            <a:p>
              <a:pPr marL="0" marR="0" lvl="0" indent="0" algn="l" defTabSz="914400" rtl="0" eaLnBrk="1" fontAlgn="auto" latinLnBrk="0" hangingPunct="1">
                <a:lnSpc>
                  <a:spcPct val="130000"/>
                </a:lnSpc>
                <a:spcBef>
                  <a:spcPct val="0"/>
                </a:spcBef>
                <a:spcAft>
                  <a:spcPts val="600"/>
                </a:spcAft>
                <a:buClrTx/>
                <a:buSzTx/>
                <a:buFontTx/>
                <a:buNone/>
                <a:tabLst/>
                <a:defRPr/>
              </a:pPr>
              <a:r>
                <a:rPr kumimoji="0" lang="en-GB" sz="700" b="0" i="0" u="none" strike="noStrike" kern="1200" cap="none" spc="0" normalizeH="0" baseline="0" noProof="0">
                  <a:ln>
                    <a:noFill/>
                  </a:ln>
                  <a:solidFill>
                    <a:srgbClr val="1D3152"/>
                  </a:solidFill>
                  <a:effectLst/>
                  <a:uLnTx/>
                  <a:uFillTx/>
                  <a:latin typeface="TWK Everett" panose="020B0204000000000000" pitchFamily="34" charset="77"/>
                  <a:ea typeface="+mj-ea"/>
                  <a:cs typeface="+mj-cs"/>
                </a:rPr>
                <a:t>O365; SharePoint; OneDrive</a:t>
              </a:r>
              <a:r>
                <a:rPr lang="en-GB" sz="700">
                  <a:solidFill>
                    <a:srgbClr val="1D3152"/>
                  </a:solidFill>
                </a:rPr>
                <a:t> Some Azure</a:t>
              </a:r>
              <a:endParaRPr kumimoji="0" lang="en-GB" sz="700" b="0" i="0" u="none" strike="noStrike" kern="1200" cap="none" spc="0" normalizeH="0" baseline="0" noProof="0">
                <a:ln>
                  <a:noFill/>
                </a:ln>
                <a:solidFill>
                  <a:srgbClr val="1D3152"/>
                </a:solidFill>
                <a:effectLst/>
                <a:uLnTx/>
                <a:uFillTx/>
                <a:latin typeface="TWK Everett" panose="020B0204000000000000" pitchFamily="34" charset="77"/>
                <a:ea typeface="+mj-ea"/>
                <a:cs typeface="+mj-cs"/>
              </a:endParaRPr>
            </a:p>
          </p:txBody>
        </p:sp>
      </p:grpSp>
      <p:grpSp>
        <p:nvGrpSpPr>
          <p:cNvPr id="16" name="Group 15">
            <a:extLst>
              <a:ext uri="{FF2B5EF4-FFF2-40B4-BE49-F238E27FC236}">
                <a16:creationId xmlns:a16="http://schemas.microsoft.com/office/drawing/2014/main" id="{F0D9EBFA-50E0-39DC-C6F3-D54234E4FE3E}"/>
              </a:ext>
            </a:extLst>
          </p:cNvPr>
          <p:cNvGrpSpPr/>
          <p:nvPr/>
        </p:nvGrpSpPr>
        <p:grpSpPr>
          <a:xfrm>
            <a:off x="6936882" y="3558401"/>
            <a:ext cx="1455418" cy="756064"/>
            <a:chOff x="1277623" y="4648816"/>
            <a:chExt cx="1455418" cy="756064"/>
          </a:xfrm>
        </p:grpSpPr>
        <p:grpSp>
          <p:nvGrpSpPr>
            <p:cNvPr id="17" name="Group 16">
              <a:extLst>
                <a:ext uri="{FF2B5EF4-FFF2-40B4-BE49-F238E27FC236}">
                  <a16:creationId xmlns:a16="http://schemas.microsoft.com/office/drawing/2014/main" id="{FECF68AB-9BF9-F0C3-4607-A205EFAE02F2}"/>
                </a:ext>
              </a:extLst>
            </p:cNvPr>
            <p:cNvGrpSpPr/>
            <p:nvPr/>
          </p:nvGrpSpPr>
          <p:grpSpPr>
            <a:xfrm>
              <a:off x="1277623" y="4648823"/>
              <a:ext cx="1455418" cy="756057"/>
              <a:chOff x="6642054" y="3789466"/>
              <a:chExt cx="2488271" cy="4679627"/>
            </a:xfrm>
          </p:grpSpPr>
          <p:sp>
            <p:nvSpPr>
              <p:cNvPr id="22" name="Rectangle: Rounded Corners 21">
                <a:extLst>
                  <a:ext uri="{FF2B5EF4-FFF2-40B4-BE49-F238E27FC236}">
                    <a16:creationId xmlns:a16="http://schemas.microsoft.com/office/drawing/2014/main" id="{466D34E2-0CD8-7C44-5EF0-94EAC8E7ED24}"/>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204000000000000" pitchFamily="34" charset="0"/>
                  <a:ea typeface="+mn-ea"/>
                  <a:cs typeface="+mn-cs"/>
                </a:endParaRPr>
              </a:p>
            </p:txBody>
          </p:sp>
          <p:sp>
            <p:nvSpPr>
              <p:cNvPr id="23" name="Rectangle: Rounded Corners 22">
                <a:extLst>
                  <a:ext uri="{FF2B5EF4-FFF2-40B4-BE49-F238E27FC236}">
                    <a16:creationId xmlns:a16="http://schemas.microsoft.com/office/drawing/2014/main" id="{CF9F1E9B-2DD6-5B0E-B2F0-5C26CCB269AC}"/>
                  </a:ext>
                </a:extLst>
              </p:cNvPr>
              <p:cNvSpPr/>
              <p:nvPr/>
            </p:nvSpPr>
            <p:spPr>
              <a:xfrm>
                <a:off x="6642054" y="3789466"/>
                <a:ext cx="2488271" cy="467962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204000000000000" pitchFamily="34" charset="0"/>
                  <a:ea typeface="+mn-ea"/>
                  <a:cs typeface="+mn-cs"/>
                </a:endParaRPr>
              </a:p>
            </p:txBody>
          </p:sp>
        </p:grpSp>
        <p:cxnSp>
          <p:nvCxnSpPr>
            <p:cNvPr id="18" name="Straight Connector 17">
              <a:extLst>
                <a:ext uri="{FF2B5EF4-FFF2-40B4-BE49-F238E27FC236}">
                  <a16:creationId xmlns:a16="http://schemas.microsoft.com/office/drawing/2014/main" id="{4C970DF1-6A7C-136B-C3E8-C85AB7CB3B77}"/>
                </a:ext>
              </a:extLst>
            </p:cNvPr>
            <p:cNvCxnSpPr>
              <a:cxnSpLocks/>
            </p:cNvCxnSpPr>
            <p:nvPr/>
          </p:nvCxnSpPr>
          <p:spPr>
            <a:xfrm>
              <a:off x="1339332" y="4886540"/>
              <a:ext cx="1332000" cy="0"/>
            </a:xfrm>
            <a:prstGeom prst="line">
              <a:avLst/>
            </a:prstGeom>
            <a:noFill/>
            <a:ln w="19050" cap="flat" cmpd="sng" algn="ctr">
              <a:solidFill>
                <a:srgbClr val="FFFFFF"/>
              </a:solidFill>
              <a:prstDash val="solid"/>
            </a:ln>
            <a:effectLst>
              <a:outerShdw blurRad="25400" dist="25400" dir="2700000" algn="tl" rotWithShape="0">
                <a:prstClr val="black">
                  <a:alpha val="5000"/>
                </a:prstClr>
              </a:outerShdw>
            </a:effectLst>
          </p:spPr>
        </p:cxnSp>
        <p:sp>
          <p:nvSpPr>
            <p:cNvPr id="19" name="Title 1">
              <a:extLst>
                <a:ext uri="{FF2B5EF4-FFF2-40B4-BE49-F238E27FC236}">
                  <a16:creationId xmlns:a16="http://schemas.microsoft.com/office/drawing/2014/main" id="{72E5C00D-9CB9-71C4-66CB-F97AFA5AD16C}"/>
                </a:ext>
              </a:extLst>
            </p:cNvPr>
            <p:cNvSpPr txBox="1">
              <a:spLocks/>
            </p:cNvSpPr>
            <p:nvPr/>
          </p:nvSpPr>
          <p:spPr>
            <a:xfrm>
              <a:off x="1339332" y="4648816"/>
              <a:ext cx="1332000" cy="220839"/>
            </a:xfrm>
            <a:prstGeom prst="rect">
              <a:avLst/>
            </a:prstGeom>
          </p:spPr>
          <p:txBody>
            <a:bodyPr vert="horz" wrap="square" lIns="0" tIns="45720" rIns="0" bIns="45720" rtlCol="0" anchor="ctr" anchorCtr="0">
              <a:noAutofit/>
            </a:bodyPr>
            <a:lstStyle>
              <a:lvl1pPr algn="l" defTabSz="914400" rtl="0" eaLnBrk="1" latinLnBrk="0" hangingPunct="1">
                <a:lnSpc>
                  <a:spcPct val="90000"/>
                </a:lnSpc>
                <a:spcBef>
                  <a:spcPct val="0"/>
                </a:spcBef>
                <a:buNone/>
                <a:defRPr sz="4000" kern="1200">
                  <a:solidFill>
                    <a:schemeClr val="bg1"/>
                  </a:solidFill>
                  <a:latin typeface="TWK Everett" panose="020B0204000000000000" pitchFamily="34" charset="77"/>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lang="en-GB" sz="900" b="1">
                  <a:solidFill>
                    <a:srgbClr val="1D3152"/>
                  </a:solidFill>
                </a:rPr>
                <a:t>Cloud Like a Pro</a:t>
              </a:r>
              <a:endParaRPr kumimoji="0" lang="en-GB" sz="900" b="1" i="0" u="none" strike="noStrike" kern="1200" cap="none" spc="0" normalizeH="0" baseline="0" noProof="0">
                <a:ln>
                  <a:noFill/>
                </a:ln>
                <a:solidFill>
                  <a:srgbClr val="1D3152"/>
                </a:solidFill>
                <a:effectLst/>
                <a:uLnTx/>
                <a:uFillTx/>
                <a:latin typeface="TWK Everett" panose="020B0204000000000000" pitchFamily="34" charset="77"/>
                <a:ea typeface="+mj-ea"/>
                <a:cs typeface="+mj-cs"/>
              </a:endParaRPr>
            </a:p>
          </p:txBody>
        </p:sp>
        <p:sp>
          <p:nvSpPr>
            <p:cNvPr id="21" name="Title 1">
              <a:extLst>
                <a:ext uri="{FF2B5EF4-FFF2-40B4-BE49-F238E27FC236}">
                  <a16:creationId xmlns:a16="http://schemas.microsoft.com/office/drawing/2014/main" id="{67CD84F6-4FE6-7912-1825-F91D2532BF4F}"/>
                </a:ext>
              </a:extLst>
            </p:cNvPr>
            <p:cNvSpPr txBox="1">
              <a:spLocks/>
            </p:cNvSpPr>
            <p:nvPr/>
          </p:nvSpPr>
          <p:spPr>
            <a:xfrm>
              <a:off x="1339332" y="4945854"/>
              <a:ext cx="1332000" cy="41004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000" kern="1200">
                  <a:solidFill>
                    <a:schemeClr val="bg1"/>
                  </a:solidFill>
                  <a:latin typeface="TWK Everett" panose="020B0204000000000000" pitchFamily="34" charset="77"/>
                  <a:ea typeface="+mj-ea"/>
                  <a:cs typeface="+mj-cs"/>
                </a:defRPr>
              </a:lvl1pPr>
            </a:lstStyle>
            <a:p>
              <a:pPr marL="0" marR="0" lvl="0" indent="0" algn="l" defTabSz="914400" rtl="0" eaLnBrk="1" fontAlgn="auto" latinLnBrk="0" hangingPunct="1">
                <a:lnSpc>
                  <a:spcPct val="130000"/>
                </a:lnSpc>
                <a:spcBef>
                  <a:spcPct val="0"/>
                </a:spcBef>
                <a:spcAft>
                  <a:spcPts val="0"/>
                </a:spcAft>
                <a:buClrTx/>
                <a:buSzTx/>
                <a:buFontTx/>
                <a:buNone/>
                <a:tabLst/>
                <a:defRPr/>
              </a:pPr>
              <a:r>
                <a:rPr lang="en-GB" sz="700">
                  <a:solidFill>
                    <a:srgbClr val="1D3152"/>
                  </a:solidFill>
                </a:rPr>
                <a:t>+Workloads in Azure</a:t>
              </a:r>
              <a:endParaRPr kumimoji="0" lang="en-GB" sz="700" b="0" i="0" u="none" strike="noStrike" kern="1200" cap="none" spc="0" normalizeH="0" baseline="0" noProof="0">
                <a:ln>
                  <a:noFill/>
                </a:ln>
                <a:solidFill>
                  <a:srgbClr val="1D3152"/>
                </a:solidFill>
                <a:effectLst/>
                <a:uLnTx/>
                <a:uFillTx/>
                <a:latin typeface="TWK Everett" panose="020B0204000000000000" pitchFamily="34" charset="77"/>
                <a:ea typeface="+mj-ea"/>
                <a:cs typeface="+mj-cs"/>
              </a:endParaRPr>
            </a:p>
            <a:p>
              <a:pPr marL="0" marR="0" lvl="0" indent="0" algn="l" defTabSz="914400" rtl="0" eaLnBrk="1" fontAlgn="auto" latinLnBrk="0" hangingPunct="1">
                <a:lnSpc>
                  <a:spcPct val="130000"/>
                </a:lnSpc>
                <a:spcBef>
                  <a:spcPct val="0"/>
                </a:spcBef>
                <a:spcAft>
                  <a:spcPts val="0"/>
                </a:spcAft>
                <a:buClrTx/>
                <a:buSzTx/>
                <a:buFontTx/>
                <a:buNone/>
                <a:tabLst/>
                <a:defRPr/>
              </a:pPr>
              <a:r>
                <a:rPr kumimoji="0" lang="en-GB" sz="700" b="0" i="0" u="none" strike="noStrike" kern="1200" cap="none" spc="0" normalizeH="0" baseline="0" noProof="0">
                  <a:ln>
                    <a:noFill/>
                  </a:ln>
                  <a:solidFill>
                    <a:srgbClr val="1D3152"/>
                  </a:solidFill>
                  <a:effectLst/>
                  <a:uLnTx/>
                  <a:uFillTx/>
                  <a:latin typeface="TWK Everett" panose="020B0204000000000000" pitchFamily="34" charset="77"/>
                  <a:ea typeface="+mj-ea"/>
                  <a:cs typeface="+mj-cs"/>
                </a:rPr>
                <a:t>SharePoint &amp; Teams are the de facto standard</a:t>
              </a:r>
            </a:p>
          </p:txBody>
        </p:sp>
      </p:grpSp>
      <p:sp>
        <p:nvSpPr>
          <p:cNvPr id="76" name="Oval 75">
            <a:extLst>
              <a:ext uri="{FF2B5EF4-FFF2-40B4-BE49-F238E27FC236}">
                <a16:creationId xmlns:a16="http://schemas.microsoft.com/office/drawing/2014/main" id="{2003CEE9-2A3F-A61C-C3F3-EF80D335FEF6}"/>
              </a:ext>
            </a:extLst>
          </p:cNvPr>
          <p:cNvSpPr/>
          <p:nvPr/>
        </p:nvSpPr>
        <p:spPr>
          <a:xfrm>
            <a:off x="8723057" y="4524808"/>
            <a:ext cx="204041" cy="213505"/>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grpSp>
        <p:nvGrpSpPr>
          <p:cNvPr id="170" name="Group 169">
            <a:extLst>
              <a:ext uri="{FF2B5EF4-FFF2-40B4-BE49-F238E27FC236}">
                <a16:creationId xmlns:a16="http://schemas.microsoft.com/office/drawing/2014/main" id="{9BB094D6-8893-89DD-CC46-6C1C4239386C}"/>
              </a:ext>
            </a:extLst>
          </p:cNvPr>
          <p:cNvGrpSpPr/>
          <p:nvPr/>
        </p:nvGrpSpPr>
        <p:grpSpPr>
          <a:xfrm>
            <a:off x="8510807" y="4277918"/>
            <a:ext cx="647078" cy="647076"/>
            <a:chOff x="7308678" y="4086536"/>
            <a:chExt cx="647078" cy="647076"/>
          </a:xfrm>
        </p:grpSpPr>
        <p:grpSp>
          <p:nvGrpSpPr>
            <p:cNvPr id="42" name="Group 53">
              <a:extLst>
                <a:ext uri="{FF2B5EF4-FFF2-40B4-BE49-F238E27FC236}">
                  <a16:creationId xmlns:a16="http://schemas.microsoft.com/office/drawing/2014/main" id="{D34BC661-FB86-6ADB-FE94-62F6AE50458A}"/>
                </a:ext>
              </a:extLst>
            </p:cNvPr>
            <p:cNvGrpSpPr/>
            <p:nvPr/>
          </p:nvGrpSpPr>
          <p:grpSpPr>
            <a:xfrm>
              <a:off x="7308678" y="4086536"/>
              <a:ext cx="647078" cy="647076"/>
              <a:chOff x="4935030" y="1155657"/>
              <a:chExt cx="1119116" cy="1119112"/>
            </a:xfrm>
          </p:grpSpPr>
          <p:sp>
            <p:nvSpPr>
              <p:cNvPr id="46" name="Oval 45">
                <a:extLst>
                  <a:ext uri="{FF2B5EF4-FFF2-40B4-BE49-F238E27FC236}">
                    <a16:creationId xmlns:a16="http://schemas.microsoft.com/office/drawing/2014/main" id="{1BDFFA63-1F9F-9648-7C31-24005E1F8A1A}"/>
                  </a:ext>
                </a:extLst>
              </p:cNvPr>
              <p:cNvSpPr/>
              <p:nvPr/>
            </p:nvSpPr>
            <p:spPr>
              <a:xfrm>
                <a:off x="4935030"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5758"/>
                  </a:solidFill>
                  <a:effectLst/>
                  <a:uLnTx/>
                  <a:uFillTx/>
                  <a:latin typeface="TWK Everett" panose="020B0204000000000000" pitchFamily="34" charset="0"/>
                  <a:ea typeface="+mn-ea"/>
                  <a:cs typeface="+mn-cs"/>
                  <a:sym typeface="TWK Everett" panose="020B0204000000000000" pitchFamily="34" charset="0"/>
                </a:endParaRPr>
              </a:p>
            </p:txBody>
          </p:sp>
          <p:sp>
            <p:nvSpPr>
              <p:cNvPr id="47" name="Rectangle: Rounded Corners 164">
                <a:extLst>
                  <a:ext uri="{FF2B5EF4-FFF2-40B4-BE49-F238E27FC236}">
                    <a16:creationId xmlns:a16="http://schemas.microsoft.com/office/drawing/2014/main" id="{A4FCD50A-3847-68BA-56A4-7B4412D2F43A}"/>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rgbClr val="FFFFFF"/>
                  </a:solidFill>
                  <a:effectLst/>
                  <a:uLnTx/>
                  <a:uFillTx/>
                  <a:latin typeface="TWK Everett" panose="020B0204000000000000" pitchFamily="34" charset="0"/>
                  <a:ea typeface="+mn-ea"/>
                  <a:cs typeface="+mn-cs"/>
                </a:endParaRPr>
              </a:p>
            </p:txBody>
          </p:sp>
          <p:sp>
            <p:nvSpPr>
              <p:cNvPr id="48" name="Rectangle: Rounded Corners 165">
                <a:extLst>
                  <a:ext uri="{FF2B5EF4-FFF2-40B4-BE49-F238E27FC236}">
                    <a16:creationId xmlns:a16="http://schemas.microsoft.com/office/drawing/2014/main" id="{FA4FBDF3-ED9A-0845-EEB2-26047E35AD18}"/>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rgbClr val="FFFFFF"/>
                  </a:solidFill>
                  <a:effectLst/>
                  <a:uLnTx/>
                  <a:uFillTx/>
                  <a:latin typeface="TWK Everett" panose="020B0204000000000000" pitchFamily="34" charset="0"/>
                  <a:ea typeface="+mn-ea"/>
                  <a:cs typeface="+mn-cs"/>
                </a:endParaRPr>
              </a:p>
            </p:txBody>
          </p:sp>
        </p:grpSp>
        <p:sp>
          <p:nvSpPr>
            <p:cNvPr id="79" name="Rectangle: Rounded Corners 165">
              <a:extLst>
                <a:ext uri="{FF2B5EF4-FFF2-40B4-BE49-F238E27FC236}">
                  <a16:creationId xmlns:a16="http://schemas.microsoft.com/office/drawing/2014/main" id="{05E6C893-ECF6-1E12-A259-6D270F71DA34}"/>
                </a:ext>
              </a:extLst>
            </p:cNvPr>
            <p:cNvSpPr/>
            <p:nvPr/>
          </p:nvSpPr>
          <p:spPr>
            <a:xfrm>
              <a:off x="7346555" y="4124411"/>
              <a:ext cx="571325" cy="571325"/>
            </a:xfrm>
            <a:prstGeom prst="ellipse">
              <a:avLst/>
            </a:prstGeom>
            <a:gradFill flip="none" rotWithShape="1">
              <a:gsLst>
                <a:gs pos="50000">
                  <a:srgbClr val="1F7B92"/>
                </a:gs>
                <a:gs pos="0">
                  <a:srgbClr val="83D2E5"/>
                </a:gs>
                <a:gs pos="100000">
                  <a:srgbClr val="1D3856"/>
                </a:gs>
                <a:gs pos="75000">
                  <a:srgbClr val="1F5A78"/>
                </a:gs>
              </a:gsLst>
              <a:path path="circle">
                <a:fillToRect r="100000" b="100000"/>
              </a:path>
              <a:tileRect l="-100000" t="-100000"/>
            </a:gradFill>
            <a:ln w="15875" cap="flat" cmpd="sng" algn="ctr">
              <a:noFill/>
              <a:prstDash val="solid"/>
            </a:ln>
            <a:effectLst>
              <a:outerShdw blurRad="127000" dist="38100" dir="13500000" algn="br" rotWithShape="0">
                <a:srgbClr val="FFFFFF">
                  <a:alpha val="70000"/>
                </a:srgbClr>
              </a:outerShdw>
            </a:effectLst>
          </p:spPr>
          <p:txBody>
            <a:bodyPr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88" name="Freeform: Shape 227">
              <a:extLst>
                <a:ext uri="{FF2B5EF4-FFF2-40B4-BE49-F238E27FC236}">
                  <a16:creationId xmlns:a16="http://schemas.microsoft.com/office/drawing/2014/main" id="{F41B9A95-332C-2EE4-FF02-DA6ABB502E8F}"/>
                </a:ext>
              </a:extLst>
            </p:cNvPr>
            <p:cNvSpPr/>
            <p:nvPr/>
          </p:nvSpPr>
          <p:spPr>
            <a:xfrm>
              <a:off x="7470093" y="4220161"/>
              <a:ext cx="324249" cy="310150"/>
            </a:xfrm>
            <a:custGeom>
              <a:avLst/>
              <a:gdLst>
                <a:gd name="connsiteX0" fmla="*/ 219789 w 219075"/>
                <a:gd name="connsiteY0" fmla="*/ 205740 h 209550"/>
                <a:gd name="connsiteX1" fmla="*/ 219789 w 219075"/>
                <a:gd name="connsiteY1" fmla="*/ 203835 h 209550"/>
                <a:gd name="connsiteX2" fmla="*/ 114062 w 219075"/>
                <a:gd name="connsiteY2" fmla="*/ 1905 h 209550"/>
                <a:gd name="connsiteX3" fmla="*/ 110252 w 219075"/>
                <a:gd name="connsiteY3" fmla="*/ 0 h 209550"/>
                <a:gd name="connsiteX4" fmla="*/ 106442 w 219075"/>
                <a:gd name="connsiteY4" fmla="*/ 1905 h 209550"/>
                <a:gd name="connsiteX5" fmla="*/ 714 w 219075"/>
                <a:gd name="connsiteY5" fmla="*/ 203835 h 209550"/>
                <a:gd name="connsiteX6" fmla="*/ 714 w 219075"/>
                <a:gd name="connsiteY6" fmla="*/ 207645 h 209550"/>
                <a:gd name="connsiteX7" fmla="*/ 3572 w 219075"/>
                <a:gd name="connsiteY7" fmla="*/ 209550 h 209550"/>
                <a:gd name="connsiteX8" fmla="*/ 215027 w 219075"/>
                <a:gd name="connsiteY8" fmla="*/ 209550 h 209550"/>
                <a:gd name="connsiteX9" fmla="*/ 219789 w 219075"/>
                <a:gd name="connsiteY9" fmla="*/ 205740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075" h="209550">
                  <a:moveTo>
                    <a:pt x="219789" y="205740"/>
                  </a:moveTo>
                  <a:cubicBezTo>
                    <a:pt x="219789" y="204788"/>
                    <a:pt x="219789" y="204788"/>
                    <a:pt x="219789" y="203835"/>
                  </a:cubicBezTo>
                  <a:lnTo>
                    <a:pt x="114062" y="1905"/>
                  </a:lnTo>
                  <a:cubicBezTo>
                    <a:pt x="113109" y="953"/>
                    <a:pt x="112157" y="0"/>
                    <a:pt x="110252" y="0"/>
                  </a:cubicBezTo>
                  <a:cubicBezTo>
                    <a:pt x="108347" y="0"/>
                    <a:pt x="107394" y="953"/>
                    <a:pt x="106442" y="1905"/>
                  </a:cubicBezTo>
                  <a:lnTo>
                    <a:pt x="714" y="203835"/>
                  </a:lnTo>
                  <a:cubicBezTo>
                    <a:pt x="-238" y="204788"/>
                    <a:pt x="-238" y="206692"/>
                    <a:pt x="714" y="207645"/>
                  </a:cubicBezTo>
                  <a:cubicBezTo>
                    <a:pt x="1667" y="208597"/>
                    <a:pt x="2619" y="209550"/>
                    <a:pt x="3572" y="209550"/>
                  </a:cubicBezTo>
                  <a:lnTo>
                    <a:pt x="215027" y="209550"/>
                  </a:lnTo>
                  <a:cubicBezTo>
                    <a:pt x="217884" y="209550"/>
                    <a:pt x="219789" y="207645"/>
                    <a:pt x="219789" y="205740"/>
                  </a:cubicBezTo>
                  <a:close/>
                </a:path>
              </a:pathLst>
            </a:custGeom>
            <a:no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89" name="Freeform: Shape 214">
              <a:extLst>
                <a:ext uri="{FF2B5EF4-FFF2-40B4-BE49-F238E27FC236}">
                  <a16:creationId xmlns:a16="http://schemas.microsoft.com/office/drawing/2014/main" id="{AAEF8D5B-D525-E01D-9E8E-2CA870015CF2}"/>
                </a:ext>
              </a:extLst>
            </p:cNvPr>
            <p:cNvSpPr/>
            <p:nvPr/>
          </p:nvSpPr>
          <p:spPr>
            <a:xfrm>
              <a:off x="7597072" y="4336588"/>
              <a:ext cx="70290" cy="146971"/>
            </a:xfrm>
            <a:custGeom>
              <a:avLst/>
              <a:gdLst>
                <a:gd name="connsiteX0" fmla="*/ 9525 w 104775"/>
                <a:gd name="connsiteY0" fmla="*/ 219075 h 219075"/>
                <a:gd name="connsiteX1" fmla="*/ 38100 w 104775"/>
                <a:gd name="connsiteY1" fmla="*/ 114300 h 219075"/>
                <a:gd name="connsiteX2" fmla="*/ 0 w 104775"/>
                <a:gd name="connsiteY2" fmla="*/ 114300 h 219075"/>
                <a:gd name="connsiteX3" fmla="*/ 28575 w 104775"/>
                <a:gd name="connsiteY3" fmla="*/ 0 h 219075"/>
                <a:gd name="connsiteX4" fmla="*/ 104775 w 104775"/>
                <a:gd name="connsiteY4" fmla="*/ 0 h 219075"/>
                <a:gd name="connsiteX5" fmla="*/ 57150 w 104775"/>
                <a:gd name="connsiteY5" fmla="*/ 76200 h 219075"/>
                <a:gd name="connsiteX6" fmla="*/ 104775 w 104775"/>
                <a:gd name="connsiteY6" fmla="*/ 76200 h 219075"/>
                <a:gd name="connsiteX7" fmla="*/ 9525 w 104775"/>
                <a:gd name="connsiteY7" fmla="*/ 219075 h 219075"/>
                <a:gd name="connsiteX8" fmla="*/ 9525 w 104775"/>
                <a:gd name="connsiteY8" fmla="*/ 219075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75" h="219075">
                  <a:moveTo>
                    <a:pt x="9525" y="219075"/>
                  </a:moveTo>
                  <a:lnTo>
                    <a:pt x="38100" y="114300"/>
                  </a:lnTo>
                  <a:lnTo>
                    <a:pt x="0" y="114300"/>
                  </a:lnTo>
                  <a:lnTo>
                    <a:pt x="28575" y="0"/>
                  </a:lnTo>
                  <a:lnTo>
                    <a:pt x="104775" y="0"/>
                  </a:lnTo>
                  <a:lnTo>
                    <a:pt x="57150" y="76200"/>
                  </a:lnTo>
                  <a:lnTo>
                    <a:pt x="104775" y="76200"/>
                  </a:lnTo>
                  <a:lnTo>
                    <a:pt x="9525" y="219075"/>
                  </a:lnTo>
                  <a:lnTo>
                    <a:pt x="9525" y="219075"/>
                  </a:lnTo>
                  <a:close/>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grpSp>
      <p:pic>
        <p:nvPicPr>
          <p:cNvPr id="14338" name="Picture 2">
            <a:extLst>
              <a:ext uri="{FF2B5EF4-FFF2-40B4-BE49-F238E27FC236}">
                <a16:creationId xmlns:a16="http://schemas.microsoft.com/office/drawing/2014/main" id="{A6C30F4A-298F-9188-3111-1448A54F108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89306" y="509626"/>
            <a:ext cx="1174994" cy="870047"/>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92519265-0574-BCCA-A90A-742546E8131E}"/>
              </a:ext>
            </a:extLst>
          </p:cNvPr>
          <p:cNvSpPr>
            <a:spLocks noGrp="1"/>
          </p:cNvSpPr>
          <p:nvPr>
            <p:ph type="title"/>
          </p:nvPr>
        </p:nvSpPr>
        <p:spPr>
          <a:xfrm>
            <a:off x="472440" y="539191"/>
            <a:ext cx="7781258" cy="1460500"/>
          </a:xfrm>
        </p:spPr>
        <p:txBody>
          <a:bodyPr>
            <a:normAutofit/>
          </a:bodyPr>
          <a:lstStyle/>
          <a:p>
            <a:r>
              <a:rPr lang="en-GB">
                <a:solidFill>
                  <a:srgbClr val="FFFFFF"/>
                </a:solidFill>
                <a:latin typeface="TWK Everett Medium" panose="020B0204000000000000" pitchFamily="34" charset="0"/>
              </a:rPr>
              <a:t>Y</a:t>
            </a:r>
            <a:r>
              <a:rPr kumimoji="0" lang="en-GB" sz="4000" b="0" i="0" u="none" strike="noStrike" kern="1200" cap="none" spc="0" normalizeH="0" baseline="0" noProof="0">
                <a:ln>
                  <a:noFill/>
                </a:ln>
                <a:solidFill>
                  <a:srgbClr val="FFFFFF"/>
                </a:solidFill>
                <a:effectLst/>
                <a:uLnTx/>
                <a:uFillTx/>
                <a:latin typeface="TWK Everett Medium" panose="020B0204000000000000" pitchFamily="34" charset="0"/>
              </a:rPr>
              <a:t>our business is at risk without differentiation</a:t>
            </a:r>
            <a:endParaRPr lang="en-GB">
              <a:latin typeface="TWK Everett Medium" panose="020B0204000000000000" pitchFamily="34" charset="0"/>
            </a:endParaRPr>
          </a:p>
        </p:txBody>
      </p:sp>
    </p:spTree>
    <p:extLst>
      <p:ext uri="{BB962C8B-B14F-4D97-AF65-F5344CB8AC3E}">
        <p14:creationId xmlns:p14="http://schemas.microsoft.com/office/powerpoint/2010/main" val="3457582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5E444-8341-4917-8756-C57451A74264}"/>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2FC929AA-C470-168B-1B64-36B75D9483EB}"/>
              </a:ext>
            </a:extLst>
          </p:cNvPr>
          <p:cNvSpPr/>
          <p:nvPr/>
        </p:nvSpPr>
        <p:spPr>
          <a:xfrm>
            <a:off x="7268869" y="0"/>
            <a:ext cx="4743104"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0B0204000000000000"/>
            </a:endParaRPr>
          </a:p>
        </p:txBody>
      </p:sp>
      <p:sp>
        <p:nvSpPr>
          <p:cNvPr id="12" name="Rectangle 11">
            <a:extLst>
              <a:ext uri="{FF2B5EF4-FFF2-40B4-BE49-F238E27FC236}">
                <a16:creationId xmlns:a16="http://schemas.microsoft.com/office/drawing/2014/main" id="{54BFA092-A502-6B65-E86C-0F30DDBE3BA3}"/>
              </a:ext>
            </a:extLst>
          </p:cNvPr>
          <p:cNvSpPr/>
          <p:nvPr/>
        </p:nvSpPr>
        <p:spPr>
          <a:xfrm>
            <a:off x="7043377" y="417051"/>
            <a:ext cx="5069099" cy="593494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0B0204000000000000"/>
            </a:endParaRPr>
          </a:p>
        </p:txBody>
      </p:sp>
      <p:sp>
        <p:nvSpPr>
          <p:cNvPr id="290" name="Title 1">
            <a:extLst>
              <a:ext uri="{FF2B5EF4-FFF2-40B4-BE49-F238E27FC236}">
                <a16:creationId xmlns:a16="http://schemas.microsoft.com/office/drawing/2014/main" id="{5A24D035-6449-98DA-7736-2C6B5C73C016}"/>
              </a:ext>
            </a:extLst>
          </p:cNvPr>
          <p:cNvSpPr>
            <a:spLocks noGrp="1"/>
          </p:cNvSpPr>
          <p:nvPr>
            <p:ph type="title"/>
          </p:nvPr>
        </p:nvSpPr>
        <p:spPr>
          <a:xfrm>
            <a:off x="464820" y="347600"/>
            <a:ext cx="6161063" cy="1051649"/>
          </a:xfrm>
        </p:spPr>
        <p:txBody>
          <a:bodyPr wrap="square" tIns="180000" anchor="t" anchorCtr="0">
            <a:normAutofit fontScale="90000"/>
          </a:bodyPr>
          <a:lstStyle/>
          <a:p>
            <a:r>
              <a:rPr kumimoji="0" lang="en-GB" sz="4000" i="0" u="none" strike="noStrike" kern="1200" cap="none" spc="0" normalizeH="0" baseline="0" noProof="0">
                <a:ln>
                  <a:noFill/>
                </a:ln>
                <a:solidFill>
                  <a:srgbClr val="FFFFFF"/>
                </a:solidFill>
                <a:effectLst/>
                <a:uLnTx/>
                <a:uFillTx/>
                <a:latin typeface="+mj-lt"/>
              </a:rPr>
              <a:t>Accelerating growth of secure, intelligent cloud</a:t>
            </a:r>
            <a:endParaRPr lang="en-GB">
              <a:latin typeface="+mj-lt"/>
            </a:endParaRPr>
          </a:p>
        </p:txBody>
      </p:sp>
      <p:sp useBgFill="1">
        <p:nvSpPr>
          <p:cNvPr id="365" name="Oval 364">
            <a:extLst>
              <a:ext uri="{FF2B5EF4-FFF2-40B4-BE49-F238E27FC236}">
                <a16:creationId xmlns:a16="http://schemas.microsoft.com/office/drawing/2014/main" id="{6346286E-1642-138B-9ABC-122FDCA3E9BB}"/>
              </a:ext>
            </a:extLst>
          </p:cNvPr>
          <p:cNvSpPr/>
          <p:nvPr/>
        </p:nvSpPr>
        <p:spPr>
          <a:xfrm>
            <a:off x="2266261" y="2844080"/>
            <a:ext cx="2122674" cy="2122666"/>
          </a:xfrm>
          <a:prstGeom prst="ellipse">
            <a:avLst/>
          </a:prstGeom>
          <a:noFill/>
          <a:ln w="12700" cap="flat" cmpd="sng" algn="ctr">
            <a:noFill/>
            <a:prstDash val="solid"/>
          </a:ln>
          <a:effectLst>
            <a:outerShdw blurRad="1270000" sx="102000" sy="102000" algn="ctr" rotWithShape="0">
              <a:prstClr val="black">
                <a:alpha val="40000"/>
              </a:prstClr>
            </a:outerShdw>
          </a:effectLst>
        </p:spPr>
        <p:txBody>
          <a:bodyPr rtlCol="0" anchor="ctr"/>
          <a:lstStyle/>
          <a:p>
            <a:pPr marL="0" marR="0" lvl="0" indent="0" algn="ctr" defTabSz="708590" rtl="0" eaLnBrk="1" fontAlgn="auto" latinLnBrk="0" hangingPunct="1">
              <a:lnSpc>
                <a:spcPct val="100000"/>
              </a:lnSpc>
              <a:spcBef>
                <a:spcPts val="0"/>
              </a:spcBef>
              <a:spcAft>
                <a:spcPts val="0"/>
              </a:spcAft>
              <a:buClrTx/>
              <a:buSzTx/>
              <a:buFontTx/>
              <a:buNone/>
              <a:tabLst/>
              <a:defRPr/>
            </a:pPr>
            <a:endParaRPr kumimoji="0" lang="en-US" sz="1395" b="0" i="0" u="none" strike="noStrike" kern="0" cap="none" spc="0" normalizeH="0" baseline="0" noProof="0">
              <a:ln>
                <a:noFill/>
              </a:ln>
              <a:solidFill>
                <a:srgbClr val="005758"/>
              </a:solidFill>
              <a:effectLst/>
              <a:uLnTx/>
              <a:uFillTx/>
              <a:latin typeface="Arial" panose="020B0604020202020204"/>
              <a:ea typeface="+mn-ea"/>
              <a:cs typeface="+mn-cs"/>
              <a:sym typeface="Arial"/>
            </a:endParaRPr>
          </a:p>
        </p:txBody>
      </p:sp>
      <p:pic>
        <p:nvPicPr>
          <p:cNvPr id="366" name="Data BLUE">
            <a:extLst>
              <a:ext uri="{FF2B5EF4-FFF2-40B4-BE49-F238E27FC236}">
                <a16:creationId xmlns:a16="http://schemas.microsoft.com/office/drawing/2014/main" id="{A5E98FB5-0B54-B603-407D-812CA4AD8BD0}"/>
              </a:ext>
            </a:extLst>
          </p:cNvPr>
          <p:cNvPicPr>
            <a:picLocks noChangeAspect="1"/>
          </p:cNvPicPr>
          <p:nvPr/>
        </p:nvPicPr>
        <p:blipFill rotWithShape="1">
          <a:blip r:embed="rId3" cstate="hqprint">
            <a:extLst>
              <a:ext uri="{BEBA8EAE-BF5A-486C-A8C5-ECC9F3942E4B}">
                <a14:imgProps xmlns:a14="http://schemas.microsoft.com/office/drawing/2010/main">
                  <a14:imgLayer r:embed="rId4">
                    <a14:imgEffect>
                      <a14:artisticFilmGrain trans="80000"/>
                    </a14:imgEffect>
                  </a14:imgLayer>
                </a14:imgProps>
              </a:ext>
              <a:ext uri="{28A0092B-C50C-407E-A947-70E740481C1C}">
                <a14:useLocalDpi xmlns:a14="http://schemas.microsoft.com/office/drawing/2010/main"/>
              </a:ext>
            </a:extLst>
          </a:blip>
          <a:srcRect l="-6948" r="-6948"/>
          <a:stretch/>
        </p:blipFill>
        <p:spPr>
          <a:xfrm>
            <a:off x="2020639" y="1894037"/>
            <a:ext cx="2613919" cy="2294992"/>
          </a:xfrm>
          <a:prstGeom prst="rect">
            <a:avLst/>
          </a:prstGeom>
          <a:effectLst>
            <a:glow rad="127000">
              <a:srgbClr val="FFFFFF">
                <a:alpha val="5000"/>
              </a:srgbClr>
            </a:glow>
            <a:outerShdw blurRad="254000" algn="ctr" rotWithShape="0">
              <a:prstClr val="black">
                <a:alpha val="80000"/>
              </a:prstClr>
            </a:outerShdw>
          </a:effectLst>
        </p:spPr>
      </p:pic>
      <p:pic>
        <p:nvPicPr>
          <p:cNvPr id="367" name="CLOUD GREEN">
            <a:extLst>
              <a:ext uri="{FF2B5EF4-FFF2-40B4-BE49-F238E27FC236}">
                <a16:creationId xmlns:a16="http://schemas.microsoft.com/office/drawing/2014/main" id="{28FBF7F1-EEB7-0798-AD1E-183A5E32DCDF}"/>
              </a:ext>
            </a:extLst>
          </p:cNvPr>
          <p:cNvPicPr>
            <a:picLocks noChangeAspect="1"/>
          </p:cNvPicPr>
          <p:nvPr/>
        </p:nvPicPr>
        <p:blipFill rotWithShape="1">
          <a:blip r:embed="rId5" cstate="hqprint">
            <a:extLst>
              <a:ext uri="{BEBA8EAE-BF5A-486C-A8C5-ECC9F3942E4B}">
                <a14:imgProps xmlns:a14="http://schemas.microsoft.com/office/drawing/2010/main">
                  <a14:imgLayer r:embed="rId6">
                    <a14:imgEffect>
                      <a14:artisticFilmGrain trans="80000"/>
                    </a14:imgEffect>
                  </a14:imgLayer>
                </a14:imgProps>
              </a:ext>
              <a:ext uri="{28A0092B-C50C-407E-A947-70E740481C1C}">
                <a14:useLocalDpi xmlns:a14="http://schemas.microsoft.com/office/drawing/2010/main"/>
              </a:ext>
            </a:extLst>
          </a:blip>
          <a:srcRect l="-6948" r="-6948"/>
          <a:stretch/>
        </p:blipFill>
        <p:spPr>
          <a:xfrm>
            <a:off x="1278674" y="3224260"/>
            <a:ext cx="2613919" cy="2294992"/>
          </a:xfrm>
          <a:prstGeom prst="rect">
            <a:avLst/>
          </a:prstGeom>
          <a:effectLst>
            <a:glow rad="127000">
              <a:srgbClr val="FFFFFF">
                <a:alpha val="5000"/>
              </a:srgbClr>
            </a:glow>
            <a:outerShdw blurRad="254000" algn="ctr" rotWithShape="0">
              <a:prstClr val="black">
                <a:alpha val="80000"/>
              </a:prstClr>
            </a:outerShdw>
          </a:effectLst>
        </p:spPr>
      </p:pic>
      <p:pic>
        <p:nvPicPr>
          <p:cNvPr id="368" name="SECURITY YELLOW">
            <a:extLst>
              <a:ext uri="{FF2B5EF4-FFF2-40B4-BE49-F238E27FC236}">
                <a16:creationId xmlns:a16="http://schemas.microsoft.com/office/drawing/2014/main" id="{5B3F7E4F-1CB4-C535-1FE7-879EB0FA2674}"/>
              </a:ext>
            </a:extLst>
          </p:cNvPr>
          <p:cNvPicPr>
            <a:picLocks noChangeAspect="1"/>
          </p:cNvPicPr>
          <p:nvPr/>
        </p:nvPicPr>
        <p:blipFill rotWithShape="1">
          <a:blip r:embed="rId7" cstate="hqprint">
            <a:extLst>
              <a:ext uri="{BEBA8EAE-BF5A-486C-A8C5-ECC9F3942E4B}">
                <a14:imgProps xmlns:a14="http://schemas.microsoft.com/office/drawing/2010/main">
                  <a14:imgLayer r:embed="rId8">
                    <a14:imgEffect>
                      <a14:artisticFilmGrain trans="80000"/>
                    </a14:imgEffect>
                  </a14:imgLayer>
                </a14:imgProps>
              </a:ext>
              <a:ext uri="{28A0092B-C50C-407E-A947-70E740481C1C}">
                <a14:useLocalDpi xmlns:a14="http://schemas.microsoft.com/office/drawing/2010/main"/>
              </a:ext>
            </a:extLst>
          </a:blip>
          <a:srcRect l="-6948" r="-6948"/>
          <a:stretch/>
        </p:blipFill>
        <p:spPr>
          <a:xfrm>
            <a:off x="2771246" y="3225111"/>
            <a:ext cx="2613919" cy="2294992"/>
          </a:xfrm>
          <a:prstGeom prst="rect">
            <a:avLst/>
          </a:prstGeom>
          <a:effectLst>
            <a:glow rad="127000">
              <a:srgbClr val="FFFFFF">
                <a:alpha val="5000"/>
              </a:srgbClr>
            </a:glow>
            <a:outerShdw blurRad="254000" algn="ctr" rotWithShape="0">
              <a:prstClr val="black">
                <a:alpha val="80000"/>
              </a:prstClr>
            </a:outerShdw>
          </a:effectLst>
        </p:spPr>
      </p:pic>
      <p:sp>
        <p:nvSpPr>
          <p:cNvPr id="369" name="TextBox 368">
            <a:extLst>
              <a:ext uri="{FF2B5EF4-FFF2-40B4-BE49-F238E27FC236}">
                <a16:creationId xmlns:a16="http://schemas.microsoft.com/office/drawing/2014/main" id="{FC7F7237-DDEC-5DCA-D8A1-D9F130809D3D}"/>
              </a:ext>
            </a:extLst>
          </p:cNvPr>
          <p:cNvSpPr txBox="1"/>
          <p:nvPr/>
        </p:nvSpPr>
        <p:spPr>
          <a:xfrm>
            <a:off x="2642676" y="2832585"/>
            <a:ext cx="1369845" cy="283154"/>
          </a:xfrm>
          <a:prstGeom prst="rect">
            <a:avLst/>
          </a:prstGeom>
          <a:noFill/>
        </p:spPr>
        <p:txBody>
          <a:bodyPr wrap="square" rtlCol="0">
            <a:spAutoFit/>
          </a:bodyPr>
          <a:lstStyle/>
          <a:p>
            <a:pPr marL="0" marR="0" lvl="0" indent="0" algn="ctr" defTabSz="708590" rtl="0" eaLnBrk="1" fontAlgn="auto" latinLnBrk="0" hangingPunct="1">
              <a:lnSpc>
                <a:spcPct val="100000"/>
              </a:lnSpc>
              <a:spcBef>
                <a:spcPts val="0"/>
              </a:spcBef>
              <a:spcAft>
                <a:spcPts val="0"/>
              </a:spcAft>
              <a:buClrTx/>
              <a:buSzTx/>
              <a:buFontTx/>
              <a:buNone/>
              <a:tabLst/>
              <a:defRPr/>
            </a:pPr>
            <a:r>
              <a:rPr kumimoji="0" lang="en-GB" sz="1240" b="0" i="0" u="none" strike="noStrike" kern="1200" cap="none" spc="232" normalizeH="0" baseline="0" noProof="0">
                <a:ln>
                  <a:noFill/>
                </a:ln>
                <a:solidFill>
                  <a:srgbClr val="FFFFFF"/>
                </a:solidFill>
                <a:effectLst/>
                <a:uLnTx/>
                <a:uFillTx/>
                <a:latin typeface="Arial" panose="020B0604020202020204"/>
                <a:ea typeface="+mn-ea"/>
                <a:cs typeface="+mn-cs"/>
              </a:rPr>
              <a:t>DATA &amp; AI</a:t>
            </a:r>
          </a:p>
        </p:txBody>
      </p:sp>
      <p:sp>
        <p:nvSpPr>
          <p:cNvPr id="370" name="TextBox 369">
            <a:extLst>
              <a:ext uri="{FF2B5EF4-FFF2-40B4-BE49-F238E27FC236}">
                <a16:creationId xmlns:a16="http://schemas.microsoft.com/office/drawing/2014/main" id="{2587368F-C1D6-B94A-B3B5-F16A6FB750AC}"/>
              </a:ext>
            </a:extLst>
          </p:cNvPr>
          <p:cNvSpPr txBox="1"/>
          <p:nvPr/>
        </p:nvSpPr>
        <p:spPr>
          <a:xfrm>
            <a:off x="1734931" y="4241429"/>
            <a:ext cx="1044668" cy="283154"/>
          </a:xfrm>
          <a:prstGeom prst="rect">
            <a:avLst/>
          </a:prstGeom>
          <a:noFill/>
        </p:spPr>
        <p:txBody>
          <a:bodyPr wrap="square" rtlCol="0">
            <a:spAutoFit/>
          </a:bodyPr>
          <a:lstStyle/>
          <a:p>
            <a:pPr marL="0" marR="0" lvl="0" indent="0" algn="ctr" defTabSz="708590" rtl="0" eaLnBrk="1" fontAlgn="auto" latinLnBrk="0" hangingPunct="1">
              <a:lnSpc>
                <a:spcPct val="100000"/>
              </a:lnSpc>
              <a:spcBef>
                <a:spcPts val="0"/>
              </a:spcBef>
              <a:spcAft>
                <a:spcPts val="0"/>
              </a:spcAft>
              <a:buClrTx/>
              <a:buSzTx/>
              <a:buFontTx/>
              <a:buNone/>
              <a:tabLst/>
              <a:defRPr/>
            </a:pPr>
            <a:r>
              <a:rPr kumimoji="0" lang="en-GB" sz="1240" b="0" i="0" u="none" strike="noStrike" kern="1200" cap="none" spc="232" normalizeH="0" baseline="0" noProof="0">
                <a:ln>
                  <a:noFill/>
                </a:ln>
                <a:solidFill>
                  <a:srgbClr val="FFFFFF"/>
                </a:solidFill>
                <a:effectLst/>
                <a:uLnTx/>
                <a:uFillTx/>
                <a:latin typeface="Arial" panose="020B0604020202020204"/>
                <a:ea typeface="+mn-ea"/>
                <a:cs typeface="+mn-cs"/>
              </a:rPr>
              <a:t>CLOUD</a:t>
            </a:r>
          </a:p>
        </p:txBody>
      </p:sp>
      <p:sp>
        <p:nvSpPr>
          <p:cNvPr id="371" name="TextBox 370">
            <a:extLst>
              <a:ext uri="{FF2B5EF4-FFF2-40B4-BE49-F238E27FC236}">
                <a16:creationId xmlns:a16="http://schemas.microsoft.com/office/drawing/2014/main" id="{A5CE740B-8A48-AAD1-F2EA-883FDE4F990A}"/>
              </a:ext>
            </a:extLst>
          </p:cNvPr>
          <p:cNvSpPr txBox="1"/>
          <p:nvPr/>
        </p:nvSpPr>
        <p:spPr>
          <a:xfrm>
            <a:off x="3624378" y="4241429"/>
            <a:ext cx="1512549" cy="283154"/>
          </a:xfrm>
          <a:prstGeom prst="rect">
            <a:avLst/>
          </a:prstGeom>
          <a:noFill/>
        </p:spPr>
        <p:txBody>
          <a:bodyPr wrap="square" rtlCol="0">
            <a:spAutoFit/>
          </a:bodyPr>
          <a:lstStyle/>
          <a:p>
            <a:pPr marL="0" marR="0" lvl="0" indent="0" algn="ctr" defTabSz="708590" rtl="0" eaLnBrk="1" fontAlgn="auto" latinLnBrk="0" hangingPunct="1">
              <a:lnSpc>
                <a:spcPct val="100000"/>
              </a:lnSpc>
              <a:spcBef>
                <a:spcPts val="0"/>
              </a:spcBef>
              <a:spcAft>
                <a:spcPts val="0"/>
              </a:spcAft>
              <a:buClrTx/>
              <a:buSzTx/>
              <a:buFontTx/>
              <a:buNone/>
              <a:tabLst/>
              <a:defRPr/>
            </a:pPr>
            <a:r>
              <a:rPr kumimoji="0" lang="en-GB" sz="1240" b="0" i="0" u="none" strike="noStrike" kern="1200" cap="none" spc="232" normalizeH="0" baseline="0" noProof="0">
                <a:ln>
                  <a:noFill/>
                </a:ln>
                <a:solidFill>
                  <a:srgbClr val="FFFFFF"/>
                </a:solidFill>
                <a:effectLst/>
                <a:uLnTx/>
                <a:uFillTx/>
                <a:latin typeface="Arial" panose="020B0604020202020204"/>
                <a:ea typeface="+mn-ea"/>
                <a:cs typeface="+mn-cs"/>
              </a:rPr>
              <a:t>SECURITY</a:t>
            </a:r>
          </a:p>
        </p:txBody>
      </p:sp>
      <p:grpSp>
        <p:nvGrpSpPr>
          <p:cNvPr id="372" name="Group 371">
            <a:extLst>
              <a:ext uri="{FF2B5EF4-FFF2-40B4-BE49-F238E27FC236}">
                <a16:creationId xmlns:a16="http://schemas.microsoft.com/office/drawing/2014/main" id="{A263C385-E830-F52A-CA6E-A85743B052E9}"/>
              </a:ext>
            </a:extLst>
          </p:cNvPr>
          <p:cNvGrpSpPr/>
          <p:nvPr/>
        </p:nvGrpSpPr>
        <p:grpSpPr>
          <a:xfrm>
            <a:off x="3136750" y="2327094"/>
            <a:ext cx="381697" cy="381697"/>
            <a:chOff x="7751166" y="794155"/>
            <a:chExt cx="418766" cy="418766"/>
          </a:xfrm>
        </p:grpSpPr>
        <p:grpSp>
          <p:nvGrpSpPr>
            <p:cNvPr id="373" name="Group 372">
              <a:extLst>
                <a:ext uri="{FF2B5EF4-FFF2-40B4-BE49-F238E27FC236}">
                  <a16:creationId xmlns:a16="http://schemas.microsoft.com/office/drawing/2014/main" id="{A700D1D5-20A2-F580-9640-AC11D4BF3CDE}"/>
                </a:ext>
              </a:extLst>
            </p:cNvPr>
            <p:cNvGrpSpPr/>
            <p:nvPr/>
          </p:nvGrpSpPr>
          <p:grpSpPr>
            <a:xfrm>
              <a:off x="7751166" y="794155"/>
              <a:ext cx="418766" cy="418766"/>
              <a:chOff x="7751166" y="794155"/>
              <a:chExt cx="418766" cy="418766"/>
            </a:xfrm>
          </p:grpSpPr>
          <p:sp useBgFill="1">
            <p:nvSpPr>
              <p:cNvPr id="387" name="Oval 386">
                <a:extLst>
                  <a:ext uri="{FF2B5EF4-FFF2-40B4-BE49-F238E27FC236}">
                    <a16:creationId xmlns:a16="http://schemas.microsoft.com/office/drawing/2014/main" id="{31197D7C-C475-9D91-4128-AC9C1E818489}"/>
                  </a:ext>
                </a:extLst>
              </p:cNvPr>
              <p:cNvSpPr/>
              <p:nvPr/>
            </p:nvSpPr>
            <p:spPr>
              <a:xfrm>
                <a:off x="7751166" y="794155"/>
                <a:ext cx="418766" cy="418766"/>
              </a:xfrm>
              <a:prstGeom prst="ellipse">
                <a:avLst/>
              </a:prstGeom>
              <a:solidFill>
                <a:srgbClr val="005758"/>
              </a:solidFill>
              <a:ln w="15875" cap="flat" cmpd="sng" algn="ctr">
                <a:noFill/>
                <a:prstDash val="solid"/>
              </a:ln>
              <a:effectLst>
                <a:outerShdw blurRad="25400" dist="12700" dir="13500000" algn="br" rotWithShape="0">
                  <a:srgbClr val="FFFFFF">
                    <a:alpha val="19000"/>
                  </a:srgbClr>
                </a:outerShdw>
              </a:effectLst>
            </p:spPr>
            <p:txBody>
              <a:bodyPr rtlCol="0" anchor="ctr"/>
              <a:lstStyle/>
              <a:p>
                <a:pPr marL="0" marR="0" lvl="0" indent="0" algn="ctr"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sp useBgFill="1">
            <p:nvSpPr>
              <p:cNvPr id="388" name="Oval 387">
                <a:extLst>
                  <a:ext uri="{FF2B5EF4-FFF2-40B4-BE49-F238E27FC236}">
                    <a16:creationId xmlns:a16="http://schemas.microsoft.com/office/drawing/2014/main" id="{152CB14F-7892-D487-B222-B23CDF7BA856}"/>
                  </a:ext>
                </a:extLst>
              </p:cNvPr>
              <p:cNvSpPr/>
              <p:nvPr/>
            </p:nvSpPr>
            <p:spPr>
              <a:xfrm>
                <a:off x="7751166" y="794155"/>
                <a:ext cx="418766" cy="418766"/>
              </a:xfrm>
              <a:prstGeom prst="ellipse">
                <a:avLst/>
              </a:prstGeom>
              <a:solidFill>
                <a:srgbClr val="005758"/>
              </a:solidFill>
              <a:ln w="15875"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389" name="Oval 388">
                <a:extLst>
                  <a:ext uri="{FF2B5EF4-FFF2-40B4-BE49-F238E27FC236}">
                    <a16:creationId xmlns:a16="http://schemas.microsoft.com/office/drawing/2014/main" id="{3280AADC-D97C-A2D9-5E3C-86F8DC884E1F}"/>
                  </a:ext>
                </a:extLst>
              </p:cNvPr>
              <p:cNvSpPr/>
              <p:nvPr/>
            </p:nvSpPr>
            <p:spPr>
              <a:xfrm>
                <a:off x="7770049" y="813038"/>
                <a:ext cx="381000" cy="381000"/>
              </a:xfrm>
              <a:prstGeom prst="ellipse">
                <a:avLst/>
              </a:prstGeom>
              <a:solidFill>
                <a:srgbClr val="00C1D3"/>
              </a:solidFill>
              <a:ln w="15875" cap="flat" cmpd="sng" algn="ctr">
                <a:noFill/>
                <a:prstDash val="solid"/>
              </a:ln>
              <a:effectLst/>
            </p:spPr>
            <p:txBody>
              <a:bodyPr rtlCol="0" anchor="ctr"/>
              <a:lstStyle/>
              <a:p>
                <a:pPr marL="0" marR="0" lvl="0" indent="0" algn="ctr"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grpSp>
        <p:grpSp>
          <p:nvGrpSpPr>
            <p:cNvPr id="374" name="Group 373">
              <a:extLst>
                <a:ext uri="{FF2B5EF4-FFF2-40B4-BE49-F238E27FC236}">
                  <a16:creationId xmlns:a16="http://schemas.microsoft.com/office/drawing/2014/main" id="{35CDABEA-CFEB-E14E-7D29-A20972F3E5B2}"/>
                </a:ext>
              </a:extLst>
            </p:cNvPr>
            <p:cNvGrpSpPr/>
            <p:nvPr/>
          </p:nvGrpSpPr>
          <p:grpSpPr>
            <a:xfrm>
              <a:off x="7851817" y="913653"/>
              <a:ext cx="223837" cy="180976"/>
              <a:chOff x="888683" y="1441640"/>
              <a:chExt cx="223837" cy="180976"/>
            </a:xfrm>
          </p:grpSpPr>
          <p:sp>
            <p:nvSpPr>
              <p:cNvPr id="375" name="Freeform: Shape 4">
                <a:extLst>
                  <a:ext uri="{FF2B5EF4-FFF2-40B4-BE49-F238E27FC236}">
                    <a16:creationId xmlns:a16="http://schemas.microsoft.com/office/drawing/2014/main" id="{8878226E-B84E-399D-8407-902AB28F9D89}"/>
                  </a:ext>
                </a:extLst>
              </p:cNvPr>
              <p:cNvSpPr/>
              <p:nvPr/>
            </p:nvSpPr>
            <p:spPr>
              <a:xfrm>
                <a:off x="936308" y="1613091"/>
                <a:ext cx="123825" cy="9525"/>
              </a:xfrm>
              <a:custGeom>
                <a:avLst/>
                <a:gdLst>
                  <a:gd name="connsiteX0" fmla="*/ 0 w 123825"/>
                  <a:gd name="connsiteY0" fmla="*/ 0 h 0"/>
                  <a:gd name="connsiteX1" fmla="*/ 123825 w 123825"/>
                  <a:gd name="connsiteY1" fmla="*/ 0 h 0"/>
                </a:gdLst>
                <a:ahLst/>
                <a:cxnLst>
                  <a:cxn ang="0">
                    <a:pos x="connsiteX0" y="connsiteY0"/>
                  </a:cxn>
                  <a:cxn ang="0">
                    <a:pos x="connsiteX1" y="connsiteY1"/>
                  </a:cxn>
                </a:cxnLst>
                <a:rect l="l" t="t" r="r" b="b"/>
                <a:pathLst>
                  <a:path w="123825">
                    <a:moveTo>
                      <a:pt x="0" y="0"/>
                    </a:moveTo>
                    <a:lnTo>
                      <a:pt x="123825" y="0"/>
                    </a:lnTo>
                  </a:path>
                </a:pathLst>
              </a:custGeom>
              <a:noFill/>
              <a:ln w="12700" cap="rnd">
                <a:solidFill>
                  <a:srgbClr val="FFFFFF"/>
                </a:solidFill>
                <a:prstDash val="solid"/>
                <a:round/>
              </a:ln>
            </p:spPr>
            <p:txBody>
              <a:bodyPr rtlCol="0" anchor="ctr"/>
              <a:lstStyle/>
              <a:p>
                <a:pPr marL="0" marR="0" lvl="0" indent="0" algn="l"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376" name="Freeform: Shape 5">
                <a:extLst>
                  <a:ext uri="{FF2B5EF4-FFF2-40B4-BE49-F238E27FC236}">
                    <a16:creationId xmlns:a16="http://schemas.microsoft.com/office/drawing/2014/main" id="{96CC0C9C-CF26-7AC2-DAB9-E597B4F8229F}"/>
                  </a:ext>
                </a:extLst>
              </p:cNvPr>
              <p:cNvSpPr/>
              <p:nvPr/>
            </p:nvSpPr>
            <p:spPr>
              <a:xfrm>
                <a:off x="1002983" y="1555941"/>
                <a:ext cx="9525" cy="57150"/>
              </a:xfrm>
              <a:custGeom>
                <a:avLst/>
                <a:gdLst>
                  <a:gd name="connsiteX0" fmla="*/ 0 w 0"/>
                  <a:gd name="connsiteY0" fmla="*/ 0 h 57150"/>
                  <a:gd name="connsiteX1" fmla="*/ 0 w 0"/>
                  <a:gd name="connsiteY1" fmla="*/ 57150 h 57150"/>
                </a:gdLst>
                <a:ahLst/>
                <a:cxnLst>
                  <a:cxn ang="0">
                    <a:pos x="connsiteX0" y="connsiteY0"/>
                  </a:cxn>
                  <a:cxn ang="0">
                    <a:pos x="connsiteX1" y="connsiteY1"/>
                  </a:cxn>
                </a:cxnLst>
                <a:rect l="l" t="t" r="r" b="b"/>
                <a:pathLst>
                  <a:path h="57150">
                    <a:moveTo>
                      <a:pt x="0" y="0"/>
                    </a:moveTo>
                    <a:lnTo>
                      <a:pt x="0" y="57150"/>
                    </a:lnTo>
                  </a:path>
                </a:pathLst>
              </a:custGeom>
              <a:noFill/>
              <a:ln w="12700" cap="rnd">
                <a:solidFill>
                  <a:srgbClr val="FFFFFF"/>
                </a:solidFill>
                <a:prstDash val="solid"/>
                <a:round/>
              </a:ln>
            </p:spPr>
            <p:txBody>
              <a:bodyPr rtlCol="0" anchor="ctr"/>
              <a:lstStyle/>
              <a:p>
                <a:pPr marL="0" marR="0" lvl="0" indent="0" algn="l"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377" name="Freeform: Shape 6">
                <a:extLst>
                  <a:ext uri="{FF2B5EF4-FFF2-40B4-BE49-F238E27FC236}">
                    <a16:creationId xmlns:a16="http://schemas.microsoft.com/office/drawing/2014/main" id="{71398246-0B34-4EEB-9C4A-DA2375B19562}"/>
                  </a:ext>
                </a:extLst>
              </p:cNvPr>
              <p:cNvSpPr/>
              <p:nvPr/>
            </p:nvSpPr>
            <p:spPr>
              <a:xfrm>
                <a:off x="888683" y="1441640"/>
                <a:ext cx="219075" cy="57150"/>
              </a:xfrm>
              <a:custGeom>
                <a:avLst/>
                <a:gdLst>
                  <a:gd name="connsiteX0" fmla="*/ 219075 w 219075"/>
                  <a:gd name="connsiteY0" fmla="*/ 38100 h 57150"/>
                  <a:gd name="connsiteX1" fmla="*/ 200025 w 219075"/>
                  <a:gd name="connsiteY1" fmla="*/ 57150 h 57150"/>
                  <a:gd name="connsiteX2" fmla="*/ 19050 w 219075"/>
                  <a:gd name="connsiteY2" fmla="*/ 57150 h 57150"/>
                  <a:gd name="connsiteX3" fmla="*/ 0 w 219075"/>
                  <a:gd name="connsiteY3" fmla="*/ 38100 h 57150"/>
                  <a:gd name="connsiteX4" fmla="*/ 0 w 219075"/>
                  <a:gd name="connsiteY4" fmla="*/ 19050 h 57150"/>
                  <a:gd name="connsiteX5" fmla="*/ 19050 w 219075"/>
                  <a:gd name="connsiteY5" fmla="*/ 0 h 57150"/>
                  <a:gd name="connsiteX6" fmla="*/ 200025 w 219075"/>
                  <a:gd name="connsiteY6" fmla="*/ 0 h 57150"/>
                  <a:gd name="connsiteX7" fmla="*/ 219075 w 219075"/>
                  <a:gd name="connsiteY7" fmla="*/ 19050 h 57150"/>
                  <a:gd name="connsiteX8" fmla="*/ 219075 w 219075"/>
                  <a:gd name="connsiteY8" fmla="*/ 3810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075" h="57150">
                    <a:moveTo>
                      <a:pt x="219075" y="38100"/>
                    </a:moveTo>
                    <a:cubicBezTo>
                      <a:pt x="219075" y="48578"/>
                      <a:pt x="210503" y="57150"/>
                      <a:pt x="200025" y="57150"/>
                    </a:cubicBezTo>
                    <a:lnTo>
                      <a:pt x="19050" y="57150"/>
                    </a:lnTo>
                    <a:cubicBezTo>
                      <a:pt x="8573" y="57150"/>
                      <a:pt x="0" y="48578"/>
                      <a:pt x="0" y="38100"/>
                    </a:cubicBezTo>
                    <a:lnTo>
                      <a:pt x="0" y="19050"/>
                    </a:lnTo>
                    <a:cubicBezTo>
                      <a:pt x="0" y="8573"/>
                      <a:pt x="8573" y="0"/>
                      <a:pt x="19050" y="0"/>
                    </a:cubicBezTo>
                    <a:lnTo>
                      <a:pt x="200025" y="0"/>
                    </a:lnTo>
                    <a:cubicBezTo>
                      <a:pt x="210503" y="0"/>
                      <a:pt x="219075" y="8573"/>
                      <a:pt x="219075" y="19050"/>
                    </a:cubicBezTo>
                    <a:lnTo>
                      <a:pt x="219075" y="38100"/>
                    </a:lnTo>
                    <a:close/>
                  </a:path>
                </a:pathLst>
              </a:custGeom>
              <a:noFill/>
              <a:ln w="12700" cap="rnd">
                <a:solidFill>
                  <a:srgbClr val="FFFFFF"/>
                </a:solidFill>
                <a:prstDash val="solid"/>
                <a:round/>
              </a:ln>
            </p:spPr>
            <p:txBody>
              <a:bodyPr rtlCol="0" anchor="ctr"/>
              <a:lstStyle/>
              <a:p>
                <a:pPr marL="0" marR="0" lvl="0" indent="0" algn="l"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378" name="Freeform: Shape 7">
                <a:extLst>
                  <a:ext uri="{FF2B5EF4-FFF2-40B4-BE49-F238E27FC236}">
                    <a16:creationId xmlns:a16="http://schemas.microsoft.com/office/drawing/2014/main" id="{6BE06698-2F51-05AB-9A5A-D693CE15F0EC}"/>
                  </a:ext>
                </a:extLst>
              </p:cNvPr>
              <p:cNvSpPr/>
              <p:nvPr/>
            </p:nvSpPr>
            <p:spPr>
              <a:xfrm>
                <a:off x="926783" y="1467834"/>
                <a:ext cx="9525" cy="9525"/>
              </a:xfrm>
              <a:custGeom>
                <a:avLst/>
                <a:gdLst>
                  <a:gd name="connsiteX0" fmla="*/ 2381 w 0"/>
                  <a:gd name="connsiteY0" fmla="*/ 0 h 0"/>
                  <a:gd name="connsiteX1" fmla="*/ 0 w 0"/>
                  <a:gd name="connsiteY1" fmla="*/ 2381 h 0"/>
                  <a:gd name="connsiteX2" fmla="*/ 2381 w 0"/>
                  <a:gd name="connsiteY2" fmla="*/ 4763 h 0"/>
                  <a:gd name="connsiteX3" fmla="*/ 4763 w 0"/>
                  <a:gd name="connsiteY3" fmla="*/ 2381 h 0"/>
                  <a:gd name="connsiteX4" fmla="*/ 2381 w 0"/>
                  <a:gd name="connsiteY4" fmla="*/ 0 h 0"/>
                  <a:gd name="connsiteX5" fmla="*/ 2381 w 0"/>
                  <a:gd name="connsiteY5" fmla="*/ 0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a:moveTo>
                      <a:pt x="2381" y="0"/>
                    </a:moveTo>
                    <a:cubicBezTo>
                      <a:pt x="1048" y="0"/>
                      <a:pt x="0" y="1048"/>
                      <a:pt x="0" y="2381"/>
                    </a:cubicBezTo>
                    <a:cubicBezTo>
                      <a:pt x="0" y="3715"/>
                      <a:pt x="1048" y="4763"/>
                      <a:pt x="2381" y="4763"/>
                    </a:cubicBezTo>
                    <a:cubicBezTo>
                      <a:pt x="3715" y="4763"/>
                      <a:pt x="4763" y="3715"/>
                      <a:pt x="4763" y="2381"/>
                    </a:cubicBezTo>
                    <a:cubicBezTo>
                      <a:pt x="4763" y="1048"/>
                      <a:pt x="3715" y="0"/>
                      <a:pt x="2381" y="0"/>
                    </a:cubicBezTo>
                    <a:lnTo>
                      <a:pt x="2381" y="0"/>
                    </a:lnTo>
                  </a:path>
                </a:pathLst>
              </a:custGeom>
              <a:noFill/>
              <a:ln w="12700" cap="rnd">
                <a:solidFill>
                  <a:srgbClr val="FFFFFF"/>
                </a:solidFill>
                <a:prstDash val="solid"/>
                <a:round/>
              </a:ln>
            </p:spPr>
            <p:txBody>
              <a:bodyPr rtlCol="0" anchor="ctr"/>
              <a:lstStyle/>
              <a:p>
                <a:pPr marL="0" marR="0" lvl="0" indent="0" algn="l"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379" name="Freeform: Shape 8">
                <a:extLst>
                  <a:ext uri="{FF2B5EF4-FFF2-40B4-BE49-F238E27FC236}">
                    <a16:creationId xmlns:a16="http://schemas.microsoft.com/office/drawing/2014/main" id="{F826D76C-0CED-C579-61D6-57CF3A46F8EE}"/>
                  </a:ext>
                </a:extLst>
              </p:cNvPr>
              <p:cNvSpPr/>
              <p:nvPr/>
            </p:nvSpPr>
            <p:spPr>
              <a:xfrm>
                <a:off x="960120" y="1467834"/>
                <a:ext cx="9525" cy="9525"/>
              </a:xfrm>
              <a:custGeom>
                <a:avLst/>
                <a:gdLst>
                  <a:gd name="connsiteX0" fmla="*/ 2381 w 0"/>
                  <a:gd name="connsiteY0" fmla="*/ 0 h 0"/>
                  <a:gd name="connsiteX1" fmla="*/ 0 w 0"/>
                  <a:gd name="connsiteY1" fmla="*/ 2381 h 0"/>
                  <a:gd name="connsiteX2" fmla="*/ 2381 w 0"/>
                  <a:gd name="connsiteY2" fmla="*/ 4763 h 0"/>
                  <a:gd name="connsiteX3" fmla="*/ 4763 w 0"/>
                  <a:gd name="connsiteY3" fmla="*/ 2381 h 0"/>
                  <a:gd name="connsiteX4" fmla="*/ 2381 w 0"/>
                  <a:gd name="connsiteY4" fmla="*/ 0 h 0"/>
                  <a:gd name="connsiteX5" fmla="*/ 2381 w 0"/>
                  <a:gd name="connsiteY5" fmla="*/ 0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a:moveTo>
                      <a:pt x="2381" y="0"/>
                    </a:moveTo>
                    <a:cubicBezTo>
                      <a:pt x="1048" y="0"/>
                      <a:pt x="0" y="1048"/>
                      <a:pt x="0" y="2381"/>
                    </a:cubicBezTo>
                    <a:cubicBezTo>
                      <a:pt x="0" y="3715"/>
                      <a:pt x="1048" y="4763"/>
                      <a:pt x="2381" y="4763"/>
                    </a:cubicBezTo>
                    <a:cubicBezTo>
                      <a:pt x="3715" y="4763"/>
                      <a:pt x="4763" y="3715"/>
                      <a:pt x="4763" y="2381"/>
                    </a:cubicBezTo>
                    <a:cubicBezTo>
                      <a:pt x="4763" y="1048"/>
                      <a:pt x="3715" y="0"/>
                      <a:pt x="2381" y="0"/>
                    </a:cubicBezTo>
                    <a:lnTo>
                      <a:pt x="2381" y="0"/>
                    </a:lnTo>
                  </a:path>
                </a:pathLst>
              </a:custGeom>
              <a:noFill/>
              <a:ln w="12700" cap="rnd">
                <a:solidFill>
                  <a:srgbClr val="FFFFFF"/>
                </a:solidFill>
                <a:prstDash val="solid"/>
                <a:round/>
              </a:ln>
            </p:spPr>
            <p:txBody>
              <a:bodyPr rtlCol="0" anchor="ctr"/>
              <a:lstStyle/>
              <a:p>
                <a:pPr marL="0" marR="0" lvl="0" indent="0" algn="l"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380" name="Freeform: Shape 9">
                <a:extLst>
                  <a:ext uri="{FF2B5EF4-FFF2-40B4-BE49-F238E27FC236}">
                    <a16:creationId xmlns:a16="http://schemas.microsoft.com/office/drawing/2014/main" id="{76935899-98D4-2FD9-D47C-F5ED3F1BF59C}"/>
                  </a:ext>
                </a:extLst>
              </p:cNvPr>
              <p:cNvSpPr/>
              <p:nvPr/>
            </p:nvSpPr>
            <p:spPr>
              <a:xfrm>
                <a:off x="888683" y="1498791"/>
                <a:ext cx="219075" cy="57150"/>
              </a:xfrm>
              <a:custGeom>
                <a:avLst/>
                <a:gdLst>
                  <a:gd name="connsiteX0" fmla="*/ 219075 w 219075"/>
                  <a:gd name="connsiteY0" fmla="*/ 38100 h 57150"/>
                  <a:gd name="connsiteX1" fmla="*/ 200025 w 219075"/>
                  <a:gd name="connsiteY1" fmla="*/ 57150 h 57150"/>
                  <a:gd name="connsiteX2" fmla="*/ 19050 w 219075"/>
                  <a:gd name="connsiteY2" fmla="*/ 57150 h 57150"/>
                  <a:gd name="connsiteX3" fmla="*/ 0 w 219075"/>
                  <a:gd name="connsiteY3" fmla="*/ 38100 h 57150"/>
                  <a:gd name="connsiteX4" fmla="*/ 0 w 219075"/>
                  <a:gd name="connsiteY4" fmla="*/ 19050 h 57150"/>
                  <a:gd name="connsiteX5" fmla="*/ 19050 w 219075"/>
                  <a:gd name="connsiteY5" fmla="*/ 0 h 57150"/>
                  <a:gd name="connsiteX6" fmla="*/ 200025 w 219075"/>
                  <a:gd name="connsiteY6" fmla="*/ 0 h 57150"/>
                  <a:gd name="connsiteX7" fmla="*/ 219075 w 219075"/>
                  <a:gd name="connsiteY7" fmla="*/ 19050 h 57150"/>
                  <a:gd name="connsiteX8" fmla="*/ 219075 w 219075"/>
                  <a:gd name="connsiteY8" fmla="*/ 3810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075" h="57150">
                    <a:moveTo>
                      <a:pt x="219075" y="38100"/>
                    </a:moveTo>
                    <a:cubicBezTo>
                      <a:pt x="219075" y="48577"/>
                      <a:pt x="210503" y="57150"/>
                      <a:pt x="200025" y="57150"/>
                    </a:cubicBezTo>
                    <a:lnTo>
                      <a:pt x="19050" y="57150"/>
                    </a:lnTo>
                    <a:cubicBezTo>
                      <a:pt x="8573" y="57150"/>
                      <a:pt x="0" y="48577"/>
                      <a:pt x="0" y="38100"/>
                    </a:cubicBezTo>
                    <a:lnTo>
                      <a:pt x="0" y="19050"/>
                    </a:lnTo>
                    <a:cubicBezTo>
                      <a:pt x="0" y="8572"/>
                      <a:pt x="8573" y="0"/>
                      <a:pt x="19050" y="0"/>
                    </a:cubicBezTo>
                    <a:lnTo>
                      <a:pt x="200025" y="0"/>
                    </a:lnTo>
                    <a:cubicBezTo>
                      <a:pt x="210503" y="0"/>
                      <a:pt x="219075" y="8572"/>
                      <a:pt x="219075" y="19050"/>
                    </a:cubicBezTo>
                    <a:lnTo>
                      <a:pt x="219075" y="38100"/>
                    </a:lnTo>
                    <a:close/>
                  </a:path>
                </a:pathLst>
              </a:custGeom>
              <a:noFill/>
              <a:ln w="12700" cap="rnd">
                <a:solidFill>
                  <a:srgbClr val="FFFFFF"/>
                </a:solidFill>
                <a:prstDash val="solid"/>
                <a:round/>
              </a:ln>
            </p:spPr>
            <p:txBody>
              <a:bodyPr rtlCol="0" anchor="ctr"/>
              <a:lstStyle/>
              <a:p>
                <a:pPr marL="0" marR="0" lvl="0" indent="0" algn="l"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381" name="Freeform: Shape 10">
                <a:extLst>
                  <a:ext uri="{FF2B5EF4-FFF2-40B4-BE49-F238E27FC236}">
                    <a16:creationId xmlns:a16="http://schemas.microsoft.com/office/drawing/2014/main" id="{361374AC-7BBC-FB59-7428-F44BF4DB3E68}"/>
                  </a:ext>
                </a:extLst>
              </p:cNvPr>
              <p:cNvSpPr/>
              <p:nvPr/>
            </p:nvSpPr>
            <p:spPr>
              <a:xfrm>
                <a:off x="926783" y="1524984"/>
                <a:ext cx="9525" cy="9525"/>
              </a:xfrm>
              <a:custGeom>
                <a:avLst/>
                <a:gdLst>
                  <a:gd name="connsiteX0" fmla="*/ 2381 w 0"/>
                  <a:gd name="connsiteY0" fmla="*/ 0 h 0"/>
                  <a:gd name="connsiteX1" fmla="*/ 0 w 0"/>
                  <a:gd name="connsiteY1" fmla="*/ 2381 h 0"/>
                  <a:gd name="connsiteX2" fmla="*/ 2381 w 0"/>
                  <a:gd name="connsiteY2" fmla="*/ 4763 h 0"/>
                  <a:gd name="connsiteX3" fmla="*/ 4763 w 0"/>
                  <a:gd name="connsiteY3" fmla="*/ 2381 h 0"/>
                  <a:gd name="connsiteX4" fmla="*/ 2381 w 0"/>
                  <a:gd name="connsiteY4" fmla="*/ 0 h 0"/>
                  <a:gd name="connsiteX5" fmla="*/ 2381 w 0"/>
                  <a:gd name="connsiteY5" fmla="*/ 0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a:moveTo>
                      <a:pt x="2381" y="0"/>
                    </a:moveTo>
                    <a:cubicBezTo>
                      <a:pt x="1048" y="0"/>
                      <a:pt x="0" y="1048"/>
                      <a:pt x="0" y="2381"/>
                    </a:cubicBezTo>
                    <a:cubicBezTo>
                      <a:pt x="0" y="3715"/>
                      <a:pt x="1048" y="4763"/>
                      <a:pt x="2381" y="4763"/>
                    </a:cubicBezTo>
                    <a:cubicBezTo>
                      <a:pt x="3715" y="4763"/>
                      <a:pt x="4763" y="3715"/>
                      <a:pt x="4763" y="2381"/>
                    </a:cubicBezTo>
                    <a:cubicBezTo>
                      <a:pt x="4763" y="1048"/>
                      <a:pt x="3715" y="0"/>
                      <a:pt x="2381" y="0"/>
                    </a:cubicBezTo>
                    <a:lnTo>
                      <a:pt x="2381" y="0"/>
                    </a:lnTo>
                  </a:path>
                </a:pathLst>
              </a:custGeom>
              <a:noFill/>
              <a:ln w="12700" cap="rnd">
                <a:solidFill>
                  <a:srgbClr val="FFFFFF"/>
                </a:solidFill>
                <a:prstDash val="solid"/>
                <a:round/>
              </a:ln>
            </p:spPr>
            <p:txBody>
              <a:bodyPr rtlCol="0" anchor="ctr"/>
              <a:lstStyle/>
              <a:p>
                <a:pPr marL="0" marR="0" lvl="0" indent="0" algn="l"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382" name="Freeform: Shape 11">
                <a:extLst>
                  <a:ext uri="{FF2B5EF4-FFF2-40B4-BE49-F238E27FC236}">
                    <a16:creationId xmlns:a16="http://schemas.microsoft.com/office/drawing/2014/main" id="{4A3CE7AB-C834-4B1E-870A-226ACD3AAC5C}"/>
                  </a:ext>
                </a:extLst>
              </p:cNvPr>
              <p:cNvSpPr/>
              <p:nvPr/>
            </p:nvSpPr>
            <p:spPr>
              <a:xfrm>
                <a:off x="960120" y="1524984"/>
                <a:ext cx="9525" cy="9525"/>
              </a:xfrm>
              <a:custGeom>
                <a:avLst/>
                <a:gdLst>
                  <a:gd name="connsiteX0" fmla="*/ 2381 w 0"/>
                  <a:gd name="connsiteY0" fmla="*/ 0 h 0"/>
                  <a:gd name="connsiteX1" fmla="*/ 0 w 0"/>
                  <a:gd name="connsiteY1" fmla="*/ 2381 h 0"/>
                  <a:gd name="connsiteX2" fmla="*/ 2381 w 0"/>
                  <a:gd name="connsiteY2" fmla="*/ 4763 h 0"/>
                  <a:gd name="connsiteX3" fmla="*/ 4763 w 0"/>
                  <a:gd name="connsiteY3" fmla="*/ 2381 h 0"/>
                  <a:gd name="connsiteX4" fmla="*/ 2381 w 0"/>
                  <a:gd name="connsiteY4" fmla="*/ 0 h 0"/>
                  <a:gd name="connsiteX5" fmla="*/ 2381 w 0"/>
                  <a:gd name="connsiteY5" fmla="*/ 0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a:moveTo>
                      <a:pt x="2381" y="0"/>
                    </a:moveTo>
                    <a:cubicBezTo>
                      <a:pt x="1048" y="0"/>
                      <a:pt x="0" y="1048"/>
                      <a:pt x="0" y="2381"/>
                    </a:cubicBezTo>
                    <a:cubicBezTo>
                      <a:pt x="0" y="3715"/>
                      <a:pt x="1048" y="4763"/>
                      <a:pt x="2381" y="4763"/>
                    </a:cubicBezTo>
                    <a:cubicBezTo>
                      <a:pt x="3715" y="4763"/>
                      <a:pt x="4763" y="3715"/>
                      <a:pt x="4763" y="2381"/>
                    </a:cubicBezTo>
                    <a:cubicBezTo>
                      <a:pt x="4763" y="1048"/>
                      <a:pt x="3715" y="0"/>
                      <a:pt x="2381" y="0"/>
                    </a:cubicBezTo>
                    <a:lnTo>
                      <a:pt x="2381" y="0"/>
                    </a:lnTo>
                  </a:path>
                </a:pathLst>
              </a:custGeom>
              <a:noFill/>
              <a:ln w="12700" cap="rnd">
                <a:solidFill>
                  <a:srgbClr val="FFFFFF"/>
                </a:solidFill>
                <a:prstDash val="solid"/>
                <a:round/>
              </a:ln>
            </p:spPr>
            <p:txBody>
              <a:bodyPr rtlCol="0" anchor="ctr"/>
              <a:lstStyle/>
              <a:p>
                <a:pPr marL="0" marR="0" lvl="0" indent="0" algn="l"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383" name="Freeform: Shape 12">
                <a:extLst>
                  <a:ext uri="{FF2B5EF4-FFF2-40B4-BE49-F238E27FC236}">
                    <a16:creationId xmlns:a16="http://schemas.microsoft.com/office/drawing/2014/main" id="{DEEC7CAF-8737-A224-1508-94F2C24BB657}"/>
                  </a:ext>
                </a:extLst>
              </p:cNvPr>
              <p:cNvSpPr/>
              <p:nvPr/>
            </p:nvSpPr>
            <p:spPr>
              <a:xfrm>
                <a:off x="912495" y="1608328"/>
                <a:ext cx="9525" cy="9525"/>
              </a:xfrm>
              <a:custGeom>
                <a:avLst/>
                <a:gdLst>
                  <a:gd name="connsiteX0" fmla="*/ 2381 w 0"/>
                  <a:gd name="connsiteY0" fmla="*/ 0 h 0"/>
                  <a:gd name="connsiteX1" fmla="*/ 0 w 0"/>
                  <a:gd name="connsiteY1" fmla="*/ 2381 h 0"/>
                  <a:gd name="connsiteX2" fmla="*/ 2381 w 0"/>
                  <a:gd name="connsiteY2" fmla="*/ 4763 h 0"/>
                  <a:gd name="connsiteX3" fmla="*/ 4763 w 0"/>
                  <a:gd name="connsiteY3" fmla="*/ 2381 h 0"/>
                  <a:gd name="connsiteX4" fmla="*/ 2381 w 0"/>
                  <a:gd name="connsiteY4" fmla="*/ 0 h 0"/>
                  <a:gd name="connsiteX5" fmla="*/ 2381 w 0"/>
                  <a:gd name="connsiteY5" fmla="*/ 0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a:moveTo>
                      <a:pt x="2381" y="0"/>
                    </a:moveTo>
                    <a:cubicBezTo>
                      <a:pt x="1048" y="0"/>
                      <a:pt x="0" y="1048"/>
                      <a:pt x="0" y="2381"/>
                    </a:cubicBezTo>
                    <a:cubicBezTo>
                      <a:pt x="0" y="3715"/>
                      <a:pt x="1048" y="4763"/>
                      <a:pt x="2381" y="4763"/>
                    </a:cubicBezTo>
                    <a:cubicBezTo>
                      <a:pt x="3715" y="4763"/>
                      <a:pt x="4763" y="3715"/>
                      <a:pt x="4763" y="2381"/>
                    </a:cubicBezTo>
                    <a:cubicBezTo>
                      <a:pt x="4763" y="1048"/>
                      <a:pt x="3715" y="0"/>
                      <a:pt x="2381" y="0"/>
                    </a:cubicBezTo>
                    <a:lnTo>
                      <a:pt x="2381" y="0"/>
                    </a:lnTo>
                  </a:path>
                </a:pathLst>
              </a:custGeom>
              <a:noFill/>
              <a:ln w="12700" cap="rnd">
                <a:solidFill>
                  <a:srgbClr val="FFFFFF"/>
                </a:solidFill>
                <a:prstDash val="solid"/>
                <a:round/>
              </a:ln>
            </p:spPr>
            <p:txBody>
              <a:bodyPr rtlCol="0" anchor="ctr"/>
              <a:lstStyle/>
              <a:p>
                <a:pPr marL="0" marR="0" lvl="0" indent="0" algn="l"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384" name="Freeform: Shape 13">
                <a:extLst>
                  <a:ext uri="{FF2B5EF4-FFF2-40B4-BE49-F238E27FC236}">
                    <a16:creationId xmlns:a16="http://schemas.microsoft.com/office/drawing/2014/main" id="{DA20583C-51B0-2481-933B-C8CAACA01E40}"/>
                  </a:ext>
                </a:extLst>
              </p:cNvPr>
              <p:cNvSpPr/>
              <p:nvPr/>
            </p:nvSpPr>
            <p:spPr>
              <a:xfrm>
                <a:off x="888683" y="1608328"/>
                <a:ext cx="9525" cy="9525"/>
              </a:xfrm>
              <a:custGeom>
                <a:avLst/>
                <a:gdLst>
                  <a:gd name="connsiteX0" fmla="*/ 2381 w 0"/>
                  <a:gd name="connsiteY0" fmla="*/ 0 h 0"/>
                  <a:gd name="connsiteX1" fmla="*/ 0 w 0"/>
                  <a:gd name="connsiteY1" fmla="*/ 2381 h 0"/>
                  <a:gd name="connsiteX2" fmla="*/ 2381 w 0"/>
                  <a:gd name="connsiteY2" fmla="*/ 4763 h 0"/>
                  <a:gd name="connsiteX3" fmla="*/ 4763 w 0"/>
                  <a:gd name="connsiteY3" fmla="*/ 2381 h 0"/>
                  <a:gd name="connsiteX4" fmla="*/ 2381 w 0"/>
                  <a:gd name="connsiteY4" fmla="*/ 0 h 0"/>
                  <a:gd name="connsiteX5" fmla="*/ 2381 w 0"/>
                  <a:gd name="connsiteY5" fmla="*/ 0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a:moveTo>
                      <a:pt x="2381" y="0"/>
                    </a:moveTo>
                    <a:cubicBezTo>
                      <a:pt x="1048" y="0"/>
                      <a:pt x="0" y="1048"/>
                      <a:pt x="0" y="2381"/>
                    </a:cubicBezTo>
                    <a:cubicBezTo>
                      <a:pt x="0" y="3715"/>
                      <a:pt x="1048" y="4763"/>
                      <a:pt x="2381" y="4763"/>
                    </a:cubicBezTo>
                    <a:cubicBezTo>
                      <a:pt x="3715" y="4763"/>
                      <a:pt x="4763" y="3715"/>
                      <a:pt x="4763" y="2381"/>
                    </a:cubicBezTo>
                    <a:cubicBezTo>
                      <a:pt x="4763" y="1048"/>
                      <a:pt x="3715" y="0"/>
                      <a:pt x="2381" y="0"/>
                    </a:cubicBezTo>
                    <a:lnTo>
                      <a:pt x="2381" y="0"/>
                    </a:lnTo>
                  </a:path>
                </a:pathLst>
              </a:custGeom>
              <a:noFill/>
              <a:ln w="12700" cap="rnd">
                <a:solidFill>
                  <a:srgbClr val="FFFFFF"/>
                </a:solidFill>
                <a:prstDash val="solid"/>
                <a:round/>
              </a:ln>
            </p:spPr>
            <p:txBody>
              <a:bodyPr rtlCol="0" anchor="ctr"/>
              <a:lstStyle/>
              <a:p>
                <a:pPr marL="0" marR="0" lvl="0" indent="0" algn="l"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385" name="Freeform: Shape 14">
                <a:extLst>
                  <a:ext uri="{FF2B5EF4-FFF2-40B4-BE49-F238E27FC236}">
                    <a16:creationId xmlns:a16="http://schemas.microsoft.com/office/drawing/2014/main" id="{D4E18B8C-5F28-1D83-088B-4FF19566E5EE}"/>
                  </a:ext>
                </a:extLst>
              </p:cNvPr>
              <p:cNvSpPr/>
              <p:nvPr/>
            </p:nvSpPr>
            <p:spPr>
              <a:xfrm>
                <a:off x="1102995" y="1608328"/>
                <a:ext cx="9525" cy="9525"/>
              </a:xfrm>
              <a:custGeom>
                <a:avLst/>
                <a:gdLst>
                  <a:gd name="connsiteX0" fmla="*/ 2381 w 0"/>
                  <a:gd name="connsiteY0" fmla="*/ 0 h 0"/>
                  <a:gd name="connsiteX1" fmla="*/ 0 w 0"/>
                  <a:gd name="connsiteY1" fmla="*/ 2381 h 0"/>
                  <a:gd name="connsiteX2" fmla="*/ 2381 w 0"/>
                  <a:gd name="connsiteY2" fmla="*/ 4763 h 0"/>
                  <a:gd name="connsiteX3" fmla="*/ 4763 w 0"/>
                  <a:gd name="connsiteY3" fmla="*/ 2381 h 0"/>
                  <a:gd name="connsiteX4" fmla="*/ 2381 w 0"/>
                  <a:gd name="connsiteY4" fmla="*/ 0 h 0"/>
                  <a:gd name="connsiteX5" fmla="*/ 2381 w 0"/>
                  <a:gd name="connsiteY5" fmla="*/ 0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a:moveTo>
                      <a:pt x="2381" y="0"/>
                    </a:moveTo>
                    <a:cubicBezTo>
                      <a:pt x="1048" y="0"/>
                      <a:pt x="0" y="1048"/>
                      <a:pt x="0" y="2381"/>
                    </a:cubicBezTo>
                    <a:cubicBezTo>
                      <a:pt x="0" y="3715"/>
                      <a:pt x="1048" y="4763"/>
                      <a:pt x="2381" y="4763"/>
                    </a:cubicBezTo>
                    <a:cubicBezTo>
                      <a:pt x="3715" y="4763"/>
                      <a:pt x="4763" y="3715"/>
                      <a:pt x="4763" y="2381"/>
                    </a:cubicBezTo>
                    <a:cubicBezTo>
                      <a:pt x="4763" y="1048"/>
                      <a:pt x="3715" y="0"/>
                      <a:pt x="2381" y="0"/>
                    </a:cubicBezTo>
                    <a:lnTo>
                      <a:pt x="2381" y="0"/>
                    </a:lnTo>
                  </a:path>
                </a:pathLst>
              </a:custGeom>
              <a:noFill/>
              <a:ln w="12700" cap="rnd">
                <a:solidFill>
                  <a:srgbClr val="FFFFFF"/>
                </a:solidFill>
                <a:prstDash val="solid"/>
                <a:round/>
              </a:ln>
            </p:spPr>
            <p:txBody>
              <a:bodyPr rtlCol="0" anchor="ctr"/>
              <a:lstStyle/>
              <a:p>
                <a:pPr marL="0" marR="0" lvl="0" indent="0" algn="l"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386" name="Freeform: Shape 15">
                <a:extLst>
                  <a:ext uri="{FF2B5EF4-FFF2-40B4-BE49-F238E27FC236}">
                    <a16:creationId xmlns:a16="http://schemas.microsoft.com/office/drawing/2014/main" id="{D8272568-299A-5FDE-F6AF-18823DE1F1A6}"/>
                  </a:ext>
                </a:extLst>
              </p:cNvPr>
              <p:cNvSpPr/>
              <p:nvPr/>
            </p:nvSpPr>
            <p:spPr>
              <a:xfrm>
                <a:off x="1079183" y="1608328"/>
                <a:ext cx="9525" cy="9525"/>
              </a:xfrm>
              <a:custGeom>
                <a:avLst/>
                <a:gdLst>
                  <a:gd name="connsiteX0" fmla="*/ 2381 w 0"/>
                  <a:gd name="connsiteY0" fmla="*/ 0 h 0"/>
                  <a:gd name="connsiteX1" fmla="*/ 0 w 0"/>
                  <a:gd name="connsiteY1" fmla="*/ 2381 h 0"/>
                  <a:gd name="connsiteX2" fmla="*/ 2381 w 0"/>
                  <a:gd name="connsiteY2" fmla="*/ 4763 h 0"/>
                  <a:gd name="connsiteX3" fmla="*/ 4763 w 0"/>
                  <a:gd name="connsiteY3" fmla="*/ 2381 h 0"/>
                  <a:gd name="connsiteX4" fmla="*/ 2381 w 0"/>
                  <a:gd name="connsiteY4" fmla="*/ 0 h 0"/>
                  <a:gd name="connsiteX5" fmla="*/ 2381 w 0"/>
                  <a:gd name="connsiteY5" fmla="*/ 0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a:moveTo>
                      <a:pt x="2381" y="0"/>
                    </a:moveTo>
                    <a:cubicBezTo>
                      <a:pt x="1048" y="0"/>
                      <a:pt x="0" y="1048"/>
                      <a:pt x="0" y="2381"/>
                    </a:cubicBezTo>
                    <a:cubicBezTo>
                      <a:pt x="0" y="3715"/>
                      <a:pt x="1048" y="4763"/>
                      <a:pt x="2381" y="4763"/>
                    </a:cubicBezTo>
                    <a:cubicBezTo>
                      <a:pt x="3715" y="4763"/>
                      <a:pt x="4763" y="3715"/>
                      <a:pt x="4763" y="2381"/>
                    </a:cubicBezTo>
                    <a:cubicBezTo>
                      <a:pt x="4763" y="1048"/>
                      <a:pt x="3715" y="0"/>
                      <a:pt x="2381" y="0"/>
                    </a:cubicBezTo>
                    <a:lnTo>
                      <a:pt x="2381" y="0"/>
                    </a:lnTo>
                  </a:path>
                </a:pathLst>
              </a:custGeom>
              <a:noFill/>
              <a:ln w="12700" cap="rnd">
                <a:solidFill>
                  <a:srgbClr val="FFFFFF"/>
                </a:solidFill>
                <a:prstDash val="solid"/>
                <a:round/>
              </a:ln>
            </p:spPr>
            <p:txBody>
              <a:bodyPr rtlCol="0" anchor="ctr"/>
              <a:lstStyle/>
              <a:p>
                <a:pPr marL="0" marR="0" lvl="0" indent="0" algn="l"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grpSp>
      </p:grpSp>
      <p:grpSp>
        <p:nvGrpSpPr>
          <p:cNvPr id="390" name="Group 389">
            <a:extLst>
              <a:ext uri="{FF2B5EF4-FFF2-40B4-BE49-F238E27FC236}">
                <a16:creationId xmlns:a16="http://schemas.microsoft.com/office/drawing/2014/main" id="{7525AECD-C208-4DAB-44DB-AA9A083974EF}"/>
              </a:ext>
            </a:extLst>
          </p:cNvPr>
          <p:cNvGrpSpPr/>
          <p:nvPr/>
        </p:nvGrpSpPr>
        <p:grpSpPr>
          <a:xfrm>
            <a:off x="2066416" y="4624141"/>
            <a:ext cx="381697" cy="381697"/>
            <a:chOff x="6001328" y="4612594"/>
            <a:chExt cx="418766" cy="418766"/>
          </a:xfrm>
        </p:grpSpPr>
        <p:grpSp>
          <p:nvGrpSpPr>
            <p:cNvPr id="391" name="Group 390">
              <a:extLst>
                <a:ext uri="{FF2B5EF4-FFF2-40B4-BE49-F238E27FC236}">
                  <a16:creationId xmlns:a16="http://schemas.microsoft.com/office/drawing/2014/main" id="{D52C92C4-4B1D-8C95-C2C6-381231031479}"/>
                </a:ext>
              </a:extLst>
            </p:cNvPr>
            <p:cNvGrpSpPr/>
            <p:nvPr/>
          </p:nvGrpSpPr>
          <p:grpSpPr>
            <a:xfrm>
              <a:off x="6001328" y="4612594"/>
              <a:ext cx="418766" cy="418766"/>
              <a:chOff x="6001328" y="4612594"/>
              <a:chExt cx="418766" cy="418766"/>
            </a:xfrm>
          </p:grpSpPr>
          <p:sp useBgFill="1">
            <p:nvSpPr>
              <p:cNvPr id="400" name="Oval 399">
                <a:extLst>
                  <a:ext uri="{FF2B5EF4-FFF2-40B4-BE49-F238E27FC236}">
                    <a16:creationId xmlns:a16="http://schemas.microsoft.com/office/drawing/2014/main" id="{692D6E83-D0B2-9D8D-689B-9059E14A7EE0}"/>
                  </a:ext>
                </a:extLst>
              </p:cNvPr>
              <p:cNvSpPr/>
              <p:nvPr/>
            </p:nvSpPr>
            <p:spPr>
              <a:xfrm>
                <a:off x="6001328" y="4612594"/>
                <a:ext cx="418766" cy="418766"/>
              </a:xfrm>
              <a:prstGeom prst="ellipse">
                <a:avLst/>
              </a:prstGeom>
              <a:solidFill>
                <a:srgbClr val="005758"/>
              </a:solidFill>
              <a:ln w="15875" cap="flat" cmpd="sng" algn="ctr">
                <a:noFill/>
                <a:prstDash val="solid"/>
              </a:ln>
              <a:effectLst>
                <a:outerShdw blurRad="25400" dist="12700" dir="13500000" algn="br" rotWithShape="0">
                  <a:srgbClr val="FFFFFF">
                    <a:alpha val="19000"/>
                  </a:srgbClr>
                </a:outerShdw>
              </a:effectLst>
            </p:spPr>
            <p:txBody>
              <a:bodyPr rtlCol="0" anchor="ctr"/>
              <a:lstStyle/>
              <a:p>
                <a:pPr marL="0" marR="0" lvl="0" indent="0" algn="ctr"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sp useBgFill="1">
            <p:nvSpPr>
              <p:cNvPr id="401" name="Oval 400">
                <a:extLst>
                  <a:ext uri="{FF2B5EF4-FFF2-40B4-BE49-F238E27FC236}">
                    <a16:creationId xmlns:a16="http://schemas.microsoft.com/office/drawing/2014/main" id="{665B1C0C-78D4-98DD-AC12-686BD2A48EBF}"/>
                  </a:ext>
                </a:extLst>
              </p:cNvPr>
              <p:cNvSpPr/>
              <p:nvPr/>
            </p:nvSpPr>
            <p:spPr>
              <a:xfrm>
                <a:off x="6001328" y="4612594"/>
                <a:ext cx="418766" cy="418766"/>
              </a:xfrm>
              <a:prstGeom prst="ellipse">
                <a:avLst/>
              </a:prstGeom>
              <a:solidFill>
                <a:srgbClr val="005758"/>
              </a:solidFill>
              <a:ln w="15875"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grpSp>
        <p:grpSp>
          <p:nvGrpSpPr>
            <p:cNvPr id="392" name="Group 391">
              <a:extLst>
                <a:ext uri="{FF2B5EF4-FFF2-40B4-BE49-F238E27FC236}">
                  <a16:creationId xmlns:a16="http://schemas.microsoft.com/office/drawing/2014/main" id="{786264C1-4CFE-A20E-A52A-4761D0DF0C73}"/>
                </a:ext>
              </a:extLst>
            </p:cNvPr>
            <p:cNvGrpSpPr/>
            <p:nvPr/>
          </p:nvGrpSpPr>
          <p:grpSpPr>
            <a:xfrm>
              <a:off x="6020211" y="4631477"/>
              <a:ext cx="381000" cy="381000"/>
              <a:chOff x="1664570" y="4842373"/>
              <a:chExt cx="381000" cy="381000"/>
            </a:xfrm>
          </p:grpSpPr>
          <p:sp>
            <p:nvSpPr>
              <p:cNvPr id="393" name="Oval 392">
                <a:extLst>
                  <a:ext uri="{FF2B5EF4-FFF2-40B4-BE49-F238E27FC236}">
                    <a16:creationId xmlns:a16="http://schemas.microsoft.com/office/drawing/2014/main" id="{7FF17E34-1270-45AE-7F8C-5AC593BC2B79}"/>
                  </a:ext>
                </a:extLst>
              </p:cNvPr>
              <p:cNvSpPr/>
              <p:nvPr/>
            </p:nvSpPr>
            <p:spPr>
              <a:xfrm>
                <a:off x="1664570" y="4842373"/>
                <a:ext cx="381000" cy="381000"/>
              </a:xfrm>
              <a:prstGeom prst="ellipse">
                <a:avLst/>
              </a:prstGeom>
              <a:solidFill>
                <a:srgbClr val="81D0AF"/>
              </a:solidFill>
              <a:ln w="15875" cap="flat" cmpd="sng" algn="ctr">
                <a:noFill/>
                <a:prstDash val="solid"/>
              </a:ln>
              <a:effectLst/>
            </p:spPr>
            <p:txBody>
              <a:bodyPr rtlCol="0" anchor="ctr"/>
              <a:lstStyle/>
              <a:p>
                <a:pPr marL="0" marR="0" lvl="0" indent="0" algn="ctr"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grpSp>
            <p:nvGrpSpPr>
              <p:cNvPr id="394" name="Group 393">
                <a:extLst>
                  <a:ext uri="{FF2B5EF4-FFF2-40B4-BE49-F238E27FC236}">
                    <a16:creationId xmlns:a16="http://schemas.microsoft.com/office/drawing/2014/main" id="{B9BE3173-8989-D8D6-8F4A-A4474CD146CB}"/>
                  </a:ext>
                </a:extLst>
              </p:cNvPr>
              <p:cNvGrpSpPr/>
              <p:nvPr/>
            </p:nvGrpSpPr>
            <p:grpSpPr>
              <a:xfrm>
                <a:off x="1750295" y="4935167"/>
                <a:ext cx="209550" cy="190507"/>
                <a:chOff x="2706647" y="3314023"/>
                <a:chExt cx="209550" cy="190507"/>
              </a:xfrm>
            </p:grpSpPr>
            <p:sp>
              <p:nvSpPr>
                <p:cNvPr id="395" name="Freeform: Shape 398">
                  <a:extLst>
                    <a:ext uri="{FF2B5EF4-FFF2-40B4-BE49-F238E27FC236}">
                      <a16:creationId xmlns:a16="http://schemas.microsoft.com/office/drawing/2014/main" id="{C76E5983-511E-D059-94D3-AD4FA2750EC0}"/>
                    </a:ext>
                  </a:extLst>
                </p:cNvPr>
                <p:cNvSpPr/>
                <p:nvPr/>
              </p:nvSpPr>
              <p:spPr>
                <a:xfrm>
                  <a:off x="2706647" y="3314023"/>
                  <a:ext cx="209550" cy="114300"/>
                </a:xfrm>
                <a:custGeom>
                  <a:avLst/>
                  <a:gdLst>
                    <a:gd name="connsiteX0" fmla="*/ 185873 w 209550"/>
                    <a:gd name="connsiteY0" fmla="*/ 118212 h 114300"/>
                    <a:gd name="connsiteX1" fmla="*/ 209686 w 209550"/>
                    <a:gd name="connsiteY1" fmla="*/ 79636 h 114300"/>
                    <a:gd name="connsiteX2" fmla="*/ 195493 w 209550"/>
                    <a:gd name="connsiteY2" fmla="*/ 47536 h 114300"/>
                    <a:gd name="connsiteX3" fmla="*/ 162537 w 209550"/>
                    <a:gd name="connsiteY3" fmla="*/ 35535 h 114300"/>
                    <a:gd name="connsiteX4" fmla="*/ 104911 w 209550"/>
                    <a:gd name="connsiteY4" fmla="*/ 7 h 114300"/>
                    <a:gd name="connsiteX5" fmla="*/ 41284 w 209550"/>
                    <a:gd name="connsiteY5" fmla="*/ 58204 h 114300"/>
                    <a:gd name="connsiteX6" fmla="*/ 12994 w 209550"/>
                    <a:gd name="connsiteY6" fmla="*/ 64681 h 114300"/>
                    <a:gd name="connsiteX7" fmla="*/ 40 w 209550"/>
                    <a:gd name="connsiteY7" fmla="*/ 90685 h 114300"/>
                    <a:gd name="connsiteX8" fmla="*/ 23853 w 209550"/>
                    <a:gd name="connsiteY8" fmla="*/ 12192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550" h="114300">
                      <a:moveTo>
                        <a:pt x="185873" y="118212"/>
                      </a:moveTo>
                      <a:cubicBezTo>
                        <a:pt x="200827" y="111259"/>
                        <a:pt x="210162" y="96114"/>
                        <a:pt x="209686" y="79636"/>
                      </a:cubicBezTo>
                      <a:cubicBezTo>
                        <a:pt x="209495" y="67444"/>
                        <a:pt x="204352" y="55823"/>
                        <a:pt x="195493" y="47536"/>
                      </a:cubicBezTo>
                      <a:cubicBezTo>
                        <a:pt x="186635" y="39250"/>
                        <a:pt x="174729" y="34868"/>
                        <a:pt x="162537" y="35535"/>
                      </a:cubicBezTo>
                      <a:cubicBezTo>
                        <a:pt x="151678" y="13627"/>
                        <a:pt x="129295" y="-89"/>
                        <a:pt x="104911" y="7"/>
                      </a:cubicBezTo>
                      <a:cubicBezTo>
                        <a:pt x="71668" y="-470"/>
                        <a:pt x="43855" y="25057"/>
                        <a:pt x="41284" y="58204"/>
                      </a:cubicBezTo>
                      <a:cubicBezTo>
                        <a:pt x="31378" y="56014"/>
                        <a:pt x="20995" y="58395"/>
                        <a:pt x="12994" y="64681"/>
                      </a:cubicBezTo>
                      <a:cubicBezTo>
                        <a:pt x="4993" y="70968"/>
                        <a:pt x="231" y="80493"/>
                        <a:pt x="40" y="90685"/>
                      </a:cubicBezTo>
                      <a:cubicBezTo>
                        <a:pt x="-722" y="105544"/>
                        <a:pt x="9375" y="118783"/>
                        <a:pt x="23853" y="121927"/>
                      </a:cubicBezTo>
                    </a:path>
                  </a:pathLst>
                </a:custGeom>
                <a:noFill/>
                <a:ln w="12700" cap="rnd">
                  <a:solidFill>
                    <a:srgbClr val="FFFFFF"/>
                  </a:solidFill>
                  <a:prstDash val="solid"/>
                  <a:round/>
                </a:ln>
              </p:spPr>
              <p:txBody>
                <a:bodyPr rtlCol="0" anchor="ctr"/>
                <a:lstStyle/>
                <a:p>
                  <a:pPr marL="0" marR="0" lvl="0" indent="0" algn="l"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396" name="Freeform: Shape 399">
                  <a:extLst>
                    <a:ext uri="{FF2B5EF4-FFF2-40B4-BE49-F238E27FC236}">
                      <a16:creationId xmlns:a16="http://schemas.microsoft.com/office/drawing/2014/main" id="{80A3B2C3-B561-D6EB-008A-7EF46A7FC100}"/>
                    </a:ext>
                  </a:extLst>
                </p:cNvPr>
                <p:cNvSpPr/>
                <p:nvPr/>
              </p:nvSpPr>
              <p:spPr>
                <a:xfrm>
                  <a:off x="2754408" y="3475955"/>
                  <a:ext cx="57150" cy="28575"/>
                </a:xfrm>
                <a:custGeom>
                  <a:avLst/>
                  <a:gdLst>
                    <a:gd name="connsiteX0" fmla="*/ 0 w 57150"/>
                    <a:gd name="connsiteY0" fmla="*/ 0 h 28575"/>
                    <a:gd name="connsiteX1" fmla="*/ 28575 w 57150"/>
                    <a:gd name="connsiteY1" fmla="*/ 28575 h 28575"/>
                    <a:gd name="connsiteX2" fmla="*/ 57150 w 57150"/>
                    <a:gd name="connsiteY2" fmla="*/ 0 h 28575"/>
                  </a:gdLst>
                  <a:ahLst/>
                  <a:cxnLst>
                    <a:cxn ang="0">
                      <a:pos x="connsiteX0" y="connsiteY0"/>
                    </a:cxn>
                    <a:cxn ang="0">
                      <a:pos x="connsiteX1" y="connsiteY1"/>
                    </a:cxn>
                    <a:cxn ang="0">
                      <a:pos x="connsiteX2" y="connsiteY2"/>
                    </a:cxn>
                  </a:cxnLst>
                  <a:rect l="l" t="t" r="r" b="b"/>
                  <a:pathLst>
                    <a:path w="57150" h="28575">
                      <a:moveTo>
                        <a:pt x="0" y="0"/>
                      </a:moveTo>
                      <a:lnTo>
                        <a:pt x="28575" y="28575"/>
                      </a:lnTo>
                      <a:lnTo>
                        <a:pt x="57150" y="0"/>
                      </a:lnTo>
                    </a:path>
                  </a:pathLst>
                </a:custGeom>
                <a:noFill/>
                <a:ln w="12700" cap="rnd">
                  <a:solidFill>
                    <a:srgbClr val="FFFFFF"/>
                  </a:solidFill>
                  <a:prstDash val="solid"/>
                  <a:round/>
                </a:ln>
              </p:spPr>
              <p:txBody>
                <a:bodyPr rtlCol="0" anchor="ctr"/>
                <a:lstStyle/>
                <a:p>
                  <a:pPr marL="0" marR="0" lvl="0" indent="0" algn="l"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397" name="Freeform: Shape 400">
                  <a:extLst>
                    <a:ext uri="{FF2B5EF4-FFF2-40B4-BE49-F238E27FC236}">
                      <a16:creationId xmlns:a16="http://schemas.microsoft.com/office/drawing/2014/main" id="{C2C691BD-E62A-3663-0B91-BF95C535F154}"/>
                    </a:ext>
                  </a:extLst>
                </p:cNvPr>
                <p:cNvSpPr/>
                <p:nvPr/>
              </p:nvSpPr>
              <p:spPr>
                <a:xfrm>
                  <a:off x="2782983" y="3418805"/>
                  <a:ext cx="9525" cy="85725"/>
                </a:xfrm>
                <a:custGeom>
                  <a:avLst/>
                  <a:gdLst>
                    <a:gd name="connsiteX0" fmla="*/ 0 w 0"/>
                    <a:gd name="connsiteY0" fmla="*/ 85725 h 85725"/>
                    <a:gd name="connsiteX1" fmla="*/ 0 w 0"/>
                    <a:gd name="connsiteY1" fmla="*/ 0 h 85725"/>
                  </a:gdLst>
                  <a:ahLst/>
                  <a:cxnLst>
                    <a:cxn ang="0">
                      <a:pos x="connsiteX0" y="connsiteY0"/>
                    </a:cxn>
                    <a:cxn ang="0">
                      <a:pos x="connsiteX1" y="connsiteY1"/>
                    </a:cxn>
                  </a:cxnLst>
                  <a:rect l="l" t="t" r="r" b="b"/>
                  <a:pathLst>
                    <a:path h="85725">
                      <a:moveTo>
                        <a:pt x="0" y="85725"/>
                      </a:moveTo>
                      <a:lnTo>
                        <a:pt x="0" y="0"/>
                      </a:lnTo>
                    </a:path>
                  </a:pathLst>
                </a:custGeom>
                <a:noFill/>
                <a:ln w="12700" cap="rnd">
                  <a:solidFill>
                    <a:srgbClr val="FFFFFF"/>
                  </a:solidFill>
                  <a:prstDash val="solid"/>
                  <a:round/>
                </a:ln>
              </p:spPr>
              <p:txBody>
                <a:bodyPr rtlCol="0" anchor="ctr"/>
                <a:lstStyle/>
                <a:p>
                  <a:pPr marL="0" marR="0" lvl="0" indent="0" algn="l"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398" name="Freeform: Shape 401">
                  <a:extLst>
                    <a:ext uri="{FF2B5EF4-FFF2-40B4-BE49-F238E27FC236}">
                      <a16:creationId xmlns:a16="http://schemas.microsoft.com/office/drawing/2014/main" id="{66580FE1-EBED-C5F3-BEA5-7B84707A319F}"/>
                    </a:ext>
                  </a:extLst>
                </p:cNvPr>
                <p:cNvSpPr/>
                <p:nvPr/>
              </p:nvSpPr>
              <p:spPr>
                <a:xfrm>
                  <a:off x="2811558" y="3418805"/>
                  <a:ext cx="57150" cy="28575"/>
                </a:xfrm>
                <a:custGeom>
                  <a:avLst/>
                  <a:gdLst>
                    <a:gd name="connsiteX0" fmla="*/ 0 w 57150"/>
                    <a:gd name="connsiteY0" fmla="*/ 28575 h 28575"/>
                    <a:gd name="connsiteX1" fmla="*/ 28575 w 57150"/>
                    <a:gd name="connsiteY1" fmla="*/ 0 h 28575"/>
                    <a:gd name="connsiteX2" fmla="*/ 57150 w 57150"/>
                    <a:gd name="connsiteY2" fmla="*/ 28575 h 28575"/>
                  </a:gdLst>
                  <a:ahLst/>
                  <a:cxnLst>
                    <a:cxn ang="0">
                      <a:pos x="connsiteX0" y="connsiteY0"/>
                    </a:cxn>
                    <a:cxn ang="0">
                      <a:pos x="connsiteX1" y="connsiteY1"/>
                    </a:cxn>
                    <a:cxn ang="0">
                      <a:pos x="connsiteX2" y="connsiteY2"/>
                    </a:cxn>
                  </a:cxnLst>
                  <a:rect l="l" t="t" r="r" b="b"/>
                  <a:pathLst>
                    <a:path w="57150" h="28575">
                      <a:moveTo>
                        <a:pt x="0" y="28575"/>
                      </a:moveTo>
                      <a:lnTo>
                        <a:pt x="28575" y="0"/>
                      </a:lnTo>
                      <a:lnTo>
                        <a:pt x="57150" y="28575"/>
                      </a:lnTo>
                    </a:path>
                  </a:pathLst>
                </a:custGeom>
                <a:noFill/>
                <a:ln w="12700" cap="rnd">
                  <a:solidFill>
                    <a:srgbClr val="FFFFFF"/>
                  </a:solidFill>
                  <a:prstDash val="solid"/>
                  <a:round/>
                </a:ln>
              </p:spPr>
              <p:txBody>
                <a:bodyPr rtlCol="0" anchor="ctr"/>
                <a:lstStyle/>
                <a:p>
                  <a:pPr marL="0" marR="0" lvl="0" indent="0" algn="l"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399" name="Freeform: Shape 402">
                  <a:extLst>
                    <a:ext uri="{FF2B5EF4-FFF2-40B4-BE49-F238E27FC236}">
                      <a16:creationId xmlns:a16="http://schemas.microsoft.com/office/drawing/2014/main" id="{DEDF5E0A-0D64-48FA-1E35-E3C47A3A4952}"/>
                    </a:ext>
                  </a:extLst>
                </p:cNvPr>
                <p:cNvSpPr/>
                <p:nvPr/>
              </p:nvSpPr>
              <p:spPr>
                <a:xfrm>
                  <a:off x="2840133" y="3418805"/>
                  <a:ext cx="9525" cy="85725"/>
                </a:xfrm>
                <a:custGeom>
                  <a:avLst/>
                  <a:gdLst>
                    <a:gd name="connsiteX0" fmla="*/ 0 w 0"/>
                    <a:gd name="connsiteY0" fmla="*/ 0 h 85725"/>
                    <a:gd name="connsiteX1" fmla="*/ 0 w 0"/>
                    <a:gd name="connsiteY1" fmla="*/ 85725 h 85725"/>
                  </a:gdLst>
                  <a:ahLst/>
                  <a:cxnLst>
                    <a:cxn ang="0">
                      <a:pos x="connsiteX0" y="connsiteY0"/>
                    </a:cxn>
                    <a:cxn ang="0">
                      <a:pos x="connsiteX1" y="connsiteY1"/>
                    </a:cxn>
                  </a:cxnLst>
                  <a:rect l="l" t="t" r="r" b="b"/>
                  <a:pathLst>
                    <a:path h="85725">
                      <a:moveTo>
                        <a:pt x="0" y="0"/>
                      </a:moveTo>
                      <a:lnTo>
                        <a:pt x="0" y="85725"/>
                      </a:lnTo>
                    </a:path>
                  </a:pathLst>
                </a:custGeom>
                <a:noFill/>
                <a:ln w="12700" cap="rnd">
                  <a:solidFill>
                    <a:srgbClr val="FFFFFF"/>
                  </a:solidFill>
                  <a:prstDash val="solid"/>
                  <a:round/>
                </a:ln>
              </p:spPr>
              <p:txBody>
                <a:bodyPr rtlCol="0" anchor="ctr"/>
                <a:lstStyle/>
                <a:p>
                  <a:pPr marL="0" marR="0" lvl="0" indent="0" algn="l"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grpSp>
        </p:grpSp>
      </p:grpSp>
      <p:grpSp>
        <p:nvGrpSpPr>
          <p:cNvPr id="402" name="Group 401">
            <a:extLst>
              <a:ext uri="{FF2B5EF4-FFF2-40B4-BE49-F238E27FC236}">
                <a16:creationId xmlns:a16="http://schemas.microsoft.com/office/drawing/2014/main" id="{87AB0805-1833-BCFD-F548-3BE8E4048786}"/>
              </a:ext>
            </a:extLst>
          </p:cNvPr>
          <p:cNvGrpSpPr/>
          <p:nvPr/>
        </p:nvGrpSpPr>
        <p:grpSpPr>
          <a:xfrm>
            <a:off x="4189805" y="4624141"/>
            <a:ext cx="381697" cy="381697"/>
            <a:chOff x="9486420" y="4612594"/>
            <a:chExt cx="418766" cy="418766"/>
          </a:xfrm>
        </p:grpSpPr>
        <p:grpSp>
          <p:nvGrpSpPr>
            <p:cNvPr id="403" name="Group 402">
              <a:extLst>
                <a:ext uri="{FF2B5EF4-FFF2-40B4-BE49-F238E27FC236}">
                  <a16:creationId xmlns:a16="http://schemas.microsoft.com/office/drawing/2014/main" id="{86727A86-D351-CBFD-F538-6B831E628F89}"/>
                </a:ext>
              </a:extLst>
            </p:cNvPr>
            <p:cNvGrpSpPr/>
            <p:nvPr/>
          </p:nvGrpSpPr>
          <p:grpSpPr>
            <a:xfrm>
              <a:off x="9486420" y="4612594"/>
              <a:ext cx="418766" cy="418766"/>
              <a:chOff x="6596726" y="4612594"/>
              <a:chExt cx="418766" cy="418766"/>
            </a:xfrm>
          </p:grpSpPr>
          <p:sp useBgFill="1">
            <p:nvSpPr>
              <p:cNvPr id="409" name="Oval 408">
                <a:extLst>
                  <a:ext uri="{FF2B5EF4-FFF2-40B4-BE49-F238E27FC236}">
                    <a16:creationId xmlns:a16="http://schemas.microsoft.com/office/drawing/2014/main" id="{4DF3ABF5-786E-AEB3-C478-79F36992F006}"/>
                  </a:ext>
                </a:extLst>
              </p:cNvPr>
              <p:cNvSpPr/>
              <p:nvPr/>
            </p:nvSpPr>
            <p:spPr>
              <a:xfrm>
                <a:off x="6596726" y="4612594"/>
                <a:ext cx="418766" cy="418766"/>
              </a:xfrm>
              <a:prstGeom prst="ellipse">
                <a:avLst/>
              </a:prstGeom>
              <a:solidFill>
                <a:srgbClr val="005758"/>
              </a:solidFill>
              <a:ln w="15875" cap="flat" cmpd="sng" algn="ctr">
                <a:noFill/>
                <a:prstDash val="solid"/>
              </a:ln>
              <a:effectLst>
                <a:outerShdw blurRad="25400" dist="12700" dir="13500000" algn="br" rotWithShape="0">
                  <a:srgbClr val="FFFFFF">
                    <a:alpha val="19000"/>
                  </a:srgbClr>
                </a:outerShdw>
              </a:effectLst>
            </p:spPr>
            <p:txBody>
              <a:bodyPr rtlCol="0" anchor="ctr"/>
              <a:lstStyle/>
              <a:p>
                <a:pPr marL="0" marR="0" lvl="0" indent="0" algn="ctr"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sp useBgFill="1">
            <p:nvSpPr>
              <p:cNvPr id="410" name="Oval 409">
                <a:extLst>
                  <a:ext uri="{FF2B5EF4-FFF2-40B4-BE49-F238E27FC236}">
                    <a16:creationId xmlns:a16="http://schemas.microsoft.com/office/drawing/2014/main" id="{40D41CC9-F21B-21D0-A18A-B1E855ECFFD4}"/>
                  </a:ext>
                </a:extLst>
              </p:cNvPr>
              <p:cNvSpPr/>
              <p:nvPr/>
            </p:nvSpPr>
            <p:spPr>
              <a:xfrm>
                <a:off x="6596726" y="4612594"/>
                <a:ext cx="418766" cy="418766"/>
              </a:xfrm>
              <a:prstGeom prst="ellipse">
                <a:avLst/>
              </a:prstGeom>
              <a:solidFill>
                <a:srgbClr val="005758"/>
              </a:solidFill>
              <a:ln w="15875"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grpSp>
        <p:grpSp>
          <p:nvGrpSpPr>
            <p:cNvPr id="404" name="Group 403">
              <a:extLst>
                <a:ext uri="{FF2B5EF4-FFF2-40B4-BE49-F238E27FC236}">
                  <a16:creationId xmlns:a16="http://schemas.microsoft.com/office/drawing/2014/main" id="{6481BF1A-8889-2E23-3E2B-7C588A02991F}"/>
                </a:ext>
              </a:extLst>
            </p:cNvPr>
            <p:cNvGrpSpPr/>
            <p:nvPr/>
          </p:nvGrpSpPr>
          <p:grpSpPr>
            <a:xfrm>
              <a:off x="9505303" y="4631477"/>
              <a:ext cx="381000" cy="381000"/>
              <a:chOff x="2386806" y="2956995"/>
              <a:chExt cx="381000" cy="381000"/>
            </a:xfrm>
          </p:grpSpPr>
          <p:sp>
            <p:nvSpPr>
              <p:cNvPr id="405" name="Oval 404">
                <a:extLst>
                  <a:ext uri="{FF2B5EF4-FFF2-40B4-BE49-F238E27FC236}">
                    <a16:creationId xmlns:a16="http://schemas.microsoft.com/office/drawing/2014/main" id="{E948692A-37AF-2B20-1F2C-331D841B6911}"/>
                  </a:ext>
                </a:extLst>
              </p:cNvPr>
              <p:cNvSpPr/>
              <p:nvPr/>
            </p:nvSpPr>
            <p:spPr>
              <a:xfrm>
                <a:off x="2386806" y="2956995"/>
                <a:ext cx="381000" cy="381000"/>
              </a:xfrm>
              <a:prstGeom prst="ellipse">
                <a:avLst/>
              </a:prstGeom>
              <a:solidFill>
                <a:srgbClr val="CCD814"/>
              </a:solidFill>
              <a:ln w="15875" cap="flat" cmpd="sng" algn="ctr">
                <a:noFill/>
                <a:prstDash val="solid"/>
              </a:ln>
              <a:effectLst/>
            </p:spPr>
            <p:txBody>
              <a:bodyPr rtlCol="0" anchor="ctr"/>
              <a:lstStyle/>
              <a:p>
                <a:pPr marL="0" marR="0" lvl="0" indent="0" algn="ctr"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grpSp>
            <p:nvGrpSpPr>
              <p:cNvPr id="406" name="Group 405">
                <a:extLst>
                  <a:ext uri="{FF2B5EF4-FFF2-40B4-BE49-F238E27FC236}">
                    <a16:creationId xmlns:a16="http://schemas.microsoft.com/office/drawing/2014/main" id="{BB254499-BDC6-F792-5A74-8CC9481FFEFE}"/>
                  </a:ext>
                </a:extLst>
              </p:cNvPr>
              <p:cNvGrpSpPr/>
              <p:nvPr/>
            </p:nvGrpSpPr>
            <p:grpSpPr>
              <a:xfrm>
                <a:off x="2486618" y="3056514"/>
                <a:ext cx="180975" cy="219075"/>
                <a:chOff x="4567238" y="1417638"/>
                <a:chExt cx="180975" cy="219075"/>
              </a:xfrm>
            </p:grpSpPr>
            <p:sp>
              <p:nvSpPr>
                <p:cNvPr id="407" name="Freeform: Shape 21">
                  <a:extLst>
                    <a:ext uri="{FF2B5EF4-FFF2-40B4-BE49-F238E27FC236}">
                      <a16:creationId xmlns:a16="http://schemas.microsoft.com/office/drawing/2014/main" id="{2325434D-97AD-0E33-756F-0C088A23FB56}"/>
                    </a:ext>
                  </a:extLst>
                </p:cNvPr>
                <p:cNvSpPr/>
                <p:nvPr/>
              </p:nvSpPr>
              <p:spPr>
                <a:xfrm>
                  <a:off x="4614863" y="1479550"/>
                  <a:ext cx="95250" cy="66675"/>
                </a:xfrm>
                <a:custGeom>
                  <a:avLst/>
                  <a:gdLst>
                    <a:gd name="connsiteX0" fmla="*/ 95250 w 95250"/>
                    <a:gd name="connsiteY0" fmla="*/ 0 h 66675"/>
                    <a:gd name="connsiteX1" fmla="*/ 23813 w 95250"/>
                    <a:gd name="connsiteY1" fmla="*/ 66675 h 66675"/>
                    <a:gd name="connsiteX2" fmla="*/ 0 w 95250"/>
                    <a:gd name="connsiteY2" fmla="*/ 42863 h 66675"/>
                  </a:gdLst>
                  <a:ahLst/>
                  <a:cxnLst>
                    <a:cxn ang="0">
                      <a:pos x="connsiteX0" y="connsiteY0"/>
                    </a:cxn>
                    <a:cxn ang="0">
                      <a:pos x="connsiteX1" y="connsiteY1"/>
                    </a:cxn>
                    <a:cxn ang="0">
                      <a:pos x="connsiteX2" y="connsiteY2"/>
                    </a:cxn>
                  </a:cxnLst>
                  <a:rect l="l" t="t" r="r" b="b"/>
                  <a:pathLst>
                    <a:path w="95250" h="66675">
                      <a:moveTo>
                        <a:pt x="95250" y="0"/>
                      </a:moveTo>
                      <a:lnTo>
                        <a:pt x="23813" y="66675"/>
                      </a:lnTo>
                      <a:lnTo>
                        <a:pt x="0" y="42863"/>
                      </a:lnTo>
                    </a:path>
                  </a:pathLst>
                </a:custGeom>
                <a:noFill/>
                <a:ln w="12700" cap="rnd">
                  <a:solidFill>
                    <a:srgbClr val="FFFFFF"/>
                  </a:solidFill>
                  <a:prstDash val="solid"/>
                  <a:round/>
                </a:ln>
              </p:spPr>
              <p:txBody>
                <a:bodyPr rtlCol="0" anchor="ctr"/>
                <a:lstStyle/>
                <a:p>
                  <a:pPr marL="0" marR="0" lvl="0" indent="0" algn="l"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408" name="Freeform: Shape 22">
                  <a:extLst>
                    <a:ext uri="{FF2B5EF4-FFF2-40B4-BE49-F238E27FC236}">
                      <a16:creationId xmlns:a16="http://schemas.microsoft.com/office/drawing/2014/main" id="{3928016A-9ECE-71F9-3841-BC7E4498E763}"/>
                    </a:ext>
                  </a:extLst>
                </p:cNvPr>
                <p:cNvSpPr/>
                <p:nvPr/>
              </p:nvSpPr>
              <p:spPr>
                <a:xfrm>
                  <a:off x="4567238" y="1417638"/>
                  <a:ext cx="180975" cy="219075"/>
                </a:xfrm>
                <a:custGeom>
                  <a:avLst/>
                  <a:gdLst>
                    <a:gd name="connsiteX0" fmla="*/ 0 w 180975"/>
                    <a:gd name="connsiteY0" fmla="*/ 9525 h 219075"/>
                    <a:gd name="connsiteX1" fmla="*/ 9525 w 180975"/>
                    <a:gd name="connsiteY1" fmla="*/ 0 h 219075"/>
                    <a:gd name="connsiteX2" fmla="*/ 171450 w 180975"/>
                    <a:gd name="connsiteY2" fmla="*/ 0 h 219075"/>
                    <a:gd name="connsiteX3" fmla="*/ 180975 w 180975"/>
                    <a:gd name="connsiteY3" fmla="*/ 9525 h 219075"/>
                    <a:gd name="connsiteX4" fmla="*/ 180975 w 180975"/>
                    <a:gd name="connsiteY4" fmla="*/ 69152 h 219075"/>
                    <a:gd name="connsiteX5" fmla="*/ 90488 w 180975"/>
                    <a:gd name="connsiteY5" fmla="*/ 219075 h 219075"/>
                    <a:gd name="connsiteX6" fmla="*/ 0 w 180975"/>
                    <a:gd name="connsiteY6" fmla="*/ 69152 h 219075"/>
                    <a:gd name="connsiteX7" fmla="*/ 0 w 180975"/>
                    <a:gd name="connsiteY7" fmla="*/ 9525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975" h="219075">
                      <a:moveTo>
                        <a:pt x="0" y="9525"/>
                      </a:moveTo>
                      <a:cubicBezTo>
                        <a:pt x="0" y="4286"/>
                        <a:pt x="4286" y="0"/>
                        <a:pt x="9525" y="0"/>
                      </a:cubicBezTo>
                      <a:lnTo>
                        <a:pt x="171450" y="0"/>
                      </a:lnTo>
                      <a:cubicBezTo>
                        <a:pt x="176689" y="0"/>
                        <a:pt x="180975" y="4286"/>
                        <a:pt x="180975" y="9525"/>
                      </a:cubicBezTo>
                      <a:lnTo>
                        <a:pt x="180975" y="69152"/>
                      </a:lnTo>
                      <a:cubicBezTo>
                        <a:pt x="180975" y="132017"/>
                        <a:pt x="146113" y="189738"/>
                        <a:pt x="90488" y="219075"/>
                      </a:cubicBezTo>
                      <a:cubicBezTo>
                        <a:pt x="34862" y="189833"/>
                        <a:pt x="0" y="132112"/>
                        <a:pt x="0" y="69152"/>
                      </a:cubicBezTo>
                      <a:lnTo>
                        <a:pt x="0" y="9525"/>
                      </a:lnTo>
                      <a:close/>
                    </a:path>
                  </a:pathLst>
                </a:custGeom>
                <a:noFill/>
                <a:ln w="12700" cap="rnd">
                  <a:solidFill>
                    <a:srgbClr val="FFFFFF"/>
                  </a:solidFill>
                  <a:prstDash val="solid"/>
                  <a:round/>
                </a:ln>
              </p:spPr>
              <p:txBody>
                <a:bodyPr rtlCol="0" anchor="ctr"/>
                <a:lstStyle/>
                <a:p>
                  <a:pPr marL="0" marR="0" lvl="0" indent="0" algn="l" defTabSz="708590" rtl="0" eaLnBrk="1" fontAlgn="auto" latinLnBrk="0" hangingPunct="1">
                    <a:lnSpc>
                      <a:spcPct val="100000"/>
                    </a:lnSpc>
                    <a:spcBef>
                      <a:spcPts val="0"/>
                    </a:spcBef>
                    <a:spcAft>
                      <a:spcPts val="0"/>
                    </a:spcAft>
                    <a:buClrTx/>
                    <a:buSzTx/>
                    <a:buFontTx/>
                    <a:buNone/>
                    <a:tabLst/>
                    <a:defRPr/>
                  </a:pPr>
                  <a:endParaRPr kumimoji="0" lang="en-GB" sz="1395" b="0" i="0" u="none" strike="noStrike" kern="0" cap="none" spc="0" normalizeH="0" baseline="0" noProof="0">
                    <a:ln>
                      <a:noFill/>
                    </a:ln>
                    <a:solidFill>
                      <a:srgbClr val="FFFFFF"/>
                    </a:solidFill>
                    <a:effectLst/>
                    <a:uLnTx/>
                    <a:uFillTx/>
                    <a:latin typeface="Arial" panose="020B0604020202020204"/>
                    <a:ea typeface="+mn-ea"/>
                    <a:cs typeface="+mn-cs"/>
                  </a:endParaRPr>
                </a:p>
              </p:txBody>
            </p:sp>
          </p:grpSp>
        </p:grpSp>
      </p:grpSp>
      <p:pic>
        <p:nvPicPr>
          <p:cNvPr id="411" name="Data BLUE">
            <a:extLst>
              <a:ext uri="{FF2B5EF4-FFF2-40B4-BE49-F238E27FC236}">
                <a16:creationId xmlns:a16="http://schemas.microsoft.com/office/drawing/2014/main" id="{5FD50A8E-9B5A-88E6-2A3B-745FBDAE167F}"/>
              </a:ext>
            </a:extLst>
          </p:cNvPr>
          <p:cNvPicPr>
            <a:picLocks noChangeAspect="1"/>
          </p:cNvPicPr>
          <p:nvPr/>
        </p:nvPicPr>
        <p:blipFill rotWithShape="1">
          <a:blip r:embed="rId9">
            <a:alphaModFix/>
            <a:extLst>
              <a:ext uri="{28A0092B-C50C-407E-A947-70E740481C1C}">
                <a14:useLocalDpi xmlns:a14="http://schemas.microsoft.com/office/drawing/2010/main" val="0"/>
              </a:ext>
            </a:extLst>
          </a:blip>
          <a:srcRect l="-3468" r="-3468"/>
          <a:stretch/>
        </p:blipFill>
        <p:spPr>
          <a:xfrm>
            <a:off x="2100111" y="1873515"/>
            <a:ext cx="2454180" cy="2294992"/>
          </a:xfrm>
          <a:prstGeom prst="rect">
            <a:avLst/>
          </a:prstGeom>
          <a:effectLst>
            <a:glow rad="127000">
              <a:srgbClr val="FFFFFF">
                <a:alpha val="5000"/>
              </a:srgbClr>
            </a:glow>
            <a:outerShdw blurRad="254000" algn="ctr" rotWithShape="0">
              <a:prstClr val="black">
                <a:alpha val="80000"/>
              </a:prstClr>
            </a:outerShdw>
          </a:effectLst>
        </p:spPr>
      </p:pic>
      <p:pic>
        <p:nvPicPr>
          <p:cNvPr id="412" name="SECURITY YELLOW">
            <a:extLst>
              <a:ext uri="{FF2B5EF4-FFF2-40B4-BE49-F238E27FC236}">
                <a16:creationId xmlns:a16="http://schemas.microsoft.com/office/drawing/2014/main" id="{0E93D6FE-BBA3-7062-E579-7A14AA209CA1}"/>
              </a:ext>
            </a:extLst>
          </p:cNvPr>
          <p:cNvPicPr>
            <a:picLocks noChangeAspect="1"/>
          </p:cNvPicPr>
          <p:nvPr/>
        </p:nvPicPr>
        <p:blipFill rotWithShape="1">
          <a:blip r:embed="rId10">
            <a:alphaModFix/>
            <a:extLst>
              <a:ext uri="{28A0092B-C50C-407E-A947-70E740481C1C}">
                <a14:useLocalDpi xmlns:a14="http://schemas.microsoft.com/office/drawing/2010/main" val="0"/>
              </a:ext>
            </a:extLst>
          </a:blip>
          <a:srcRect l="-3468" r="-3468"/>
          <a:stretch/>
        </p:blipFill>
        <p:spPr>
          <a:xfrm>
            <a:off x="2851117" y="3225111"/>
            <a:ext cx="2454179" cy="2294992"/>
          </a:xfrm>
          <a:prstGeom prst="rect">
            <a:avLst/>
          </a:prstGeom>
          <a:effectLst>
            <a:glow rad="127000">
              <a:srgbClr val="FFFFFF">
                <a:alpha val="5000"/>
              </a:srgbClr>
            </a:glow>
            <a:outerShdw blurRad="254000" algn="ctr" rotWithShape="0">
              <a:prstClr val="black">
                <a:alpha val="80000"/>
              </a:prstClr>
            </a:outerShdw>
          </a:effectLst>
        </p:spPr>
      </p:pic>
      <p:pic>
        <p:nvPicPr>
          <p:cNvPr id="413" name="CLOUD GREEN">
            <a:extLst>
              <a:ext uri="{FF2B5EF4-FFF2-40B4-BE49-F238E27FC236}">
                <a16:creationId xmlns:a16="http://schemas.microsoft.com/office/drawing/2014/main" id="{4545121A-09DF-F333-E0E8-A392AEA4D5BF}"/>
              </a:ext>
            </a:extLst>
          </p:cNvPr>
          <p:cNvPicPr>
            <a:picLocks noChangeAspect="1"/>
          </p:cNvPicPr>
          <p:nvPr/>
        </p:nvPicPr>
        <p:blipFill rotWithShape="1">
          <a:blip r:embed="rId11">
            <a:alphaModFix/>
            <a:extLst>
              <a:ext uri="{28A0092B-C50C-407E-A947-70E740481C1C}">
                <a14:useLocalDpi xmlns:a14="http://schemas.microsoft.com/office/drawing/2010/main" val="0"/>
              </a:ext>
            </a:extLst>
          </a:blip>
          <a:srcRect l="-3468" r="-3468"/>
          <a:stretch/>
        </p:blipFill>
        <p:spPr>
          <a:xfrm>
            <a:off x="1358667" y="3229828"/>
            <a:ext cx="2454179" cy="2294992"/>
          </a:xfrm>
          <a:prstGeom prst="rect">
            <a:avLst/>
          </a:prstGeom>
          <a:effectLst>
            <a:glow rad="127000">
              <a:srgbClr val="FFFFFF">
                <a:alpha val="5000"/>
              </a:srgbClr>
            </a:glow>
            <a:outerShdw blurRad="254000" algn="ctr" rotWithShape="0">
              <a:prstClr val="black">
                <a:alpha val="80000"/>
              </a:prstClr>
            </a:outerShdw>
          </a:effectLst>
        </p:spPr>
      </p:pic>
      <p:sp>
        <p:nvSpPr>
          <p:cNvPr id="414" name="TextBox 413">
            <a:extLst>
              <a:ext uri="{FF2B5EF4-FFF2-40B4-BE49-F238E27FC236}">
                <a16:creationId xmlns:a16="http://schemas.microsoft.com/office/drawing/2014/main" id="{F1C88F4F-73BD-F9BF-5B0A-322DC5BE9EE0}"/>
              </a:ext>
            </a:extLst>
          </p:cNvPr>
          <p:cNvSpPr txBox="1"/>
          <p:nvPr/>
        </p:nvSpPr>
        <p:spPr>
          <a:xfrm>
            <a:off x="4613806" y="2427686"/>
            <a:ext cx="2012077" cy="656846"/>
          </a:xfrm>
          <a:prstGeom prst="rect">
            <a:avLst/>
          </a:prstGeom>
          <a:noFill/>
        </p:spPr>
        <p:txBody>
          <a:bodyPr wrap="square">
            <a:spAutoFit/>
          </a:bodyPr>
          <a:lstStyle/>
          <a:p>
            <a:pPr marL="0" marR="0" lvl="0" indent="0" algn="ctr" defTabSz="708590" rtl="0" eaLnBrk="1" fontAlgn="auto" latinLnBrk="0" hangingPunct="1">
              <a:lnSpc>
                <a:spcPct val="100000"/>
              </a:lnSpc>
              <a:spcBef>
                <a:spcPts val="0"/>
              </a:spcBef>
              <a:spcAft>
                <a:spcPts val="465"/>
              </a:spcAft>
              <a:buClrTx/>
              <a:buSzTx/>
              <a:buFontTx/>
              <a:buNone/>
              <a:tabLst/>
              <a:defRPr/>
            </a:pPr>
            <a:r>
              <a:rPr kumimoji="0" lang="en-US" sz="945" b="0" i="0" u="none" strike="noStrike" kern="1200" cap="none" spc="0" normalizeH="0" baseline="0" noProof="0">
                <a:ln>
                  <a:noFill/>
                </a:ln>
                <a:solidFill>
                  <a:srgbClr val="FFFFFF"/>
                </a:solidFill>
                <a:effectLst/>
                <a:uLnTx/>
                <a:uFillTx/>
                <a:latin typeface="Arial" panose="020B0604020202020204"/>
                <a:ea typeface="+mn-ea"/>
                <a:cs typeface="+mn-cs"/>
              </a:rPr>
              <a:t>Data privacy measures</a:t>
            </a:r>
          </a:p>
          <a:p>
            <a:pPr marL="0" marR="0" lvl="0" indent="0" algn="ctr" defTabSz="708590" rtl="0" eaLnBrk="1" fontAlgn="auto" latinLnBrk="0" hangingPunct="1">
              <a:lnSpc>
                <a:spcPct val="100000"/>
              </a:lnSpc>
              <a:spcBef>
                <a:spcPts val="0"/>
              </a:spcBef>
              <a:spcAft>
                <a:spcPts val="465"/>
              </a:spcAft>
              <a:buClrTx/>
              <a:buSzTx/>
              <a:buFontTx/>
              <a:buNone/>
              <a:tabLst/>
              <a:defRPr/>
            </a:pPr>
            <a:r>
              <a:rPr kumimoji="0" lang="en-US" sz="945" b="0" i="0" u="none" strike="noStrike" kern="1200" cap="none" spc="0" normalizeH="0" baseline="0" noProof="0">
                <a:ln>
                  <a:noFill/>
                </a:ln>
                <a:solidFill>
                  <a:srgbClr val="FFFFFF"/>
                </a:solidFill>
                <a:effectLst/>
                <a:uLnTx/>
                <a:uFillTx/>
                <a:latin typeface="Arial" panose="020B0604020202020204"/>
                <a:ea typeface="+mn-ea"/>
                <a:cs typeface="+mn-cs"/>
              </a:rPr>
              <a:t>Encrypted analysis</a:t>
            </a:r>
          </a:p>
          <a:p>
            <a:pPr marL="0" marR="0" lvl="0" indent="0" algn="ctr" defTabSz="708590" rtl="0" eaLnBrk="1" fontAlgn="auto" latinLnBrk="0" hangingPunct="1">
              <a:lnSpc>
                <a:spcPct val="100000"/>
              </a:lnSpc>
              <a:spcBef>
                <a:spcPts val="0"/>
              </a:spcBef>
              <a:spcAft>
                <a:spcPts val="465"/>
              </a:spcAft>
              <a:buClrTx/>
              <a:buSzTx/>
              <a:buFontTx/>
              <a:buNone/>
              <a:tabLst/>
              <a:defRPr/>
            </a:pPr>
            <a:r>
              <a:rPr kumimoji="0" lang="en-US" sz="945" b="0" i="0" u="none" strike="noStrike" kern="1200" cap="none" spc="0" normalizeH="0" baseline="0" noProof="0">
                <a:ln>
                  <a:noFill/>
                </a:ln>
                <a:solidFill>
                  <a:srgbClr val="FFFFFF"/>
                </a:solidFill>
                <a:effectLst/>
                <a:uLnTx/>
                <a:uFillTx/>
                <a:latin typeface="Arial" panose="020B0604020202020204"/>
                <a:ea typeface="+mn-ea"/>
                <a:cs typeface="+mn-cs"/>
              </a:rPr>
              <a:t>Secure handling of insights</a:t>
            </a:r>
          </a:p>
        </p:txBody>
      </p:sp>
      <p:sp>
        <p:nvSpPr>
          <p:cNvPr id="415" name="TextBox 414">
            <a:extLst>
              <a:ext uri="{FF2B5EF4-FFF2-40B4-BE49-F238E27FC236}">
                <a16:creationId xmlns:a16="http://schemas.microsoft.com/office/drawing/2014/main" id="{255A5C0B-F631-B08B-02E9-0EE786BBDC8F}"/>
              </a:ext>
            </a:extLst>
          </p:cNvPr>
          <p:cNvSpPr txBox="1"/>
          <p:nvPr/>
        </p:nvSpPr>
        <p:spPr>
          <a:xfrm>
            <a:off x="329237" y="2380252"/>
            <a:ext cx="1655487" cy="656846"/>
          </a:xfrm>
          <a:prstGeom prst="rect">
            <a:avLst/>
          </a:prstGeom>
          <a:noFill/>
        </p:spPr>
        <p:txBody>
          <a:bodyPr wrap="square">
            <a:spAutoFit/>
          </a:bodyPr>
          <a:lstStyle/>
          <a:p>
            <a:pPr marL="0" marR="0" lvl="0" indent="0" algn="ctr" defTabSz="708590" rtl="0" eaLnBrk="1" fontAlgn="auto" latinLnBrk="0" hangingPunct="1">
              <a:lnSpc>
                <a:spcPct val="100000"/>
              </a:lnSpc>
              <a:spcBef>
                <a:spcPts val="0"/>
              </a:spcBef>
              <a:spcAft>
                <a:spcPts val="465"/>
              </a:spcAft>
              <a:buClrTx/>
              <a:buSzTx/>
              <a:buFontTx/>
              <a:buNone/>
              <a:tabLst/>
              <a:defRPr/>
            </a:pPr>
            <a:r>
              <a:rPr kumimoji="0" lang="en-GB" sz="945" b="0" i="0" u="none" strike="noStrike" kern="1200" cap="none" spc="0" normalizeH="0" baseline="0" noProof="0">
                <a:ln>
                  <a:noFill/>
                </a:ln>
                <a:solidFill>
                  <a:srgbClr val="FFFFFF"/>
                </a:solidFill>
                <a:effectLst/>
                <a:uLnTx/>
                <a:uFillTx/>
                <a:latin typeface="Arial" panose="020B0604020202020204"/>
                <a:ea typeface="+mn-ea"/>
                <a:cs typeface="+mn-cs"/>
              </a:rPr>
              <a:t>Cloud-based analytics  </a:t>
            </a:r>
          </a:p>
          <a:p>
            <a:pPr marL="0" marR="0" lvl="0" indent="0" algn="ctr" defTabSz="708590" rtl="0" eaLnBrk="1" fontAlgn="auto" latinLnBrk="0" hangingPunct="1">
              <a:lnSpc>
                <a:spcPct val="100000"/>
              </a:lnSpc>
              <a:spcBef>
                <a:spcPts val="0"/>
              </a:spcBef>
              <a:spcAft>
                <a:spcPts val="465"/>
              </a:spcAft>
              <a:buClrTx/>
              <a:buSzTx/>
              <a:buFontTx/>
              <a:buNone/>
              <a:tabLst/>
              <a:defRPr/>
            </a:pPr>
            <a:r>
              <a:rPr kumimoji="0" lang="en-GB" sz="945" b="0" i="0" u="none" strike="noStrike" kern="1200" cap="none" spc="0" normalizeH="0" baseline="0" noProof="0">
                <a:ln>
                  <a:noFill/>
                </a:ln>
                <a:solidFill>
                  <a:srgbClr val="FFFFFF"/>
                </a:solidFill>
                <a:effectLst/>
                <a:uLnTx/>
                <a:uFillTx/>
                <a:latin typeface="Arial" panose="020B0604020202020204"/>
                <a:ea typeface="+mn-ea"/>
                <a:cs typeface="+mn-cs"/>
              </a:rPr>
              <a:t>Scalable data processing</a:t>
            </a:r>
          </a:p>
          <a:p>
            <a:pPr marL="0" marR="0" lvl="0" indent="0" algn="ctr" defTabSz="708590" rtl="0" eaLnBrk="1" fontAlgn="auto" latinLnBrk="0" hangingPunct="1">
              <a:lnSpc>
                <a:spcPct val="100000"/>
              </a:lnSpc>
              <a:spcBef>
                <a:spcPts val="0"/>
              </a:spcBef>
              <a:spcAft>
                <a:spcPts val="465"/>
              </a:spcAft>
              <a:buClrTx/>
              <a:buSzTx/>
              <a:buFontTx/>
              <a:buNone/>
              <a:tabLst/>
              <a:defRPr/>
            </a:pPr>
            <a:r>
              <a:rPr kumimoji="0" lang="en-GB" sz="945" b="0" i="0" u="none" strike="noStrike" kern="1200" cap="none" spc="0" normalizeH="0" baseline="0" noProof="0">
                <a:ln>
                  <a:noFill/>
                </a:ln>
                <a:solidFill>
                  <a:srgbClr val="FFFFFF"/>
                </a:solidFill>
                <a:effectLst/>
                <a:uLnTx/>
                <a:uFillTx/>
                <a:latin typeface="Arial" panose="020B0604020202020204"/>
                <a:ea typeface="+mn-ea"/>
                <a:cs typeface="+mn-cs"/>
              </a:rPr>
              <a:t>Automation</a:t>
            </a:r>
          </a:p>
        </p:txBody>
      </p:sp>
      <p:sp>
        <p:nvSpPr>
          <p:cNvPr id="416" name="TextBox 415">
            <a:extLst>
              <a:ext uri="{FF2B5EF4-FFF2-40B4-BE49-F238E27FC236}">
                <a16:creationId xmlns:a16="http://schemas.microsoft.com/office/drawing/2014/main" id="{142648BC-9263-2F8A-CC0C-697B3E1301BE}"/>
              </a:ext>
            </a:extLst>
          </p:cNvPr>
          <p:cNvSpPr txBox="1"/>
          <p:nvPr/>
        </p:nvSpPr>
        <p:spPr>
          <a:xfrm>
            <a:off x="2230175" y="5674339"/>
            <a:ext cx="2207597" cy="656846"/>
          </a:xfrm>
          <a:prstGeom prst="rect">
            <a:avLst/>
          </a:prstGeom>
          <a:noFill/>
        </p:spPr>
        <p:txBody>
          <a:bodyPr wrap="square">
            <a:spAutoFit/>
          </a:bodyPr>
          <a:lstStyle/>
          <a:p>
            <a:pPr marL="0" marR="0" lvl="0" indent="0" algn="ctr" defTabSz="708590" rtl="0" eaLnBrk="1" fontAlgn="auto" latinLnBrk="0" hangingPunct="1">
              <a:lnSpc>
                <a:spcPct val="100000"/>
              </a:lnSpc>
              <a:spcBef>
                <a:spcPts val="0"/>
              </a:spcBef>
              <a:spcAft>
                <a:spcPts val="465"/>
              </a:spcAft>
              <a:buClrTx/>
              <a:buSzTx/>
              <a:buFontTx/>
              <a:buNone/>
              <a:tabLst/>
              <a:defRPr/>
            </a:pPr>
            <a:r>
              <a:rPr kumimoji="0" lang="en-GB" sz="945" b="0" i="0" u="none" strike="noStrike" kern="1200" cap="none" spc="0" normalizeH="0" baseline="0" noProof="0">
                <a:ln>
                  <a:noFill/>
                </a:ln>
                <a:solidFill>
                  <a:srgbClr val="FFFFFF"/>
                </a:solidFill>
                <a:effectLst/>
                <a:uLnTx/>
                <a:uFillTx/>
                <a:latin typeface="Arial" panose="020B0604020202020204"/>
                <a:ea typeface="+mn-ea"/>
                <a:cs typeface="+mn-cs"/>
              </a:rPr>
              <a:t>Secure</a:t>
            </a:r>
            <a:r>
              <a:rPr kumimoji="0" lang="en-GB" sz="945" b="0" i="0" u="none" strike="noStrike" kern="1200" cap="none" spc="0" normalizeH="0" noProof="0">
                <a:ln>
                  <a:noFill/>
                </a:ln>
                <a:solidFill>
                  <a:srgbClr val="FFFFFF"/>
                </a:solidFill>
                <a:effectLst/>
                <a:uLnTx/>
                <a:uFillTx/>
                <a:latin typeface="Arial" panose="020B0604020202020204"/>
                <a:ea typeface="+mn-ea"/>
                <a:cs typeface="+mn-cs"/>
              </a:rPr>
              <a:t> Operations</a:t>
            </a:r>
            <a:endParaRPr kumimoji="0" lang="en-GB" sz="945" b="0" i="0" u="none" strike="noStrike" kern="1200" cap="none" spc="0" normalizeH="0" baseline="0" noProof="0">
              <a:ln>
                <a:noFill/>
              </a:ln>
              <a:solidFill>
                <a:srgbClr val="FFFFFF"/>
              </a:solidFill>
              <a:effectLst/>
              <a:uLnTx/>
              <a:uFillTx/>
              <a:latin typeface="Arial" panose="020B0604020202020204"/>
              <a:ea typeface="+mn-ea"/>
              <a:cs typeface="+mn-cs"/>
            </a:endParaRPr>
          </a:p>
          <a:p>
            <a:pPr marL="0" marR="0" lvl="0" indent="0" algn="ctr" defTabSz="708590" rtl="0" eaLnBrk="1" fontAlgn="auto" latinLnBrk="0" hangingPunct="1">
              <a:lnSpc>
                <a:spcPct val="100000"/>
              </a:lnSpc>
              <a:spcBef>
                <a:spcPts val="0"/>
              </a:spcBef>
              <a:spcAft>
                <a:spcPts val="465"/>
              </a:spcAft>
              <a:buClrTx/>
              <a:buSzTx/>
              <a:buFontTx/>
              <a:buNone/>
              <a:tabLst/>
              <a:defRPr/>
            </a:pPr>
            <a:r>
              <a:rPr kumimoji="0" lang="en-GB" sz="945" b="0" i="0" u="none" strike="noStrike" kern="1200" cap="none" spc="0" normalizeH="0" baseline="0" noProof="0">
                <a:ln>
                  <a:noFill/>
                </a:ln>
                <a:solidFill>
                  <a:srgbClr val="FFFFFF"/>
                </a:solidFill>
                <a:effectLst/>
                <a:uLnTx/>
                <a:uFillTx/>
                <a:latin typeface="Arial" panose="020B0604020202020204"/>
                <a:ea typeface="+mn-ea"/>
                <a:cs typeface="+mn-cs"/>
              </a:rPr>
              <a:t>Encrypted data transfers</a:t>
            </a:r>
          </a:p>
          <a:p>
            <a:pPr marL="0" marR="0" lvl="0" indent="0" algn="ctr" defTabSz="708590" rtl="0" eaLnBrk="1" fontAlgn="auto" latinLnBrk="0" hangingPunct="1">
              <a:lnSpc>
                <a:spcPct val="100000"/>
              </a:lnSpc>
              <a:spcBef>
                <a:spcPts val="0"/>
              </a:spcBef>
              <a:spcAft>
                <a:spcPts val="465"/>
              </a:spcAft>
              <a:buClrTx/>
              <a:buSzTx/>
              <a:buFontTx/>
              <a:buNone/>
              <a:tabLst/>
              <a:defRPr/>
            </a:pPr>
            <a:r>
              <a:rPr kumimoji="0" lang="en-GB" sz="945" b="0" i="0" u="none" strike="noStrike" kern="1200" cap="none" spc="0" normalizeH="0" baseline="0" noProof="0">
                <a:ln>
                  <a:noFill/>
                </a:ln>
                <a:solidFill>
                  <a:srgbClr val="FFFFFF"/>
                </a:solidFill>
                <a:effectLst/>
                <a:uLnTx/>
                <a:uFillTx/>
                <a:latin typeface="Arial" panose="020B0604020202020204"/>
                <a:ea typeface="+mn-ea"/>
                <a:cs typeface="+mn-cs"/>
              </a:rPr>
              <a:t>Authentication measures</a:t>
            </a:r>
          </a:p>
        </p:txBody>
      </p:sp>
      <p:grpSp>
        <p:nvGrpSpPr>
          <p:cNvPr id="417" name="Group 416">
            <a:extLst>
              <a:ext uri="{FF2B5EF4-FFF2-40B4-BE49-F238E27FC236}">
                <a16:creationId xmlns:a16="http://schemas.microsoft.com/office/drawing/2014/main" id="{E4ABE9A9-5AF1-C31F-EF7E-149C003C548B}"/>
              </a:ext>
            </a:extLst>
          </p:cNvPr>
          <p:cNvGrpSpPr/>
          <p:nvPr/>
        </p:nvGrpSpPr>
        <p:grpSpPr>
          <a:xfrm>
            <a:off x="987213" y="2601634"/>
            <a:ext cx="339535" cy="214082"/>
            <a:chOff x="5191125" y="2109786"/>
            <a:chExt cx="438150" cy="171355"/>
          </a:xfrm>
        </p:grpSpPr>
        <p:cxnSp>
          <p:nvCxnSpPr>
            <p:cNvPr id="418" name="Straight Connector 417">
              <a:extLst>
                <a:ext uri="{FF2B5EF4-FFF2-40B4-BE49-F238E27FC236}">
                  <a16:creationId xmlns:a16="http://schemas.microsoft.com/office/drawing/2014/main" id="{899DB615-B041-1E00-12C8-1403283DC36D}"/>
                </a:ext>
              </a:extLst>
            </p:cNvPr>
            <p:cNvCxnSpPr/>
            <p:nvPr/>
          </p:nvCxnSpPr>
          <p:spPr>
            <a:xfrm>
              <a:off x="5191125" y="2109786"/>
              <a:ext cx="438150" cy="0"/>
            </a:xfrm>
            <a:prstGeom prst="line">
              <a:avLst/>
            </a:prstGeom>
            <a:noFill/>
            <a:ln w="9525" cap="flat" cmpd="sng" algn="ctr">
              <a:solidFill>
                <a:srgbClr val="005758"/>
              </a:solidFill>
              <a:prstDash val="solid"/>
            </a:ln>
            <a:effectLst/>
          </p:spPr>
        </p:cxnSp>
        <p:cxnSp>
          <p:nvCxnSpPr>
            <p:cNvPr id="419" name="Straight Connector 418">
              <a:extLst>
                <a:ext uri="{FF2B5EF4-FFF2-40B4-BE49-F238E27FC236}">
                  <a16:creationId xmlns:a16="http://schemas.microsoft.com/office/drawing/2014/main" id="{9454A823-F14D-1F62-C110-88F238B095C8}"/>
                </a:ext>
              </a:extLst>
            </p:cNvPr>
            <p:cNvCxnSpPr/>
            <p:nvPr/>
          </p:nvCxnSpPr>
          <p:spPr>
            <a:xfrm>
              <a:off x="5191125" y="2281141"/>
              <a:ext cx="438150" cy="0"/>
            </a:xfrm>
            <a:prstGeom prst="line">
              <a:avLst/>
            </a:prstGeom>
            <a:noFill/>
            <a:ln w="9525" cap="flat" cmpd="sng" algn="ctr">
              <a:solidFill>
                <a:srgbClr val="005758"/>
              </a:solidFill>
              <a:prstDash val="solid"/>
            </a:ln>
            <a:effectLst/>
          </p:spPr>
        </p:cxnSp>
      </p:grpSp>
      <p:grpSp>
        <p:nvGrpSpPr>
          <p:cNvPr id="420" name="Group 419">
            <a:extLst>
              <a:ext uri="{FF2B5EF4-FFF2-40B4-BE49-F238E27FC236}">
                <a16:creationId xmlns:a16="http://schemas.microsoft.com/office/drawing/2014/main" id="{C315526B-381C-CDC9-3E04-AD733222F80C}"/>
              </a:ext>
            </a:extLst>
          </p:cNvPr>
          <p:cNvGrpSpPr/>
          <p:nvPr/>
        </p:nvGrpSpPr>
        <p:grpSpPr>
          <a:xfrm>
            <a:off x="5450077" y="2656838"/>
            <a:ext cx="339535" cy="198543"/>
            <a:chOff x="5191125" y="2109786"/>
            <a:chExt cx="438150" cy="256208"/>
          </a:xfrm>
        </p:grpSpPr>
        <p:cxnSp>
          <p:nvCxnSpPr>
            <p:cNvPr id="421" name="Straight Connector 420">
              <a:extLst>
                <a:ext uri="{FF2B5EF4-FFF2-40B4-BE49-F238E27FC236}">
                  <a16:creationId xmlns:a16="http://schemas.microsoft.com/office/drawing/2014/main" id="{F6F1B250-B0F0-3E91-4359-181B04567E6F}"/>
                </a:ext>
              </a:extLst>
            </p:cNvPr>
            <p:cNvCxnSpPr/>
            <p:nvPr/>
          </p:nvCxnSpPr>
          <p:spPr>
            <a:xfrm>
              <a:off x="5191125" y="2109786"/>
              <a:ext cx="438150" cy="0"/>
            </a:xfrm>
            <a:prstGeom prst="line">
              <a:avLst/>
            </a:prstGeom>
            <a:noFill/>
            <a:ln w="9525" cap="flat" cmpd="sng" algn="ctr">
              <a:solidFill>
                <a:srgbClr val="005758"/>
              </a:solidFill>
              <a:prstDash val="solid"/>
            </a:ln>
            <a:effectLst/>
          </p:spPr>
        </p:cxnSp>
        <p:cxnSp>
          <p:nvCxnSpPr>
            <p:cNvPr id="422" name="Straight Connector 421">
              <a:extLst>
                <a:ext uri="{FF2B5EF4-FFF2-40B4-BE49-F238E27FC236}">
                  <a16:creationId xmlns:a16="http://schemas.microsoft.com/office/drawing/2014/main" id="{060540FF-130B-929E-6CDC-7A906E5BF968}"/>
                </a:ext>
              </a:extLst>
            </p:cNvPr>
            <p:cNvCxnSpPr/>
            <p:nvPr/>
          </p:nvCxnSpPr>
          <p:spPr>
            <a:xfrm>
              <a:off x="5191125" y="2365994"/>
              <a:ext cx="438150" cy="0"/>
            </a:xfrm>
            <a:prstGeom prst="line">
              <a:avLst/>
            </a:prstGeom>
            <a:noFill/>
            <a:ln w="9525" cap="flat" cmpd="sng" algn="ctr">
              <a:solidFill>
                <a:srgbClr val="005758"/>
              </a:solidFill>
              <a:prstDash val="solid"/>
            </a:ln>
            <a:effectLst/>
          </p:spPr>
        </p:cxnSp>
      </p:grpSp>
      <p:grpSp>
        <p:nvGrpSpPr>
          <p:cNvPr id="423" name="Group 422">
            <a:extLst>
              <a:ext uri="{FF2B5EF4-FFF2-40B4-BE49-F238E27FC236}">
                <a16:creationId xmlns:a16="http://schemas.microsoft.com/office/drawing/2014/main" id="{0FA9951F-F60B-F437-F7C9-BFD15A712331}"/>
              </a:ext>
            </a:extLst>
          </p:cNvPr>
          <p:cNvGrpSpPr/>
          <p:nvPr/>
        </p:nvGrpSpPr>
        <p:grpSpPr>
          <a:xfrm>
            <a:off x="3164206" y="5911490"/>
            <a:ext cx="339535" cy="182543"/>
            <a:chOff x="5191125" y="2109786"/>
            <a:chExt cx="438150" cy="235562"/>
          </a:xfrm>
        </p:grpSpPr>
        <p:cxnSp>
          <p:nvCxnSpPr>
            <p:cNvPr id="424" name="Straight Connector 423">
              <a:extLst>
                <a:ext uri="{FF2B5EF4-FFF2-40B4-BE49-F238E27FC236}">
                  <a16:creationId xmlns:a16="http://schemas.microsoft.com/office/drawing/2014/main" id="{1B2ADC06-3D17-1E82-0060-2A4B460F349C}"/>
                </a:ext>
              </a:extLst>
            </p:cNvPr>
            <p:cNvCxnSpPr/>
            <p:nvPr/>
          </p:nvCxnSpPr>
          <p:spPr>
            <a:xfrm>
              <a:off x="5191125" y="2109786"/>
              <a:ext cx="438150" cy="0"/>
            </a:xfrm>
            <a:prstGeom prst="line">
              <a:avLst/>
            </a:prstGeom>
            <a:noFill/>
            <a:ln w="9525" cap="flat" cmpd="sng" algn="ctr">
              <a:solidFill>
                <a:srgbClr val="005758"/>
              </a:solidFill>
              <a:prstDash val="solid"/>
            </a:ln>
            <a:effectLst/>
          </p:spPr>
        </p:cxnSp>
        <p:cxnSp>
          <p:nvCxnSpPr>
            <p:cNvPr id="425" name="Straight Connector 424">
              <a:extLst>
                <a:ext uri="{FF2B5EF4-FFF2-40B4-BE49-F238E27FC236}">
                  <a16:creationId xmlns:a16="http://schemas.microsoft.com/office/drawing/2014/main" id="{34826CEF-EA2A-1410-E839-3E12E8013F1A}"/>
                </a:ext>
              </a:extLst>
            </p:cNvPr>
            <p:cNvCxnSpPr/>
            <p:nvPr/>
          </p:nvCxnSpPr>
          <p:spPr>
            <a:xfrm>
              <a:off x="5191125" y="2345348"/>
              <a:ext cx="438150" cy="0"/>
            </a:xfrm>
            <a:prstGeom prst="line">
              <a:avLst/>
            </a:prstGeom>
            <a:noFill/>
            <a:ln w="9525" cap="flat" cmpd="sng" algn="ctr">
              <a:solidFill>
                <a:srgbClr val="005758"/>
              </a:solidFill>
              <a:prstDash val="solid"/>
            </a:ln>
            <a:effectLst/>
          </p:spPr>
        </p:cxnSp>
      </p:grpSp>
      <p:grpSp>
        <p:nvGrpSpPr>
          <p:cNvPr id="426" name="Group 425">
            <a:extLst>
              <a:ext uri="{FF2B5EF4-FFF2-40B4-BE49-F238E27FC236}">
                <a16:creationId xmlns:a16="http://schemas.microsoft.com/office/drawing/2014/main" id="{D3D83AB7-A1F5-1E0C-D29A-5400E8C99AD1}"/>
              </a:ext>
            </a:extLst>
          </p:cNvPr>
          <p:cNvGrpSpPr/>
          <p:nvPr/>
        </p:nvGrpSpPr>
        <p:grpSpPr>
          <a:xfrm>
            <a:off x="717497" y="3109702"/>
            <a:ext cx="1489646" cy="182250"/>
            <a:chOff x="4628581" y="2340587"/>
            <a:chExt cx="1922302" cy="235184"/>
          </a:xfrm>
        </p:grpSpPr>
        <p:cxnSp>
          <p:nvCxnSpPr>
            <p:cNvPr id="427" name="Straight Connector 426">
              <a:extLst>
                <a:ext uri="{FF2B5EF4-FFF2-40B4-BE49-F238E27FC236}">
                  <a16:creationId xmlns:a16="http://schemas.microsoft.com/office/drawing/2014/main" id="{9464971A-3C35-48C7-BE75-9A70D300CAEF}"/>
                </a:ext>
              </a:extLst>
            </p:cNvPr>
            <p:cNvCxnSpPr/>
            <p:nvPr/>
          </p:nvCxnSpPr>
          <p:spPr>
            <a:xfrm flipH="1" flipV="1">
              <a:off x="6315699" y="2340587"/>
              <a:ext cx="235184" cy="235184"/>
            </a:xfrm>
            <a:prstGeom prst="line">
              <a:avLst/>
            </a:prstGeom>
            <a:noFill/>
            <a:ln w="12700" cap="flat" cmpd="sng" algn="ctr">
              <a:solidFill>
                <a:srgbClr val="FFFFFF"/>
              </a:solidFill>
              <a:prstDash val="solid"/>
              <a:headEnd type="oval"/>
            </a:ln>
            <a:effectLst/>
          </p:spPr>
        </p:cxnSp>
        <p:cxnSp>
          <p:nvCxnSpPr>
            <p:cNvPr id="428" name="Straight Connector 427">
              <a:extLst>
                <a:ext uri="{FF2B5EF4-FFF2-40B4-BE49-F238E27FC236}">
                  <a16:creationId xmlns:a16="http://schemas.microsoft.com/office/drawing/2014/main" id="{7CF258D1-97E3-CA3C-3E64-6D9CC6BD03ED}"/>
                </a:ext>
              </a:extLst>
            </p:cNvPr>
            <p:cNvCxnSpPr>
              <a:cxnSpLocks/>
            </p:cNvCxnSpPr>
            <p:nvPr/>
          </p:nvCxnSpPr>
          <p:spPr>
            <a:xfrm flipH="1" flipV="1">
              <a:off x="4628581" y="2342969"/>
              <a:ext cx="1692000" cy="0"/>
            </a:xfrm>
            <a:prstGeom prst="line">
              <a:avLst/>
            </a:prstGeom>
            <a:noFill/>
            <a:ln w="12700" cap="flat" cmpd="sng" algn="ctr">
              <a:solidFill>
                <a:srgbClr val="FFFFFF"/>
              </a:solidFill>
              <a:prstDash val="solid"/>
            </a:ln>
            <a:effectLst/>
          </p:spPr>
        </p:cxnSp>
      </p:grpSp>
      <p:grpSp>
        <p:nvGrpSpPr>
          <p:cNvPr id="429" name="Group 428">
            <a:extLst>
              <a:ext uri="{FF2B5EF4-FFF2-40B4-BE49-F238E27FC236}">
                <a16:creationId xmlns:a16="http://schemas.microsoft.com/office/drawing/2014/main" id="{4DD68BF8-8ED3-DA29-488E-F6E7AA57C152}"/>
              </a:ext>
            </a:extLst>
          </p:cNvPr>
          <p:cNvGrpSpPr/>
          <p:nvPr/>
        </p:nvGrpSpPr>
        <p:grpSpPr>
          <a:xfrm flipH="1">
            <a:off x="4444982" y="3109702"/>
            <a:ext cx="1489646" cy="182250"/>
            <a:chOff x="4628581" y="2340587"/>
            <a:chExt cx="1922302" cy="235184"/>
          </a:xfrm>
        </p:grpSpPr>
        <p:cxnSp>
          <p:nvCxnSpPr>
            <p:cNvPr id="430" name="Straight Connector 429">
              <a:extLst>
                <a:ext uri="{FF2B5EF4-FFF2-40B4-BE49-F238E27FC236}">
                  <a16:creationId xmlns:a16="http://schemas.microsoft.com/office/drawing/2014/main" id="{BCFC8454-8EE9-6EF9-85B8-207B8175F10F}"/>
                </a:ext>
              </a:extLst>
            </p:cNvPr>
            <p:cNvCxnSpPr/>
            <p:nvPr/>
          </p:nvCxnSpPr>
          <p:spPr>
            <a:xfrm flipH="1" flipV="1">
              <a:off x="6315699" y="2340587"/>
              <a:ext cx="235184" cy="235184"/>
            </a:xfrm>
            <a:prstGeom prst="line">
              <a:avLst/>
            </a:prstGeom>
            <a:noFill/>
            <a:ln w="12700" cap="flat" cmpd="sng" algn="ctr">
              <a:solidFill>
                <a:srgbClr val="FFFFFF"/>
              </a:solidFill>
              <a:prstDash val="solid"/>
              <a:headEnd type="oval"/>
            </a:ln>
            <a:effectLst/>
          </p:spPr>
        </p:cxnSp>
        <p:cxnSp>
          <p:nvCxnSpPr>
            <p:cNvPr id="431" name="Straight Connector 430">
              <a:extLst>
                <a:ext uri="{FF2B5EF4-FFF2-40B4-BE49-F238E27FC236}">
                  <a16:creationId xmlns:a16="http://schemas.microsoft.com/office/drawing/2014/main" id="{077B9DDC-47B8-A294-BFEE-6A3BCEA168DB}"/>
                </a:ext>
              </a:extLst>
            </p:cNvPr>
            <p:cNvCxnSpPr>
              <a:cxnSpLocks/>
            </p:cNvCxnSpPr>
            <p:nvPr/>
          </p:nvCxnSpPr>
          <p:spPr>
            <a:xfrm flipH="1" flipV="1">
              <a:off x="4628581" y="2342969"/>
              <a:ext cx="1692000" cy="0"/>
            </a:xfrm>
            <a:prstGeom prst="line">
              <a:avLst/>
            </a:prstGeom>
            <a:noFill/>
            <a:ln w="12700" cap="flat" cmpd="sng" algn="ctr">
              <a:solidFill>
                <a:srgbClr val="FFFFFF"/>
              </a:solidFill>
              <a:prstDash val="solid"/>
            </a:ln>
            <a:effectLst/>
          </p:spPr>
        </p:cxnSp>
      </p:grpSp>
      <p:grpSp>
        <p:nvGrpSpPr>
          <p:cNvPr id="432" name="Group 431">
            <a:extLst>
              <a:ext uri="{FF2B5EF4-FFF2-40B4-BE49-F238E27FC236}">
                <a16:creationId xmlns:a16="http://schemas.microsoft.com/office/drawing/2014/main" id="{9162D0A1-9FCF-2BD5-F915-1D5134960A0C}"/>
              </a:ext>
            </a:extLst>
          </p:cNvPr>
          <p:cNvGrpSpPr/>
          <p:nvPr/>
        </p:nvGrpSpPr>
        <p:grpSpPr>
          <a:xfrm rot="10800000" flipH="1">
            <a:off x="2980526" y="5244915"/>
            <a:ext cx="706895" cy="394117"/>
            <a:chOff x="4625355" y="2165223"/>
            <a:chExt cx="1692000" cy="508586"/>
          </a:xfrm>
        </p:grpSpPr>
        <p:cxnSp>
          <p:nvCxnSpPr>
            <p:cNvPr id="433" name="Straight Connector 432">
              <a:extLst>
                <a:ext uri="{FF2B5EF4-FFF2-40B4-BE49-F238E27FC236}">
                  <a16:creationId xmlns:a16="http://schemas.microsoft.com/office/drawing/2014/main" id="{939AEAA2-2A54-FC27-F89A-22AFA48885F6}"/>
                </a:ext>
              </a:extLst>
            </p:cNvPr>
            <p:cNvCxnSpPr>
              <a:cxnSpLocks/>
            </p:cNvCxnSpPr>
            <p:nvPr/>
          </p:nvCxnSpPr>
          <p:spPr>
            <a:xfrm rot="10800000" flipH="1">
              <a:off x="5469459" y="2165223"/>
              <a:ext cx="0" cy="508586"/>
            </a:xfrm>
            <a:prstGeom prst="line">
              <a:avLst/>
            </a:prstGeom>
            <a:noFill/>
            <a:ln w="12700" cap="flat" cmpd="sng" algn="ctr">
              <a:solidFill>
                <a:srgbClr val="FFFFFF"/>
              </a:solidFill>
              <a:prstDash val="solid"/>
              <a:headEnd type="oval"/>
            </a:ln>
            <a:effectLst/>
          </p:spPr>
        </p:cxnSp>
        <p:cxnSp>
          <p:nvCxnSpPr>
            <p:cNvPr id="434" name="Straight Connector 433">
              <a:extLst>
                <a:ext uri="{FF2B5EF4-FFF2-40B4-BE49-F238E27FC236}">
                  <a16:creationId xmlns:a16="http://schemas.microsoft.com/office/drawing/2014/main" id="{B631E5D0-5840-41C0-08B0-81C6CFCF3500}"/>
                </a:ext>
              </a:extLst>
            </p:cNvPr>
            <p:cNvCxnSpPr>
              <a:cxnSpLocks/>
            </p:cNvCxnSpPr>
            <p:nvPr/>
          </p:nvCxnSpPr>
          <p:spPr>
            <a:xfrm flipH="1" flipV="1">
              <a:off x="4625355" y="2165223"/>
              <a:ext cx="1692000" cy="0"/>
            </a:xfrm>
            <a:prstGeom prst="line">
              <a:avLst/>
            </a:prstGeom>
            <a:noFill/>
            <a:ln w="12700" cap="flat" cmpd="sng" algn="ctr">
              <a:solidFill>
                <a:srgbClr val="FFFFFF"/>
              </a:solidFill>
              <a:prstDash val="solid"/>
            </a:ln>
            <a:effectLst/>
          </p:spPr>
        </p:cxnSp>
      </p:grpSp>
      <p:cxnSp>
        <p:nvCxnSpPr>
          <p:cNvPr id="435" name="Straight Connector 434">
            <a:extLst>
              <a:ext uri="{FF2B5EF4-FFF2-40B4-BE49-F238E27FC236}">
                <a16:creationId xmlns:a16="http://schemas.microsoft.com/office/drawing/2014/main" id="{D885F593-D458-F912-5E14-78B5B9E2D076}"/>
              </a:ext>
            </a:extLst>
          </p:cNvPr>
          <p:cNvCxnSpPr>
            <a:cxnSpLocks/>
          </p:cNvCxnSpPr>
          <p:nvPr/>
        </p:nvCxnSpPr>
        <p:spPr>
          <a:xfrm>
            <a:off x="3332673" y="3928253"/>
            <a:ext cx="4477827" cy="0"/>
          </a:xfrm>
          <a:prstGeom prst="line">
            <a:avLst/>
          </a:prstGeom>
          <a:noFill/>
          <a:ln w="12700" cap="flat" cmpd="sng" algn="ctr">
            <a:solidFill>
              <a:srgbClr val="FFFFFF"/>
            </a:solidFill>
            <a:prstDash val="solid"/>
            <a:headEnd type="oval"/>
            <a:tailEnd type="none"/>
          </a:ln>
          <a:effectLst/>
        </p:spPr>
      </p:cxnSp>
      <p:sp>
        <p:nvSpPr>
          <p:cNvPr id="436" name="Free-form: Shape 652">
            <a:extLst>
              <a:ext uri="{FF2B5EF4-FFF2-40B4-BE49-F238E27FC236}">
                <a16:creationId xmlns:a16="http://schemas.microsoft.com/office/drawing/2014/main" id="{223992C6-1BC6-DDE7-4A0E-1940589C5523}"/>
              </a:ext>
            </a:extLst>
          </p:cNvPr>
          <p:cNvSpPr/>
          <p:nvPr/>
        </p:nvSpPr>
        <p:spPr>
          <a:xfrm>
            <a:off x="5569513" y="2855381"/>
            <a:ext cx="2099454" cy="1919372"/>
          </a:xfrm>
          <a:custGeom>
            <a:avLst/>
            <a:gdLst>
              <a:gd name="connsiteX0" fmla="*/ 475881 w 951761"/>
              <a:gd name="connsiteY0" fmla="*/ 0 h 870124"/>
              <a:gd name="connsiteX1" fmla="*/ 556711 w 951761"/>
              <a:gd name="connsiteY1" fmla="*/ 73463 h 870124"/>
              <a:gd name="connsiteX2" fmla="*/ 923130 w 951761"/>
              <a:gd name="connsiteY2" fmla="*/ 679008 h 870124"/>
              <a:gd name="connsiteX3" fmla="*/ 951761 w 951761"/>
              <a:gd name="connsiteY3" fmla="*/ 790358 h 870124"/>
              <a:gd name="connsiteX4" fmla="*/ 915359 w 951761"/>
              <a:gd name="connsiteY4" fmla="*/ 803681 h 870124"/>
              <a:gd name="connsiteX5" fmla="*/ 475881 w 951761"/>
              <a:gd name="connsiteY5" fmla="*/ 870124 h 870124"/>
              <a:gd name="connsiteX6" fmla="*/ 36403 w 951761"/>
              <a:gd name="connsiteY6" fmla="*/ 803681 h 870124"/>
              <a:gd name="connsiteX7" fmla="*/ 0 w 951761"/>
              <a:gd name="connsiteY7" fmla="*/ 790358 h 870124"/>
              <a:gd name="connsiteX8" fmla="*/ 28631 w 951761"/>
              <a:gd name="connsiteY8" fmla="*/ 679008 h 870124"/>
              <a:gd name="connsiteX9" fmla="*/ 395051 w 951761"/>
              <a:gd name="connsiteY9" fmla="*/ 73463 h 870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1761" h="870124">
                <a:moveTo>
                  <a:pt x="475881" y="0"/>
                </a:moveTo>
                <a:lnTo>
                  <a:pt x="556711" y="73463"/>
                </a:lnTo>
                <a:cubicBezTo>
                  <a:pt x="723864" y="240616"/>
                  <a:pt x="851162" y="447623"/>
                  <a:pt x="923130" y="679008"/>
                </a:cubicBezTo>
                <a:lnTo>
                  <a:pt x="951761" y="790358"/>
                </a:lnTo>
                <a:lnTo>
                  <a:pt x="915359" y="803681"/>
                </a:lnTo>
                <a:cubicBezTo>
                  <a:pt x="776528" y="846862"/>
                  <a:pt x="628921" y="870124"/>
                  <a:pt x="475881" y="870124"/>
                </a:cubicBezTo>
                <a:cubicBezTo>
                  <a:pt x="322841" y="870124"/>
                  <a:pt x="175234" y="846862"/>
                  <a:pt x="36403" y="803681"/>
                </a:cubicBezTo>
                <a:lnTo>
                  <a:pt x="0" y="790358"/>
                </a:lnTo>
                <a:lnTo>
                  <a:pt x="28631" y="679008"/>
                </a:lnTo>
                <a:cubicBezTo>
                  <a:pt x="100599" y="447623"/>
                  <a:pt x="227898" y="240616"/>
                  <a:pt x="395051" y="73463"/>
                </a:cubicBezTo>
                <a:close/>
              </a:path>
            </a:pathLst>
          </a:custGeom>
          <a:solidFill>
            <a:srgbClr val="003030"/>
          </a:solidFill>
          <a:ln w="38100" cap="flat" cmpd="sng" algn="ctr">
            <a:gradFill flip="none" rotWithShape="1">
              <a:gsLst>
                <a:gs pos="0">
                  <a:srgbClr val="CCD814"/>
                </a:gs>
                <a:gs pos="81000">
                  <a:srgbClr val="00C1D3"/>
                </a:gs>
              </a:gsLst>
              <a:path path="circle">
                <a:fillToRect l="100000" t="100000"/>
              </a:path>
              <a:tileRect r="-100000" b="-100000"/>
            </a:gradFill>
            <a:prstDash val="solid"/>
          </a:ln>
          <a:effectLst>
            <a:outerShdw blurRad="1270000" algn="ctr" rotWithShape="0">
              <a:prstClr val="black">
                <a:alpha val="96000"/>
              </a:prstClr>
            </a:outerShdw>
          </a:effectLst>
        </p:spPr>
        <p:txBody>
          <a:bodyPr wrap="square" rtlCol="0" anchor="ctr">
            <a:noAutofit/>
          </a:bodyPr>
          <a:lstStyle/>
          <a:p>
            <a:pPr marL="0" marR="0" lvl="0" indent="0" algn="ctr" defTabSz="959890" rtl="0" eaLnBrk="1" fontAlgn="auto" latinLnBrk="0" hangingPunct="1">
              <a:lnSpc>
                <a:spcPct val="100000"/>
              </a:lnSpc>
              <a:spcBef>
                <a:spcPts val="0"/>
              </a:spcBef>
              <a:spcAft>
                <a:spcPts val="0"/>
              </a:spcAft>
              <a:buClrTx/>
              <a:buSzTx/>
              <a:buFontTx/>
              <a:buNone/>
              <a:tabLst/>
              <a:defRPr/>
            </a:pPr>
            <a:endParaRPr kumimoji="0" lang="en-GB" sz="2267"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437" name="Title 1">
            <a:extLst>
              <a:ext uri="{FF2B5EF4-FFF2-40B4-BE49-F238E27FC236}">
                <a16:creationId xmlns:a16="http://schemas.microsoft.com/office/drawing/2014/main" id="{D9791A1B-0DC0-7D5F-FE37-92F4B385EC46}"/>
              </a:ext>
            </a:extLst>
          </p:cNvPr>
          <p:cNvSpPr txBox="1">
            <a:spLocks/>
          </p:cNvSpPr>
          <p:nvPr/>
        </p:nvSpPr>
        <p:spPr>
          <a:xfrm>
            <a:off x="5613895" y="3285191"/>
            <a:ext cx="2010689" cy="976508"/>
          </a:xfrm>
          <a:prstGeom prst="rect">
            <a:avLst/>
          </a:prstGeom>
        </p:spPr>
        <p:txBody>
          <a:bodyPr vert="horz" lIns="0" tIns="47998" rIns="0" bIns="47998"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1890" b="1" i="0" u="none" strike="noStrike" kern="1200" cap="none" spc="0" normalizeH="0" baseline="0" noProof="0">
                <a:ln>
                  <a:noFill/>
                </a:ln>
                <a:gradFill flip="none" rotWithShape="1">
                  <a:gsLst>
                    <a:gs pos="51000">
                      <a:srgbClr val="81D0AF"/>
                    </a:gs>
                    <a:gs pos="0">
                      <a:srgbClr val="CCD814"/>
                    </a:gs>
                    <a:gs pos="100000">
                      <a:srgbClr val="00C1D3"/>
                    </a:gs>
                  </a:gsLst>
                  <a:lin ang="0" scaled="1"/>
                  <a:tileRect/>
                </a:gradFill>
                <a:effectLst/>
                <a:uLnTx/>
                <a:uFillTx/>
                <a:latin typeface="Arial" panose="020B0604020202020204" pitchFamily="34" charset="0"/>
                <a:ea typeface="+mj-ea"/>
                <a:cs typeface="Arial" panose="020B0604020202020204" pitchFamily="34" charset="0"/>
              </a:rPr>
              <a:t>The</a:t>
            </a:r>
            <a:br>
              <a:rPr kumimoji="0" lang="en-GB" sz="1890" b="1" i="0" u="none" strike="noStrike" kern="1200" cap="none" spc="0" normalizeH="0" baseline="0" noProof="0">
                <a:ln>
                  <a:noFill/>
                </a:ln>
                <a:gradFill flip="none" rotWithShape="1">
                  <a:gsLst>
                    <a:gs pos="51000">
                      <a:srgbClr val="81D0AF"/>
                    </a:gs>
                    <a:gs pos="0">
                      <a:srgbClr val="CCD814"/>
                    </a:gs>
                    <a:gs pos="100000">
                      <a:srgbClr val="00C1D3"/>
                    </a:gs>
                  </a:gsLst>
                  <a:lin ang="0" scaled="1"/>
                  <a:tileRect/>
                </a:gradFill>
                <a:effectLst/>
                <a:uLnTx/>
                <a:uFillTx/>
                <a:latin typeface="Arial" panose="020B0604020202020204" pitchFamily="34" charset="0"/>
                <a:ea typeface="+mj-ea"/>
                <a:cs typeface="Arial" panose="020B0604020202020204" pitchFamily="34" charset="0"/>
              </a:rPr>
            </a:br>
            <a:r>
              <a:rPr kumimoji="0" lang="en-GB" sz="1890" b="1" i="0" u="none" strike="noStrike" kern="1200" cap="none" spc="0" normalizeH="0" baseline="0" noProof="0">
                <a:ln>
                  <a:noFill/>
                </a:ln>
                <a:gradFill flip="none" rotWithShape="1">
                  <a:gsLst>
                    <a:gs pos="51000">
                      <a:srgbClr val="81D0AF"/>
                    </a:gs>
                    <a:gs pos="0">
                      <a:srgbClr val="CCD814"/>
                    </a:gs>
                    <a:gs pos="100000">
                      <a:srgbClr val="00C1D3"/>
                    </a:gs>
                  </a:gsLst>
                  <a:lin ang="0" scaled="1"/>
                  <a:tileRect/>
                </a:gradFill>
                <a:effectLst/>
                <a:uLnTx/>
                <a:uFillTx/>
                <a:latin typeface="Arial" panose="020B0604020202020204" pitchFamily="34" charset="0"/>
                <a:ea typeface="+mj-ea"/>
                <a:cs typeface="Arial" panose="020B0604020202020204" pitchFamily="34" charset="0"/>
              </a:rPr>
              <a:t>partner of</a:t>
            </a:r>
            <a:br>
              <a:rPr kumimoji="0" lang="en-GB" sz="1890" b="1" i="0" u="none" strike="noStrike" kern="1200" cap="none" spc="0" normalizeH="0" baseline="0" noProof="0">
                <a:ln>
                  <a:noFill/>
                </a:ln>
                <a:gradFill flip="none" rotWithShape="1">
                  <a:gsLst>
                    <a:gs pos="51000">
                      <a:srgbClr val="81D0AF"/>
                    </a:gs>
                    <a:gs pos="0">
                      <a:srgbClr val="CCD814"/>
                    </a:gs>
                    <a:gs pos="100000">
                      <a:srgbClr val="00C1D3"/>
                    </a:gs>
                  </a:gsLst>
                  <a:lin ang="0" scaled="1"/>
                  <a:tileRect/>
                </a:gradFill>
                <a:effectLst/>
                <a:uLnTx/>
                <a:uFillTx/>
                <a:latin typeface="Arial" panose="020B0604020202020204" pitchFamily="34" charset="0"/>
                <a:ea typeface="+mj-ea"/>
                <a:cs typeface="Arial" panose="020B0604020202020204" pitchFamily="34" charset="0"/>
              </a:rPr>
            </a:br>
            <a:r>
              <a:rPr kumimoji="0" lang="en-GB" sz="1890" b="1" i="0" u="none" strike="noStrike" kern="1200" cap="none" spc="0" normalizeH="0" baseline="0" noProof="0">
                <a:ln>
                  <a:noFill/>
                </a:ln>
                <a:gradFill flip="none" rotWithShape="1">
                  <a:gsLst>
                    <a:gs pos="51000">
                      <a:srgbClr val="81D0AF"/>
                    </a:gs>
                    <a:gs pos="0">
                      <a:srgbClr val="CCD814"/>
                    </a:gs>
                    <a:gs pos="100000">
                      <a:srgbClr val="00C1D3"/>
                    </a:gs>
                  </a:gsLst>
                  <a:lin ang="0" scaled="1"/>
                  <a:tileRect/>
                </a:gradFill>
                <a:effectLst/>
                <a:uLnTx/>
                <a:uFillTx/>
                <a:latin typeface="Arial" panose="020B0604020202020204" pitchFamily="34" charset="0"/>
                <a:ea typeface="+mj-ea"/>
                <a:cs typeface="Arial" panose="020B0604020202020204" pitchFamily="34" charset="0"/>
              </a:rPr>
              <a:t>the future</a:t>
            </a:r>
          </a:p>
        </p:txBody>
      </p:sp>
      <p:sp>
        <p:nvSpPr>
          <p:cNvPr id="438" name="Title 1">
            <a:extLst>
              <a:ext uri="{FF2B5EF4-FFF2-40B4-BE49-F238E27FC236}">
                <a16:creationId xmlns:a16="http://schemas.microsoft.com/office/drawing/2014/main" id="{1CFE476C-B317-3CCC-5C8E-885C3B124708}"/>
              </a:ext>
            </a:extLst>
          </p:cNvPr>
          <p:cNvSpPr txBox="1">
            <a:spLocks/>
          </p:cNvSpPr>
          <p:nvPr/>
        </p:nvSpPr>
        <p:spPr>
          <a:xfrm>
            <a:off x="5700704" y="4082243"/>
            <a:ext cx="1837070" cy="660378"/>
          </a:xfrm>
          <a:prstGeom prst="rect">
            <a:avLst/>
          </a:prstGeom>
        </p:spPr>
        <p:txBody>
          <a:bodyPr vert="horz" lIns="0" tIns="47998" rIns="0" bIns="47998"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1102" b="0" i="0" u="none" strike="noStrike" kern="1200" cap="none" spc="0" normalizeH="0" baseline="0" noProof="0">
                <a:ln>
                  <a:noFill/>
                </a:ln>
                <a:gradFill flip="none" rotWithShape="1">
                  <a:gsLst>
                    <a:gs pos="0">
                      <a:srgbClr val="2D9F88"/>
                    </a:gs>
                    <a:gs pos="100000">
                      <a:srgbClr val="FFFFFF"/>
                    </a:gs>
                  </a:gsLst>
                  <a:lin ang="4800000" scaled="0"/>
                  <a:tileRect/>
                </a:gradFill>
                <a:effectLst/>
                <a:uLnTx/>
                <a:uFillTx/>
                <a:latin typeface="Arial" panose="020B0604020202020204" pitchFamily="34" charset="0"/>
                <a:ea typeface="+mj-ea"/>
                <a:cs typeface="Arial" panose="020B0604020202020204" pitchFamily="34" charset="0"/>
              </a:rPr>
              <a:t>Digital &amp; AI Transformation</a:t>
            </a:r>
            <a:br>
              <a:rPr kumimoji="0" lang="en-GB" sz="1102" b="0" i="0" u="none" strike="noStrike" kern="1200" cap="none" spc="0" normalizeH="0" baseline="0" noProof="0">
                <a:ln>
                  <a:noFill/>
                </a:ln>
                <a:gradFill flip="none" rotWithShape="1">
                  <a:gsLst>
                    <a:gs pos="0">
                      <a:srgbClr val="2D9F88"/>
                    </a:gs>
                    <a:gs pos="100000">
                      <a:srgbClr val="FFFFFF"/>
                    </a:gs>
                  </a:gsLst>
                  <a:lin ang="4800000" scaled="0"/>
                  <a:tileRect/>
                </a:gradFill>
                <a:effectLst/>
                <a:uLnTx/>
                <a:uFillTx/>
                <a:latin typeface="Arial" panose="020B0604020202020204" pitchFamily="34" charset="0"/>
                <a:ea typeface="+mj-ea"/>
                <a:cs typeface="Arial" panose="020B0604020202020204" pitchFamily="34" charset="0"/>
              </a:rPr>
            </a:br>
            <a:r>
              <a:rPr kumimoji="0" lang="en-GB" sz="1102" b="0" i="0" u="none" strike="noStrike" kern="1200" cap="none" spc="0" normalizeH="0" baseline="0" noProof="0">
                <a:ln>
                  <a:noFill/>
                </a:ln>
                <a:gradFill flip="none" rotWithShape="1">
                  <a:gsLst>
                    <a:gs pos="0">
                      <a:srgbClr val="2D9F88"/>
                    </a:gs>
                    <a:gs pos="100000">
                      <a:srgbClr val="FFFFFF"/>
                    </a:gs>
                  </a:gsLst>
                  <a:lin ang="4800000" scaled="0"/>
                  <a:tileRect/>
                </a:gradFill>
                <a:effectLst/>
                <a:uLnTx/>
                <a:uFillTx/>
                <a:latin typeface="Arial" panose="020B0604020202020204" pitchFamily="34" charset="0"/>
                <a:ea typeface="+mj-ea"/>
                <a:cs typeface="Arial" panose="020B0604020202020204" pitchFamily="34" charset="0"/>
              </a:rPr>
              <a:t>“sweet spot”</a:t>
            </a:r>
          </a:p>
        </p:txBody>
      </p:sp>
      <p:sp>
        <p:nvSpPr>
          <p:cNvPr id="10" name="Title 1">
            <a:extLst>
              <a:ext uri="{FF2B5EF4-FFF2-40B4-BE49-F238E27FC236}">
                <a16:creationId xmlns:a16="http://schemas.microsoft.com/office/drawing/2014/main" id="{01532E3E-CE0F-EF02-7494-EE8AC1D16F2C}"/>
              </a:ext>
            </a:extLst>
          </p:cNvPr>
          <p:cNvSpPr txBox="1">
            <a:spLocks/>
          </p:cNvSpPr>
          <p:nvPr/>
        </p:nvSpPr>
        <p:spPr>
          <a:xfrm>
            <a:off x="400850" y="5124009"/>
            <a:ext cx="999317" cy="775423"/>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300"/>
              </a:spcAft>
              <a:buClrTx/>
              <a:buSzTx/>
              <a:buFontTx/>
              <a:buNone/>
              <a:tabLst/>
              <a:defRPr/>
            </a:pPr>
            <a:r>
              <a:rPr kumimoji="0" lang="en-GB" sz="4800" b="1" i="0" u="none" strike="noStrike" kern="1200" cap="none" spc="150" normalizeH="0" baseline="0" noProof="0">
                <a:ln>
                  <a:noFill/>
                </a:ln>
                <a:gradFill flip="none" rotWithShape="1">
                  <a:gsLst>
                    <a:gs pos="51000">
                      <a:srgbClr val="81D0AF"/>
                    </a:gs>
                    <a:gs pos="0">
                      <a:srgbClr val="CCD814"/>
                    </a:gs>
                    <a:gs pos="100000">
                      <a:srgbClr val="00C1D3"/>
                    </a:gs>
                  </a:gsLst>
                  <a:lin ang="0" scaled="1"/>
                  <a:tileRect/>
                </a:gradFill>
                <a:effectLst/>
                <a:uLnTx/>
                <a:uFillTx/>
                <a:latin typeface="Arial" panose="020B0604020202020204" pitchFamily="34" charset="0"/>
                <a:cs typeface="Arial" panose="020B0604020202020204" pitchFamily="34" charset="0"/>
              </a:rPr>
              <a:t>AI</a:t>
            </a:r>
            <a:endParaRPr kumimoji="0" lang="en-GB" sz="40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3" name="TextBox 69, chunk 1">
            <a:extLst>
              <a:ext uri="{FF2B5EF4-FFF2-40B4-BE49-F238E27FC236}">
                <a16:creationId xmlns:a16="http://schemas.microsoft.com/office/drawing/2014/main" id="{EC51BF2F-2509-13FF-5F3D-A13A52DB772D}"/>
              </a:ext>
            </a:extLst>
          </p:cNvPr>
          <p:cNvSpPr txBox="1"/>
          <p:nvPr/>
        </p:nvSpPr>
        <p:spPr>
          <a:xfrm>
            <a:off x="7401806" y="756577"/>
            <a:ext cx="3309998" cy="1107996"/>
          </a:xfrm>
          <a:prstGeom prst="rect">
            <a:avLst/>
          </a:prstGeom>
          <a:noFill/>
        </p:spPr>
        <p:txBody>
          <a:bodyPr wrap="square" lIns="108000" rIns="108000" numCol="1" rtlCol="0">
            <a:spAutoFit/>
          </a:bodyPr>
          <a:lstStyle>
            <a:defPPr>
              <a:defRPr lang="en-US"/>
            </a:defPPr>
            <a:lvl1pPr marR="0" lvl="0" indent="0" algn="ctr" fontAlgn="base">
              <a:lnSpc>
                <a:spcPct val="100000"/>
              </a:lnSpc>
              <a:spcBef>
                <a:spcPct val="0"/>
              </a:spcBef>
              <a:spcAft>
                <a:spcPts val="600"/>
              </a:spcAft>
              <a:buClrTx/>
              <a:buSzTx/>
              <a:buFontTx/>
              <a:buNone/>
              <a:tabLst/>
              <a:defRPr kumimoji="0" b="1" i="0" u="none" strike="noStrike" cap="none" spc="0" normalizeH="0" baseline="0">
                <a:ln>
                  <a:noFill/>
                </a:ln>
                <a:solidFill>
                  <a:srgbClr val="005758"/>
                </a:solidFill>
                <a:effectLst/>
                <a:uLnTx/>
                <a:uFillTx/>
                <a:latin typeface="TWK Everett" panose="020B0204000000000000" pitchFamily="34" charset="0"/>
                <a:cs typeface="TWK Everett" panose="020B0204000000000000" pitchFamily="34" charset="0"/>
              </a:defRPr>
            </a:lvl1pPr>
          </a:lstStyle>
          <a:p>
            <a:pPr marL="0" marR="0" lvl="0" indent="0" algn="l" defTabSz="914400" rtl="0" eaLnBrk="1" fontAlgn="base" latinLnBrk="0" hangingPunct="1">
              <a:lnSpc>
                <a:spcPct val="100000"/>
              </a:lnSpc>
              <a:spcBef>
                <a:spcPct val="0"/>
              </a:spcBef>
              <a:spcAft>
                <a:spcPts val="1200"/>
              </a:spcAft>
              <a:buClrTx/>
              <a:buSzTx/>
              <a:buFontTx/>
              <a:buNone/>
              <a:tabLst/>
              <a:defRPr/>
            </a:pPr>
            <a:r>
              <a:rPr kumimoji="0" lang="en-GB" sz="6600" b="1"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rPr>
              <a:t>60%</a:t>
            </a:r>
          </a:p>
        </p:txBody>
      </p:sp>
      <p:sp>
        <p:nvSpPr>
          <p:cNvPr id="14" name="TextBox 69, chunk 1">
            <a:extLst>
              <a:ext uri="{FF2B5EF4-FFF2-40B4-BE49-F238E27FC236}">
                <a16:creationId xmlns:a16="http://schemas.microsoft.com/office/drawing/2014/main" id="{BCC45111-1127-4266-CBDE-55B541D74367}"/>
              </a:ext>
            </a:extLst>
          </p:cNvPr>
          <p:cNvSpPr txBox="1"/>
          <p:nvPr/>
        </p:nvSpPr>
        <p:spPr>
          <a:xfrm>
            <a:off x="7439520" y="541410"/>
            <a:ext cx="3309998" cy="307777"/>
          </a:xfrm>
          <a:prstGeom prst="rect">
            <a:avLst/>
          </a:prstGeom>
          <a:noFill/>
        </p:spPr>
        <p:txBody>
          <a:bodyPr wrap="square" lIns="108000" rIns="108000" numCol="1" rtlCol="0">
            <a:spAutoFit/>
          </a:bodyPr>
          <a:lstStyle>
            <a:defPPr>
              <a:defRPr lang="en-US"/>
            </a:defPPr>
            <a:lvl1pPr marR="0" lvl="0" indent="0" algn="ctr" fontAlgn="base">
              <a:lnSpc>
                <a:spcPct val="100000"/>
              </a:lnSpc>
              <a:spcBef>
                <a:spcPct val="0"/>
              </a:spcBef>
              <a:spcAft>
                <a:spcPts val="600"/>
              </a:spcAft>
              <a:buClrTx/>
              <a:buSzTx/>
              <a:buFontTx/>
              <a:buNone/>
              <a:tabLst/>
              <a:defRPr kumimoji="0" b="1" i="0" u="none" strike="noStrike" cap="none" spc="0" normalizeH="0" baseline="0">
                <a:ln>
                  <a:noFill/>
                </a:ln>
                <a:solidFill>
                  <a:srgbClr val="005758"/>
                </a:solidFill>
                <a:effectLst/>
                <a:uLnTx/>
                <a:uFillTx/>
                <a:latin typeface="TWK Everett" panose="020B0204000000000000" pitchFamily="34" charset="0"/>
                <a:cs typeface="TWK Everett" panose="020B0204000000000000" pitchFamily="34" charset="0"/>
              </a:defRPr>
            </a:lvl1pPr>
          </a:lstStyle>
          <a:p>
            <a:pPr marL="0" marR="0" lvl="0" indent="0" algn="l" defTabSz="914400" rtl="0" eaLnBrk="1" fontAlgn="base" latinLnBrk="0" hangingPunct="1">
              <a:lnSpc>
                <a:spcPct val="100000"/>
              </a:lnSpc>
              <a:spcBef>
                <a:spcPct val="0"/>
              </a:spcBef>
              <a:spcAft>
                <a:spcPts val="1200"/>
              </a:spcAft>
              <a:buClrTx/>
              <a:buSzTx/>
              <a:buFontTx/>
              <a:buNone/>
              <a:tabLst/>
              <a:defRPr/>
            </a:pPr>
            <a:r>
              <a:rPr kumimoji="0" lang="en-GB" sz="1400" b="0"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rPr>
              <a:t>By 2028</a:t>
            </a:r>
          </a:p>
        </p:txBody>
      </p:sp>
      <p:sp>
        <p:nvSpPr>
          <p:cNvPr id="15" name="TextBox 69, chunk 1">
            <a:extLst>
              <a:ext uri="{FF2B5EF4-FFF2-40B4-BE49-F238E27FC236}">
                <a16:creationId xmlns:a16="http://schemas.microsoft.com/office/drawing/2014/main" id="{DEFF6B6A-3EBD-1BC9-A68D-3D25385A1603}"/>
              </a:ext>
            </a:extLst>
          </p:cNvPr>
          <p:cNvSpPr txBox="1"/>
          <p:nvPr/>
        </p:nvSpPr>
        <p:spPr>
          <a:xfrm>
            <a:off x="9295489" y="556741"/>
            <a:ext cx="2620286" cy="1384995"/>
          </a:xfrm>
          <a:prstGeom prst="rect">
            <a:avLst/>
          </a:prstGeom>
          <a:noFill/>
        </p:spPr>
        <p:txBody>
          <a:bodyPr wrap="square" lIns="108000" rIns="108000" numCol="1" rtlCol="0">
            <a:spAutoFit/>
          </a:bodyPr>
          <a:lstStyle>
            <a:defPPr>
              <a:defRPr lang="en-US"/>
            </a:defPPr>
            <a:lvl1pPr marR="0" lvl="0" indent="0" algn="ctr" fontAlgn="base">
              <a:lnSpc>
                <a:spcPct val="100000"/>
              </a:lnSpc>
              <a:spcBef>
                <a:spcPct val="0"/>
              </a:spcBef>
              <a:spcAft>
                <a:spcPts val="600"/>
              </a:spcAft>
              <a:buClrTx/>
              <a:buSzTx/>
              <a:buFontTx/>
              <a:buNone/>
              <a:tabLst/>
              <a:defRPr kumimoji="0" b="1" i="0" u="none" strike="noStrike" cap="none" spc="0" normalizeH="0" baseline="0">
                <a:ln>
                  <a:noFill/>
                </a:ln>
                <a:solidFill>
                  <a:srgbClr val="005758"/>
                </a:solidFill>
                <a:effectLst/>
                <a:uLnTx/>
                <a:uFillTx/>
                <a:latin typeface="TWK Everett" panose="020B0204000000000000" pitchFamily="34" charset="0"/>
                <a:cs typeface="TWK Everett" panose="020B0204000000000000" pitchFamily="34" charset="0"/>
              </a:defRPr>
            </a:lvl1pPr>
          </a:lstStyle>
          <a:p>
            <a:pPr marL="0" marR="0" lvl="0" indent="0" algn="l" defTabSz="914400" rtl="0" eaLnBrk="1" fontAlgn="base" latinLnBrk="0" hangingPunct="1">
              <a:lnSpc>
                <a:spcPct val="100000"/>
              </a:lnSpc>
              <a:spcBef>
                <a:spcPct val="0"/>
              </a:spcBef>
              <a:spcAft>
                <a:spcPts val="1200"/>
              </a:spcAft>
              <a:buClrTx/>
              <a:buSzTx/>
              <a:buFontTx/>
              <a:buNone/>
              <a:tabLst/>
              <a:defRPr/>
            </a:pPr>
            <a:r>
              <a:rPr kumimoji="0" lang="en-GB" sz="1200" b="0"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rPr>
              <a:t>of enterprise workloads will move to optimal environments through </a:t>
            </a:r>
            <a:r>
              <a:rPr kumimoji="0" lang="en-GB" sz="1200" b="1"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rPr>
              <a:t>AI-driven movement</a:t>
            </a:r>
            <a:r>
              <a:rPr kumimoji="0" lang="en-GB" sz="1200" b="0"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rPr>
              <a:t>, enabled by progress in application modernization and </a:t>
            </a:r>
            <a:r>
              <a:rPr kumimoji="0" lang="en-GB" sz="1200" b="1"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rPr>
              <a:t>AI tools</a:t>
            </a:r>
            <a:r>
              <a:rPr kumimoji="0" lang="en-GB" sz="1200" b="0"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rPr>
              <a:t>, which will be utilized by at least 45%</a:t>
            </a:r>
            <a:br>
              <a:rPr kumimoji="0" lang="en-GB" sz="1200" b="0"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rPr>
            </a:br>
            <a:r>
              <a:rPr kumimoji="0" lang="en-GB" sz="1200" b="0"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rPr>
              <a:t>of organizations</a:t>
            </a:r>
          </a:p>
        </p:txBody>
      </p:sp>
      <p:sp>
        <p:nvSpPr>
          <p:cNvPr id="16" name="TextBox 69, chunk 1">
            <a:extLst>
              <a:ext uri="{FF2B5EF4-FFF2-40B4-BE49-F238E27FC236}">
                <a16:creationId xmlns:a16="http://schemas.microsoft.com/office/drawing/2014/main" id="{57708AA9-0E8E-C5BE-F7A8-F7E00188A5E8}"/>
              </a:ext>
            </a:extLst>
          </p:cNvPr>
          <p:cNvSpPr txBox="1"/>
          <p:nvPr/>
        </p:nvSpPr>
        <p:spPr>
          <a:xfrm>
            <a:off x="7523041" y="2798223"/>
            <a:ext cx="3347712" cy="1107996"/>
          </a:xfrm>
          <a:prstGeom prst="rect">
            <a:avLst/>
          </a:prstGeom>
          <a:noFill/>
        </p:spPr>
        <p:txBody>
          <a:bodyPr wrap="square" lIns="108000" rIns="108000" numCol="1" rtlCol="0">
            <a:spAutoFit/>
          </a:bodyPr>
          <a:lstStyle>
            <a:defPPr>
              <a:defRPr lang="en-US"/>
            </a:defPPr>
            <a:lvl1pPr marR="0" lvl="0" indent="0" algn="ctr" fontAlgn="base">
              <a:lnSpc>
                <a:spcPct val="100000"/>
              </a:lnSpc>
              <a:spcBef>
                <a:spcPct val="0"/>
              </a:spcBef>
              <a:spcAft>
                <a:spcPts val="600"/>
              </a:spcAft>
              <a:buClrTx/>
              <a:buSzTx/>
              <a:buFontTx/>
              <a:buNone/>
              <a:tabLst/>
              <a:defRPr kumimoji="0" b="1" i="0" u="none" strike="noStrike" cap="none" spc="0" normalizeH="0" baseline="0">
                <a:ln>
                  <a:noFill/>
                </a:ln>
                <a:solidFill>
                  <a:srgbClr val="005758"/>
                </a:solidFill>
                <a:effectLst/>
                <a:uLnTx/>
                <a:uFillTx/>
                <a:latin typeface="TWK Everett" panose="020B0204000000000000" pitchFamily="34" charset="0"/>
                <a:cs typeface="TWK Everett" panose="020B0204000000000000" pitchFamily="34" charset="0"/>
              </a:defRPr>
            </a:lvl1pPr>
          </a:lstStyle>
          <a:p>
            <a:pPr marL="0" marR="0" lvl="0" indent="0" algn="l" defTabSz="914400" rtl="0" eaLnBrk="1" fontAlgn="base" latinLnBrk="0" hangingPunct="1">
              <a:lnSpc>
                <a:spcPct val="100000"/>
              </a:lnSpc>
              <a:spcBef>
                <a:spcPct val="0"/>
              </a:spcBef>
              <a:spcAft>
                <a:spcPts val="1200"/>
              </a:spcAft>
              <a:buClrTx/>
              <a:buSzTx/>
              <a:buFontTx/>
              <a:buNone/>
              <a:tabLst/>
              <a:defRPr/>
            </a:pPr>
            <a:r>
              <a:rPr kumimoji="0" lang="en-GB" sz="6600" b="1"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rPr>
              <a:t>75%</a:t>
            </a:r>
          </a:p>
        </p:txBody>
      </p:sp>
      <p:sp>
        <p:nvSpPr>
          <p:cNvPr id="17" name="TextBox 69, chunk 1">
            <a:extLst>
              <a:ext uri="{FF2B5EF4-FFF2-40B4-BE49-F238E27FC236}">
                <a16:creationId xmlns:a16="http://schemas.microsoft.com/office/drawing/2014/main" id="{17A34B44-CDD3-AD82-D701-5C7855EAD567}"/>
              </a:ext>
            </a:extLst>
          </p:cNvPr>
          <p:cNvSpPr txBox="1"/>
          <p:nvPr/>
        </p:nvSpPr>
        <p:spPr>
          <a:xfrm>
            <a:off x="7560755" y="2606411"/>
            <a:ext cx="3347712" cy="307777"/>
          </a:xfrm>
          <a:prstGeom prst="rect">
            <a:avLst/>
          </a:prstGeom>
          <a:noFill/>
        </p:spPr>
        <p:txBody>
          <a:bodyPr wrap="square" lIns="108000" rIns="108000" numCol="1" rtlCol="0">
            <a:spAutoFit/>
          </a:bodyPr>
          <a:lstStyle>
            <a:defPPr>
              <a:defRPr lang="en-US"/>
            </a:defPPr>
            <a:lvl1pPr marR="0" lvl="0" indent="0" algn="ctr" fontAlgn="base">
              <a:lnSpc>
                <a:spcPct val="100000"/>
              </a:lnSpc>
              <a:spcBef>
                <a:spcPct val="0"/>
              </a:spcBef>
              <a:spcAft>
                <a:spcPts val="600"/>
              </a:spcAft>
              <a:buClrTx/>
              <a:buSzTx/>
              <a:buFontTx/>
              <a:buNone/>
              <a:tabLst/>
              <a:defRPr kumimoji="0" b="1" i="0" u="none" strike="noStrike" cap="none" spc="0" normalizeH="0" baseline="0">
                <a:ln>
                  <a:noFill/>
                </a:ln>
                <a:solidFill>
                  <a:srgbClr val="005758"/>
                </a:solidFill>
                <a:effectLst/>
                <a:uLnTx/>
                <a:uFillTx/>
                <a:latin typeface="TWK Everett" panose="020B0204000000000000" pitchFamily="34" charset="0"/>
                <a:cs typeface="TWK Everett" panose="020B0204000000000000" pitchFamily="34" charset="0"/>
              </a:defRPr>
            </a:lvl1pPr>
          </a:lstStyle>
          <a:p>
            <a:pPr marL="0" marR="0" lvl="0" indent="0" algn="l" defTabSz="914400" rtl="0" eaLnBrk="1" fontAlgn="base" latinLnBrk="0" hangingPunct="1">
              <a:lnSpc>
                <a:spcPct val="100000"/>
              </a:lnSpc>
              <a:spcBef>
                <a:spcPct val="0"/>
              </a:spcBef>
              <a:spcAft>
                <a:spcPts val="1200"/>
              </a:spcAft>
              <a:buClrTx/>
              <a:buSzTx/>
              <a:buFontTx/>
              <a:buNone/>
              <a:tabLst/>
              <a:defRPr/>
            </a:pPr>
            <a:r>
              <a:rPr kumimoji="0" lang="en-GB" sz="1400" b="0"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rPr>
              <a:t>By 2026</a:t>
            </a:r>
          </a:p>
        </p:txBody>
      </p:sp>
      <p:sp>
        <p:nvSpPr>
          <p:cNvPr id="18" name="TextBox 69, chunk 1">
            <a:extLst>
              <a:ext uri="{FF2B5EF4-FFF2-40B4-BE49-F238E27FC236}">
                <a16:creationId xmlns:a16="http://schemas.microsoft.com/office/drawing/2014/main" id="{B84604E5-D1EE-8888-3E5F-F5B63DEB0A67}"/>
              </a:ext>
            </a:extLst>
          </p:cNvPr>
          <p:cNvSpPr txBox="1"/>
          <p:nvPr/>
        </p:nvSpPr>
        <p:spPr>
          <a:xfrm>
            <a:off x="9549324" y="2606411"/>
            <a:ext cx="2366451" cy="1384995"/>
          </a:xfrm>
          <a:prstGeom prst="rect">
            <a:avLst/>
          </a:prstGeom>
          <a:noFill/>
        </p:spPr>
        <p:txBody>
          <a:bodyPr wrap="square" lIns="108000" rIns="108000" numCol="1" rtlCol="0">
            <a:spAutoFit/>
          </a:bodyPr>
          <a:lstStyle>
            <a:defPPr>
              <a:defRPr lang="en-US"/>
            </a:defPPr>
            <a:lvl1pPr marR="0" lvl="0" indent="0" algn="ctr" fontAlgn="base">
              <a:lnSpc>
                <a:spcPct val="100000"/>
              </a:lnSpc>
              <a:spcBef>
                <a:spcPct val="0"/>
              </a:spcBef>
              <a:spcAft>
                <a:spcPts val="600"/>
              </a:spcAft>
              <a:buClrTx/>
              <a:buSzTx/>
              <a:buFontTx/>
              <a:buNone/>
              <a:tabLst/>
              <a:defRPr kumimoji="0" b="1" i="0" u="none" strike="noStrike" cap="none" spc="0" normalizeH="0" baseline="0">
                <a:ln>
                  <a:noFill/>
                </a:ln>
                <a:solidFill>
                  <a:srgbClr val="005758"/>
                </a:solidFill>
                <a:effectLst/>
                <a:uLnTx/>
                <a:uFillTx/>
                <a:latin typeface="TWK Everett" panose="020B0204000000000000" pitchFamily="34" charset="0"/>
                <a:cs typeface="TWK Everett" panose="020B0204000000000000" pitchFamily="34" charset="0"/>
              </a:defRPr>
            </a:lvl1pPr>
          </a:lstStyle>
          <a:p>
            <a:pPr marL="0" marR="0" lvl="0" indent="0" algn="l" defTabSz="914400" rtl="0" eaLnBrk="1" fontAlgn="base" latinLnBrk="0" hangingPunct="1">
              <a:lnSpc>
                <a:spcPct val="100000"/>
              </a:lnSpc>
              <a:spcBef>
                <a:spcPct val="0"/>
              </a:spcBef>
              <a:spcAft>
                <a:spcPts val="1200"/>
              </a:spcAft>
              <a:buClrTx/>
              <a:buSzTx/>
              <a:buFontTx/>
              <a:buNone/>
              <a:tabLst/>
              <a:defRPr/>
            </a:pPr>
            <a:r>
              <a:rPr kumimoji="0" lang="en-GB" sz="1200" b="0"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rPr>
              <a:t>of organizations will leverage specialized accelerated cloud computing services to maximize the speed of deployment and optimize the </a:t>
            </a:r>
            <a:r>
              <a:rPr kumimoji="0" lang="en-GB" sz="1200" b="1"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rPr>
              <a:t>scaling of their AI </a:t>
            </a:r>
            <a:r>
              <a:rPr kumimoji="0" lang="en-GB" sz="1200" b="0"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rPr>
              <a:t>and other accelerated applications</a:t>
            </a:r>
          </a:p>
        </p:txBody>
      </p:sp>
      <p:sp>
        <p:nvSpPr>
          <p:cNvPr id="19" name="TextBox 69, chunk 1">
            <a:extLst>
              <a:ext uri="{FF2B5EF4-FFF2-40B4-BE49-F238E27FC236}">
                <a16:creationId xmlns:a16="http://schemas.microsoft.com/office/drawing/2014/main" id="{720F7D83-674A-4744-D41E-953969283E27}"/>
              </a:ext>
            </a:extLst>
          </p:cNvPr>
          <p:cNvSpPr txBox="1"/>
          <p:nvPr/>
        </p:nvSpPr>
        <p:spPr>
          <a:xfrm>
            <a:off x="7588892" y="4876293"/>
            <a:ext cx="3347712" cy="1107996"/>
          </a:xfrm>
          <a:prstGeom prst="rect">
            <a:avLst/>
          </a:prstGeom>
          <a:noFill/>
        </p:spPr>
        <p:txBody>
          <a:bodyPr wrap="square" lIns="108000" rIns="108000" numCol="1" rtlCol="0">
            <a:spAutoFit/>
          </a:bodyPr>
          <a:lstStyle>
            <a:defPPr>
              <a:defRPr lang="en-US"/>
            </a:defPPr>
            <a:lvl1pPr marR="0" lvl="0" indent="0" algn="ctr" fontAlgn="base">
              <a:lnSpc>
                <a:spcPct val="100000"/>
              </a:lnSpc>
              <a:spcBef>
                <a:spcPct val="0"/>
              </a:spcBef>
              <a:spcAft>
                <a:spcPts val="600"/>
              </a:spcAft>
              <a:buClrTx/>
              <a:buSzTx/>
              <a:buFontTx/>
              <a:buNone/>
              <a:tabLst/>
              <a:defRPr kumimoji="0" b="1" i="0" u="none" strike="noStrike" cap="none" spc="0" normalizeH="0" baseline="0">
                <a:ln>
                  <a:noFill/>
                </a:ln>
                <a:solidFill>
                  <a:srgbClr val="005758"/>
                </a:solidFill>
                <a:effectLst/>
                <a:uLnTx/>
                <a:uFillTx/>
                <a:latin typeface="TWK Everett" panose="020B0204000000000000" pitchFamily="34" charset="0"/>
                <a:cs typeface="TWK Everett" panose="020B0204000000000000" pitchFamily="34" charset="0"/>
              </a:defRPr>
            </a:lvl1pPr>
          </a:lstStyle>
          <a:p>
            <a:pPr marL="0" marR="0" lvl="0" indent="0" algn="l" defTabSz="914400" rtl="0" eaLnBrk="1" fontAlgn="base" latinLnBrk="0" hangingPunct="1">
              <a:lnSpc>
                <a:spcPct val="100000"/>
              </a:lnSpc>
              <a:spcBef>
                <a:spcPct val="0"/>
              </a:spcBef>
              <a:spcAft>
                <a:spcPts val="1200"/>
              </a:spcAft>
              <a:buClrTx/>
              <a:buSzTx/>
              <a:buFontTx/>
              <a:buNone/>
              <a:tabLst/>
              <a:defRPr/>
            </a:pPr>
            <a:r>
              <a:rPr kumimoji="0" lang="en-GB" sz="6600" b="1"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rPr>
              <a:t>40%</a:t>
            </a:r>
          </a:p>
        </p:txBody>
      </p:sp>
      <p:sp>
        <p:nvSpPr>
          <p:cNvPr id="20" name="TextBox 69, chunk 1">
            <a:extLst>
              <a:ext uri="{FF2B5EF4-FFF2-40B4-BE49-F238E27FC236}">
                <a16:creationId xmlns:a16="http://schemas.microsoft.com/office/drawing/2014/main" id="{C21F0FDA-6401-8EDC-A7C7-A8631144F6C3}"/>
              </a:ext>
            </a:extLst>
          </p:cNvPr>
          <p:cNvSpPr txBox="1"/>
          <p:nvPr/>
        </p:nvSpPr>
        <p:spPr>
          <a:xfrm>
            <a:off x="7626606" y="4661126"/>
            <a:ext cx="3347712" cy="307777"/>
          </a:xfrm>
          <a:prstGeom prst="rect">
            <a:avLst/>
          </a:prstGeom>
          <a:noFill/>
        </p:spPr>
        <p:txBody>
          <a:bodyPr wrap="square" lIns="108000" rIns="108000" numCol="1" rtlCol="0">
            <a:spAutoFit/>
          </a:bodyPr>
          <a:lstStyle>
            <a:defPPr>
              <a:defRPr lang="en-US"/>
            </a:defPPr>
            <a:lvl1pPr marR="0" lvl="0" indent="0" algn="ctr" fontAlgn="base">
              <a:lnSpc>
                <a:spcPct val="100000"/>
              </a:lnSpc>
              <a:spcBef>
                <a:spcPct val="0"/>
              </a:spcBef>
              <a:spcAft>
                <a:spcPts val="600"/>
              </a:spcAft>
              <a:buClrTx/>
              <a:buSzTx/>
              <a:buFontTx/>
              <a:buNone/>
              <a:tabLst/>
              <a:defRPr kumimoji="0" b="1" i="0" u="none" strike="noStrike" cap="none" spc="0" normalizeH="0" baseline="0">
                <a:ln>
                  <a:noFill/>
                </a:ln>
                <a:solidFill>
                  <a:srgbClr val="005758"/>
                </a:solidFill>
                <a:effectLst/>
                <a:uLnTx/>
                <a:uFillTx/>
                <a:latin typeface="TWK Everett" panose="020B0204000000000000" pitchFamily="34" charset="0"/>
                <a:cs typeface="TWK Everett" panose="020B0204000000000000" pitchFamily="34" charset="0"/>
              </a:defRPr>
            </a:lvl1pPr>
          </a:lstStyle>
          <a:p>
            <a:pPr marL="0" marR="0" lvl="0" indent="0" algn="l" defTabSz="914400" rtl="0" eaLnBrk="1" fontAlgn="base" latinLnBrk="0" hangingPunct="1">
              <a:lnSpc>
                <a:spcPct val="100000"/>
              </a:lnSpc>
              <a:spcBef>
                <a:spcPct val="0"/>
              </a:spcBef>
              <a:spcAft>
                <a:spcPts val="1200"/>
              </a:spcAft>
              <a:buClrTx/>
              <a:buSzTx/>
              <a:buFontTx/>
              <a:buNone/>
              <a:tabLst/>
              <a:defRPr/>
            </a:pPr>
            <a:r>
              <a:rPr kumimoji="0" lang="en-GB" sz="1400" b="0"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rPr>
              <a:t>By 2026</a:t>
            </a:r>
          </a:p>
        </p:txBody>
      </p:sp>
      <p:sp>
        <p:nvSpPr>
          <p:cNvPr id="21" name="TextBox 69, chunk 1">
            <a:extLst>
              <a:ext uri="{FF2B5EF4-FFF2-40B4-BE49-F238E27FC236}">
                <a16:creationId xmlns:a16="http://schemas.microsoft.com/office/drawing/2014/main" id="{D633EE38-E74F-3070-295B-C70A4FC70970}"/>
              </a:ext>
            </a:extLst>
          </p:cNvPr>
          <p:cNvSpPr txBox="1"/>
          <p:nvPr/>
        </p:nvSpPr>
        <p:spPr>
          <a:xfrm>
            <a:off x="9589259" y="4628672"/>
            <a:ext cx="2201892" cy="1200329"/>
          </a:xfrm>
          <a:prstGeom prst="rect">
            <a:avLst/>
          </a:prstGeom>
          <a:noFill/>
        </p:spPr>
        <p:txBody>
          <a:bodyPr wrap="square" lIns="108000" rIns="108000" numCol="1" rtlCol="0">
            <a:spAutoFit/>
          </a:bodyPr>
          <a:lstStyle>
            <a:defPPr>
              <a:defRPr lang="en-US"/>
            </a:defPPr>
            <a:lvl1pPr marR="0" lvl="0" indent="0" algn="ctr" fontAlgn="base">
              <a:lnSpc>
                <a:spcPct val="100000"/>
              </a:lnSpc>
              <a:spcBef>
                <a:spcPct val="0"/>
              </a:spcBef>
              <a:spcAft>
                <a:spcPts val="600"/>
              </a:spcAft>
              <a:buClrTx/>
              <a:buSzTx/>
              <a:buFontTx/>
              <a:buNone/>
              <a:tabLst/>
              <a:defRPr kumimoji="0" b="1" i="0" u="none" strike="noStrike" cap="none" spc="0" normalizeH="0" baseline="0">
                <a:ln>
                  <a:noFill/>
                </a:ln>
                <a:solidFill>
                  <a:srgbClr val="005758"/>
                </a:solidFill>
                <a:effectLst/>
                <a:uLnTx/>
                <a:uFillTx/>
                <a:latin typeface="TWK Everett" panose="020B0204000000000000" pitchFamily="34" charset="0"/>
                <a:cs typeface="TWK Everett" panose="020B0204000000000000" pitchFamily="34" charset="0"/>
              </a:defRPr>
            </a:lvl1pPr>
          </a:lstStyle>
          <a:p>
            <a:pPr marL="0" marR="0" lvl="0" indent="0" algn="l" defTabSz="914400" rtl="0" eaLnBrk="1" fontAlgn="base" latinLnBrk="0" hangingPunct="1">
              <a:lnSpc>
                <a:spcPct val="100000"/>
              </a:lnSpc>
              <a:spcBef>
                <a:spcPct val="0"/>
              </a:spcBef>
              <a:spcAft>
                <a:spcPts val="1200"/>
              </a:spcAft>
              <a:buClrTx/>
              <a:buSzTx/>
              <a:buFontTx/>
              <a:buNone/>
              <a:tabLst/>
              <a:defRPr/>
            </a:pPr>
            <a:r>
              <a:rPr kumimoji="0" lang="en-GB" sz="1200" b="0"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rPr>
              <a:t>of multi-cloud environments will leverage </a:t>
            </a:r>
            <a:r>
              <a:rPr kumimoji="0" lang="en-GB" sz="1200" b="1"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rPr>
              <a:t>generative AI</a:t>
            </a:r>
            <a:r>
              <a:rPr kumimoji="0" lang="en-GB" sz="1200" b="0"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rPr>
              <a:t> to streamline security and identity access management, reducing manual efforts by 50%</a:t>
            </a:r>
          </a:p>
        </p:txBody>
      </p:sp>
      <p:sp>
        <p:nvSpPr>
          <p:cNvPr id="22" name="TextBox 21">
            <a:extLst>
              <a:ext uri="{FF2B5EF4-FFF2-40B4-BE49-F238E27FC236}">
                <a16:creationId xmlns:a16="http://schemas.microsoft.com/office/drawing/2014/main" id="{4596E9BF-A8D9-86DB-A5E6-278B088D4D6F}"/>
              </a:ext>
            </a:extLst>
          </p:cNvPr>
          <p:cNvSpPr txBox="1"/>
          <p:nvPr/>
        </p:nvSpPr>
        <p:spPr>
          <a:xfrm>
            <a:off x="3796396" y="6509997"/>
            <a:ext cx="7921073" cy="215444"/>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FFFF">
                    <a:lumMod val="75000"/>
                  </a:srgbClr>
                </a:solidFill>
                <a:effectLst/>
                <a:uLnTx/>
                <a:uFillTx/>
                <a:latin typeface="Arial" panose="020B0604020202020204" pitchFamily="34" charset="0"/>
                <a:cs typeface="Arial" panose="020B0604020202020204" pitchFamily="34" charset="0"/>
              </a:rPr>
              <a:t>IDC </a:t>
            </a:r>
            <a:r>
              <a:rPr kumimoji="0" lang="en-US" sz="800" b="0" i="0" u="none" strike="noStrike" kern="1200" cap="none" spc="0" normalizeH="0" baseline="0" noProof="0" err="1">
                <a:ln>
                  <a:noFill/>
                </a:ln>
                <a:solidFill>
                  <a:srgbClr val="FFFFFF">
                    <a:lumMod val="75000"/>
                  </a:srgbClr>
                </a:solidFill>
                <a:effectLst/>
                <a:uLnTx/>
                <a:uFillTx/>
                <a:latin typeface="Arial" panose="020B0604020202020204" pitchFamily="34" charset="0"/>
                <a:cs typeface="Arial" panose="020B0604020202020204" pitchFamily="34" charset="0"/>
              </a:rPr>
              <a:t>FutureScape</a:t>
            </a:r>
            <a:r>
              <a:rPr kumimoji="0" lang="en-US" sz="800" b="0" i="0" u="none" strike="noStrike" kern="1200" cap="none" spc="0" normalizeH="0" baseline="0" noProof="0">
                <a:ln>
                  <a:noFill/>
                </a:ln>
                <a:solidFill>
                  <a:srgbClr val="FFFFFF">
                    <a:lumMod val="75000"/>
                  </a:srgbClr>
                </a:solidFill>
                <a:effectLst/>
                <a:uLnTx/>
                <a:uFillTx/>
                <a:latin typeface="Arial" panose="020B0604020202020204" pitchFamily="34" charset="0"/>
                <a:cs typeface="Arial" panose="020B0604020202020204" pitchFamily="34" charset="0"/>
              </a:rPr>
              <a:t>: Worldwide Cloud 2025 Predictions. October 2024, IDC #US52640724 </a:t>
            </a:r>
          </a:p>
        </p:txBody>
      </p:sp>
      <p:sp>
        <p:nvSpPr>
          <p:cNvPr id="23" name="TextBox 22">
            <a:extLst>
              <a:ext uri="{FF2B5EF4-FFF2-40B4-BE49-F238E27FC236}">
                <a16:creationId xmlns:a16="http://schemas.microsoft.com/office/drawing/2014/main" id="{E33AD086-E70B-B3F6-F90C-C7DB8B158AD2}"/>
              </a:ext>
            </a:extLst>
          </p:cNvPr>
          <p:cNvSpPr txBox="1"/>
          <p:nvPr/>
        </p:nvSpPr>
        <p:spPr>
          <a:xfrm>
            <a:off x="7401806" y="81722"/>
            <a:ext cx="3087771"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rPr>
              <a:t>Cloud 2025 Predictions </a:t>
            </a:r>
          </a:p>
        </p:txBody>
      </p:sp>
      <p:pic>
        <p:nvPicPr>
          <p:cNvPr id="15362" name="Picture 2">
            <a:extLst>
              <a:ext uri="{FF2B5EF4-FFF2-40B4-BE49-F238E27FC236}">
                <a16:creationId xmlns:a16="http://schemas.microsoft.com/office/drawing/2014/main" id="{F31B3FF2-3667-E2B0-9300-BBED34083F70}"/>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24543" y="368672"/>
            <a:ext cx="1324398" cy="1718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9237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29007-3346-3B25-A9A6-3215DDA4E717}"/>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3673CD61-55BB-EFC5-4CC5-9CE4177091C3}"/>
              </a:ext>
            </a:extLst>
          </p:cNvPr>
          <p:cNvSpPr/>
          <p:nvPr/>
        </p:nvSpPr>
        <p:spPr>
          <a:xfrm>
            <a:off x="0" y="2162214"/>
            <a:ext cx="12192000" cy="42385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TWK Everett" panose="020B0204000000000000" pitchFamily="34" charset="0"/>
                <a:ea typeface="+mn-ea"/>
                <a:cs typeface="+mn-cs"/>
              </a:rPr>
              <a:t>x</a:t>
            </a:r>
          </a:p>
        </p:txBody>
      </p:sp>
      <p:sp>
        <p:nvSpPr>
          <p:cNvPr id="9" name="Rectangle 8">
            <a:extLst>
              <a:ext uri="{FF2B5EF4-FFF2-40B4-BE49-F238E27FC236}">
                <a16:creationId xmlns:a16="http://schemas.microsoft.com/office/drawing/2014/main" id="{D604CC94-D0CA-F2A1-38AB-964351E84879}"/>
              </a:ext>
            </a:extLst>
          </p:cNvPr>
          <p:cNvSpPr/>
          <p:nvPr/>
        </p:nvSpPr>
        <p:spPr>
          <a:xfrm>
            <a:off x="457200" y="1816100"/>
            <a:ext cx="11277600" cy="45847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0B0204000000000000" pitchFamily="34" charset="0"/>
              <a:ea typeface="+mn-ea"/>
              <a:cs typeface="+mn-cs"/>
            </a:endParaRPr>
          </a:p>
        </p:txBody>
      </p:sp>
      <p:sp>
        <p:nvSpPr>
          <p:cNvPr id="4" name="Title 1">
            <a:extLst>
              <a:ext uri="{FF2B5EF4-FFF2-40B4-BE49-F238E27FC236}">
                <a16:creationId xmlns:a16="http://schemas.microsoft.com/office/drawing/2014/main" id="{A4DEAC96-F323-5799-2DA7-257EF5B628A2}"/>
              </a:ext>
            </a:extLst>
          </p:cNvPr>
          <p:cNvSpPr>
            <a:spLocks noGrp="1"/>
          </p:cNvSpPr>
          <p:nvPr>
            <p:ph type="title"/>
          </p:nvPr>
        </p:nvSpPr>
        <p:spPr>
          <a:xfrm>
            <a:off x="472439" y="529359"/>
            <a:ext cx="10764312" cy="1460500"/>
          </a:xfrm>
        </p:spPr>
        <p:txBody>
          <a:bodyPr>
            <a:normAutofit/>
          </a:bodyPr>
          <a:lstStyle/>
          <a:p>
            <a:pPr>
              <a:lnSpc>
                <a:spcPct val="100000"/>
              </a:lnSpc>
              <a:spcBef>
                <a:spcPts val="1200"/>
              </a:spcBef>
              <a:spcAft>
                <a:spcPts val="1200"/>
              </a:spcAft>
            </a:pPr>
            <a:r>
              <a:rPr lang="en-GB" sz="3200">
                <a:solidFill>
                  <a:srgbClr val="FFFFFF"/>
                </a:solidFill>
                <a:latin typeface="Arial" panose="020B0604020202020204" pitchFamily="34" charset="0"/>
                <a:cs typeface="Arial" panose="020B0604020202020204" pitchFamily="34" charset="0"/>
              </a:rPr>
              <a:t>TD SYNNEX Offerings and Capabilities for Hybrid Cloud</a:t>
            </a:r>
            <a:br>
              <a:rPr lang="en-GB" sz="3200">
                <a:solidFill>
                  <a:srgbClr val="FFFFFF"/>
                </a:solidFill>
                <a:latin typeface="Arial" panose="020B0604020202020204" pitchFamily="34" charset="0"/>
                <a:cs typeface="Arial" panose="020B0604020202020204" pitchFamily="34" charset="0"/>
              </a:rPr>
            </a:br>
            <a:r>
              <a:rPr lang="en-US" sz="2000">
                <a:solidFill>
                  <a:srgbClr val="FFFFFF"/>
                </a:solidFill>
                <a:latin typeface="TWK Everett" panose="020B0204000000000000" pitchFamily="34" charset="0"/>
              </a:rPr>
              <a:t>Differentiation that makes sense for SMBs</a:t>
            </a:r>
            <a:endParaRPr lang="en-GB" sz="2000"/>
          </a:p>
        </p:txBody>
      </p:sp>
      <p:sp>
        <p:nvSpPr>
          <p:cNvPr id="60" name="Rectangle: Rounded Corners 59">
            <a:extLst>
              <a:ext uri="{FF2B5EF4-FFF2-40B4-BE49-F238E27FC236}">
                <a16:creationId xmlns:a16="http://schemas.microsoft.com/office/drawing/2014/main" id="{049D4602-0DC2-9041-38F7-C13B0BAEF050}"/>
              </a:ext>
            </a:extLst>
          </p:cNvPr>
          <p:cNvSpPr>
            <a:spLocks/>
          </p:cNvSpPr>
          <p:nvPr/>
        </p:nvSpPr>
        <p:spPr>
          <a:xfrm>
            <a:off x="831850" y="2190750"/>
            <a:ext cx="2510575" cy="3835400"/>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61" name="Rectangle: Rounded Corners 60">
            <a:extLst>
              <a:ext uri="{FF2B5EF4-FFF2-40B4-BE49-F238E27FC236}">
                <a16:creationId xmlns:a16="http://schemas.microsoft.com/office/drawing/2014/main" id="{3F8692CE-AF49-9F09-40C1-61113DFA5546}"/>
              </a:ext>
            </a:extLst>
          </p:cNvPr>
          <p:cNvSpPr>
            <a:spLocks/>
          </p:cNvSpPr>
          <p:nvPr/>
        </p:nvSpPr>
        <p:spPr>
          <a:xfrm>
            <a:off x="3504425" y="2190750"/>
            <a:ext cx="2510575" cy="3835400"/>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62" name="Rectangle: Rounded Corners 61">
            <a:extLst>
              <a:ext uri="{FF2B5EF4-FFF2-40B4-BE49-F238E27FC236}">
                <a16:creationId xmlns:a16="http://schemas.microsoft.com/office/drawing/2014/main" id="{8EDCFE42-328C-5634-2DC7-AEA97D879133}"/>
              </a:ext>
            </a:extLst>
          </p:cNvPr>
          <p:cNvSpPr>
            <a:spLocks/>
          </p:cNvSpPr>
          <p:nvPr/>
        </p:nvSpPr>
        <p:spPr>
          <a:xfrm>
            <a:off x="6177000" y="2190750"/>
            <a:ext cx="2510575" cy="3835400"/>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63" name="Rectangle: Rounded Corners 62">
            <a:extLst>
              <a:ext uri="{FF2B5EF4-FFF2-40B4-BE49-F238E27FC236}">
                <a16:creationId xmlns:a16="http://schemas.microsoft.com/office/drawing/2014/main" id="{F7A1BFAA-88BA-D5BF-F8E3-11F4EC52D846}"/>
              </a:ext>
            </a:extLst>
          </p:cNvPr>
          <p:cNvSpPr>
            <a:spLocks/>
          </p:cNvSpPr>
          <p:nvPr/>
        </p:nvSpPr>
        <p:spPr>
          <a:xfrm>
            <a:off x="8849575" y="2190750"/>
            <a:ext cx="2510575" cy="3835400"/>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68" name="Rectangle: Top Corners Rounded 67">
            <a:extLst>
              <a:ext uri="{FF2B5EF4-FFF2-40B4-BE49-F238E27FC236}">
                <a16:creationId xmlns:a16="http://schemas.microsoft.com/office/drawing/2014/main" id="{B5534B53-C201-DA76-E21A-D376308F4A24}"/>
              </a:ext>
            </a:extLst>
          </p:cNvPr>
          <p:cNvSpPr>
            <a:spLocks/>
          </p:cNvSpPr>
          <p:nvPr/>
        </p:nvSpPr>
        <p:spPr>
          <a:xfrm>
            <a:off x="831850" y="2190750"/>
            <a:ext cx="2510575" cy="705714"/>
          </a:xfrm>
          <a:prstGeom prst="round2SameRect">
            <a:avLst>
              <a:gd name="adj1" fmla="val 22436"/>
              <a:gd name="adj2" fmla="val 0"/>
            </a:avLst>
          </a:prstGeom>
          <a:solidFill>
            <a:srgbClr val="005757"/>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72" name="Rectangle: Top Corners Rounded 71">
            <a:extLst>
              <a:ext uri="{FF2B5EF4-FFF2-40B4-BE49-F238E27FC236}">
                <a16:creationId xmlns:a16="http://schemas.microsoft.com/office/drawing/2014/main" id="{2F675BDE-12B7-B0E4-E7B9-C32119843D45}"/>
              </a:ext>
            </a:extLst>
          </p:cNvPr>
          <p:cNvSpPr>
            <a:spLocks/>
          </p:cNvSpPr>
          <p:nvPr/>
        </p:nvSpPr>
        <p:spPr>
          <a:xfrm>
            <a:off x="3504425" y="2190750"/>
            <a:ext cx="2510575" cy="705714"/>
          </a:xfrm>
          <a:prstGeom prst="round2SameRect">
            <a:avLst>
              <a:gd name="adj1" fmla="val 22436"/>
              <a:gd name="adj2" fmla="val 0"/>
            </a:avLst>
          </a:prstGeom>
          <a:solidFill>
            <a:srgbClr val="2C9E88"/>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WK Everett" panose="02110004020202020204"/>
            </a:endParaRPr>
          </a:p>
        </p:txBody>
      </p:sp>
      <p:sp>
        <p:nvSpPr>
          <p:cNvPr id="73" name="Rectangle: Top Corners Rounded 72">
            <a:extLst>
              <a:ext uri="{FF2B5EF4-FFF2-40B4-BE49-F238E27FC236}">
                <a16:creationId xmlns:a16="http://schemas.microsoft.com/office/drawing/2014/main" id="{60ADD544-F18D-4503-3EC1-32B6D3FB2074}"/>
              </a:ext>
            </a:extLst>
          </p:cNvPr>
          <p:cNvSpPr>
            <a:spLocks/>
          </p:cNvSpPr>
          <p:nvPr/>
        </p:nvSpPr>
        <p:spPr>
          <a:xfrm>
            <a:off x="6177000" y="2190750"/>
            <a:ext cx="2510575" cy="705714"/>
          </a:xfrm>
          <a:prstGeom prst="round2SameRect">
            <a:avLst>
              <a:gd name="adj1" fmla="val 22436"/>
              <a:gd name="adj2" fmla="val 0"/>
            </a:avLst>
          </a:prstGeom>
          <a:solidFill>
            <a:srgbClr val="1F728A"/>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WK Everett" panose="02110004020202020204"/>
            </a:endParaRPr>
          </a:p>
        </p:txBody>
      </p:sp>
      <p:sp>
        <p:nvSpPr>
          <p:cNvPr id="74" name="Rectangle: Top Corners Rounded 73">
            <a:extLst>
              <a:ext uri="{FF2B5EF4-FFF2-40B4-BE49-F238E27FC236}">
                <a16:creationId xmlns:a16="http://schemas.microsoft.com/office/drawing/2014/main" id="{D3B51767-B73B-8EE5-57CC-904DC4BEFB0F}"/>
              </a:ext>
            </a:extLst>
          </p:cNvPr>
          <p:cNvSpPr>
            <a:spLocks/>
          </p:cNvSpPr>
          <p:nvPr/>
        </p:nvSpPr>
        <p:spPr>
          <a:xfrm>
            <a:off x="8849575" y="2190750"/>
            <a:ext cx="2510575" cy="705714"/>
          </a:xfrm>
          <a:prstGeom prst="round2SameRect">
            <a:avLst>
              <a:gd name="adj1" fmla="val 22436"/>
              <a:gd name="adj2" fmla="val 0"/>
            </a:avLst>
          </a:prstGeom>
          <a:solidFill>
            <a:srgbClr val="92397D"/>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WK Everett" panose="02110004020202020204"/>
            </a:endParaRPr>
          </a:p>
        </p:txBody>
      </p:sp>
      <p:pic>
        <p:nvPicPr>
          <p:cNvPr id="12" name="Picture 11" descr="A blue rectangular object with black background&#10;&#10;Description automatically generated">
            <a:extLst>
              <a:ext uri="{FF2B5EF4-FFF2-40B4-BE49-F238E27FC236}">
                <a16:creationId xmlns:a16="http://schemas.microsoft.com/office/drawing/2014/main" id="{29405EE6-87B8-6FBE-C905-108101D6D8F0}"/>
              </a:ext>
            </a:extLst>
          </p:cNvPr>
          <p:cNvPicPr>
            <a:picLocks noChangeAspect="1"/>
          </p:cNvPicPr>
          <p:nvPr/>
        </p:nvPicPr>
        <p:blipFill>
          <a:blip r:embed="rId3"/>
          <a:stretch>
            <a:fillRect/>
          </a:stretch>
        </p:blipFill>
        <p:spPr>
          <a:xfrm>
            <a:off x="6659363" y="5151378"/>
            <a:ext cx="1599276" cy="407978"/>
          </a:xfrm>
          <a:prstGeom prst="rect">
            <a:avLst/>
          </a:prstGeom>
        </p:spPr>
      </p:pic>
      <p:pic>
        <p:nvPicPr>
          <p:cNvPr id="13" name="Picture 12" descr="A blue rectangular object with black background&#10;&#10;Description automatically generated">
            <a:extLst>
              <a:ext uri="{FF2B5EF4-FFF2-40B4-BE49-F238E27FC236}">
                <a16:creationId xmlns:a16="http://schemas.microsoft.com/office/drawing/2014/main" id="{0CB651FB-DFC3-97F5-9A30-4B1DA366809F}"/>
              </a:ext>
            </a:extLst>
          </p:cNvPr>
          <p:cNvPicPr>
            <a:picLocks noChangeAspect="1"/>
          </p:cNvPicPr>
          <p:nvPr/>
        </p:nvPicPr>
        <p:blipFill>
          <a:blip r:embed="rId3"/>
          <a:stretch>
            <a:fillRect/>
          </a:stretch>
        </p:blipFill>
        <p:spPr>
          <a:xfrm>
            <a:off x="3900469" y="5197688"/>
            <a:ext cx="2014267" cy="513843"/>
          </a:xfrm>
          <a:prstGeom prst="rect">
            <a:avLst/>
          </a:prstGeom>
        </p:spPr>
      </p:pic>
      <p:pic>
        <p:nvPicPr>
          <p:cNvPr id="15" name="Picture 14" descr="A blue rectangular object with black background&#10;&#10;Description automatically generated">
            <a:extLst>
              <a:ext uri="{FF2B5EF4-FFF2-40B4-BE49-F238E27FC236}">
                <a16:creationId xmlns:a16="http://schemas.microsoft.com/office/drawing/2014/main" id="{AA5EA043-E73A-982B-C608-9143504D868F}"/>
              </a:ext>
            </a:extLst>
          </p:cNvPr>
          <p:cNvPicPr>
            <a:picLocks noChangeAspect="1"/>
          </p:cNvPicPr>
          <p:nvPr/>
        </p:nvPicPr>
        <p:blipFill>
          <a:blip r:embed="rId3"/>
          <a:stretch>
            <a:fillRect/>
          </a:stretch>
        </p:blipFill>
        <p:spPr>
          <a:xfrm>
            <a:off x="9337688" y="5151378"/>
            <a:ext cx="1599276" cy="407978"/>
          </a:xfrm>
          <a:prstGeom prst="rect">
            <a:avLst/>
          </a:prstGeom>
        </p:spPr>
      </p:pic>
      <p:pic>
        <p:nvPicPr>
          <p:cNvPr id="16" name="Picture 15">
            <a:extLst>
              <a:ext uri="{FF2B5EF4-FFF2-40B4-BE49-F238E27FC236}">
                <a16:creationId xmlns:a16="http://schemas.microsoft.com/office/drawing/2014/main" id="{5F0807AE-A06A-9EB9-D9A8-8AAB52E9263C}"/>
              </a:ext>
            </a:extLst>
          </p:cNvPr>
          <p:cNvPicPr>
            <a:picLocks noChangeAspect="1"/>
          </p:cNvPicPr>
          <p:nvPr/>
        </p:nvPicPr>
        <p:blipFill>
          <a:blip r:embed="rId4"/>
          <a:srcRect/>
          <a:stretch/>
        </p:blipFill>
        <p:spPr>
          <a:xfrm>
            <a:off x="9766909" y="4244714"/>
            <a:ext cx="695352" cy="357035"/>
          </a:xfrm>
          <a:prstGeom prst="rect">
            <a:avLst/>
          </a:prstGeom>
        </p:spPr>
      </p:pic>
      <p:pic>
        <p:nvPicPr>
          <p:cNvPr id="5" name="Picture 4">
            <a:extLst>
              <a:ext uri="{FF2B5EF4-FFF2-40B4-BE49-F238E27FC236}">
                <a16:creationId xmlns:a16="http://schemas.microsoft.com/office/drawing/2014/main" id="{3F475BFD-92F0-01FC-209F-92E70F7815F7}"/>
              </a:ext>
            </a:extLst>
          </p:cNvPr>
          <p:cNvPicPr>
            <a:picLocks noChangeAspect="1"/>
          </p:cNvPicPr>
          <p:nvPr/>
        </p:nvPicPr>
        <p:blipFill>
          <a:blip r:embed="rId4"/>
          <a:srcRect/>
          <a:stretch/>
        </p:blipFill>
        <p:spPr>
          <a:xfrm>
            <a:off x="6398706" y="4557834"/>
            <a:ext cx="2158553" cy="357035"/>
          </a:xfrm>
          <a:prstGeom prst="rect">
            <a:avLst/>
          </a:prstGeom>
        </p:spPr>
      </p:pic>
      <p:pic>
        <p:nvPicPr>
          <p:cNvPr id="6" name="Picture 5">
            <a:extLst>
              <a:ext uri="{FF2B5EF4-FFF2-40B4-BE49-F238E27FC236}">
                <a16:creationId xmlns:a16="http://schemas.microsoft.com/office/drawing/2014/main" id="{A8E85F5E-2E29-54B8-EA55-66DAC6A08931}"/>
              </a:ext>
            </a:extLst>
          </p:cNvPr>
          <p:cNvPicPr>
            <a:picLocks noChangeAspect="1"/>
          </p:cNvPicPr>
          <p:nvPr/>
        </p:nvPicPr>
        <p:blipFill>
          <a:blip r:embed="rId4"/>
          <a:srcRect/>
          <a:stretch/>
        </p:blipFill>
        <p:spPr>
          <a:xfrm>
            <a:off x="3997137" y="4565146"/>
            <a:ext cx="1559428" cy="357035"/>
          </a:xfrm>
          <a:prstGeom prst="rect">
            <a:avLst/>
          </a:prstGeom>
        </p:spPr>
      </p:pic>
      <p:sp>
        <p:nvSpPr>
          <p:cNvPr id="128" name="Title 1">
            <a:extLst>
              <a:ext uri="{FF2B5EF4-FFF2-40B4-BE49-F238E27FC236}">
                <a16:creationId xmlns:a16="http://schemas.microsoft.com/office/drawing/2014/main" id="{669F82A8-159A-5388-9418-6C96C83AD99C}"/>
              </a:ext>
            </a:extLst>
          </p:cNvPr>
          <p:cNvSpPr txBox="1">
            <a:spLocks/>
          </p:cNvSpPr>
          <p:nvPr/>
        </p:nvSpPr>
        <p:spPr>
          <a:xfrm>
            <a:off x="831850" y="3445115"/>
            <a:ext cx="2510576" cy="338554"/>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1600" b="1" i="0" u="none" strike="noStrike" kern="1200" cap="none" spc="0" normalizeH="0" baseline="0" noProof="0">
                <a:ln>
                  <a:noFill/>
                </a:ln>
                <a:solidFill>
                  <a:srgbClr val="1F728B"/>
                </a:solidFill>
                <a:effectLst/>
                <a:uLnTx/>
                <a:uFillTx/>
                <a:latin typeface="TWK Everett" panose="020B0204000000000000" pitchFamily="34" charset="0"/>
                <a:ea typeface="TWK Everett" panose="020B0204000000000000" pitchFamily="34" charset="0"/>
                <a:cs typeface="TWK Everett" panose="020B0204000000000000" pitchFamily="34" charset="0"/>
              </a:rPr>
              <a:t>Awareness</a:t>
            </a:r>
          </a:p>
        </p:txBody>
      </p:sp>
      <p:sp>
        <p:nvSpPr>
          <p:cNvPr id="131" name="Title 1">
            <a:extLst>
              <a:ext uri="{FF2B5EF4-FFF2-40B4-BE49-F238E27FC236}">
                <a16:creationId xmlns:a16="http://schemas.microsoft.com/office/drawing/2014/main" id="{0AC36B67-0CE1-7AA7-A6D5-0628A9A9193B}"/>
              </a:ext>
            </a:extLst>
          </p:cNvPr>
          <p:cNvSpPr txBox="1">
            <a:spLocks/>
          </p:cNvSpPr>
          <p:nvPr/>
        </p:nvSpPr>
        <p:spPr>
          <a:xfrm>
            <a:off x="3504424" y="3445115"/>
            <a:ext cx="2510576" cy="338554"/>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1600" b="1" i="0" u="none" strike="noStrike" kern="1200" cap="none" spc="0" normalizeH="0" baseline="0" noProof="0">
                <a:ln>
                  <a:noFill/>
                </a:ln>
                <a:solidFill>
                  <a:srgbClr val="1F728B"/>
                </a:solidFill>
                <a:effectLst/>
                <a:uLnTx/>
                <a:uFillTx/>
                <a:latin typeface="TWK Everett" panose="020B0204000000000000" pitchFamily="34" charset="0"/>
                <a:ea typeface="TWK Everett" panose="020B0204000000000000" pitchFamily="34" charset="0"/>
                <a:cs typeface="TWK Everett" panose="020B0204000000000000" pitchFamily="34" charset="0"/>
              </a:rPr>
              <a:t>Enablement</a:t>
            </a:r>
          </a:p>
        </p:txBody>
      </p:sp>
      <p:sp>
        <p:nvSpPr>
          <p:cNvPr id="132" name="Title 1">
            <a:extLst>
              <a:ext uri="{FF2B5EF4-FFF2-40B4-BE49-F238E27FC236}">
                <a16:creationId xmlns:a16="http://schemas.microsoft.com/office/drawing/2014/main" id="{67E338C0-B1B3-8891-4B4B-DDC7683B483D}"/>
              </a:ext>
            </a:extLst>
          </p:cNvPr>
          <p:cNvSpPr txBox="1">
            <a:spLocks/>
          </p:cNvSpPr>
          <p:nvPr/>
        </p:nvSpPr>
        <p:spPr>
          <a:xfrm>
            <a:off x="6176998" y="3445115"/>
            <a:ext cx="2510576" cy="338554"/>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1600" b="1" i="0" u="none" strike="noStrike" kern="1200" cap="none" spc="0" normalizeH="0" baseline="0" noProof="0">
                <a:ln>
                  <a:noFill/>
                </a:ln>
                <a:solidFill>
                  <a:srgbClr val="1F728B"/>
                </a:solidFill>
                <a:effectLst/>
                <a:uLnTx/>
                <a:uFillTx/>
                <a:latin typeface="TWK Everett" panose="020B0204000000000000" pitchFamily="34" charset="0"/>
                <a:ea typeface="TWK Everett" panose="020B0204000000000000" pitchFamily="34" charset="0"/>
                <a:cs typeface="TWK Everett" panose="020B0204000000000000" pitchFamily="34" charset="0"/>
              </a:rPr>
              <a:t>Support During Sale</a:t>
            </a:r>
          </a:p>
        </p:txBody>
      </p:sp>
      <p:sp>
        <p:nvSpPr>
          <p:cNvPr id="133" name="Title 1">
            <a:extLst>
              <a:ext uri="{FF2B5EF4-FFF2-40B4-BE49-F238E27FC236}">
                <a16:creationId xmlns:a16="http://schemas.microsoft.com/office/drawing/2014/main" id="{06F993E6-70D4-9980-902C-650FE9609ED5}"/>
              </a:ext>
            </a:extLst>
          </p:cNvPr>
          <p:cNvSpPr txBox="1">
            <a:spLocks/>
          </p:cNvSpPr>
          <p:nvPr/>
        </p:nvSpPr>
        <p:spPr>
          <a:xfrm>
            <a:off x="8849572" y="3445115"/>
            <a:ext cx="2510576" cy="338554"/>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1600" b="1" i="0" u="none" strike="noStrike" kern="1200" cap="none" spc="0" normalizeH="0" baseline="0" noProof="0">
                <a:ln>
                  <a:noFill/>
                </a:ln>
                <a:solidFill>
                  <a:srgbClr val="1F728B"/>
                </a:solidFill>
                <a:effectLst/>
                <a:uLnTx/>
                <a:uFillTx/>
                <a:latin typeface="TWK Everett" panose="020B0204000000000000" pitchFamily="34" charset="0"/>
                <a:ea typeface="TWK Everett" panose="020B0204000000000000" pitchFamily="34" charset="0"/>
                <a:cs typeface="TWK Everett" panose="020B0204000000000000" pitchFamily="34" charset="0"/>
              </a:rPr>
              <a:t>Support After Sale</a:t>
            </a:r>
          </a:p>
        </p:txBody>
      </p:sp>
      <p:sp>
        <p:nvSpPr>
          <p:cNvPr id="134" name="Title 1">
            <a:extLst>
              <a:ext uri="{FF2B5EF4-FFF2-40B4-BE49-F238E27FC236}">
                <a16:creationId xmlns:a16="http://schemas.microsoft.com/office/drawing/2014/main" id="{C25385FE-786D-C862-A41E-53EAD44657A2}"/>
              </a:ext>
            </a:extLst>
          </p:cNvPr>
          <p:cNvSpPr txBox="1">
            <a:spLocks/>
          </p:cNvSpPr>
          <p:nvPr/>
        </p:nvSpPr>
        <p:spPr>
          <a:xfrm>
            <a:off x="831850" y="3780697"/>
            <a:ext cx="2510576" cy="276999"/>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0" normalizeH="0" baseline="0" noProof="0">
                <a:ln>
                  <a:noFill/>
                </a:ln>
                <a:solidFill>
                  <a:srgbClr val="1F728B"/>
                </a:solidFill>
                <a:effectLst/>
                <a:uLnTx/>
                <a:uFillTx/>
                <a:latin typeface="TWK Everett" panose="020B0204000000000000" pitchFamily="34" charset="0"/>
                <a:ea typeface="TWK Everett" panose="020B0204000000000000" pitchFamily="34" charset="0"/>
                <a:cs typeface="TWK Everett" panose="020B0204000000000000" pitchFamily="34" charset="0"/>
              </a:rPr>
              <a:t>(Learn)</a:t>
            </a:r>
          </a:p>
        </p:txBody>
      </p:sp>
      <p:sp>
        <p:nvSpPr>
          <p:cNvPr id="135" name="Title 1">
            <a:extLst>
              <a:ext uri="{FF2B5EF4-FFF2-40B4-BE49-F238E27FC236}">
                <a16:creationId xmlns:a16="http://schemas.microsoft.com/office/drawing/2014/main" id="{24597029-C5CC-97E6-7970-28A30A5E86BA}"/>
              </a:ext>
            </a:extLst>
          </p:cNvPr>
          <p:cNvSpPr txBox="1">
            <a:spLocks/>
          </p:cNvSpPr>
          <p:nvPr/>
        </p:nvSpPr>
        <p:spPr>
          <a:xfrm>
            <a:off x="3504424" y="3780697"/>
            <a:ext cx="2510576" cy="276999"/>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0" normalizeH="0" baseline="0" noProof="0">
                <a:ln>
                  <a:noFill/>
                </a:ln>
                <a:solidFill>
                  <a:srgbClr val="1F728B"/>
                </a:solidFill>
                <a:effectLst/>
                <a:uLnTx/>
                <a:uFillTx/>
                <a:latin typeface="TWK Everett" panose="020B0204000000000000" pitchFamily="34" charset="0"/>
                <a:ea typeface="TWK Everett" panose="020B0204000000000000" pitchFamily="34" charset="0"/>
                <a:cs typeface="TWK Everett" panose="020B0204000000000000" pitchFamily="34" charset="0"/>
              </a:rPr>
              <a:t>(Solve)</a:t>
            </a:r>
          </a:p>
        </p:txBody>
      </p:sp>
      <p:sp>
        <p:nvSpPr>
          <p:cNvPr id="136" name="Title 1">
            <a:extLst>
              <a:ext uri="{FF2B5EF4-FFF2-40B4-BE49-F238E27FC236}">
                <a16:creationId xmlns:a16="http://schemas.microsoft.com/office/drawing/2014/main" id="{F57039AD-EB58-A164-2146-D9D68A4C6C0C}"/>
              </a:ext>
            </a:extLst>
          </p:cNvPr>
          <p:cNvSpPr txBox="1">
            <a:spLocks/>
          </p:cNvSpPr>
          <p:nvPr/>
        </p:nvSpPr>
        <p:spPr>
          <a:xfrm>
            <a:off x="6176998" y="3780697"/>
            <a:ext cx="2510576" cy="276999"/>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0" normalizeH="0" baseline="0" noProof="0">
                <a:ln>
                  <a:noFill/>
                </a:ln>
                <a:solidFill>
                  <a:srgbClr val="1F728B"/>
                </a:solidFill>
                <a:effectLst/>
                <a:uLnTx/>
                <a:uFillTx/>
                <a:latin typeface="TWK Everett" panose="020B0204000000000000" pitchFamily="34" charset="0"/>
                <a:ea typeface="TWK Everett" panose="020B0204000000000000" pitchFamily="34" charset="0"/>
                <a:cs typeface="TWK Everett" panose="020B0204000000000000" pitchFamily="34" charset="0"/>
              </a:rPr>
              <a:t>(Deliver)</a:t>
            </a:r>
          </a:p>
        </p:txBody>
      </p:sp>
      <p:sp>
        <p:nvSpPr>
          <p:cNvPr id="137" name="Title 1">
            <a:extLst>
              <a:ext uri="{FF2B5EF4-FFF2-40B4-BE49-F238E27FC236}">
                <a16:creationId xmlns:a16="http://schemas.microsoft.com/office/drawing/2014/main" id="{39B9FD07-409E-E103-3A18-E832F054C2A8}"/>
              </a:ext>
            </a:extLst>
          </p:cNvPr>
          <p:cNvSpPr txBox="1">
            <a:spLocks/>
          </p:cNvSpPr>
          <p:nvPr/>
        </p:nvSpPr>
        <p:spPr>
          <a:xfrm>
            <a:off x="8849572" y="3780697"/>
            <a:ext cx="2510576" cy="276999"/>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1200" b="0" i="0" u="none" strike="noStrike" kern="1200" cap="none" spc="0" normalizeH="0" baseline="0" noProof="0">
                <a:ln>
                  <a:noFill/>
                </a:ln>
                <a:solidFill>
                  <a:srgbClr val="1F728B"/>
                </a:solidFill>
                <a:effectLst/>
                <a:uLnTx/>
                <a:uFillTx/>
                <a:latin typeface="TWK Everett" panose="020B0204000000000000" pitchFamily="34" charset="0"/>
                <a:ea typeface="TWK Everett" panose="020B0204000000000000" pitchFamily="34" charset="0"/>
                <a:cs typeface="TWK Everett" panose="020B0204000000000000" pitchFamily="34" charset="0"/>
              </a:rPr>
              <a:t>(Evolve)</a:t>
            </a:r>
          </a:p>
        </p:txBody>
      </p:sp>
      <p:sp>
        <p:nvSpPr>
          <p:cNvPr id="138" name="Title 1">
            <a:extLst>
              <a:ext uri="{FF2B5EF4-FFF2-40B4-BE49-F238E27FC236}">
                <a16:creationId xmlns:a16="http://schemas.microsoft.com/office/drawing/2014/main" id="{353FF55D-4AA1-9460-4AB8-CC13F5693689}"/>
              </a:ext>
            </a:extLst>
          </p:cNvPr>
          <p:cNvSpPr txBox="1">
            <a:spLocks/>
          </p:cNvSpPr>
          <p:nvPr/>
        </p:nvSpPr>
        <p:spPr>
          <a:xfrm>
            <a:off x="831850" y="4330491"/>
            <a:ext cx="2510576" cy="1200329"/>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1200"/>
              </a:spcAft>
              <a:buClrTx/>
              <a:buSzTx/>
              <a:buFontTx/>
              <a:buNone/>
              <a:tabLst/>
              <a:defRPr/>
            </a:pPr>
            <a:r>
              <a:rPr kumimoji="0" lang="en-GB" sz="1050" b="0" i="0" u="none" strike="noStrike" kern="1200" cap="none" spc="0" normalizeH="0" baseline="0" noProof="0">
                <a:ln>
                  <a:noFill/>
                </a:ln>
                <a:solidFill>
                  <a:srgbClr val="1D3152"/>
                </a:solidFill>
                <a:effectLst/>
                <a:uLnTx/>
                <a:uFillTx/>
                <a:latin typeface="TWK Everett" panose="020B0204000000000000" pitchFamily="34" charset="0"/>
                <a:ea typeface="TWK Everett" panose="020B0204000000000000" pitchFamily="34" charset="0"/>
                <a:cs typeface="TWK Everett" panose="020B0204000000000000" pitchFamily="34" charset="0"/>
              </a:rPr>
              <a:t>Industry Reports</a:t>
            </a:r>
          </a:p>
          <a:p>
            <a:pPr marL="0" marR="0" lvl="0" indent="0" algn="ctr" defTabSz="914400" rtl="0" eaLnBrk="1" fontAlgn="auto" latinLnBrk="0" hangingPunct="1">
              <a:lnSpc>
                <a:spcPct val="100000"/>
              </a:lnSpc>
              <a:spcBef>
                <a:spcPct val="0"/>
              </a:spcBef>
              <a:spcAft>
                <a:spcPts val="1200"/>
              </a:spcAft>
              <a:buClrTx/>
              <a:buSzTx/>
              <a:buFontTx/>
              <a:buNone/>
              <a:tabLst/>
              <a:defRPr/>
            </a:pPr>
            <a:r>
              <a:rPr kumimoji="0" lang="en-GB" sz="1050" b="0" i="0" u="none" strike="noStrike" kern="1200" cap="none" spc="0" normalizeH="0" baseline="0" noProof="0">
                <a:ln>
                  <a:noFill/>
                </a:ln>
                <a:solidFill>
                  <a:srgbClr val="1D3152"/>
                </a:solidFill>
                <a:effectLst/>
                <a:uLnTx/>
                <a:uFillTx/>
                <a:latin typeface="TWK Everett" panose="020B0204000000000000" pitchFamily="34" charset="0"/>
                <a:ea typeface="TWK Everett" panose="020B0204000000000000" pitchFamily="34" charset="0"/>
                <a:cs typeface="TWK Everett" panose="020B0204000000000000" pitchFamily="34" charset="0"/>
              </a:rPr>
              <a:t>Growth Projections</a:t>
            </a:r>
          </a:p>
          <a:p>
            <a:pPr marL="0" marR="0" lvl="0" indent="0" algn="ctr" defTabSz="914400" rtl="0" eaLnBrk="1" fontAlgn="auto" latinLnBrk="0" hangingPunct="1">
              <a:lnSpc>
                <a:spcPct val="100000"/>
              </a:lnSpc>
              <a:spcBef>
                <a:spcPct val="0"/>
              </a:spcBef>
              <a:spcAft>
                <a:spcPts val="1200"/>
              </a:spcAft>
              <a:buClrTx/>
              <a:buSzTx/>
              <a:buFontTx/>
              <a:buNone/>
              <a:tabLst/>
              <a:defRPr/>
            </a:pPr>
            <a:r>
              <a:rPr kumimoji="0" lang="en-GB" sz="1050" b="0" i="0" u="none" strike="noStrike" kern="1200" cap="none" spc="0" normalizeH="0" baseline="0" noProof="0">
                <a:ln>
                  <a:noFill/>
                </a:ln>
                <a:solidFill>
                  <a:srgbClr val="1D3152"/>
                </a:solidFill>
                <a:effectLst/>
                <a:uLnTx/>
                <a:uFillTx/>
                <a:latin typeface="TWK Everett" panose="020B0204000000000000" pitchFamily="34" charset="0"/>
                <a:ea typeface="TWK Everett" panose="020B0204000000000000" pitchFamily="34" charset="0"/>
                <a:cs typeface="TWK Everett" panose="020B0204000000000000" pitchFamily="34" charset="0"/>
              </a:rPr>
              <a:t>Financial Opportunity</a:t>
            </a:r>
          </a:p>
          <a:p>
            <a:pPr marL="0" marR="0" lvl="0" indent="0" algn="ctr" defTabSz="914400" rtl="0" eaLnBrk="1" fontAlgn="auto" latinLnBrk="0" hangingPunct="1">
              <a:lnSpc>
                <a:spcPct val="100000"/>
              </a:lnSpc>
              <a:spcBef>
                <a:spcPct val="0"/>
              </a:spcBef>
              <a:spcAft>
                <a:spcPts val="1200"/>
              </a:spcAft>
              <a:buClrTx/>
              <a:buSzTx/>
              <a:buFontTx/>
              <a:buNone/>
              <a:tabLst/>
              <a:defRPr/>
            </a:pPr>
            <a:r>
              <a:rPr kumimoji="0" lang="en-GB" sz="1050" b="0" i="0" u="none" strike="noStrike" kern="1200" cap="none" spc="0" normalizeH="0" baseline="0" noProof="0">
                <a:ln>
                  <a:noFill/>
                </a:ln>
                <a:solidFill>
                  <a:srgbClr val="1D3152"/>
                </a:solidFill>
                <a:effectLst/>
                <a:uLnTx/>
                <a:uFillTx/>
                <a:latin typeface="TWK Everett" panose="020B0204000000000000" pitchFamily="34" charset="0"/>
                <a:ea typeface="TWK Everett" panose="020B0204000000000000" pitchFamily="34" charset="0"/>
                <a:cs typeface="TWK Everett" panose="020B0204000000000000" pitchFamily="34" charset="0"/>
              </a:rPr>
              <a:t>Industry Events</a:t>
            </a:r>
          </a:p>
        </p:txBody>
      </p:sp>
      <p:sp>
        <p:nvSpPr>
          <p:cNvPr id="139" name="Title 1">
            <a:extLst>
              <a:ext uri="{FF2B5EF4-FFF2-40B4-BE49-F238E27FC236}">
                <a16:creationId xmlns:a16="http://schemas.microsoft.com/office/drawing/2014/main" id="{36821D16-4B66-13E2-09BE-567FF383251E}"/>
              </a:ext>
            </a:extLst>
          </p:cNvPr>
          <p:cNvSpPr txBox="1">
            <a:spLocks/>
          </p:cNvSpPr>
          <p:nvPr/>
        </p:nvSpPr>
        <p:spPr>
          <a:xfrm>
            <a:off x="3535923" y="4005616"/>
            <a:ext cx="2510576" cy="1677382"/>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1200"/>
              </a:spcAft>
              <a:buClrTx/>
              <a:buSzTx/>
              <a:buFontTx/>
              <a:buNone/>
              <a:tabLst/>
              <a:defRPr/>
            </a:pPr>
            <a:r>
              <a:rPr kumimoji="0" lang="en-GB" sz="1050" b="0" i="0" u="none" strike="noStrike" kern="1200" cap="none" spc="0" normalizeH="0" baseline="0" noProof="0">
                <a:ln>
                  <a:noFill/>
                </a:ln>
                <a:solidFill>
                  <a:srgbClr val="1D3152"/>
                </a:solidFill>
                <a:effectLst/>
                <a:uLnTx/>
                <a:uFillTx/>
                <a:latin typeface="TWK Everett" panose="020B0204000000000000" pitchFamily="34" charset="0"/>
                <a:ea typeface="TWK Everett" panose="020B0204000000000000" pitchFamily="34" charset="0"/>
                <a:cs typeface="TWK Everett" panose="020B0204000000000000" pitchFamily="34" charset="0"/>
              </a:rPr>
              <a:t>TD SYNNEX Channel Academy</a:t>
            </a:r>
          </a:p>
          <a:p>
            <a:pPr marL="0" marR="0" lvl="0" indent="0" algn="ctr" defTabSz="914400" rtl="0" eaLnBrk="1" fontAlgn="auto" latinLnBrk="0" hangingPunct="1">
              <a:lnSpc>
                <a:spcPct val="100000"/>
              </a:lnSpc>
              <a:spcBef>
                <a:spcPct val="0"/>
              </a:spcBef>
              <a:spcAft>
                <a:spcPts val="1200"/>
              </a:spcAft>
              <a:buClrTx/>
              <a:buSzTx/>
              <a:buFontTx/>
              <a:buNone/>
              <a:tabLst/>
              <a:defRPr/>
            </a:pPr>
            <a:r>
              <a:rPr kumimoji="0" lang="en-GB" sz="1050" b="0" i="0" u="none" strike="noStrike" kern="1200" cap="none" spc="0" normalizeH="0" baseline="0" noProof="0">
                <a:ln>
                  <a:noFill/>
                </a:ln>
                <a:solidFill>
                  <a:srgbClr val="1D3152"/>
                </a:solidFill>
                <a:effectLst/>
                <a:uLnTx/>
                <a:uFillTx/>
                <a:latin typeface="TWK Everett" panose="020B0204000000000000" pitchFamily="34" charset="0"/>
                <a:ea typeface="TWK Everett" panose="020B0204000000000000" pitchFamily="34" charset="0"/>
                <a:cs typeface="TWK Everett" panose="020B0204000000000000" pitchFamily="34" charset="0"/>
              </a:rPr>
              <a:t>Technical Deep</a:t>
            </a:r>
            <a:r>
              <a:rPr kumimoji="0" lang="en-GB" sz="1050" b="0" i="0" u="none" strike="noStrike" kern="1200" cap="none" spc="0" normalizeH="0" noProof="0">
                <a:ln>
                  <a:noFill/>
                </a:ln>
                <a:solidFill>
                  <a:srgbClr val="1D3152"/>
                </a:solidFill>
                <a:effectLst/>
                <a:uLnTx/>
                <a:uFillTx/>
                <a:latin typeface="TWK Everett" panose="020B0204000000000000" pitchFamily="34" charset="0"/>
                <a:ea typeface="TWK Everett" panose="020B0204000000000000" pitchFamily="34" charset="0"/>
                <a:cs typeface="TWK Everett" panose="020B0204000000000000" pitchFamily="34" charset="0"/>
              </a:rPr>
              <a:t> Dive</a:t>
            </a:r>
            <a:endParaRPr kumimoji="0" lang="en-GB" sz="1050" b="0" i="0" u="none" strike="noStrike" kern="1200" cap="none" spc="0" normalizeH="0" baseline="0" noProof="0">
              <a:ln>
                <a:noFill/>
              </a:ln>
              <a:solidFill>
                <a:srgbClr val="1D3152"/>
              </a:solidFill>
              <a:effectLst/>
              <a:uLnTx/>
              <a:uFillTx/>
              <a:latin typeface="TWK Everett" panose="020B0204000000000000" pitchFamily="34" charset="0"/>
              <a:ea typeface="TWK Everett" panose="020B0204000000000000" pitchFamily="34" charset="0"/>
              <a:cs typeface="TWK Everett" panose="020B0204000000000000" pitchFamily="34" charset="0"/>
            </a:endParaRPr>
          </a:p>
          <a:p>
            <a:pPr marL="0" marR="0" lvl="0" indent="0" algn="ctr" defTabSz="914400" rtl="0" eaLnBrk="1" fontAlgn="auto" latinLnBrk="0" hangingPunct="1">
              <a:lnSpc>
                <a:spcPct val="100000"/>
              </a:lnSpc>
              <a:spcBef>
                <a:spcPct val="0"/>
              </a:spcBef>
              <a:spcAft>
                <a:spcPts val="1200"/>
              </a:spcAft>
              <a:buClrTx/>
              <a:buSzTx/>
              <a:buFontTx/>
              <a:buNone/>
              <a:tabLst/>
              <a:defRPr/>
            </a:pPr>
            <a:r>
              <a:rPr kumimoji="0" lang="en-GB" sz="1050" b="0" i="0" u="none" strike="noStrike" kern="1200" cap="none" spc="0" normalizeH="0" baseline="0" noProof="0">
                <a:ln>
                  <a:noFill/>
                </a:ln>
                <a:solidFill>
                  <a:srgbClr val="1D3152"/>
                </a:solidFill>
                <a:effectLst/>
                <a:uLnTx/>
                <a:uFillTx/>
                <a:latin typeface="TWK Everett" panose="020B0204000000000000" pitchFamily="34" charset="0"/>
                <a:ea typeface="TWK Everett" panose="020B0204000000000000" pitchFamily="34" charset="0"/>
                <a:cs typeface="TWK Everett" panose="020B0204000000000000" pitchFamily="34" charset="0"/>
              </a:rPr>
              <a:t>Certification Courses</a:t>
            </a:r>
          </a:p>
          <a:p>
            <a:pPr marL="0" marR="0" lvl="0" indent="0" algn="ctr" defTabSz="914400" rtl="0" eaLnBrk="1" fontAlgn="auto" latinLnBrk="0" hangingPunct="1">
              <a:lnSpc>
                <a:spcPct val="100000"/>
              </a:lnSpc>
              <a:spcBef>
                <a:spcPct val="0"/>
              </a:spcBef>
              <a:spcAft>
                <a:spcPts val="1200"/>
              </a:spcAft>
              <a:buClrTx/>
              <a:buSzTx/>
              <a:buFontTx/>
              <a:buNone/>
              <a:tabLst/>
              <a:defRPr/>
            </a:pPr>
            <a:r>
              <a:rPr kumimoji="0" lang="en-GB" sz="1050" b="0" i="0" u="none" strike="noStrike" kern="1200" cap="none" spc="0" normalizeH="0" baseline="0" noProof="0">
                <a:ln>
                  <a:noFill/>
                </a:ln>
                <a:solidFill>
                  <a:srgbClr val="1D3152"/>
                </a:solidFill>
                <a:effectLst/>
                <a:uLnTx/>
                <a:uFillTx/>
                <a:latin typeface="TWK Everett" panose="020B0204000000000000" pitchFamily="34" charset="0"/>
                <a:ea typeface="TWK Everett" panose="020B0204000000000000" pitchFamily="34" charset="0"/>
                <a:cs typeface="TWK Everett" panose="020B0204000000000000" pitchFamily="34" charset="0"/>
              </a:rPr>
              <a:t>Practice Builder</a:t>
            </a:r>
          </a:p>
          <a:p>
            <a:pPr lvl="0" algn="ctr">
              <a:lnSpc>
                <a:spcPct val="100000"/>
              </a:lnSpc>
              <a:spcAft>
                <a:spcPts val="1200"/>
              </a:spcAft>
              <a:defRPr/>
            </a:pPr>
            <a:r>
              <a:rPr lang="en-US" sz="1050" b="0">
                <a:solidFill>
                  <a:srgbClr val="1D3152"/>
                </a:solidFill>
                <a:latin typeface="TWK Everett" panose="020B0204000000000000" pitchFamily="34" charset="0"/>
                <a:ea typeface="TWK Everett" panose="020B0204000000000000" pitchFamily="34" charset="0"/>
                <a:cs typeface="TWK Everett" panose="020B0204000000000000" pitchFamily="34" charset="0"/>
              </a:rPr>
              <a:t>Demand Generation and</a:t>
            </a:r>
            <a:br>
              <a:rPr lang="en-US" sz="1050" b="0">
                <a:solidFill>
                  <a:srgbClr val="1D3152"/>
                </a:solidFill>
                <a:latin typeface="TWK Everett" panose="020B0204000000000000" pitchFamily="34" charset="0"/>
                <a:ea typeface="TWK Everett" panose="020B0204000000000000" pitchFamily="34" charset="0"/>
                <a:cs typeface="TWK Everett" panose="020B0204000000000000" pitchFamily="34" charset="0"/>
              </a:rPr>
            </a:br>
            <a:r>
              <a:rPr lang="en-US" sz="1050" b="0">
                <a:solidFill>
                  <a:srgbClr val="1D3152"/>
                </a:solidFill>
                <a:latin typeface="TWK Everett" panose="020B0204000000000000" pitchFamily="34" charset="0"/>
                <a:ea typeface="TWK Everett" panose="020B0204000000000000" pitchFamily="34" charset="0"/>
                <a:cs typeface="TWK Everett" panose="020B0204000000000000" pitchFamily="34" charset="0"/>
              </a:rPr>
              <a:t>Solutions Marketing </a:t>
            </a:r>
          </a:p>
        </p:txBody>
      </p:sp>
      <p:sp>
        <p:nvSpPr>
          <p:cNvPr id="140" name="Title 1">
            <a:extLst>
              <a:ext uri="{FF2B5EF4-FFF2-40B4-BE49-F238E27FC236}">
                <a16:creationId xmlns:a16="http://schemas.microsoft.com/office/drawing/2014/main" id="{B53E54D2-5FFE-1539-3C0A-CA9EC5858BA1}"/>
              </a:ext>
            </a:extLst>
          </p:cNvPr>
          <p:cNvSpPr txBox="1">
            <a:spLocks/>
          </p:cNvSpPr>
          <p:nvPr/>
        </p:nvSpPr>
        <p:spPr>
          <a:xfrm>
            <a:off x="6176998" y="4330491"/>
            <a:ext cx="2510576" cy="1515800"/>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1200"/>
              </a:spcAft>
              <a:buClrTx/>
              <a:buSzTx/>
              <a:buFontTx/>
              <a:buNone/>
              <a:tabLst/>
              <a:defRPr/>
            </a:pPr>
            <a:r>
              <a:rPr kumimoji="0" lang="en-GB" sz="1050" b="0" i="0" u="none" strike="noStrike" kern="1200" cap="none" spc="0" normalizeH="0" baseline="0" noProof="0">
                <a:ln>
                  <a:noFill/>
                </a:ln>
                <a:solidFill>
                  <a:srgbClr val="1D3152"/>
                </a:solidFill>
                <a:effectLst/>
                <a:uLnTx/>
                <a:uFillTx/>
                <a:latin typeface="TWK Everett" panose="020B0204000000000000" pitchFamily="34" charset="0"/>
                <a:ea typeface="TWK Everett" panose="020B0204000000000000" pitchFamily="34" charset="0"/>
                <a:cs typeface="TWK Everett" panose="020B0204000000000000" pitchFamily="34" charset="0"/>
              </a:rPr>
              <a:t>Access to Technical Experts</a:t>
            </a:r>
          </a:p>
          <a:p>
            <a:pPr marL="0" marR="0" lvl="0" indent="0" algn="ctr" defTabSz="914400" rtl="0" eaLnBrk="1" fontAlgn="auto" latinLnBrk="0" hangingPunct="1">
              <a:lnSpc>
                <a:spcPct val="100000"/>
              </a:lnSpc>
              <a:spcBef>
                <a:spcPct val="0"/>
              </a:spcBef>
              <a:spcAft>
                <a:spcPts val="1200"/>
              </a:spcAft>
              <a:buClrTx/>
              <a:buSzTx/>
              <a:buFontTx/>
              <a:buNone/>
              <a:tabLst/>
              <a:defRPr/>
            </a:pPr>
            <a:r>
              <a:rPr kumimoji="0" lang="en-GB" sz="1050" b="0" i="0" u="none" strike="noStrike" kern="1200" cap="none" spc="0" normalizeH="0" baseline="0" noProof="0">
                <a:ln>
                  <a:noFill/>
                </a:ln>
                <a:solidFill>
                  <a:srgbClr val="1D3152"/>
                </a:solidFill>
                <a:effectLst/>
                <a:uLnTx/>
                <a:uFillTx/>
                <a:latin typeface="TWK Everett" panose="020B0204000000000000" pitchFamily="34" charset="0"/>
                <a:ea typeface="TWK Everett" panose="020B0204000000000000" pitchFamily="34" charset="0"/>
                <a:cs typeface="TWK Everett" panose="020B0204000000000000" pitchFamily="34" charset="0"/>
              </a:rPr>
              <a:t>TD SYNNEX Cloud Labs</a:t>
            </a:r>
          </a:p>
          <a:p>
            <a:pPr marL="0" marR="0" lvl="0" indent="0" algn="ctr" defTabSz="914400" rtl="0" eaLnBrk="1" fontAlgn="auto" latinLnBrk="0" hangingPunct="1">
              <a:lnSpc>
                <a:spcPct val="100000"/>
              </a:lnSpc>
              <a:spcBef>
                <a:spcPct val="0"/>
              </a:spcBef>
              <a:spcAft>
                <a:spcPts val="1200"/>
              </a:spcAft>
              <a:buClrTx/>
              <a:buSzTx/>
              <a:buFontTx/>
              <a:buNone/>
              <a:tabLst/>
              <a:defRPr/>
            </a:pPr>
            <a:r>
              <a:rPr kumimoji="0" lang="en-GB" sz="1050" b="0" i="0" u="none" strike="noStrike" kern="1200" cap="none" spc="0" normalizeH="0" baseline="0" noProof="0">
                <a:ln>
                  <a:noFill/>
                </a:ln>
                <a:solidFill>
                  <a:srgbClr val="1D3152"/>
                </a:solidFill>
                <a:effectLst/>
                <a:uLnTx/>
                <a:uFillTx/>
                <a:latin typeface="TWK Everett" panose="020B0204000000000000" pitchFamily="34" charset="0"/>
                <a:ea typeface="TWK Everett" panose="020B0204000000000000" pitchFamily="34" charset="0"/>
                <a:cs typeface="TWK Everett" panose="020B0204000000000000" pitchFamily="34" charset="0"/>
              </a:rPr>
              <a:t>Solutions Accelerations</a:t>
            </a:r>
          </a:p>
          <a:p>
            <a:pPr marL="0" marR="0" lvl="0" indent="0" algn="ctr" defTabSz="914400" rtl="0" eaLnBrk="1" fontAlgn="auto" latinLnBrk="0" hangingPunct="1">
              <a:lnSpc>
                <a:spcPct val="100000"/>
              </a:lnSpc>
              <a:spcBef>
                <a:spcPct val="0"/>
              </a:spcBef>
              <a:spcAft>
                <a:spcPts val="1200"/>
              </a:spcAft>
              <a:buClrTx/>
              <a:buSzTx/>
              <a:buFontTx/>
              <a:buNone/>
              <a:tabLst/>
              <a:defRPr/>
            </a:pPr>
            <a:r>
              <a:rPr kumimoji="0" lang="en-GB" sz="1050" b="0" i="0" u="none" strike="noStrike" kern="1200" cap="none" spc="0" normalizeH="0" baseline="0" noProof="0">
                <a:ln>
                  <a:noFill/>
                </a:ln>
                <a:solidFill>
                  <a:srgbClr val="1D3152"/>
                </a:solidFill>
                <a:effectLst/>
                <a:uLnTx/>
                <a:uFillTx/>
                <a:latin typeface="TWK Everett" panose="020B0204000000000000" pitchFamily="34" charset="0"/>
                <a:ea typeface="TWK Everett" panose="020B0204000000000000" pitchFamily="34" charset="0"/>
                <a:cs typeface="TWK Everett" panose="020B0204000000000000" pitchFamily="34" charset="0"/>
              </a:rPr>
              <a:t>Marketplace Listings</a:t>
            </a:r>
          </a:p>
          <a:p>
            <a:pPr lvl="0" algn="ctr">
              <a:lnSpc>
                <a:spcPct val="100000"/>
              </a:lnSpc>
              <a:spcAft>
                <a:spcPts val="1200"/>
              </a:spcAft>
              <a:defRPr/>
            </a:pPr>
            <a:r>
              <a:rPr lang="en-GB" sz="1050" b="0">
                <a:solidFill>
                  <a:srgbClr val="1D3152"/>
                </a:solidFill>
                <a:latin typeface="TWK Everett" panose="020B0204000000000000" pitchFamily="34" charset="0"/>
                <a:ea typeface="TWK Everett" panose="020B0204000000000000" pitchFamily="34" charset="0"/>
                <a:cs typeface="TWK Everett" panose="020B0204000000000000" pitchFamily="34" charset="0"/>
              </a:rPr>
              <a:t>Financial Solutions</a:t>
            </a:r>
          </a:p>
        </p:txBody>
      </p:sp>
      <p:sp>
        <p:nvSpPr>
          <p:cNvPr id="141" name="Title 1">
            <a:extLst>
              <a:ext uri="{FF2B5EF4-FFF2-40B4-BE49-F238E27FC236}">
                <a16:creationId xmlns:a16="http://schemas.microsoft.com/office/drawing/2014/main" id="{307C35EF-94DC-E738-2FF8-085C4D5F13F1}"/>
              </a:ext>
            </a:extLst>
          </p:cNvPr>
          <p:cNvSpPr txBox="1">
            <a:spLocks/>
          </p:cNvSpPr>
          <p:nvPr/>
        </p:nvSpPr>
        <p:spPr>
          <a:xfrm>
            <a:off x="8849572" y="4330491"/>
            <a:ext cx="2510576" cy="1200329"/>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1200"/>
              </a:spcAft>
              <a:buClrTx/>
              <a:buSzTx/>
              <a:buFontTx/>
              <a:buNone/>
              <a:tabLst/>
              <a:defRPr/>
            </a:pPr>
            <a:r>
              <a:rPr kumimoji="0" lang="en-GB" sz="1050" b="0" i="0" u="none" strike="noStrike" kern="1200" cap="none" spc="0" normalizeH="0" baseline="0" noProof="0">
                <a:ln>
                  <a:noFill/>
                </a:ln>
                <a:solidFill>
                  <a:srgbClr val="1D3152"/>
                </a:solidFill>
                <a:effectLst/>
                <a:uLnTx/>
                <a:uFillTx/>
                <a:latin typeface="TWK Everett" panose="020B0204000000000000" pitchFamily="34" charset="0"/>
                <a:ea typeface="TWK Everett" panose="020B0204000000000000" pitchFamily="34" charset="0"/>
                <a:cs typeface="TWK Everett" panose="020B0204000000000000" pitchFamily="34" charset="0"/>
              </a:rPr>
              <a:t>Services</a:t>
            </a:r>
          </a:p>
          <a:p>
            <a:pPr marL="0" marR="0" lvl="0" indent="0" algn="ctr" defTabSz="914400" rtl="0" eaLnBrk="1" fontAlgn="auto" latinLnBrk="0" hangingPunct="1">
              <a:lnSpc>
                <a:spcPct val="100000"/>
              </a:lnSpc>
              <a:spcBef>
                <a:spcPct val="0"/>
              </a:spcBef>
              <a:spcAft>
                <a:spcPts val="1200"/>
              </a:spcAft>
              <a:buClrTx/>
              <a:buSzTx/>
              <a:buFontTx/>
              <a:buNone/>
              <a:tabLst/>
              <a:defRPr/>
            </a:pPr>
            <a:r>
              <a:rPr kumimoji="0" lang="en-GB" sz="1050" b="0" i="0" u="none" strike="noStrike" kern="1200" cap="none" spc="0" normalizeH="0" baseline="0" noProof="0">
                <a:ln>
                  <a:noFill/>
                </a:ln>
                <a:solidFill>
                  <a:srgbClr val="1D3152"/>
                </a:solidFill>
                <a:effectLst/>
                <a:uLnTx/>
                <a:uFillTx/>
                <a:latin typeface="TWK Everett" panose="020B0204000000000000" pitchFamily="34" charset="0"/>
                <a:ea typeface="TWK Everett" panose="020B0204000000000000" pitchFamily="34" charset="0"/>
                <a:cs typeface="TWK Everett" panose="020B0204000000000000" pitchFamily="34" charset="0"/>
              </a:rPr>
              <a:t>On-Going Support</a:t>
            </a:r>
          </a:p>
          <a:p>
            <a:pPr marL="0" marR="0" lvl="0" indent="0" algn="ctr" defTabSz="914400" rtl="0" eaLnBrk="1" fontAlgn="auto" latinLnBrk="0" hangingPunct="1">
              <a:lnSpc>
                <a:spcPct val="100000"/>
              </a:lnSpc>
              <a:spcBef>
                <a:spcPct val="0"/>
              </a:spcBef>
              <a:spcAft>
                <a:spcPts val="1200"/>
              </a:spcAft>
              <a:buClrTx/>
              <a:buSzTx/>
              <a:buFontTx/>
              <a:buNone/>
              <a:tabLst/>
              <a:defRPr/>
            </a:pPr>
            <a:r>
              <a:rPr kumimoji="0" lang="en-GB" sz="1050" b="0" i="0" u="none" strike="noStrike" kern="1200" cap="none" spc="0" normalizeH="0" baseline="0" noProof="0" err="1">
                <a:ln>
                  <a:noFill/>
                </a:ln>
                <a:solidFill>
                  <a:srgbClr val="1D3152"/>
                </a:solidFill>
                <a:effectLst/>
                <a:uLnTx/>
                <a:uFillTx/>
                <a:latin typeface="TWK Everett" panose="020B0204000000000000" pitchFamily="34" charset="0"/>
                <a:ea typeface="TWK Everett" panose="020B0204000000000000" pitchFamily="34" charset="0"/>
                <a:cs typeface="TWK Everett" panose="020B0204000000000000" pitchFamily="34" charset="0"/>
              </a:rPr>
              <a:t>StreamOne</a:t>
            </a:r>
            <a:r>
              <a:rPr kumimoji="0" lang="en-GB" sz="1050" b="0" i="0" u="none" strike="noStrike" kern="1200" cap="none" spc="0" normalizeH="0" baseline="0" noProof="0">
                <a:ln>
                  <a:noFill/>
                </a:ln>
                <a:solidFill>
                  <a:srgbClr val="1D3152"/>
                </a:solidFill>
                <a:effectLst/>
                <a:uLnTx/>
                <a:uFillTx/>
                <a:latin typeface="TWK Everett" panose="020B0204000000000000" pitchFamily="34" charset="0"/>
                <a:ea typeface="TWK Everett" panose="020B0204000000000000" pitchFamily="34" charset="0"/>
                <a:cs typeface="TWK Everett" panose="020B0204000000000000" pitchFamily="34" charset="0"/>
              </a:rPr>
              <a:t>® Cloud Management</a:t>
            </a:r>
          </a:p>
          <a:p>
            <a:pPr algn="ctr">
              <a:lnSpc>
                <a:spcPct val="100000"/>
              </a:lnSpc>
              <a:spcAft>
                <a:spcPts val="1200"/>
              </a:spcAft>
              <a:defRPr/>
            </a:pPr>
            <a:r>
              <a:rPr lang="en-GB" sz="1050" b="0">
                <a:solidFill>
                  <a:srgbClr val="1D3152"/>
                </a:solidFill>
                <a:latin typeface="TWK Everett" panose="020B0204000000000000" pitchFamily="34" charset="0"/>
                <a:ea typeface="TWK Everett" panose="020B0204000000000000" pitchFamily="34" charset="0"/>
                <a:cs typeface="TWK Everett" panose="020B0204000000000000" pitchFamily="34" charset="0"/>
              </a:rPr>
              <a:t>Go to Market Support</a:t>
            </a:r>
          </a:p>
        </p:txBody>
      </p:sp>
      <p:cxnSp>
        <p:nvCxnSpPr>
          <p:cNvPr id="142" name="Straight Connector 141">
            <a:extLst>
              <a:ext uri="{FF2B5EF4-FFF2-40B4-BE49-F238E27FC236}">
                <a16:creationId xmlns:a16="http://schemas.microsoft.com/office/drawing/2014/main" id="{204EAE76-F14C-3EBA-6824-6FF79DE2C4F3}"/>
              </a:ext>
            </a:extLst>
          </p:cNvPr>
          <p:cNvCxnSpPr>
            <a:cxnSpLocks/>
          </p:cNvCxnSpPr>
          <p:nvPr/>
        </p:nvCxnSpPr>
        <p:spPr>
          <a:xfrm>
            <a:off x="1867899" y="4930656"/>
            <a:ext cx="438479" cy="0"/>
          </a:xfrm>
          <a:prstGeom prst="line">
            <a:avLst/>
          </a:prstGeom>
          <a:noFill/>
          <a:ln w="9525" cap="flat" cmpd="sng" algn="ctr">
            <a:solidFill>
              <a:schemeClr val="accent5"/>
            </a:solidFill>
            <a:prstDash val="solid"/>
          </a:ln>
          <a:effectLst/>
        </p:spPr>
      </p:cxnSp>
      <p:cxnSp>
        <p:nvCxnSpPr>
          <p:cNvPr id="144" name="Straight Connector 143">
            <a:extLst>
              <a:ext uri="{FF2B5EF4-FFF2-40B4-BE49-F238E27FC236}">
                <a16:creationId xmlns:a16="http://schemas.microsoft.com/office/drawing/2014/main" id="{4E204A01-34C9-87DC-0238-643AE6D41A75}"/>
              </a:ext>
            </a:extLst>
          </p:cNvPr>
          <p:cNvCxnSpPr>
            <a:cxnSpLocks/>
          </p:cNvCxnSpPr>
          <p:nvPr/>
        </p:nvCxnSpPr>
        <p:spPr>
          <a:xfrm>
            <a:off x="1867899" y="4621093"/>
            <a:ext cx="438479" cy="0"/>
          </a:xfrm>
          <a:prstGeom prst="line">
            <a:avLst/>
          </a:prstGeom>
          <a:noFill/>
          <a:ln w="9525" cap="flat" cmpd="sng" algn="ctr">
            <a:solidFill>
              <a:schemeClr val="accent5"/>
            </a:solidFill>
            <a:prstDash val="solid"/>
          </a:ln>
          <a:effectLst/>
        </p:spPr>
      </p:cxnSp>
      <p:cxnSp>
        <p:nvCxnSpPr>
          <p:cNvPr id="145" name="Straight Connector 144">
            <a:extLst>
              <a:ext uri="{FF2B5EF4-FFF2-40B4-BE49-F238E27FC236}">
                <a16:creationId xmlns:a16="http://schemas.microsoft.com/office/drawing/2014/main" id="{A9A56F61-CE39-E712-E023-F6847D7A0BBD}"/>
              </a:ext>
            </a:extLst>
          </p:cNvPr>
          <p:cNvCxnSpPr>
            <a:cxnSpLocks/>
          </p:cNvCxnSpPr>
          <p:nvPr/>
        </p:nvCxnSpPr>
        <p:spPr>
          <a:xfrm>
            <a:off x="1867899" y="5230693"/>
            <a:ext cx="438479" cy="0"/>
          </a:xfrm>
          <a:prstGeom prst="line">
            <a:avLst/>
          </a:prstGeom>
          <a:noFill/>
          <a:ln w="9525" cap="flat" cmpd="sng" algn="ctr">
            <a:solidFill>
              <a:schemeClr val="accent5"/>
            </a:solidFill>
            <a:prstDash val="solid"/>
          </a:ln>
          <a:effectLst/>
        </p:spPr>
      </p:cxnSp>
      <p:cxnSp>
        <p:nvCxnSpPr>
          <p:cNvPr id="146" name="Straight Connector 145">
            <a:extLst>
              <a:ext uri="{FF2B5EF4-FFF2-40B4-BE49-F238E27FC236}">
                <a16:creationId xmlns:a16="http://schemas.microsoft.com/office/drawing/2014/main" id="{752B8B63-ABEF-1DFC-9A2D-5D134C1D1E9B}"/>
              </a:ext>
            </a:extLst>
          </p:cNvPr>
          <p:cNvCxnSpPr>
            <a:cxnSpLocks/>
          </p:cNvCxnSpPr>
          <p:nvPr/>
        </p:nvCxnSpPr>
        <p:spPr>
          <a:xfrm>
            <a:off x="4540473" y="4930656"/>
            <a:ext cx="438479" cy="0"/>
          </a:xfrm>
          <a:prstGeom prst="line">
            <a:avLst/>
          </a:prstGeom>
          <a:noFill/>
          <a:ln w="9525" cap="flat" cmpd="sng" algn="ctr">
            <a:solidFill>
              <a:schemeClr val="accent5"/>
            </a:solidFill>
            <a:prstDash val="solid"/>
          </a:ln>
          <a:effectLst/>
        </p:spPr>
      </p:cxnSp>
      <p:cxnSp>
        <p:nvCxnSpPr>
          <p:cNvPr id="147" name="Straight Connector 146">
            <a:extLst>
              <a:ext uri="{FF2B5EF4-FFF2-40B4-BE49-F238E27FC236}">
                <a16:creationId xmlns:a16="http://schemas.microsoft.com/office/drawing/2014/main" id="{D852B143-5A91-212A-951C-88B2B84068EA}"/>
              </a:ext>
            </a:extLst>
          </p:cNvPr>
          <p:cNvCxnSpPr>
            <a:cxnSpLocks/>
          </p:cNvCxnSpPr>
          <p:nvPr/>
        </p:nvCxnSpPr>
        <p:spPr>
          <a:xfrm>
            <a:off x="4540473" y="4308673"/>
            <a:ext cx="438479" cy="0"/>
          </a:xfrm>
          <a:prstGeom prst="line">
            <a:avLst/>
          </a:prstGeom>
          <a:noFill/>
          <a:ln w="9525" cap="flat" cmpd="sng" algn="ctr">
            <a:solidFill>
              <a:schemeClr val="accent5"/>
            </a:solidFill>
            <a:prstDash val="solid"/>
          </a:ln>
          <a:effectLst/>
        </p:spPr>
      </p:cxnSp>
      <p:cxnSp>
        <p:nvCxnSpPr>
          <p:cNvPr id="148" name="Straight Connector 147">
            <a:extLst>
              <a:ext uri="{FF2B5EF4-FFF2-40B4-BE49-F238E27FC236}">
                <a16:creationId xmlns:a16="http://schemas.microsoft.com/office/drawing/2014/main" id="{96749216-10FB-B525-6999-7F42B5F9F56E}"/>
              </a:ext>
            </a:extLst>
          </p:cNvPr>
          <p:cNvCxnSpPr>
            <a:cxnSpLocks/>
          </p:cNvCxnSpPr>
          <p:nvPr/>
        </p:nvCxnSpPr>
        <p:spPr>
          <a:xfrm>
            <a:off x="4540473" y="5230693"/>
            <a:ext cx="438479" cy="0"/>
          </a:xfrm>
          <a:prstGeom prst="line">
            <a:avLst/>
          </a:prstGeom>
          <a:noFill/>
          <a:ln w="9525" cap="flat" cmpd="sng" algn="ctr">
            <a:solidFill>
              <a:schemeClr val="accent5"/>
            </a:solidFill>
            <a:prstDash val="solid"/>
          </a:ln>
          <a:effectLst/>
        </p:spPr>
      </p:cxnSp>
      <p:cxnSp>
        <p:nvCxnSpPr>
          <p:cNvPr id="149" name="Straight Connector 148">
            <a:extLst>
              <a:ext uri="{FF2B5EF4-FFF2-40B4-BE49-F238E27FC236}">
                <a16:creationId xmlns:a16="http://schemas.microsoft.com/office/drawing/2014/main" id="{38CAE8D2-E37A-4236-D72F-49C49060DAA3}"/>
              </a:ext>
            </a:extLst>
          </p:cNvPr>
          <p:cNvCxnSpPr>
            <a:cxnSpLocks/>
          </p:cNvCxnSpPr>
          <p:nvPr/>
        </p:nvCxnSpPr>
        <p:spPr>
          <a:xfrm>
            <a:off x="7213047" y="4930656"/>
            <a:ext cx="438479" cy="0"/>
          </a:xfrm>
          <a:prstGeom prst="line">
            <a:avLst/>
          </a:prstGeom>
          <a:noFill/>
          <a:ln w="9525" cap="flat" cmpd="sng" algn="ctr">
            <a:solidFill>
              <a:schemeClr val="accent5"/>
            </a:solidFill>
            <a:prstDash val="solid"/>
          </a:ln>
          <a:effectLst/>
        </p:spPr>
      </p:cxnSp>
      <p:cxnSp>
        <p:nvCxnSpPr>
          <p:cNvPr id="150" name="Straight Connector 149">
            <a:extLst>
              <a:ext uri="{FF2B5EF4-FFF2-40B4-BE49-F238E27FC236}">
                <a16:creationId xmlns:a16="http://schemas.microsoft.com/office/drawing/2014/main" id="{F4790324-22B8-FB7D-52B4-618D8F19932A}"/>
              </a:ext>
            </a:extLst>
          </p:cNvPr>
          <p:cNvCxnSpPr>
            <a:cxnSpLocks/>
          </p:cNvCxnSpPr>
          <p:nvPr/>
        </p:nvCxnSpPr>
        <p:spPr>
          <a:xfrm>
            <a:off x="7213047" y="4621093"/>
            <a:ext cx="438479" cy="0"/>
          </a:xfrm>
          <a:prstGeom prst="line">
            <a:avLst/>
          </a:prstGeom>
          <a:noFill/>
          <a:ln w="9525" cap="flat" cmpd="sng" algn="ctr">
            <a:solidFill>
              <a:schemeClr val="accent5"/>
            </a:solidFill>
            <a:prstDash val="solid"/>
          </a:ln>
          <a:effectLst/>
        </p:spPr>
      </p:cxnSp>
      <p:cxnSp>
        <p:nvCxnSpPr>
          <p:cNvPr id="151" name="Straight Connector 150">
            <a:extLst>
              <a:ext uri="{FF2B5EF4-FFF2-40B4-BE49-F238E27FC236}">
                <a16:creationId xmlns:a16="http://schemas.microsoft.com/office/drawing/2014/main" id="{04771DD1-6FAC-28B5-C664-609A85E9CE04}"/>
              </a:ext>
            </a:extLst>
          </p:cNvPr>
          <p:cNvCxnSpPr>
            <a:cxnSpLocks/>
          </p:cNvCxnSpPr>
          <p:nvPr/>
        </p:nvCxnSpPr>
        <p:spPr>
          <a:xfrm>
            <a:off x="7213047" y="5230693"/>
            <a:ext cx="438479" cy="0"/>
          </a:xfrm>
          <a:prstGeom prst="line">
            <a:avLst/>
          </a:prstGeom>
          <a:noFill/>
          <a:ln w="9525" cap="flat" cmpd="sng" algn="ctr">
            <a:solidFill>
              <a:schemeClr val="accent5"/>
            </a:solidFill>
            <a:prstDash val="solid"/>
          </a:ln>
          <a:effectLst/>
        </p:spPr>
      </p:cxnSp>
      <p:cxnSp>
        <p:nvCxnSpPr>
          <p:cNvPr id="152" name="Straight Connector 151">
            <a:extLst>
              <a:ext uri="{FF2B5EF4-FFF2-40B4-BE49-F238E27FC236}">
                <a16:creationId xmlns:a16="http://schemas.microsoft.com/office/drawing/2014/main" id="{A0A1C588-7D2E-DFEA-C520-0D545E0D8BEA}"/>
              </a:ext>
            </a:extLst>
          </p:cNvPr>
          <p:cNvCxnSpPr>
            <a:cxnSpLocks/>
          </p:cNvCxnSpPr>
          <p:nvPr/>
        </p:nvCxnSpPr>
        <p:spPr>
          <a:xfrm>
            <a:off x="9885621" y="4930656"/>
            <a:ext cx="438479" cy="0"/>
          </a:xfrm>
          <a:prstGeom prst="line">
            <a:avLst/>
          </a:prstGeom>
          <a:noFill/>
          <a:ln w="9525" cap="flat" cmpd="sng" algn="ctr">
            <a:solidFill>
              <a:schemeClr val="accent5"/>
            </a:solidFill>
            <a:prstDash val="solid"/>
          </a:ln>
          <a:effectLst/>
        </p:spPr>
      </p:cxnSp>
      <p:cxnSp>
        <p:nvCxnSpPr>
          <p:cNvPr id="153" name="Straight Connector 152">
            <a:extLst>
              <a:ext uri="{FF2B5EF4-FFF2-40B4-BE49-F238E27FC236}">
                <a16:creationId xmlns:a16="http://schemas.microsoft.com/office/drawing/2014/main" id="{A1138A04-5ECF-7C55-C0CB-8BB260096B31}"/>
              </a:ext>
            </a:extLst>
          </p:cNvPr>
          <p:cNvCxnSpPr>
            <a:cxnSpLocks/>
          </p:cNvCxnSpPr>
          <p:nvPr/>
        </p:nvCxnSpPr>
        <p:spPr>
          <a:xfrm>
            <a:off x="9885621" y="4621093"/>
            <a:ext cx="438479" cy="0"/>
          </a:xfrm>
          <a:prstGeom prst="line">
            <a:avLst/>
          </a:prstGeom>
          <a:noFill/>
          <a:ln w="9525" cap="flat" cmpd="sng" algn="ctr">
            <a:solidFill>
              <a:schemeClr val="accent5"/>
            </a:solidFill>
            <a:prstDash val="solid"/>
          </a:ln>
          <a:effectLst/>
        </p:spPr>
      </p:cxnSp>
      <p:cxnSp>
        <p:nvCxnSpPr>
          <p:cNvPr id="154" name="Straight Connector 153">
            <a:extLst>
              <a:ext uri="{FF2B5EF4-FFF2-40B4-BE49-F238E27FC236}">
                <a16:creationId xmlns:a16="http://schemas.microsoft.com/office/drawing/2014/main" id="{4B7A8273-5EDE-E39E-A6B4-43C594F81C5C}"/>
              </a:ext>
            </a:extLst>
          </p:cNvPr>
          <p:cNvCxnSpPr>
            <a:cxnSpLocks/>
          </p:cNvCxnSpPr>
          <p:nvPr/>
        </p:nvCxnSpPr>
        <p:spPr>
          <a:xfrm>
            <a:off x="9885621" y="5230693"/>
            <a:ext cx="438479" cy="0"/>
          </a:xfrm>
          <a:prstGeom prst="line">
            <a:avLst/>
          </a:prstGeom>
          <a:noFill/>
          <a:ln w="9525" cap="flat" cmpd="sng" algn="ctr">
            <a:solidFill>
              <a:schemeClr val="accent5"/>
            </a:solidFill>
            <a:prstDash val="solid"/>
          </a:ln>
          <a:effectLst/>
        </p:spPr>
      </p:cxnSp>
      <p:grpSp>
        <p:nvGrpSpPr>
          <p:cNvPr id="76" name="Group 75">
            <a:extLst>
              <a:ext uri="{FF2B5EF4-FFF2-40B4-BE49-F238E27FC236}">
                <a16:creationId xmlns:a16="http://schemas.microsoft.com/office/drawing/2014/main" id="{B2A834F0-5E45-E58B-585D-038E03FC70D9}"/>
              </a:ext>
            </a:extLst>
          </p:cNvPr>
          <p:cNvGrpSpPr/>
          <p:nvPr/>
        </p:nvGrpSpPr>
        <p:grpSpPr>
          <a:xfrm>
            <a:off x="1606987" y="2416315"/>
            <a:ext cx="960300" cy="960298"/>
            <a:chOff x="7308678" y="4086536"/>
            <a:chExt cx="647078" cy="647076"/>
          </a:xfrm>
        </p:grpSpPr>
        <p:grpSp>
          <p:nvGrpSpPr>
            <p:cNvPr id="81" name="Group 53">
              <a:extLst>
                <a:ext uri="{FF2B5EF4-FFF2-40B4-BE49-F238E27FC236}">
                  <a16:creationId xmlns:a16="http://schemas.microsoft.com/office/drawing/2014/main" id="{887AD341-F945-F604-38CF-828FE887A793}"/>
                </a:ext>
              </a:extLst>
            </p:cNvPr>
            <p:cNvGrpSpPr/>
            <p:nvPr/>
          </p:nvGrpSpPr>
          <p:grpSpPr>
            <a:xfrm>
              <a:off x="7308678" y="4086536"/>
              <a:ext cx="647078" cy="647076"/>
              <a:chOff x="4935030" y="1155657"/>
              <a:chExt cx="1119116" cy="1119112"/>
            </a:xfrm>
          </p:grpSpPr>
          <p:sp>
            <p:nvSpPr>
              <p:cNvPr id="83" name="Oval 82">
                <a:extLst>
                  <a:ext uri="{FF2B5EF4-FFF2-40B4-BE49-F238E27FC236}">
                    <a16:creationId xmlns:a16="http://schemas.microsoft.com/office/drawing/2014/main" id="{99D39945-FC87-BA87-E08C-D149686DC92D}"/>
                  </a:ext>
                </a:extLst>
              </p:cNvPr>
              <p:cNvSpPr/>
              <p:nvPr/>
            </p:nvSpPr>
            <p:spPr>
              <a:xfrm>
                <a:off x="4935030"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5758"/>
                  </a:solidFill>
                  <a:effectLst/>
                  <a:uLnTx/>
                  <a:uFillTx/>
                  <a:latin typeface="TWK Everett" panose="020B0204000000000000" pitchFamily="34" charset="0"/>
                  <a:ea typeface="+mn-ea"/>
                  <a:cs typeface="+mn-cs"/>
                  <a:sym typeface="TWK Everett" panose="020B0204000000000000" pitchFamily="34" charset="0"/>
                </a:endParaRPr>
              </a:p>
            </p:txBody>
          </p:sp>
          <p:sp>
            <p:nvSpPr>
              <p:cNvPr id="84" name="Rectangle: Rounded Corners 164">
                <a:extLst>
                  <a:ext uri="{FF2B5EF4-FFF2-40B4-BE49-F238E27FC236}">
                    <a16:creationId xmlns:a16="http://schemas.microsoft.com/office/drawing/2014/main" id="{91C51D54-CF7E-3F70-04E8-D0F445F1D619}"/>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rgbClr val="FFFFFF"/>
                  </a:solidFill>
                  <a:effectLst/>
                  <a:uLnTx/>
                  <a:uFillTx/>
                  <a:latin typeface="TWK Everett" panose="020B0204000000000000" pitchFamily="34" charset="0"/>
                  <a:ea typeface="+mn-ea"/>
                  <a:cs typeface="+mn-cs"/>
                </a:endParaRPr>
              </a:p>
            </p:txBody>
          </p:sp>
          <p:sp>
            <p:nvSpPr>
              <p:cNvPr id="85" name="Rectangle: Rounded Corners 165">
                <a:extLst>
                  <a:ext uri="{FF2B5EF4-FFF2-40B4-BE49-F238E27FC236}">
                    <a16:creationId xmlns:a16="http://schemas.microsoft.com/office/drawing/2014/main" id="{E92F6AB4-2229-A066-970C-79D3AD39EC33}"/>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rgbClr val="FFFFFF"/>
                  </a:solidFill>
                  <a:effectLst/>
                  <a:uLnTx/>
                  <a:uFillTx/>
                  <a:latin typeface="TWK Everett" panose="020B0204000000000000" pitchFamily="34" charset="0"/>
                  <a:ea typeface="+mn-ea"/>
                  <a:cs typeface="+mn-cs"/>
                </a:endParaRPr>
              </a:p>
            </p:txBody>
          </p:sp>
        </p:grpSp>
        <p:sp>
          <p:nvSpPr>
            <p:cNvPr id="82" name="Rectangle: Rounded Corners 165">
              <a:extLst>
                <a:ext uri="{FF2B5EF4-FFF2-40B4-BE49-F238E27FC236}">
                  <a16:creationId xmlns:a16="http://schemas.microsoft.com/office/drawing/2014/main" id="{F007E699-6EA3-B621-6B3B-D1AEC634404B}"/>
                </a:ext>
              </a:extLst>
            </p:cNvPr>
            <p:cNvSpPr/>
            <p:nvPr/>
          </p:nvSpPr>
          <p:spPr>
            <a:xfrm>
              <a:off x="7346555" y="4124411"/>
              <a:ext cx="571325" cy="571325"/>
            </a:xfrm>
            <a:prstGeom prst="ellipse">
              <a:avLst/>
            </a:prstGeom>
            <a:solidFill>
              <a:srgbClr val="005757"/>
            </a:solidFill>
            <a:ln w="15875" cap="flat" cmpd="sng" algn="ctr">
              <a:noFill/>
              <a:prstDash val="solid"/>
            </a:ln>
            <a:effectLst>
              <a:outerShdw blurRad="127000" dist="38100" dir="13500000" algn="br" rotWithShape="0">
                <a:srgbClr val="FFFFFF">
                  <a:alpha val="70000"/>
                </a:srgbClr>
              </a:outerShdw>
            </a:effectLst>
          </p:spPr>
          <p:txBody>
            <a:bodyPr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grpSp>
      <p:grpSp>
        <p:nvGrpSpPr>
          <p:cNvPr id="155" name="Group 154">
            <a:extLst>
              <a:ext uri="{FF2B5EF4-FFF2-40B4-BE49-F238E27FC236}">
                <a16:creationId xmlns:a16="http://schemas.microsoft.com/office/drawing/2014/main" id="{C6BB0D63-8532-000A-3D18-209D1CCFBA81}"/>
              </a:ext>
            </a:extLst>
          </p:cNvPr>
          <p:cNvGrpSpPr/>
          <p:nvPr/>
        </p:nvGrpSpPr>
        <p:grpSpPr>
          <a:xfrm>
            <a:off x="1932724" y="2742051"/>
            <a:ext cx="308826" cy="308826"/>
            <a:chOff x="1552576" y="2944559"/>
            <a:chExt cx="210502" cy="210502"/>
          </a:xfrm>
        </p:grpSpPr>
        <p:sp>
          <p:nvSpPr>
            <p:cNvPr id="156" name="Freeform: Shape 5">
              <a:extLst>
                <a:ext uri="{FF2B5EF4-FFF2-40B4-BE49-F238E27FC236}">
                  <a16:creationId xmlns:a16="http://schemas.microsoft.com/office/drawing/2014/main" id="{8C65552F-3A3B-06A6-2E81-BED578B6584B}"/>
                </a:ext>
              </a:extLst>
            </p:cNvPr>
            <p:cNvSpPr/>
            <p:nvPr/>
          </p:nvSpPr>
          <p:spPr>
            <a:xfrm>
              <a:off x="1552576" y="2944559"/>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 h="190500">
                  <a:moveTo>
                    <a:pt x="95250" y="190500"/>
                  </a:moveTo>
                  <a:cubicBezTo>
                    <a:pt x="147638" y="190500"/>
                    <a:pt x="190500" y="147638"/>
                    <a:pt x="190500" y="95250"/>
                  </a:cubicBezTo>
                  <a:cubicBezTo>
                    <a:pt x="190500" y="42863"/>
                    <a:pt x="147638" y="0"/>
                    <a:pt x="95250" y="0"/>
                  </a:cubicBezTo>
                  <a:cubicBezTo>
                    <a:pt x="42863" y="0"/>
                    <a:pt x="0" y="42863"/>
                    <a:pt x="0" y="95250"/>
                  </a:cubicBezTo>
                  <a:cubicBezTo>
                    <a:pt x="0" y="147638"/>
                    <a:pt x="42863" y="190500"/>
                    <a:pt x="95250" y="190500"/>
                  </a:cubicBezTo>
                  <a:close/>
                </a:path>
              </a:pathLst>
            </a:custGeom>
            <a:no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157" name="Freeform: Shape 6">
              <a:extLst>
                <a:ext uri="{FF2B5EF4-FFF2-40B4-BE49-F238E27FC236}">
                  <a16:creationId xmlns:a16="http://schemas.microsoft.com/office/drawing/2014/main" id="{5E137A07-9CCD-CD5A-D6D8-61EE70160E72}"/>
                </a:ext>
              </a:extLst>
            </p:cNvPr>
            <p:cNvSpPr/>
            <p:nvPr/>
          </p:nvSpPr>
          <p:spPr>
            <a:xfrm>
              <a:off x="1715453" y="3107436"/>
              <a:ext cx="47625" cy="47625"/>
            </a:xfrm>
            <a:custGeom>
              <a:avLst/>
              <a:gdLst>
                <a:gd name="connsiteX0" fmla="*/ 56197 w 47625"/>
                <a:gd name="connsiteY0" fmla="*/ 56197 h 47625"/>
                <a:gd name="connsiteX1" fmla="*/ 0 w 47625"/>
                <a:gd name="connsiteY1" fmla="*/ 0 h 47625"/>
              </a:gdLst>
              <a:ahLst/>
              <a:cxnLst>
                <a:cxn ang="0">
                  <a:pos x="connsiteX0" y="connsiteY0"/>
                </a:cxn>
                <a:cxn ang="0">
                  <a:pos x="connsiteX1" y="connsiteY1"/>
                </a:cxn>
              </a:cxnLst>
              <a:rect l="l" t="t" r="r" b="b"/>
              <a:pathLst>
                <a:path w="47625" h="47625">
                  <a:moveTo>
                    <a:pt x="56197" y="56197"/>
                  </a:moveTo>
                  <a:lnTo>
                    <a:pt x="0" y="0"/>
                  </a:lnTo>
                </a:path>
              </a:pathLst>
            </a:custGeom>
            <a:no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grpSp>
      <p:grpSp>
        <p:nvGrpSpPr>
          <p:cNvPr id="87" name="Group 86">
            <a:extLst>
              <a:ext uri="{FF2B5EF4-FFF2-40B4-BE49-F238E27FC236}">
                <a16:creationId xmlns:a16="http://schemas.microsoft.com/office/drawing/2014/main" id="{51FB0718-7CC5-2092-962A-7E6DAFFFAD88}"/>
              </a:ext>
            </a:extLst>
          </p:cNvPr>
          <p:cNvGrpSpPr/>
          <p:nvPr/>
        </p:nvGrpSpPr>
        <p:grpSpPr>
          <a:xfrm>
            <a:off x="4279562" y="2416315"/>
            <a:ext cx="960300" cy="960298"/>
            <a:chOff x="7308678" y="4086536"/>
            <a:chExt cx="647078" cy="647076"/>
          </a:xfrm>
        </p:grpSpPr>
        <p:grpSp>
          <p:nvGrpSpPr>
            <p:cNvPr id="100" name="Group 53">
              <a:extLst>
                <a:ext uri="{FF2B5EF4-FFF2-40B4-BE49-F238E27FC236}">
                  <a16:creationId xmlns:a16="http://schemas.microsoft.com/office/drawing/2014/main" id="{C2CDC45B-F1C7-436A-CC93-7C0811D3A20D}"/>
                </a:ext>
              </a:extLst>
            </p:cNvPr>
            <p:cNvGrpSpPr/>
            <p:nvPr/>
          </p:nvGrpSpPr>
          <p:grpSpPr>
            <a:xfrm>
              <a:off x="7308678" y="4086536"/>
              <a:ext cx="647078" cy="647076"/>
              <a:chOff x="4935030" y="1155657"/>
              <a:chExt cx="1119116" cy="1119112"/>
            </a:xfrm>
          </p:grpSpPr>
          <p:sp>
            <p:nvSpPr>
              <p:cNvPr id="102" name="Oval 101">
                <a:extLst>
                  <a:ext uri="{FF2B5EF4-FFF2-40B4-BE49-F238E27FC236}">
                    <a16:creationId xmlns:a16="http://schemas.microsoft.com/office/drawing/2014/main" id="{72D70A59-F261-1F40-2648-E70F55A34C4F}"/>
                  </a:ext>
                </a:extLst>
              </p:cNvPr>
              <p:cNvSpPr/>
              <p:nvPr/>
            </p:nvSpPr>
            <p:spPr>
              <a:xfrm>
                <a:off x="4935030"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5758"/>
                  </a:solidFill>
                  <a:effectLst/>
                  <a:uLnTx/>
                  <a:uFillTx/>
                  <a:latin typeface="TWK Everett" panose="020B0204000000000000" pitchFamily="34" charset="0"/>
                  <a:ea typeface="+mn-ea"/>
                  <a:cs typeface="+mn-cs"/>
                  <a:sym typeface="TWK Everett" panose="020B0204000000000000" pitchFamily="34" charset="0"/>
                </a:endParaRPr>
              </a:p>
            </p:txBody>
          </p:sp>
          <p:sp>
            <p:nvSpPr>
              <p:cNvPr id="103" name="Rectangle: Rounded Corners 164">
                <a:extLst>
                  <a:ext uri="{FF2B5EF4-FFF2-40B4-BE49-F238E27FC236}">
                    <a16:creationId xmlns:a16="http://schemas.microsoft.com/office/drawing/2014/main" id="{02796F8A-0A19-74A1-D5EC-E8EE7EBADF8D}"/>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rgbClr val="FFFFFF"/>
                  </a:solidFill>
                  <a:effectLst/>
                  <a:uLnTx/>
                  <a:uFillTx/>
                  <a:latin typeface="TWK Everett" panose="020B0204000000000000" pitchFamily="34" charset="0"/>
                  <a:ea typeface="+mn-ea"/>
                  <a:cs typeface="+mn-cs"/>
                </a:endParaRPr>
              </a:p>
            </p:txBody>
          </p:sp>
          <p:sp>
            <p:nvSpPr>
              <p:cNvPr id="104" name="Rectangle: Rounded Corners 165">
                <a:extLst>
                  <a:ext uri="{FF2B5EF4-FFF2-40B4-BE49-F238E27FC236}">
                    <a16:creationId xmlns:a16="http://schemas.microsoft.com/office/drawing/2014/main" id="{419EBFA7-9B55-1963-D69C-230539342170}"/>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rgbClr val="FFFFFF"/>
                  </a:solidFill>
                  <a:effectLst/>
                  <a:uLnTx/>
                  <a:uFillTx/>
                  <a:latin typeface="TWK Everett" panose="020B0204000000000000" pitchFamily="34" charset="0"/>
                  <a:ea typeface="+mn-ea"/>
                  <a:cs typeface="+mn-cs"/>
                </a:endParaRPr>
              </a:p>
            </p:txBody>
          </p:sp>
        </p:grpSp>
        <p:sp>
          <p:nvSpPr>
            <p:cNvPr id="101" name="Rectangle: Rounded Corners 165">
              <a:extLst>
                <a:ext uri="{FF2B5EF4-FFF2-40B4-BE49-F238E27FC236}">
                  <a16:creationId xmlns:a16="http://schemas.microsoft.com/office/drawing/2014/main" id="{F87D60F7-F7BE-BEF2-66D2-130FBB6CCAA5}"/>
                </a:ext>
              </a:extLst>
            </p:cNvPr>
            <p:cNvSpPr/>
            <p:nvPr/>
          </p:nvSpPr>
          <p:spPr>
            <a:xfrm>
              <a:off x="7346555" y="4124411"/>
              <a:ext cx="571325" cy="571325"/>
            </a:xfrm>
            <a:prstGeom prst="ellipse">
              <a:avLst/>
            </a:prstGeom>
            <a:solidFill>
              <a:srgbClr val="2C9E88"/>
            </a:solidFill>
            <a:ln w="15875" cap="flat" cmpd="sng" algn="ctr">
              <a:noFill/>
              <a:prstDash val="solid"/>
            </a:ln>
            <a:effectLst>
              <a:outerShdw blurRad="127000" dist="38100" dir="13500000" algn="br" rotWithShape="0">
                <a:srgbClr val="FFFFFF">
                  <a:alpha val="70000"/>
                </a:srgbClr>
              </a:outerShdw>
            </a:effectLst>
          </p:spPr>
          <p:txBody>
            <a:bodyPr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grpSp>
      <p:grpSp>
        <p:nvGrpSpPr>
          <p:cNvPr id="158" name="Group 157">
            <a:extLst>
              <a:ext uri="{FF2B5EF4-FFF2-40B4-BE49-F238E27FC236}">
                <a16:creationId xmlns:a16="http://schemas.microsoft.com/office/drawing/2014/main" id="{8C68ADD2-6599-7044-4BDD-60794BF451A6}"/>
              </a:ext>
            </a:extLst>
          </p:cNvPr>
          <p:cNvGrpSpPr/>
          <p:nvPr/>
        </p:nvGrpSpPr>
        <p:grpSpPr>
          <a:xfrm>
            <a:off x="4571186" y="2716273"/>
            <a:ext cx="377052" cy="360382"/>
            <a:chOff x="2213472" y="2324270"/>
            <a:chExt cx="209550" cy="200286"/>
          </a:xfrm>
        </p:grpSpPr>
        <p:sp>
          <p:nvSpPr>
            <p:cNvPr id="159" name="Freeform: Shape 255">
              <a:extLst>
                <a:ext uri="{FF2B5EF4-FFF2-40B4-BE49-F238E27FC236}">
                  <a16:creationId xmlns:a16="http://schemas.microsoft.com/office/drawing/2014/main" id="{F545C096-AF2C-310E-6AAF-3CC0204141C7}"/>
                </a:ext>
              </a:extLst>
            </p:cNvPr>
            <p:cNvSpPr/>
            <p:nvPr/>
          </p:nvSpPr>
          <p:spPr>
            <a:xfrm>
              <a:off x="2232522" y="2324270"/>
              <a:ext cx="171450" cy="180975"/>
            </a:xfrm>
            <a:custGeom>
              <a:avLst/>
              <a:gdLst>
                <a:gd name="connsiteX0" fmla="*/ 85916 w 171450"/>
                <a:gd name="connsiteY0" fmla="*/ 181235 h 180975"/>
                <a:gd name="connsiteX1" fmla="*/ 114300 w 171450"/>
                <a:gd name="connsiteY1" fmla="*/ 152660 h 180975"/>
                <a:gd name="connsiteX2" fmla="*/ 161925 w 171450"/>
                <a:gd name="connsiteY2" fmla="*/ 152660 h 180975"/>
                <a:gd name="connsiteX3" fmla="*/ 171450 w 171450"/>
                <a:gd name="connsiteY3" fmla="*/ 143135 h 180975"/>
                <a:gd name="connsiteX4" fmla="*/ 171450 w 171450"/>
                <a:gd name="connsiteY4" fmla="*/ 9785 h 180975"/>
                <a:gd name="connsiteX5" fmla="*/ 161925 w 171450"/>
                <a:gd name="connsiteY5" fmla="*/ 260 h 180975"/>
                <a:gd name="connsiteX6" fmla="*/ 114300 w 171450"/>
                <a:gd name="connsiteY6" fmla="*/ 260 h 180975"/>
                <a:gd name="connsiteX7" fmla="*/ 92869 w 171450"/>
                <a:gd name="connsiteY7" fmla="*/ 7404 h 180975"/>
                <a:gd name="connsiteX8" fmla="*/ 85725 w 171450"/>
                <a:gd name="connsiteY8" fmla="*/ 28835 h 180975"/>
                <a:gd name="connsiteX9" fmla="*/ 78581 w 171450"/>
                <a:gd name="connsiteY9" fmla="*/ 7404 h 180975"/>
                <a:gd name="connsiteX10" fmla="*/ 57150 w 171450"/>
                <a:gd name="connsiteY10" fmla="*/ 260 h 180975"/>
                <a:gd name="connsiteX11" fmla="*/ 9525 w 171450"/>
                <a:gd name="connsiteY11" fmla="*/ 260 h 180975"/>
                <a:gd name="connsiteX12" fmla="*/ 0 w 171450"/>
                <a:gd name="connsiteY12" fmla="*/ 9785 h 180975"/>
                <a:gd name="connsiteX13" fmla="*/ 0 w 171450"/>
                <a:gd name="connsiteY13" fmla="*/ 143135 h 180975"/>
                <a:gd name="connsiteX14" fmla="*/ 9525 w 171450"/>
                <a:gd name="connsiteY14" fmla="*/ 152660 h 180975"/>
                <a:gd name="connsiteX15" fmla="*/ 57150 w 171450"/>
                <a:gd name="connsiteY15" fmla="*/ 152660 h 180975"/>
                <a:gd name="connsiteX16" fmla="*/ 85916 w 171450"/>
                <a:gd name="connsiteY16" fmla="*/ 18123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450" h="180975">
                  <a:moveTo>
                    <a:pt x="85916" y="181235"/>
                  </a:moveTo>
                  <a:cubicBezTo>
                    <a:pt x="85916" y="162185"/>
                    <a:pt x="95250" y="152660"/>
                    <a:pt x="114300" y="152660"/>
                  </a:cubicBezTo>
                  <a:lnTo>
                    <a:pt x="161925" y="152660"/>
                  </a:lnTo>
                  <a:cubicBezTo>
                    <a:pt x="167164" y="152660"/>
                    <a:pt x="171450" y="148374"/>
                    <a:pt x="171450" y="143135"/>
                  </a:cubicBezTo>
                  <a:lnTo>
                    <a:pt x="171450" y="9785"/>
                  </a:lnTo>
                  <a:cubicBezTo>
                    <a:pt x="171450" y="4546"/>
                    <a:pt x="167164" y="260"/>
                    <a:pt x="161925" y="260"/>
                  </a:cubicBezTo>
                  <a:lnTo>
                    <a:pt x="114300" y="260"/>
                  </a:lnTo>
                  <a:cubicBezTo>
                    <a:pt x="106394" y="-883"/>
                    <a:pt x="98488" y="1784"/>
                    <a:pt x="92869" y="7404"/>
                  </a:cubicBezTo>
                  <a:cubicBezTo>
                    <a:pt x="87249" y="13024"/>
                    <a:pt x="84582" y="20929"/>
                    <a:pt x="85725" y="28835"/>
                  </a:cubicBezTo>
                  <a:cubicBezTo>
                    <a:pt x="86868" y="20929"/>
                    <a:pt x="84201" y="13024"/>
                    <a:pt x="78581" y="7404"/>
                  </a:cubicBezTo>
                  <a:cubicBezTo>
                    <a:pt x="72962" y="1784"/>
                    <a:pt x="65056" y="-883"/>
                    <a:pt x="57150" y="260"/>
                  </a:cubicBezTo>
                  <a:lnTo>
                    <a:pt x="9525" y="260"/>
                  </a:lnTo>
                  <a:cubicBezTo>
                    <a:pt x="4286" y="260"/>
                    <a:pt x="0" y="4546"/>
                    <a:pt x="0" y="9785"/>
                  </a:cubicBezTo>
                  <a:lnTo>
                    <a:pt x="0" y="143135"/>
                  </a:lnTo>
                  <a:cubicBezTo>
                    <a:pt x="0" y="148374"/>
                    <a:pt x="4286" y="152660"/>
                    <a:pt x="9525" y="152660"/>
                  </a:cubicBezTo>
                  <a:lnTo>
                    <a:pt x="57150" y="152660"/>
                  </a:lnTo>
                  <a:cubicBezTo>
                    <a:pt x="76200" y="152660"/>
                    <a:pt x="85916" y="162185"/>
                    <a:pt x="85916" y="181235"/>
                  </a:cubicBezTo>
                  <a:close/>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160" name="Freeform: Shape 256">
              <a:extLst>
                <a:ext uri="{FF2B5EF4-FFF2-40B4-BE49-F238E27FC236}">
                  <a16:creationId xmlns:a16="http://schemas.microsoft.com/office/drawing/2014/main" id="{3F59F57A-9177-29A1-12BA-ABEC08015278}"/>
                </a:ext>
              </a:extLst>
            </p:cNvPr>
            <p:cNvSpPr/>
            <p:nvPr/>
          </p:nvSpPr>
          <p:spPr>
            <a:xfrm>
              <a:off x="2213472" y="2343581"/>
              <a:ext cx="209550" cy="180975"/>
            </a:xfrm>
            <a:custGeom>
              <a:avLst/>
              <a:gdLst>
                <a:gd name="connsiteX0" fmla="*/ 190500 w 209550"/>
                <a:gd name="connsiteY0" fmla="*/ 0 h 180975"/>
                <a:gd name="connsiteX1" fmla="*/ 200025 w 209550"/>
                <a:gd name="connsiteY1" fmla="*/ 0 h 180975"/>
                <a:gd name="connsiteX2" fmla="*/ 209550 w 209550"/>
                <a:gd name="connsiteY2" fmla="*/ 9525 h 180975"/>
                <a:gd name="connsiteX3" fmla="*/ 209550 w 209550"/>
                <a:gd name="connsiteY3" fmla="*/ 142875 h 180975"/>
                <a:gd name="connsiteX4" fmla="*/ 200025 w 209550"/>
                <a:gd name="connsiteY4" fmla="*/ 152400 h 180975"/>
                <a:gd name="connsiteX5" fmla="*/ 152400 w 209550"/>
                <a:gd name="connsiteY5" fmla="*/ 152400 h 180975"/>
                <a:gd name="connsiteX6" fmla="*/ 119063 w 209550"/>
                <a:gd name="connsiteY6" fmla="*/ 180975 h 180975"/>
                <a:gd name="connsiteX7" fmla="*/ 90488 w 209550"/>
                <a:gd name="connsiteY7" fmla="*/ 180975 h 180975"/>
                <a:gd name="connsiteX8" fmla="*/ 57150 w 209550"/>
                <a:gd name="connsiteY8" fmla="*/ 152400 h 180975"/>
                <a:gd name="connsiteX9" fmla="*/ 9525 w 209550"/>
                <a:gd name="connsiteY9" fmla="*/ 152400 h 180975"/>
                <a:gd name="connsiteX10" fmla="*/ 0 w 209550"/>
                <a:gd name="connsiteY10" fmla="*/ 142875 h 180975"/>
                <a:gd name="connsiteX11" fmla="*/ 0 w 209550"/>
                <a:gd name="connsiteY11" fmla="*/ 9525 h 180975"/>
                <a:gd name="connsiteX12" fmla="*/ 9525 w 209550"/>
                <a:gd name="connsiteY12" fmla="*/ 0 h 180975"/>
                <a:gd name="connsiteX13" fmla="*/ 19050 w 209550"/>
                <a:gd name="connsiteY13" fmla="*/ 0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9550" h="180975">
                  <a:moveTo>
                    <a:pt x="190500" y="0"/>
                  </a:moveTo>
                  <a:lnTo>
                    <a:pt x="200025" y="0"/>
                  </a:lnTo>
                  <a:cubicBezTo>
                    <a:pt x="205264" y="0"/>
                    <a:pt x="209550" y="4286"/>
                    <a:pt x="209550" y="9525"/>
                  </a:cubicBezTo>
                  <a:lnTo>
                    <a:pt x="209550" y="142875"/>
                  </a:lnTo>
                  <a:cubicBezTo>
                    <a:pt x="209550" y="148114"/>
                    <a:pt x="205264" y="152400"/>
                    <a:pt x="200025" y="152400"/>
                  </a:cubicBezTo>
                  <a:lnTo>
                    <a:pt x="152400" y="152400"/>
                  </a:lnTo>
                  <a:cubicBezTo>
                    <a:pt x="133350" y="152400"/>
                    <a:pt x="119063" y="161925"/>
                    <a:pt x="119063" y="180975"/>
                  </a:cubicBezTo>
                  <a:lnTo>
                    <a:pt x="90488" y="180975"/>
                  </a:lnTo>
                  <a:cubicBezTo>
                    <a:pt x="90488" y="161925"/>
                    <a:pt x="76200" y="152400"/>
                    <a:pt x="57150" y="152400"/>
                  </a:cubicBezTo>
                  <a:lnTo>
                    <a:pt x="9525" y="152400"/>
                  </a:lnTo>
                  <a:cubicBezTo>
                    <a:pt x="4286" y="152400"/>
                    <a:pt x="0" y="148114"/>
                    <a:pt x="0" y="142875"/>
                  </a:cubicBezTo>
                  <a:lnTo>
                    <a:pt x="0" y="9525"/>
                  </a:lnTo>
                  <a:cubicBezTo>
                    <a:pt x="0" y="4286"/>
                    <a:pt x="4286" y="0"/>
                    <a:pt x="9525" y="0"/>
                  </a:cubicBezTo>
                  <a:lnTo>
                    <a:pt x="19050" y="0"/>
                  </a:ln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161" name="Freeform: Shape 257">
              <a:extLst>
                <a:ext uri="{FF2B5EF4-FFF2-40B4-BE49-F238E27FC236}">
                  <a16:creationId xmlns:a16="http://schemas.microsoft.com/office/drawing/2014/main" id="{E9D2983F-0559-BC2C-9F9A-5B3E3BDE087C}"/>
                </a:ext>
              </a:extLst>
            </p:cNvPr>
            <p:cNvSpPr/>
            <p:nvPr/>
          </p:nvSpPr>
          <p:spPr>
            <a:xfrm>
              <a:off x="2318247" y="2353106"/>
              <a:ext cx="9525" cy="142875"/>
            </a:xfrm>
            <a:custGeom>
              <a:avLst/>
              <a:gdLst>
                <a:gd name="connsiteX0" fmla="*/ 0 w 0"/>
                <a:gd name="connsiteY0" fmla="*/ 0 h 142875"/>
                <a:gd name="connsiteX1" fmla="*/ 0 w 0"/>
                <a:gd name="connsiteY1" fmla="*/ 147638 h 142875"/>
              </a:gdLst>
              <a:ahLst/>
              <a:cxnLst>
                <a:cxn ang="0">
                  <a:pos x="connsiteX0" y="connsiteY0"/>
                </a:cxn>
                <a:cxn ang="0">
                  <a:pos x="connsiteX1" y="connsiteY1"/>
                </a:cxn>
              </a:cxnLst>
              <a:rect l="l" t="t" r="r" b="b"/>
              <a:pathLst>
                <a:path h="142875">
                  <a:moveTo>
                    <a:pt x="0" y="0"/>
                  </a:moveTo>
                  <a:lnTo>
                    <a:pt x="0" y="147638"/>
                  </a:lnTo>
                </a:path>
              </a:pathLst>
            </a:custGeom>
            <a:noFill/>
            <a:ln w="127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grpSp>
      <p:grpSp>
        <p:nvGrpSpPr>
          <p:cNvPr id="106" name="Group 105">
            <a:extLst>
              <a:ext uri="{FF2B5EF4-FFF2-40B4-BE49-F238E27FC236}">
                <a16:creationId xmlns:a16="http://schemas.microsoft.com/office/drawing/2014/main" id="{12005BE6-09CA-3CD7-AAA7-D6E029F343BE}"/>
              </a:ext>
            </a:extLst>
          </p:cNvPr>
          <p:cNvGrpSpPr/>
          <p:nvPr/>
        </p:nvGrpSpPr>
        <p:grpSpPr>
          <a:xfrm>
            <a:off x="6952137" y="2416315"/>
            <a:ext cx="960300" cy="960298"/>
            <a:chOff x="7308678" y="4086536"/>
            <a:chExt cx="647078" cy="647076"/>
          </a:xfrm>
        </p:grpSpPr>
        <p:grpSp>
          <p:nvGrpSpPr>
            <p:cNvPr id="111" name="Group 53">
              <a:extLst>
                <a:ext uri="{FF2B5EF4-FFF2-40B4-BE49-F238E27FC236}">
                  <a16:creationId xmlns:a16="http://schemas.microsoft.com/office/drawing/2014/main" id="{382A2A4E-A37E-CE30-68F0-0C470CE4FE42}"/>
                </a:ext>
              </a:extLst>
            </p:cNvPr>
            <p:cNvGrpSpPr/>
            <p:nvPr/>
          </p:nvGrpSpPr>
          <p:grpSpPr>
            <a:xfrm>
              <a:off x="7308678" y="4086536"/>
              <a:ext cx="647078" cy="647076"/>
              <a:chOff x="4935030" y="1155657"/>
              <a:chExt cx="1119116" cy="1119112"/>
            </a:xfrm>
          </p:grpSpPr>
          <p:sp>
            <p:nvSpPr>
              <p:cNvPr id="113" name="Oval 112">
                <a:extLst>
                  <a:ext uri="{FF2B5EF4-FFF2-40B4-BE49-F238E27FC236}">
                    <a16:creationId xmlns:a16="http://schemas.microsoft.com/office/drawing/2014/main" id="{BC1750EC-0AF5-4323-C91A-027F6C72CB61}"/>
                  </a:ext>
                </a:extLst>
              </p:cNvPr>
              <p:cNvSpPr/>
              <p:nvPr/>
            </p:nvSpPr>
            <p:spPr>
              <a:xfrm>
                <a:off x="4935030"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5758"/>
                  </a:solidFill>
                  <a:effectLst/>
                  <a:uLnTx/>
                  <a:uFillTx/>
                  <a:latin typeface="TWK Everett" panose="020B0204000000000000" pitchFamily="34" charset="0"/>
                  <a:ea typeface="+mn-ea"/>
                  <a:cs typeface="+mn-cs"/>
                  <a:sym typeface="TWK Everett" panose="020B0204000000000000" pitchFamily="34" charset="0"/>
                </a:endParaRPr>
              </a:p>
            </p:txBody>
          </p:sp>
          <p:sp>
            <p:nvSpPr>
              <p:cNvPr id="114" name="Rectangle: Rounded Corners 164">
                <a:extLst>
                  <a:ext uri="{FF2B5EF4-FFF2-40B4-BE49-F238E27FC236}">
                    <a16:creationId xmlns:a16="http://schemas.microsoft.com/office/drawing/2014/main" id="{AACF028A-5CFB-C6D4-0152-79623F8EC819}"/>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rgbClr val="FFFFFF"/>
                  </a:solidFill>
                  <a:effectLst/>
                  <a:uLnTx/>
                  <a:uFillTx/>
                  <a:latin typeface="TWK Everett" panose="020B0204000000000000" pitchFamily="34" charset="0"/>
                  <a:ea typeface="+mn-ea"/>
                  <a:cs typeface="+mn-cs"/>
                </a:endParaRPr>
              </a:p>
            </p:txBody>
          </p:sp>
          <p:sp>
            <p:nvSpPr>
              <p:cNvPr id="115" name="Rectangle: Rounded Corners 165">
                <a:extLst>
                  <a:ext uri="{FF2B5EF4-FFF2-40B4-BE49-F238E27FC236}">
                    <a16:creationId xmlns:a16="http://schemas.microsoft.com/office/drawing/2014/main" id="{F6AFB54B-0B1B-CC17-9DF9-DDCD0E2E8B04}"/>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rgbClr val="FFFFFF"/>
                  </a:solidFill>
                  <a:effectLst/>
                  <a:uLnTx/>
                  <a:uFillTx/>
                  <a:latin typeface="TWK Everett" panose="020B0204000000000000" pitchFamily="34" charset="0"/>
                  <a:ea typeface="+mn-ea"/>
                  <a:cs typeface="+mn-cs"/>
                </a:endParaRPr>
              </a:p>
            </p:txBody>
          </p:sp>
        </p:grpSp>
        <p:sp>
          <p:nvSpPr>
            <p:cNvPr id="112" name="Rectangle: Rounded Corners 165">
              <a:extLst>
                <a:ext uri="{FF2B5EF4-FFF2-40B4-BE49-F238E27FC236}">
                  <a16:creationId xmlns:a16="http://schemas.microsoft.com/office/drawing/2014/main" id="{2DCE8AE5-EC4F-F175-3ADF-4345A649C5A0}"/>
                </a:ext>
              </a:extLst>
            </p:cNvPr>
            <p:cNvSpPr/>
            <p:nvPr/>
          </p:nvSpPr>
          <p:spPr>
            <a:xfrm>
              <a:off x="7346555" y="4124411"/>
              <a:ext cx="571325" cy="571325"/>
            </a:xfrm>
            <a:prstGeom prst="ellipse">
              <a:avLst/>
            </a:prstGeom>
            <a:solidFill>
              <a:srgbClr val="1F728A"/>
            </a:solidFill>
            <a:ln w="15875" cap="flat" cmpd="sng" algn="ctr">
              <a:noFill/>
              <a:prstDash val="solid"/>
            </a:ln>
            <a:effectLst>
              <a:outerShdw blurRad="127000" dist="38100" dir="13500000" algn="br" rotWithShape="0">
                <a:srgbClr val="FFFFFF">
                  <a:alpha val="70000"/>
                </a:srgbClr>
              </a:outerShdw>
            </a:effectLst>
          </p:spPr>
          <p:txBody>
            <a:bodyPr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grpSp>
      <p:grpSp>
        <p:nvGrpSpPr>
          <p:cNvPr id="162" name="Group 161">
            <a:extLst>
              <a:ext uri="{FF2B5EF4-FFF2-40B4-BE49-F238E27FC236}">
                <a16:creationId xmlns:a16="http://schemas.microsoft.com/office/drawing/2014/main" id="{82B870E4-9C59-C4AE-4BF4-0BC5B1C77116}"/>
              </a:ext>
            </a:extLst>
          </p:cNvPr>
          <p:cNvGrpSpPr/>
          <p:nvPr/>
        </p:nvGrpSpPr>
        <p:grpSpPr>
          <a:xfrm>
            <a:off x="7237430" y="2692170"/>
            <a:ext cx="389714" cy="408588"/>
            <a:chOff x="2014452" y="6026532"/>
            <a:chExt cx="207684" cy="217741"/>
          </a:xfrm>
        </p:grpSpPr>
        <p:sp>
          <p:nvSpPr>
            <p:cNvPr id="163" name="Freeform: Shape 879">
              <a:extLst>
                <a:ext uri="{FF2B5EF4-FFF2-40B4-BE49-F238E27FC236}">
                  <a16:creationId xmlns:a16="http://schemas.microsoft.com/office/drawing/2014/main" id="{781D1B9B-A1E3-E8F0-B64C-F9ACED3B6EA0}"/>
                </a:ext>
              </a:extLst>
            </p:cNvPr>
            <p:cNvSpPr/>
            <p:nvPr/>
          </p:nvSpPr>
          <p:spPr>
            <a:xfrm>
              <a:off x="2136411" y="6036819"/>
              <a:ext cx="85725" cy="200025"/>
            </a:xfrm>
            <a:custGeom>
              <a:avLst/>
              <a:gdLst>
                <a:gd name="connsiteX0" fmla="*/ 0 w 85725"/>
                <a:gd name="connsiteY0" fmla="*/ 0 h 200025"/>
                <a:gd name="connsiteX1" fmla="*/ 85725 w 85725"/>
                <a:gd name="connsiteY1" fmla="*/ 92107 h 200025"/>
                <a:gd name="connsiteX2" fmla="*/ 47625 w 85725"/>
                <a:gd name="connsiteY2" fmla="*/ 166973 h 200025"/>
                <a:gd name="connsiteX3" fmla="*/ 47625 w 85725"/>
                <a:gd name="connsiteY3" fmla="*/ 208788 h 200025"/>
              </a:gdLst>
              <a:ahLst/>
              <a:cxnLst>
                <a:cxn ang="0">
                  <a:pos x="connsiteX0" y="connsiteY0"/>
                </a:cxn>
                <a:cxn ang="0">
                  <a:pos x="connsiteX1" y="connsiteY1"/>
                </a:cxn>
                <a:cxn ang="0">
                  <a:pos x="connsiteX2" y="connsiteY2"/>
                </a:cxn>
                <a:cxn ang="0">
                  <a:pos x="connsiteX3" y="connsiteY3"/>
                </a:cxn>
              </a:cxnLst>
              <a:rect l="l" t="t" r="r" b="b"/>
              <a:pathLst>
                <a:path w="85725" h="200025">
                  <a:moveTo>
                    <a:pt x="0" y="0"/>
                  </a:moveTo>
                  <a:cubicBezTo>
                    <a:pt x="46387" y="5810"/>
                    <a:pt x="85725" y="44863"/>
                    <a:pt x="85725" y="92107"/>
                  </a:cubicBezTo>
                  <a:cubicBezTo>
                    <a:pt x="85725" y="121730"/>
                    <a:pt x="71533" y="149543"/>
                    <a:pt x="47625" y="166973"/>
                  </a:cubicBezTo>
                  <a:lnTo>
                    <a:pt x="47625" y="208788"/>
                  </a:lnTo>
                </a:path>
              </a:pathLst>
            </a:custGeom>
            <a:no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164" name="Freeform: Shape 880">
              <a:extLst>
                <a:ext uri="{FF2B5EF4-FFF2-40B4-BE49-F238E27FC236}">
                  <a16:creationId xmlns:a16="http://schemas.microsoft.com/office/drawing/2014/main" id="{E8382052-5BE3-E0CD-9773-614A99853AE6}"/>
                </a:ext>
              </a:extLst>
            </p:cNvPr>
            <p:cNvSpPr/>
            <p:nvPr/>
          </p:nvSpPr>
          <p:spPr>
            <a:xfrm>
              <a:off x="2014452" y="6037104"/>
              <a:ext cx="85725" cy="133350"/>
            </a:xfrm>
            <a:custGeom>
              <a:avLst/>
              <a:gdLst>
                <a:gd name="connsiteX0" fmla="*/ 26709 w 85725"/>
                <a:gd name="connsiteY0" fmla="*/ 136970 h 133350"/>
                <a:gd name="connsiteX1" fmla="*/ 26709 w 85725"/>
                <a:gd name="connsiteY1" fmla="*/ 132207 h 133350"/>
                <a:gd name="connsiteX2" fmla="*/ 4706 w 85725"/>
                <a:gd name="connsiteY2" fmla="*/ 132207 h 133350"/>
                <a:gd name="connsiteX3" fmla="*/ 896 w 85725"/>
                <a:gd name="connsiteY3" fmla="*/ 130207 h 133350"/>
                <a:gd name="connsiteX4" fmla="*/ 229 w 85725"/>
                <a:gd name="connsiteY4" fmla="*/ 125921 h 133350"/>
                <a:gd name="connsiteX5" fmla="*/ 93384 w 85725"/>
                <a:gd name="connsiteY5" fmla="*/ 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725" h="133350">
                  <a:moveTo>
                    <a:pt x="26709" y="136970"/>
                  </a:moveTo>
                  <a:lnTo>
                    <a:pt x="26709" y="132207"/>
                  </a:lnTo>
                  <a:lnTo>
                    <a:pt x="4706" y="132207"/>
                  </a:lnTo>
                  <a:cubicBezTo>
                    <a:pt x="3182" y="132207"/>
                    <a:pt x="1753" y="131445"/>
                    <a:pt x="896" y="130207"/>
                  </a:cubicBezTo>
                  <a:cubicBezTo>
                    <a:pt x="39" y="128969"/>
                    <a:pt x="-247" y="127349"/>
                    <a:pt x="229" y="125921"/>
                  </a:cubicBezTo>
                  <a:cubicBezTo>
                    <a:pt x="18422" y="69628"/>
                    <a:pt x="31471" y="9049"/>
                    <a:pt x="93384" y="0"/>
                  </a:cubicBezTo>
                </a:path>
              </a:pathLst>
            </a:custGeom>
            <a:no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165" name="Freeform: Shape 881">
              <a:extLst>
                <a:ext uri="{FF2B5EF4-FFF2-40B4-BE49-F238E27FC236}">
                  <a16:creationId xmlns:a16="http://schemas.microsoft.com/office/drawing/2014/main" id="{50F12C7A-7B7F-481E-1BE2-338C84877795}"/>
                </a:ext>
              </a:extLst>
            </p:cNvPr>
            <p:cNvSpPr/>
            <p:nvPr/>
          </p:nvSpPr>
          <p:spPr>
            <a:xfrm>
              <a:off x="2061068" y="6225223"/>
              <a:ext cx="19050" cy="19050"/>
            </a:xfrm>
            <a:custGeom>
              <a:avLst/>
              <a:gdLst>
                <a:gd name="connsiteX0" fmla="*/ 27718 w 19050"/>
                <a:gd name="connsiteY0" fmla="*/ 20384 h 19050"/>
                <a:gd name="connsiteX1" fmla="*/ 27718 w 19050"/>
                <a:gd name="connsiteY1" fmla="*/ 1334 h 19050"/>
                <a:gd name="connsiteX2" fmla="*/ 8668 w 19050"/>
                <a:gd name="connsiteY2" fmla="*/ 1334 h 19050"/>
                <a:gd name="connsiteX3" fmla="*/ 0 w 19050"/>
                <a:gd name="connsiteY3" fmla="*/ 0 h 19050"/>
              </a:gdLst>
              <a:ahLst/>
              <a:cxnLst>
                <a:cxn ang="0">
                  <a:pos x="connsiteX0" y="connsiteY0"/>
                </a:cxn>
                <a:cxn ang="0">
                  <a:pos x="connsiteX1" y="connsiteY1"/>
                </a:cxn>
                <a:cxn ang="0">
                  <a:pos x="connsiteX2" y="connsiteY2"/>
                </a:cxn>
                <a:cxn ang="0">
                  <a:pos x="connsiteX3" y="connsiteY3"/>
                </a:cxn>
              </a:cxnLst>
              <a:rect l="l" t="t" r="r" b="b"/>
              <a:pathLst>
                <a:path w="19050" h="19050">
                  <a:moveTo>
                    <a:pt x="27718" y="20384"/>
                  </a:moveTo>
                  <a:lnTo>
                    <a:pt x="27718" y="1334"/>
                  </a:lnTo>
                  <a:lnTo>
                    <a:pt x="8668" y="1334"/>
                  </a:lnTo>
                  <a:cubicBezTo>
                    <a:pt x="5715" y="1334"/>
                    <a:pt x="2762" y="857"/>
                    <a:pt x="0" y="0"/>
                  </a:cubicBezTo>
                </a:path>
              </a:pathLst>
            </a:custGeom>
            <a:no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166" name="Freeform: Shape 882">
              <a:extLst>
                <a:ext uri="{FF2B5EF4-FFF2-40B4-BE49-F238E27FC236}">
                  <a16:creationId xmlns:a16="http://schemas.microsoft.com/office/drawing/2014/main" id="{D53F6654-6964-CCE5-F49D-CF2CA7211193}"/>
                </a:ext>
              </a:extLst>
            </p:cNvPr>
            <p:cNvSpPr/>
            <p:nvPr/>
          </p:nvSpPr>
          <p:spPr>
            <a:xfrm>
              <a:off x="2107836" y="6026532"/>
              <a:ext cx="28575" cy="76200"/>
            </a:xfrm>
            <a:custGeom>
              <a:avLst/>
              <a:gdLst>
                <a:gd name="connsiteX0" fmla="*/ 0 w 28575"/>
                <a:gd name="connsiteY0" fmla="*/ 9525 h 76200"/>
                <a:gd name="connsiteX1" fmla="*/ 9525 w 28575"/>
                <a:gd name="connsiteY1" fmla="*/ 0 h 76200"/>
                <a:gd name="connsiteX2" fmla="*/ 19050 w 28575"/>
                <a:gd name="connsiteY2" fmla="*/ 0 h 76200"/>
                <a:gd name="connsiteX3" fmla="*/ 28575 w 28575"/>
                <a:gd name="connsiteY3" fmla="*/ 9525 h 76200"/>
                <a:gd name="connsiteX4" fmla="*/ 28575 w 28575"/>
                <a:gd name="connsiteY4" fmla="*/ 76200 h 76200"/>
                <a:gd name="connsiteX5" fmla="*/ 19050 w 28575"/>
                <a:gd name="connsiteY5" fmla="*/ 85725 h 76200"/>
                <a:gd name="connsiteX6" fmla="*/ 9525 w 28575"/>
                <a:gd name="connsiteY6" fmla="*/ 85725 h 76200"/>
                <a:gd name="connsiteX7" fmla="*/ 0 w 28575"/>
                <a:gd name="connsiteY7" fmla="*/ 76200 h 76200"/>
                <a:gd name="connsiteX8" fmla="*/ 0 w 28575"/>
                <a:gd name="connsiteY8" fmla="*/ 9525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75" h="76200">
                  <a:moveTo>
                    <a:pt x="0" y="9525"/>
                  </a:moveTo>
                  <a:cubicBezTo>
                    <a:pt x="0" y="4286"/>
                    <a:pt x="4286" y="0"/>
                    <a:pt x="9525" y="0"/>
                  </a:cubicBezTo>
                  <a:lnTo>
                    <a:pt x="19050" y="0"/>
                  </a:lnTo>
                  <a:cubicBezTo>
                    <a:pt x="24289" y="0"/>
                    <a:pt x="28575" y="4286"/>
                    <a:pt x="28575" y="9525"/>
                  </a:cubicBezTo>
                  <a:lnTo>
                    <a:pt x="28575" y="76200"/>
                  </a:lnTo>
                  <a:cubicBezTo>
                    <a:pt x="28575" y="81439"/>
                    <a:pt x="24289" y="85725"/>
                    <a:pt x="19050" y="85725"/>
                  </a:cubicBezTo>
                  <a:lnTo>
                    <a:pt x="9525" y="85725"/>
                  </a:lnTo>
                  <a:cubicBezTo>
                    <a:pt x="4286" y="85725"/>
                    <a:pt x="0" y="81439"/>
                    <a:pt x="0" y="76200"/>
                  </a:cubicBezTo>
                  <a:lnTo>
                    <a:pt x="0" y="9525"/>
                  </a:lnTo>
                  <a:close/>
                </a:path>
              </a:pathLst>
            </a:custGeom>
            <a:no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167" name="Freeform: Shape 883">
              <a:extLst>
                <a:ext uri="{FF2B5EF4-FFF2-40B4-BE49-F238E27FC236}">
                  <a16:creationId xmlns:a16="http://schemas.microsoft.com/office/drawing/2014/main" id="{3501106D-0ABD-A8BD-66E4-7799F0A6D434}"/>
                </a:ext>
              </a:extLst>
            </p:cNvPr>
            <p:cNvSpPr/>
            <p:nvPr/>
          </p:nvSpPr>
          <p:spPr>
            <a:xfrm>
              <a:off x="2107836" y="6131306"/>
              <a:ext cx="28575" cy="28575"/>
            </a:xfrm>
            <a:custGeom>
              <a:avLst/>
              <a:gdLst>
                <a:gd name="connsiteX0" fmla="*/ 14288 w 28575"/>
                <a:gd name="connsiteY0" fmla="*/ 28575 h 28575"/>
                <a:gd name="connsiteX1" fmla="*/ 28575 w 28575"/>
                <a:gd name="connsiteY1" fmla="*/ 14288 h 28575"/>
                <a:gd name="connsiteX2" fmla="*/ 14288 w 28575"/>
                <a:gd name="connsiteY2" fmla="*/ 0 h 28575"/>
                <a:gd name="connsiteX3" fmla="*/ 0 w 28575"/>
                <a:gd name="connsiteY3" fmla="*/ 14288 h 28575"/>
                <a:gd name="connsiteX4" fmla="*/ 14288 w 28575"/>
                <a:gd name="connsiteY4" fmla="*/ 28575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4288" y="28575"/>
                  </a:moveTo>
                  <a:cubicBezTo>
                    <a:pt x="22193" y="28575"/>
                    <a:pt x="28575" y="22193"/>
                    <a:pt x="28575" y="14288"/>
                  </a:cubicBezTo>
                  <a:cubicBezTo>
                    <a:pt x="28575" y="6382"/>
                    <a:pt x="22193" y="0"/>
                    <a:pt x="14288" y="0"/>
                  </a:cubicBezTo>
                  <a:cubicBezTo>
                    <a:pt x="6382" y="0"/>
                    <a:pt x="0" y="6382"/>
                    <a:pt x="0" y="14288"/>
                  </a:cubicBezTo>
                  <a:cubicBezTo>
                    <a:pt x="0" y="22193"/>
                    <a:pt x="6382" y="28575"/>
                    <a:pt x="14288" y="28575"/>
                  </a:cubicBezTo>
                  <a:close/>
                </a:path>
              </a:pathLst>
            </a:custGeom>
            <a:no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168" name="Freeform: Shape 884">
              <a:extLst>
                <a:ext uri="{FF2B5EF4-FFF2-40B4-BE49-F238E27FC236}">
                  <a16:creationId xmlns:a16="http://schemas.microsoft.com/office/drawing/2014/main" id="{ADE721B7-5F72-791E-F2E7-8DA2BE7EC6E1}"/>
                </a:ext>
              </a:extLst>
            </p:cNvPr>
            <p:cNvSpPr/>
            <p:nvPr/>
          </p:nvSpPr>
          <p:spPr>
            <a:xfrm>
              <a:off x="2079247" y="6105113"/>
              <a:ext cx="85725" cy="76200"/>
            </a:xfrm>
            <a:custGeom>
              <a:avLst/>
              <a:gdLst>
                <a:gd name="connsiteX0" fmla="*/ 56879 w 85725"/>
                <a:gd name="connsiteY0" fmla="*/ 0 h 76200"/>
                <a:gd name="connsiteX1" fmla="*/ 85168 w 85725"/>
                <a:gd name="connsiteY1" fmla="*/ 47625 h 76200"/>
                <a:gd name="connsiteX2" fmla="*/ 42877 w 85725"/>
                <a:gd name="connsiteY2" fmla="*/ 83439 h 76200"/>
                <a:gd name="connsiteX3" fmla="*/ 586 w 85725"/>
                <a:gd name="connsiteY3" fmla="*/ 47625 h 76200"/>
                <a:gd name="connsiteX4" fmla="*/ 28875 w 85725"/>
                <a:gd name="connsiteY4" fmla="*/ 0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76200">
                  <a:moveTo>
                    <a:pt x="56879" y="0"/>
                  </a:moveTo>
                  <a:cubicBezTo>
                    <a:pt x="76691" y="6858"/>
                    <a:pt x="88597" y="26956"/>
                    <a:pt x="85168" y="47625"/>
                  </a:cubicBezTo>
                  <a:cubicBezTo>
                    <a:pt x="81739" y="68294"/>
                    <a:pt x="63832" y="83439"/>
                    <a:pt x="42877" y="83439"/>
                  </a:cubicBezTo>
                  <a:cubicBezTo>
                    <a:pt x="21922" y="83439"/>
                    <a:pt x="4110" y="68294"/>
                    <a:pt x="586" y="47625"/>
                  </a:cubicBezTo>
                  <a:cubicBezTo>
                    <a:pt x="-2843" y="26956"/>
                    <a:pt x="9063" y="6858"/>
                    <a:pt x="28875" y="0"/>
                  </a:cubicBezTo>
                </a:path>
              </a:pathLst>
            </a:custGeom>
            <a:no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169" name="Freeform: Shape 885">
              <a:extLst>
                <a:ext uri="{FF2B5EF4-FFF2-40B4-BE49-F238E27FC236}">
                  <a16:creationId xmlns:a16="http://schemas.microsoft.com/office/drawing/2014/main" id="{AD6906EF-FDA8-F9C3-A8FE-C76AEA8CF0B1}"/>
                </a:ext>
              </a:extLst>
            </p:cNvPr>
            <p:cNvSpPr/>
            <p:nvPr/>
          </p:nvSpPr>
          <p:spPr>
            <a:xfrm>
              <a:off x="2022111" y="6193219"/>
              <a:ext cx="28575" cy="19050"/>
            </a:xfrm>
            <a:custGeom>
              <a:avLst/>
              <a:gdLst>
                <a:gd name="connsiteX0" fmla="*/ 0 w 28575"/>
                <a:gd name="connsiteY0" fmla="*/ 11906 h 19050"/>
                <a:gd name="connsiteX1" fmla="*/ 11906 w 28575"/>
                <a:gd name="connsiteY1" fmla="*/ 0 h 19050"/>
                <a:gd name="connsiteX2" fmla="*/ 16669 w 28575"/>
                <a:gd name="connsiteY2" fmla="*/ 0 h 19050"/>
                <a:gd name="connsiteX3" fmla="*/ 28575 w 28575"/>
                <a:gd name="connsiteY3" fmla="*/ 11906 h 19050"/>
                <a:gd name="connsiteX4" fmla="*/ 28575 w 28575"/>
                <a:gd name="connsiteY4" fmla="*/ 11906 h 19050"/>
                <a:gd name="connsiteX5" fmla="*/ 16669 w 28575"/>
                <a:gd name="connsiteY5" fmla="*/ 23813 h 19050"/>
                <a:gd name="connsiteX6" fmla="*/ 11906 w 28575"/>
                <a:gd name="connsiteY6" fmla="*/ 23813 h 19050"/>
                <a:gd name="connsiteX7" fmla="*/ 0 w 28575"/>
                <a:gd name="connsiteY7" fmla="*/ 11906 h 19050"/>
                <a:gd name="connsiteX8" fmla="*/ 0 w 28575"/>
                <a:gd name="connsiteY8" fmla="*/ 1190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75" h="19050">
                  <a:moveTo>
                    <a:pt x="0" y="11906"/>
                  </a:moveTo>
                  <a:cubicBezTo>
                    <a:pt x="0" y="5334"/>
                    <a:pt x="5334" y="0"/>
                    <a:pt x="11906" y="0"/>
                  </a:cubicBezTo>
                  <a:lnTo>
                    <a:pt x="16669" y="0"/>
                  </a:lnTo>
                  <a:cubicBezTo>
                    <a:pt x="23241" y="0"/>
                    <a:pt x="28575" y="5334"/>
                    <a:pt x="28575" y="11906"/>
                  </a:cubicBezTo>
                  <a:lnTo>
                    <a:pt x="28575" y="11906"/>
                  </a:lnTo>
                  <a:cubicBezTo>
                    <a:pt x="28575" y="18478"/>
                    <a:pt x="23241" y="23813"/>
                    <a:pt x="16669" y="23813"/>
                  </a:cubicBezTo>
                  <a:lnTo>
                    <a:pt x="11906" y="23813"/>
                  </a:lnTo>
                  <a:cubicBezTo>
                    <a:pt x="5334" y="23813"/>
                    <a:pt x="0" y="18478"/>
                    <a:pt x="0" y="11906"/>
                  </a:cubicBezTo>
                  <a:lnTo>
                    <a:pt x="0" y="11906"/>
                  </a:lnTo>
                  <a:close/>
                </a:path>
              </a:pathLst>
            </a:custGeom>
            <a:no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170" name="Freeform: Shape 886">
              <a:extLst>
                <a:ext uri="{FF2B5EF4-FFF2-40B4-BE49-F238E27FC236}">
                  <a16:creationId xmlns:a16="http://schemas.microsoft.com/office/drawing/2014/main" id="{CF95DBAD-8491-CD72-3E53-7D2A0F6A71FD}"/>
                </a:ext>
              </a:extLst>
            </p:cNvPr>
            <p:cNvSpPr/>
            <p:nvPr/>
          </p:nvSpPr>
          <p:spPr>
            <a:xfrm>
              <a:off x="2050591" y="6159215"/>
              <a:ext cx="66675" cy="38100"/>
            </a:xfrm>
            <a:custGeom>
              <a:avLst/>
              <a:gdLst>
                <a:gd name="connsiteX0" fmla="*/ 67151 w 66675"/>
                <a:gd name="connsiteY0" fmla="*/ 0 h 38100"/>
                <a:gd name="connsiteX1" fmla="*/ 0 w 66675"/>
                <a:gd name="connsiteY1" fmla="*/ 45911 h 38100"/>
              </a:gdLst>
              <a:ahLst/>
              <a:cxnLst>
                <a:cxn ang="0">
                  <a:pos x="connsiteX0" y="connsiteY0"/>
                </a:cxn>
                <a:cxn ang="0">
                  <a:pos x="connsiteX1" y="connsiteY1"/>
                </a:cxn>
              </a:cxnLst>
              <a:rect l="l" t="t" r="r" b="b"/>
              <a:pathLst>
                <a:path w="66675" h="38100">
                  <a:moveTo>
                    <a:pt x="67151" y="0"/>
                  </a:moveTo>
                  <a:cubicBezTo>
                    <a:pt x="50768" y="26289"/>
                    <a:pt x="23050" y="45911"/>
                    <a:pt x="0" y="45911"/>
                  </a:cubicBezTo>
                </a:path>
              </a:pathLst>
            </a:custGeom>
            <a:no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grpSp>
      <p:grpSp>
        <p:nvGrpSpPr>
          <p:cNvPr id="117" name="Group 116">
            <a:extLst>
              <a:ext uri="{FF2B5EF4-FFF2-40B4-BE49-F238E27FC236}">
                <a16:creationId xmlns:a16="http://schemas.microsoft.com/office/drawing/2014/main" id="{F930AFD3-69AC-BDFC-24B9-5CC89C6E0A90}"/>
              </a:ext>
            </a:extLst>
          </p:cNvPr>
          <p:cNvGrpSpPr/>
          <p:nvPr/>
        </p:nvGrpSpPr>
        <p:grpSpPr>
          <a:xfrm>
            <a:off x="9624713" y="2416315"/>
            <a:ext cx="960300" cy="960298"/>
            <a:chOff x="7308678" y="4086536"/>
            <a:chExt cx="647078" cy="647076"/>
          </a:xfrm>
        </p:grpSpPr>
        <p:grpSp>
          <p:nvGrpSpPr>
            <p:cNvPr id="122" name="Group 53">
              <a:extLst>
                <a:ext uri="{FF2B5EF4-FFF2-40B4-BE49-F238E27FC236}">
                  <a16:creationId xmlns:a16="http://schemas.microsoft.com/office/drawing/2014/main" id="{B24280EF-6B94-8AC0-BF33-CB5AF724488D}"/>
                </a:ext>
              </a:extLst>
            </p:cNvPr>
            <p:cNvGrpSpPr/>
            <p:nvPr/>
          </p:nvGrpSpPr>
          <p:grpSpPr>
            <a:xfrm>
              <a:off x="7308678" y="4086536"/>
              <a:ext cx="647078" cy="647076"/>
              <a:chOff x="4935030" y="1155657"/>
              <a:chExt cx="1119116" cy="1119112"/>
            </a:xfrm>
          </p:grpSpPr>
          <p:sp>
            <p:nvSpPr>
              <p:cNvPr id="124" name="Oval 123">
                <a:extLst>
                  <a:ext uri="{FF2B5EF4-FFF2-40B4-BE49-F238E27FC236}">
                    <a16:creationId xmlns:a16="http://schemas.microsoft.com/office/drawing/2014/main" id="{4F6A8206-9CBA-434C-BD8E-6866A7116767}"/>
                  </a:ext>
                </a:extLst>
              </p:cNvPr>
              <p:cNvSpPr/>
              <p:nvPr/>
            </p:nvSpPr>
            <p:spPr>
              <a:xfrm>
                <a:off x="4935030"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5758"/>
                  </a:solidFill>
                  <a:effectLst/>
                  <a:uLnTx/>
                  <a:uFillTx/>
                  <a:latin typeface="TWK Everett" panose="020B0204000000000000" pitchFamily="34" charset="0"/>
                  <a:ea typeface="+mn-ea"/>
                  <a:cs typeface="+mn-cs"/>
                  <a:sym typeface="TWK Everett" panose="020B0204000000000000" pitchFamily="34" charset="0"/>
                </a:endParaRPr>
              </a:p>
            </p:txBody>
          </p:sp>
          <p:sp>
            <p:nvSpPr>
              <p:cNvPr id="125" name="Rectangle: Rounded Corners 164">
                <a:extLst>
                  <a:ext uri="{FF2B5EF4-FFF2-40B4-BE49-F238E27FC236}">
                    <a16:creationId xmlns:a16="http://schemas.microsoft.com/office/drawing/2014/main" id="{7A41553D-8C12-5D1F-49E8-15936E6E1987}"/>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rgbClr val="FFFFFF"/>
                  </a:solidFill>
                  <a:effectLst/>
                  <a:uLnTx/>
                  <a:uFillTx/>
                  <a:latin typeface="TWK Everett" panose="020B0204000000000000" pitchFamily="34" charset="0"/>
                  <a:ea typeface="+mn-ea"/>
                  <a:cs typeface="+mn-cs"/>
                </a:endParaRPr>
              </a:p>
            </p:txBody>
          </p:sp>
          <p:sp>
            <p:nvSpPr>
              <p:cNvPr id="126" name="Rectangle: Rounded Corners 165">
                <a:extLst>
                  <a:ext uri="{FF2B5EF4-FFF2-40B4-BE49-F238E27FC236}">
                    <a16:creationId xmlns:a16="http://schemas.microsoft.com/office/drawing/2014/main" id="{7EFC4582-FBBB-724D-4448-85A11723425C}"/>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rgbClr val="FFFFFF"/>
                  </a:solidFill>
                  <a:effectLst/>
                  <a:uLnTx/>
                  <a:uFillTx/>
                  <a:latin typeface="TWK Everett" panose="020B0204000000000000" pitchFamily="34" charset="0"/>
                  <a:ea typeface="+mn-ea"/>
                  <a:cs typeface="+mn-cs"/>
                </a:endParaRPr>
              </a:p>
            </p:txBody>
          </p:sp>
        </p:grpSp>
        <p:sp>
          <p:nvSpPr>
            <p:cNvPr id="123" name="Rectangle: Rounded Corners 165">
              <a:extLst>
                <a:ext uri="{FF2B5EF4-FFF2-40B4-BE49-F238E27FC236}">
                  <a16:creationId xmlns:a16="http://schemas.microsoft.com/office/drawing/2014/main" id="{064331D3-00F5-A257-E3B0-C06228A9A74F}"/>
                </a:ext>
              </a:extLst>
            </p:cNvPr>
            <p:cNvSpPr/>
            <p:nvPr/>
          </p:nvSpPr>
          <p:spPr>
            <a:xfrm>
              <a:off x="7346555" y="4124411"/>
              <a:ext cx="571325" cy="571325"/>
            </a:xfrm>
            <a:prstGeom prst="ellipse">
              <a:avLst/>
            </a:prstGeom>
            <a:solidFill>
              <a:srgbClr val="92397D"/>
            </a:solidFill>
            <a:ln w="15875" cap="flat" cmpd="sng" algn="ctr">
              <a:noFill/>
              <a:prstDash val="solid"/>
            </a:ln>
            <a:effectLst>
              <a:outerShdw blurRad="127000" dist="38100" dir="13500000" algn="br" rotWithShape="0">
                <a:srgbClr val="FFFFFF">
                  <a:alpha val="70000"/>
                </a:srgbClr>
              </a:outerShdw>
            </a:effectLst>
          </p:spPr>
          <p:txBody>
            <a:bodyPr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grpSp>
      <p:grpSp>
        <p:nvGrpSpPr>
          <p:cNvPr id="171" name="Group 170">
            <a:extLst>
              <a:ext uri="{FF2B5EF4-FFF2-40B4-BE49-F238E27FC236}">
                <a16:creationId xmlns:a16="http://schemas.microsoft.com/office/drawing/2014/main" id="{22B0757F-B845-6802-7275-C62B58668C72}"/>
              </a:ext>
            </a:extLst>
          </p:cNvPr>
          <p:cNvGrpSpPr/>
          <p:nvPr/>
        </p:nvGrpSpPr>
        <p:grpSpPr>
          <a:xfrm>
            <a:off x="9942156" y="2742051"/>
            <a:ext cx="325416" cy="308826"/>
            <a:chOff x="2466632" y="2796124"/>
            <a:chExt cx="216561" cy="205521"/>
          </a:xfrm>
        </p:grpSpPr>
        <p:sp>
          <p:nvSpPr>
            <p:cNvPr id="172" name="Freeform: Shape 127">
              <a:extLst>
                <a:ext uri="{FF2B5EF4-FFF2-40B4-BE49-F238E27FC236}">
                  <a16:creationId xmlns:a16="http://schemas.microsoft.com/office/drawing/2014/main" id="{90C9B797-3518-48E2-3073-44172B7BE584}"/>
                </a:ext>
              </a:extLst>
            </p:cNvPr>
            <p:cNvSpPr/>
            <p:nvPr/>
          </p:nvSpPr>
          <p:spPr>
            <a:xfrm>
              <a:off x="2466632" y="2924492"/>
              <a:ext cx="85725" cy="76200"/>
            </a:xfrm>
            <a:custGeom>
              <a:avLst/>
              <a:gdLst>
                <a:gd name="connsiteX0" fmla="*/ 25109 w 85725"/>
                <a:gd name="connsiteY0" fmla="*/ 79058 h 76200"/>
                <a:gd name="connsiteX1" fmla="*/ 10821 w 85725"/>
                <a:gd name="connsiteY1" fmla="*/ 82867 h 76200"/>
                <a:gd name="connsiteX2" fmla="*/ 344 w 85725"/>
                <a:gd name="connsiteY2" fmla="*/ 73342 h 76200"/>
                <a:gd name="connsiteX3" fmla="*/ 4154 w 85725"/>
                <a:gd name="connsiteY3" fmla="*/ 60008 h 76200"/>
                <a:gd name="connsiteX4" fmla="*/ 67019 w 85725"/>
                <a:gd name="connsiteY4" fmla="*/ 0 h 76200"/>
                <a:gd name="connsiteX5" fmla="*/ 87021 w 85725"/>
                <a:gd name="connsiteY5" fmla="*/ 19050 h 76200"/>
                <a:gd name="connsiteX6" fmla="*/ 25109 w 85725"/>
                <a:gd name="connsiteY6" fmla="*/ 79058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25" h="76200">
                  <a:moveTo>
                    <a:pt x="25109" y="79058"/>
                  </a:moveTo>
                  <a:cubicBezTo>
                    <a:pt x="21299" y="82867"/>
                    <a:pt x="16536" y="83820"/>
                    <a:pt x="10821" y="82867"/>
                  </a:cubicBezTo>
                  <a:cubicBezTo>
                    <a:pt x="5106" y="81915"/>
                    <a:pt x="2249" y="78105"/>
                    <a:pt x="344" y="73342"/>
                  </a:cubicBezTo>
                  <a:cubicBezTo>
                    <a:pt x="-609" y="68580"/>
                    <a:pt x="344" y="63817"/>
                    <a:pt x="4154" y="60008"/>
                  </a:cubicBezTo>
                  <a:lnTo>
                    <a:pt x="67019" y="0"/>
                  </a:lnTo>
                  <a:lnTo>
                    <a:pt x="87021" y="19050"/>
                  </a:lnTo>
                  <a:lnTo>
                    <a:pt x="25109" y="79058"/>
                  </a:lnTo>
                  <a:close/>
                </a:path>
              </a:pathLst>
            </a:custGeom>
            <a:no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173" name="Freeform: Shape 128">
              <a:extLst>
                <a:ext uri="{FF2B5EF4-FFF2-40B4-BE49-F238E27FC236}">
                  <a16:creationId xmlns:a16="http://schemas.microsoft.com/office/drawing/2014/main" id="{B57D727E-22A1-F0FD-CA2B-C98919F1E59B}"/>
                </a:ext>
              </a:extLst>
            </p:cNvPr>
            <p:cNvSpPr/>
            <p:nvPr/>
          </p:nvSpPr>
          <p:spPr>
            <a:xfrm>
              <a:off x="2524126" y="2914015"/>
              <a:ext cx="38100" cy="38100"/>
            </a:xfrm>
            <a:custGeom>
              <a:avLst/>
              <a:gdLst>
                <a:gd name="connsiteX0" fmla="*/ 0 w 38100"/>
                <a:gd name="connsiteY0" fmla="*/ 0 h 38100"/>
                <a:gd name="connsiteX1" fmla="*/ 40005 w 38100"/>
                <a:gd name="connsiteY1" fmla="*/ 39052 h 38100"/>
              </a:gdLst>
              <a:ahLst/>
              <a:cxnLst>
                <a:cxn ang="0">
                  <a:pos x="connsiteX0" y="connsiteY0"/>
                </a:cxn>
                <a:cxn ang="0">
                  <a:pos x="connsiteX1" y="connsiteY1"/>
                </a:cxn>
              </a:cxnLst>
              <a:rect l="l" t="t" r="r" b="b"/>
              <a:pathLst>
                <a:path w="38100" h="38100">
                  <a:moveTo>
                    <a:pt x="0" y="0"/>
                  </a:moveTo>
                  <a:lnTo>
                    <a:pt x="40005" y="39052"/>
                  </a:lnTo>
                </a:path>
              </a:pathLst>
            </a:custGeom>
            <a:no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174" name="Freeform: Shape 129">
              <a:extLst>
                <a:ext uri="{FF2B5EF4-FFF2-40B4-BE49-F238E27FC236}">
                  <a16:creationId xmlns:a16="http://schemas.microsoft.com/office/drawing/2014/main" id="{70150EF0-482A-77E7-9A13-C703C761F849}"/>
                </a:ext>
              </a:extLst>
            </p:cNvPr>
            <p:cNvSpPr/>
            <p:nvPr/>
          </p:nvSpPr>
          <p:spPr>
            <a:xfrm>
              <a:off x="2544128" y="2830195"/>
              <a:ext cx="104775" cy="95250"/>
            </a:xfrm>
            <a:custGeom>
              <a:avLst/>
              <a:gdLst>
                <a:gd name="connsiteX0" fmla="*/ 107633 w 104775"/>
                <a:gd name="connsiteY0" fmla="*/ 0 h 95250"/>
                <a:gd name="connsiteX1" fmla="*/ 0 w 104775"/>
                <a:gd name="connsiteY1" fmla="*/ 103822 h 95250"/>
              </a:gdLst>
              <a:ahLst/>
              <a:cxnLst>
                <a:cxn ang="0">
                  <a:pos x="connsiteX0" y="connsiteY0"/>
                </a:cxn>
                <a:cxn ang="0">
                  <a:pos x="connsiteX1" y="connsiteY1"/>
                </a:cxn>
              </a:cxnLst>
              <a:rect l="l" t="t" r="r" b="b"/>
              <a:pathLst>
                <a:path w="104775" h="95250">
                  <a:moveTo>
                    <a:pt x="107633" y="0"/>
                  </a:moveTo>
                  <a:lnTo>
                    <a:pt x="0" y="103822"/>
                  </a:lnTo>
                </a:path>
              </a:pathLst>
            </a:custGeom>
            <a:no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175" name="Freeform: Shape 130">
              <a:extLst>
                <a:ext uri="{FF2B5EF4-FFF2-40B4-BE49-F238E27FC236}">
                  <a16:creationId xmlns:a16="http://schemas.microsoft.com/office/drawing/2014/main" id="{A0C39877-824C-1A0D-4E3E-AACF462BC9C0}"/>
                </a:ext>
              </a:extLst>
            </p:cNvPr>
            <p:cNvSpPr/>
            <p:nvPr/>
          </p:nvSpPr>
          <p:spPr>
            <a:xfrm>
              <a:off x="2645093" y="2796232"/>
              <a:ext cx="38100" cy="38100"/>
            </a:xfrm>
            <a:custGeom>
              <a:avLst/>
              <a:gdLst>
                <a:gd name="connsiteX0" fmla="*/ 24765 w 38100"/>
                <a:gd name="connsiteY0" fmla="*/ 35868 h 38100"/>
                <a:gd name="connsiteX1" fmla="*/ 18098 w 38100"/>
                <a:gd name="connsiteY1" fmla="*/ 39678 h 38100"/>
                <a:gd name="connsiteX2" fmla="*/ 10478 w 38100"/>
                <a:gd name="connsiteY2" fmla="*/ 36821 h 38100"/>
                <a:gd name="connsiteX3" fmla="*/ 2858 w 38100"/>
                <a:gd name="connsiteY3" fmla="*/ 29201 h 38100"/>
                <a:gd name="connsiteX4" fmla="*/ 0 w 38100"/>
                <a:gd name="connsiteY4" fmla="*/ 21581 h 38100"/>
                <a:gd name="connsiteX5" fmla="*/ 3810 w 38100"/>
                <a:gd name="connsiteY5" fmla="*/ 14913 h 38100"/>
                <a:gd name="connsiteX6" fmla="*/ 24765 w 38100"/>
                <a:gd name="connsiteY6" fmla="*/ 626 h 38100"/>
                <a:gd name="connsiteX7" fmla="*/ 30480 w 38100"/>
                <a:gd name="connsiteY7" fmla="*/ 1578 h 38100"/>
                <a:gd name="connsiteX8" fmla="*/ 39053 w 38100"/>
                <a:gd name="connsiteY8" fmla="*/ 10151 h 38100"/>
                <a:gd name="connsiteX9" fmla="*/ 39053 w 38100"/>
                <a:gd name="connsiteY9" fmla="*/ 15866 h 38100"/>
                <a:gd name="connsiteX10" fmla="*/ 24765 w 38100"/>
                <a:gd name="connsiteY10" fmla="*/ 35868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 h="38100">
                  <a:moveTo>
                    <a:pt x="24765" y="35868"/>
                  </a:moveTo>
                  <a:cubicBezTo>
                    <a:pt x="22860" y="37773"/>
                    <a:pt x="20955" y="39678"/>
                    <a:pt x="18098" y="39678"/>
                  </a:cubicBezTo>
                  <a:cubicBezTo>
                    <a:pt x="15240" y="39678"/>
                    <a:pt x="12383" y="38726"/>
                    <a:pt x="10478" y="36821"/>
                  </a:cubicBezTo>
                  <a:lnTo>
                    <a:pt x="2858" y="29201"/>
                  </a:lnTo>
                  <a:cubicBezTo>
                    <a:pt x="953" y="27296"/>
                    <a:pt x="0" y="24438"/>
                    <a:pt x="0" y="21581"/>
                  </a:cubicBezTo>
                  <a:cubicBezTo>
                    <a:pt x="0" y="18723"/>
                    <a:pt x="1905" y="16818"/>
                    <a:pt x="3810" y="14913"/>
                  </a:cubicBezTo>
                  <a:lnTo>
                    <a:pt x="24765" y="626"/>
                  </a:lnTo>
                  <a:cubicBezTo>
                    <a:pt x="26670" y="-327"/>
                    <a:pt x="29528" y="-327"/>
                    <a:pt x="30480" y="1578"/>
                  </a:cubicBezTo>
                  <a:lnTo>
                    <a:pt x="39053" y="10151"/>
                  </a:lnTo>
                  <a:cubicBezTo>
                    <a:pt x="40958" y="12056"/>
                    <a:pt x="40958" y="13961"/>
                    <a:pt x="39053" y="15866"/>
                  </a:cubicBezTo>
                  <a:lnTo>
                    <a:pt x="24765" y="35868"/>
                  </a:lnTo>
                  <a:close/>
                </a:path>
              </a:pathLst>
            </a:custGeom>
            <a:no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176" name="Freeform: Shape 131">
              <a:extLst>
                <a:ext uri="{FF2B5EF4-FFF2-40B4-BE49-F238E27FC236}">
                  <a16:creationId xmlns:a16="http://schemas.microsoft.com/office/drawing/2014/main" id="{2240507E-B67B-777C-A19E-D866021BCC39}"/>
                </a:ext>
              </a:extLst>
            </p:cNvPr>
            <p:cNvSpPr/>
            <p:nvPr/>
          </p:nvSpPr>
          <p:spPr>
            <a:xfrm>
              <a:off x="2467118" y="2796124"/>
              <a:ext cx="104775" cy="95250"/>
            </a:xfrm>
            <a:custGeom>
              <a:avLst/>
              <a:gdLst>
                <a:gd name="connsiteX0" fmla="*/ 105585 w 104775"/>
                <a:gd name="connsiteY0" fmla="*/ 83601 h 95250"/>
                <a:gd name="connsiteX1" fmla="*/ 73200 w 104775"/>
                <a:gd name="connsiteY1" fmla="*/ 52168 h 95250"/>
                <a:gd name="connsiteX2" fmla="*/ 68438 w 104775"/>
                <a:gd name="connsiteY2" fmla="*/ 14068 h 95250"/>
                <a:gd name="connsiteX3" fmla="*/ 31290 w 104775"/>
                <a:gd name="connsiteY3" fmla="*/ 733 h 95250"/>
                <a:gd name="connsiteX4" fmla="*/ 27480 w 104775"/>
                <a:gd name="connsiteY4" fmla="*/ 3591 h 95250"/>
                <a:gd name="connsiteX5" fmla="*/ 28433 w 104775"/>
                <a:gd name="connsiteY5" fmla="*/ 8353 h 95250"/>
                <a:gd name="connsiteX6" fmla="*/ 41768 w 104775"/>
                <a:gd name="connsiteY6" fmla="*/ 21688 h 95250"/>
                <a:gd name="connsiteX7" fmla="*/ 42720 w 104775"/>
                <a:gd name="connsiteY7" fmla="*/ 24546 h 95250"/>
                <a:gd name="connsiteX8" fmla="*/ 42720 w 104775"/>
                <a:gd name="connsiteY8" fmla="*/ 35976 h 95250"/>
                <a:gd name="connsiteX9" fmla="*/ 37958 w 104775"/>
                <a:gd name="connsiteY9" fmla="*/ 40738 h 95250"/>
                <a:gd name="connsiteX10" fmla="*/ 25575 w 104775"/>
                <a:gd name="connsiteY10" fmla="*/ 40738 h 95250"/>
                <a:gd name="connsiteX11" fmla="*/ 21765 w 104775"/>
                <a:gd name="connsiteY11" fmla="*/ 39785 h 95250"/>
                <a:gd name="connsiteX12" fmla="*/ 8430 w 104775"/>
                <a:gd name="connsiteY12" fmla="*/ 26451 h 95250"/>
                <a:gd name="connsiteX13" fmla="*/ 3668 w 104775"/>
                <a:gd name="connsiteY13" fmla="*/ 25498 h 95250"/>
                <a:gd name="connsiteX14" fmla="*/ 810 w 104775"/>
                <a:gd name="connsiteY14" fmla="*/ 29308 h 95250"/>
                <a:gd name="connsiteX15" fmla="*/ 14145 w 104775"/>
                <a:gd name="connsiteY15" fmla="*/ 65503 h 95250"/>
                <a:gd name="connsiteX16" fmla="*/ 54150 w 104775"/>
                <a:gd name="connsiteY16" fmla="*/ 70266 h 95250"/>
                <a:gd name="connsiteX17" fmla="*/ 86535 w 104775"/>
                <a:gd name="connsiteY17" fmla="*/ 101698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105585" y="83601"/>
                  </a:moveTo>
                  <a:lnTo>
                    <a:pt x="73200" y="52168"/>
                  </a:lnTo>
                  <a:cubicBezTo>
                    <a:pt x="78915" y="39785"/>
                    <a:pt x="77010" y="24546"/>
                    <a:pt x="68438" y="14068"/>
                  </a:cubicBezTo>
                  <a:cubicBezTo>
                    <a:pt x="59865" y="3591"/>
                    <a:pt x="44625" y="-2124"/>
                    <a:pt x="31290" y="733"/>
                  </a:cubicBezTo>
                  <a:cubicBezTo>
                    <a:pt x="29385" y="733"/>
                    <a:pt x="28433" y="2638"/>
                    <a:pt x="27480" y="3591"/>
                  </a:cubicBezTo>
                  <a:cubicBezTo>
                    <a:pt x="26528" y="5496"/>
                    <a:pt x="27480" y="7401"/>
                    <a:pt x="28433" y="8353"/>
                  </a:cubicBezTo>
                  <a:lnTo>
                    <a:pt x="41768" y="21688"/>
                  </a:lnTo>
                  <a:cubicBezTo>
                    <a:pt x="42720" y="22641"/>
                    <a:pt x="42720" y="23593"/>
                    <a:pt x="42720" y="24546"/>
                  </a:cubicBezTo>
                  <a:lnTo>
                    <a:pt x="42720" y="35976"/>
                  </a:lnTo>
                  <a:cubicBezTo>
                    <a:pt x="42720" y="38833"/>
                    <a:pt x="40815" y="40738"/>
                    <a:pt x="37958" y="40738"/>
                  </a:cubicBezTo>
                  <a:lnTo>
                    <a:pt x="25575" y="40738"/>
                  </a:lnTo>
                  <a:cubicBezTo>
                    <a:pt x="24623" y="40738"/>
                    <a:pt x="22718" y="39785"/>
                    <a:pt x="21765" y="39785"/>
                  </a:cubicBezTo>
                  <a:lnTo>
                    <a:pt x="8430" y="26451"/>
                  </a:lnTo>
                  <a:cubicBezTo>
                    <a:pt x="7478" y="25498"/>
                    <a:pt x="5573" y="24546"/>
                    <a:pt x="3668" y="25498"/>
                  </a:cubicBezTo>
                  <a:cubicBezTo>
                    <a:pt x="1763" y="26451"/>
                    <a:pt x="810" y="27403"/>
                    <a:pt x="810" y="29308"/>
                  </a:cubicBezTo>
                  <a:cubicBezTo>
                    <a:pt x="-2047" y="42643"/>
                    <a:pt x="2715" y="56931"/>
                    <a:pt x="14145" y="65503"/>
                  </a:cubicBezTo>
                  <a:cubicBezTo>
                    <a:pt x="25575" y="74076"/>
                    <a:pt x="40815" y="75981"/>
                    <a:pt x="54150" y="70266"/>
                  </a:cubicBezTo>
                  <a:lnTo>
                    <a:pt x="86535" y="101698"/>
                  </a:lnTo>
                </a:path>
              </a:pathLst>
            </a:custGeom>
            <a:no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177" name="Freeform: Shape 132">
              <a:extLst>
                <a:ext uri="{FF2B5EF4-FFF2-40B4-BE49-F238E27FC236}">
                  <a16:creationId xmlns:a16="http://schemas.microsoft.com/office/drawing/2014/main" id="{83BADFBE-9FFC-1EB3-7B1D-E641789E52FB}"/>
                </a:ext>
              </a:extLst>
            </p:cNvPr>
            <p:cNvSpPr/>
            <p:nvPr/>
          </p:nvSpPr>
          <p:spPr>
            <a:xfrm>
              <a:off x="2578418" y="2906395"/>
              <a:ext cx="104775" cy="95250"/>
            </a:xfrm>
            <a:custGeom>
              <a:avLst/>
              <a:gdLst>
                <a:gd name="connsiteX0" fmla="*/ 20955 w 104775"/>
                <a:gd name="connsiteY0" fmla="*/ 0 h 95250"/>
                <a:gd name="connsiteX1" fmla="*/ 53340 w 104775"/>
                <a:gd name="connsiteY1" fmla="*/ 31433 h 95250"/>
                <a:gd name="connsiteX2" fmla="*/ 89535 w 104775"/>
                <a:gd name="connsiteY2" fmla="*/ 34290 h 95250"/>
                <a:gd name="connsiteX3" fmla="*/ 106680 w 104775"/>
                <a:gd name="connsiteY3" fmla="*/ 64770 h 95250"/>
                <a:gd name="connsiteX4" fmla="*/ 105728 w 104775"/>
                <a:gd name="connsiteY4" fmla="*/ 72390 h 95250"/>
                <a:gd name="connsiteX5" fmla="*/ 102870 w 104775"/>
                <a:gd name="connsiteY5" fmla="*/ 76200 h 95250"/>
                <a:gd name="connsiteX6" fmla="*/ 98108 w 104775"/>
                <a:gd name="connsiteY6" fmla="*/ 75247 h 95250"/>
                <a:gd name="connsiteX7" fmla="*/ 84773 w 104775"/>
                <a:gd name="connsiteY7" fmla="*/ 61913 h 95250"/>
                <a:gd name="connsiteX8" fmla="*/ 80963 w 104775"/>
                <a:gd name="connsiteY8" fmla="*/ 60960 h 95250"/>
                <a:gd name="connsiteX9" fmla="*/ 68580 w 104775"/>
                <a:gd name="connsiteY9" fmla="*/ 60960 h 95250"/>
                <a:gd name="connsiteX10" fmla="*/ 63818 w 104775"/>
                <a:gd name="connsiteY10" fmla="*/ 65722 h 95250"/>
                <a:gd name="connsiteX11" fmla="*/ 63818 w 104775"/>
                <a:gd name="connsiteY11" fmla="*/ 77152 h 95250"/>
                <a:gd name="connsiteX12" fmla="*/ 64770 w 104775"/>
                <a:gd name="connsiteY12" fmla="*/ 80010 h 95250"/>
                <a:gd name="connsiteX13" fmla="*/ 78105 w 104775"/>
                <a:gd name="connsiteY13" fmla="*/ 93345 h 95250"/>
                <a:gd name="connsiteX14" fmla="*/ 79058 w 104775"/>
                <a:gd name="connsiteY14" fmla="*/ 98108 h 95250"/>
                <a:gd name="connsiteX15" fmla="*/ 75248 w 104775"/>
                <a:gd name="connsiteY15" fmla="*/ 100965 h 95250"/>
                <a:gd name="connsiteX16" fmla="*/ 67628 w 104775"/>
                <a:gd name="connsiteY16" fmla="*/ 101917 h 95250"/>
                <a:gd name="connsiteX17" fmla="*/ 35243 w 104775"/>
                <a:gd name="connsiteY17" fmla="*/ 84772 h 95250"/>
                <a:gd name="connsiteX18" fmla="*/ 32385 w 104775"/>
                <a:gd name="connsiteY18" fmla="*/ 49530 h 95250"/>
                <a:gd name="connsiteX19" fmla="*/ 0 w 104775"/>
                <a:gd name="connsiteY19" fmla="*/ 18097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4775" h="95250">
                  <a:moveTo>
                    <a:pt x="20955" y="0"/>
                  </a:moveTo>
                  <a:lnTo>
                    <a:pt x="53340" y="31433"/>
                  </a:lnTo>
                  <a:cubicBezTo>
                    <a:pt x="64770" y="26670"/>
                    <a:pt x="79058" y="27622"/>
                    <a:pt x="89535" y="34290"/>
                  </a:cubicBezTo>
                  <a:cubicBezTo>
                    <a:pt x="100013" y="40958"/>
                    <a:pt x="106680" y="52388"/>
                    <a:pt x="106680" y="64770"/>
                  </a:cubicBezTo>
                  <a:cubicBezTo>
                    <a:pt x="106680" y="67627"/>
                    <a:pt x="106680" y="69533"/>
                    <a:pt x="105728" y="72390"/>
                  </a:cubicBezTo>
                  <a:cubicBezTo>
                    <a:pt x="105728" y="74295"/>
                    <a:pt x="103823" y="75247"/>
                    <a:pt x="102870" y="76200"/>
                  </a:cubicBezTo>
                  <a:cubicBezTo>
                    <a:pt x="100965" y="77152"/>
                    <a:pt x="99060" y="76200"/>
                    <a:pt x="98108" y="75247"/>
                  </a:cubicBezTo>
                  <a:lnTo>
                    <a:pt x="84773" y="61913"/>
                  </a:lnTo>
                  <a:cubicBezTo>
                    <a:pt x="83820" y="60960"/>
                    <a:pt x="82868" y="60960"/>
                    <a:pt x="80963" y="60960"/>
                  </a:cubicBezTo>
                  <a:lnTo>
                    <a:pt x="68580" y="60960"/>
                  </a:lnTo>
                  <a:cubicBezTo>
                    <a:pt x="65723" y="60960"/>
                    <a:pt x="63818" y="62865"/>
                    <a:pt x="63818" y="65722"/>
                  </a:cubicBezTo>
                  <a:lnTo>
                    <a:pt x="63818" y="77152"/>
                  </a:lnTo>
                  <a:cubicBezTo>
                    <a:pt x="63818" y="78105"/>
                    <a:pt x="64770" y="79058"/>
                    <a:pt x="64770" y="80010"/>
                  </a:cubicBezTo>
                  <a:lnTo>
                    <a:pt x="78105" y="93345"/>
                  </a:lnTo>
                  <a:cubicBezTo>
                    <a:pt x="79058" y="94297"/>
                    <a:pt x="80010" y="96202"/>
                    <a:pt x="79058" y="98108"/>
                  </a:cubicBezTo>
                  <a:cubicBezTo>
                    <a:pt x="78105" y="100013"/>
                    <a:pt x="77153" y="100965"/>
                    <a:pt x="75248" y="100965"/>
                  </a:cubicBezTo>
                  <a:cubicBezTo>
                    <a:pt x="72390" y="101917"/>
                    <a:pt x="70485" y="101917"/>
                    <a:pt x="67628" y="101917"/>
                  </a:cubicBezTo>
                  <a:cubicBezTo>
                    <a:pt x="54293" y="101917"/>
                    <a:pt x="42863" y="95250"/>
                    <a:pt x="35243" y="84772"/>
                  </a:cubicBezTo>
                  <a:cubicBezTo>
                    <a:pt x="28575" y="74295"/>
                    <a:pt x="27623" y="60960"/>
                    <a:pt x="32385" y="49530"/>
                  </a:cubicBezTo>
                  <a:lnTo>
                    <a:pt x="0" y="18097"/>
                  </a:lnTo>
                </a:path>
              </a:pathLst>
            </a:custGeom>
            <a:no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grpSp>
      <p:pic>
        <p:nvPicPr>
          <p:cNvPr id="16386" name="Picture 2">
            <a:extLst>
              <a:ext uri="{FF2B5EF4-FFF2-40B4-BE49-F238E27FC236}">
                <a16:creationId xmlns:a16="http://schemas.microsoft.com/office/drawing/2014/main" id="{1E57B99F-AE84-B134-D6F3-CD40C586479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78952" y="1621706"/>
            <a:ext cx="733732" cy="1774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7639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5AA779-E150-A260-CE15-1B9CD774B8DE}"/>
            </a:ext>
          </a:extLst>
        </p:cNvPr>
        <p:cNvGrpSpPr/>
        <p:nvPr/>
      </p:nvGrpSpPr>
      <p:grpSpPr>
        <a:xfrm>
          <a:off x="0" y="0"/>
          <a:ext cx="0" cy="0"/>
          <a:chOff x="0" y="0"/>
          <a:chExt cx="0" cy="0"/>
        </a:xfrm>
      </p:grpSpPr>
      <p:sp>
        <p:nvSpPr>
          <p:cNvPr id="83" name="TextBox 82">
            <a:extLst>
              <a:ext uri="{FF2B5EF4-FFF2-40B4-BE49-F238E27FC236}">
                <a16:creationId xmlns:a16="http://schemas.microsoft.com/office/drawing/2014/main" id="{E13639BD-A74B-2AC3-7C7F-2FD7CE293A28}"/>
              </a:ext>
            </a:extLst>
          </p:cNvPr>
          <p:cNvSpPr txBox="1"/>
          <p:nvPr/>
        </p:nvSpPr>
        <p:spPr>
          <a:xfrm>
            <a:off x="603625" y="2958859"/>
            <a:ext cx="2452021" cy="523220"/>
          </a:xfrm>
          <a:prstGeom prst="rect">
            <a:avLst/>
          </a:prstGeom>
          <a:noFill/>
        </p:spPr>
        <p:txBody>
          <a:bodyPr wrap="square">
            <a:spAutoFit/>
          </a:bodyPr>
          <a:lstStyle/>
          <a:p>
            <a:r>
              <a:rPr lang="en-US" sz="1400" b="1">
                <a:solidFill>
                  <a:schemeClr val="bg1"/>
                </a:solidFill>
              </a:rPr>
              <a:t>Simplify Operational Excellence</a:t>
            </a:r>
          </a:p>
        </p:txBody>
      </p:sp>
      <p:sp>
        <p:nvSpPr>
          <p:cNvPr id="81" name="Oval 80">
            <a:extLst>
              <a:ext uri="{FF2B5EF4-FFF2-40B4-BE49-F238E27FC236}">
                <a16:creationId xmlns:a16="http://schemas.microsoft.com/office/drawing/2014/main" id="{D743CA16-9D52-1BD9-6336-D476FC487C28}"/>
              </a:ext>
            </a:extLst>
          </p:cNvPr>
          <p:cNvSpPr/>
          <p:nvPr/>
        </p:nvSpPr>
        <p:spPr>
          <a:xfrm>
            <a:off x="7748002" y="3323399"/>
            <a:ext cx="4876363" cy="4706297"/>
          </a:xfrm>
          <a:prstGeom prst="ellipse">
            <a:avLst/>
          </a:prstGeom>
          <a:solidFill>
            <a:srgbClr val="1E305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46B4852-67BC-FF6E-2D05-BD2FCB45C477}"/>
              </a:ext>
            </a:extLst>
          </p:cNvPr>
          <p:cNvSpPr txBox="1"/>
          <p:nvPr/>
        </p:nvSpPr>
        <p:spPr>
          <a:xfrm>
            <a:off x="565609" y="481621"/>
            <a:ext cx="6096000" cy="707886"/>
          </a:xfrm>
          <a:prstGeom prst="rect">
            <a:avLst/>
          </a:prstGeom>
          <a:noFill/>
        </p:spPr>
        <p:txBody>
          <a:bodyPr wrap="square">
            <a:spAutoFit/>
          </a:bodyPr>
          <a:lstStyle/>
          <a:p>
            <a:r>
              <a:rPr lang="en-US" sz="4000">
                <a:solidFill>
                  <a:schemeClr val="bg1"/>
                </a:solidFill>
              </a:rPr>
              <a:t>Who we are</a:t>
            </a:r>
          </a:p>
        </p:txBody>
      </p:sp>
      <p:sp>
        <p:nvSpPr>
          <p:cNvPr id="8" name="TextBox 7">
            <a:extLst>
              <a:ext uri="{FF2B5EF4-FFF2-40B4-BE49-F238E27FC236}">
                <a16:creationId xmlns:a16="http://schemas.microsoft.com/office/drawing/2014/main" id="{8EFD650A-174D-6950-8AE0-7ECD981D2DCF}"/>
              </a:ext>
            </a:extLst>
          </p:cNvPr>
          <p:cNvSpPr txBox="1"/>
          <p:nvPr/>
        </p:nvSpPr>
        <p:spPr>
          <a:xfrm>
            <a:off x="603625" y="1410835"/>
            <a:ext cx="8971890" cy="1384995"/>
          </a:xfrm>
          <a:prstGeom prst="rect">
            <a:avLst/>
          </a:prstGeom>
          <a:noFill/>
        </p:spPr>
        <p:txBody>
          <a:bodyPr wrap="square">
            <a:spAutoFit/>
          </a:bodyPr>
          <a:lstStyle/>
          <a:p>
            <a:r>
              <a:rPr lang="en-US" sz="1400">
                <a:solidFill>
                  <a:srgbClr val="FFFFFF"/>
                </a:solidFill>
                <a:effectLst/>
                <a:cs typeface="Arial" panose="020B0604020202020204" pitchFamily="34" charset="0"/>
              </a:rPr>
              <a:t>By working with TD SYNNEX, you can collaborate with decades of IT industry leadership and </a:t>
            </a:r>
            <a:r>
              <a:rPr lang="en-US" sz="1400" b="1">
                <a:solidFill>
                  <a:srgbClr val="FFFFFF"/>
                </a:solidFill>
                <a:effectLst/>
                <a:cs typeface="Arial" panose="020B0604020202020204" pitchFamily="34" charset="0"/>
              </a:rPr>
              <a:t>expertise</a:t>
            </a:r>
            <a:r>
              <a:rPr lang="en-US" sz="1400">
                <a:solidFill>
                  <a:srgbClr val="FFFFFF"/>
                </a:solidFill>
                <a:effectLst/>
                <a:cs typeface="Arial" panose="020B0604020202020204" pitchFamily="34" charset="0"/>
              </a:rPr>
              <a:t>, empower your business by </a:t>
            </a:r>
            <a:r>
              <a:rPr lang="en-US" sz="1400" b="1">
                <a:solidFill>
                  <a:srgbClr val="FFFFFF"/>
                </a:solidFill>
                <a:effectLst/>
                <a:cs typeface="Arial" panose="020B0604020202020204" pitchFamily="34" charset="0"/>
              </a:rPr>
              <a:t>simplifying operational complexity </a:t>
            </a:r>
            <a:r>
              <a:rPr lang="en-US" sz="1400">
                <a:solidFill>
                  <a:srgbClr val="FFFFFF"/>
                </a:solidFill>
                <a:effectLst/>
                <a:cs typeface="Arial" panose="020B0604020202020204" pitchFamily="34" charset="0"/>
              </a:rPr>
              <a:t>with our leading StreamOne</a:t>
            </a:r>
            <a:r>
              <a:rPr lang="en-US" sz="1400" baseline="30000">
                <a:solidFill>
                  <a:srgbClr val="FFFFFF"/>
                </a:solidFill>
                <a:effectLst/>
                <a:cs typeface="Arial" panose="020B0604020202020204" pitchFamily="34" charset="0"/>
              </a:rPr>
              <a:t>®</a:t>
            </a:r>
            <a:r>
              <a:rPr lang="en-US" sz="1400">
                <a:solidFill>
                  <a:srgbClr val="FFFFFF"/>
                </a:solidFill>
                <a:effectLst/>
                <a:cs typeface="Arial" panose="020B0604020202020204" pitchFamily="34" charset="0"/>
              </a:rPr>
              <a:t> platform and our digital engines and gain access to unique market insights and capabilities to </a:t>
            </a:r>
            <a:r>
              <a:rPr lang="en-US" sz="1400" b="1">
                <a:solidFill>
                  <a:srgbClr val="FFFFFF"/>
                </a:solidFill>
                <a:effectLst/>
                <a:cs typeface="Arial" panose="020B0604020202020204" pitchFamily="34" charset="0"/>
              </a:rPr>
              <a:t>embrace new opportunities and fuel innovation</a:t>
            </a:r>
            <a:r>
              <a:rPr lang="en-US" sz="1400">
                <a:solidFill>
                  <a:srgbClr val="FFFFFF"/>
                </a:solidFill>
                <a:effectLst/>
                <a:cs typeface="Arial" panose="020B0604020202020204" pitchFamily="34" charset="0"/>
              </a:rPr>
              <a:t>.</a:t>
            </a:r>
          </a:p>
          <a:p>
            <a:endParaRPr lang="en-US" sz="1400">
              <a:solidFill>
                <a:srgbClr val="FFFFFF"/>
              </a:solidFill>
              <a:effectLst/>
              <a:cs typeface="Arial" panose="020B0604020202020204" pitchFamily="34" charset="0"/>
            </a:endParaRPr>
          </a:p>
          <a:p>
            <a:r>
              <a:rPr lang="en-US" sz="1400">
                <a:solidFill>
                  <a:srgbClr val="FFFFFF"/>
                </a:solidFill>
                <a:effectLst/>
                <a:cs typeface="Arial" panose="020B0604020202020204" pitchFamily="34" charset="0"/>
              </a:rPr>
              <a:t>When we bring our unique skills together, we grow together. TD SYNNEX is dedicated to help you:</a:t>
            </a:r>
          </a:p>
        </p:txBody>
      </p:sp>
      <p:sp>
        <p:nvSpPr>
          <p:cNvPr id="9" name="TextBox 8">
            <a:extLst>
              <a:ext uri="{FF2B5EF4-FFF2-40B4-BE49-F238E27FC236}">
                <a16:creationId xmlns:a16="http://schemas.microsoft.com/office/drawing/2014/main" id="{85EC755F-4F10-2E42-E82D-A13FD4B31EE7}"/>
              </a:ext>
            </a:extLst>
          </p:cNvPr>
          <p:cNvSpPr txBox="1"/>
          <p:nvPr/>
        </p:nvSpPr>
        <p:spPr>
          <a:xfrm>
            <a:off x="6038171" y="3682577"/>
            <a:ext cx="2155372" cy="1200329"/>
          </a:xfrm>
          <a:prstGeom prst="rect">
            <a:avLst/>
          </a:prstGeom>
          <a:noFill/>
        </p:spPr>
        <p:txBody>
          <a:bodyPr wrap="square" rtlCol="0">
            <a:spAutoFit/>
          </a:bodyPr>
          <a:lstStyle/>
          <a:p>
            <a:r>
              <a:rPr lang="en-US" sz="1200">
                <a:solidFill>
                  <a:srgbClr val="FFFFFF"/>
                </a:solidFill>
                <a:effectLst/>
                <a:cs typeface="Arial" panose="020B0604020202020204" pitchFamily="34" charset="0"/>
              </a:rPr>
              <a:t>Achieve more with our network of trusted and trained  IT channel experts — as well as more than 100 exclusive  trainings and learning tools</a:t>
            </a:r>
          </a:p>
        </p:txBody>
      </p:sp>
      <p:sp>
        <p:nvSpPr>
          <p:cNvPr id="10" name="TextBox 9">
            <a:extLst>
              <a:ext uri="{FF2B5EF4-FFF2-40B4-BE49-F238E27FC236}">
                <a16:creationId xmlns:a16="http://schemas.microsoft.com/office/drawing/2014/main" id="{2CC28506-8211-B103-5A67-19F50B57AF93}"/>
              </a:ext>
            </a:extLst>
          </p:cNvPr>
          <p:cNvSpPr txBox="1"/>
          <p:nvPr/>
        </p:nvSpPr>
        <p:spPr>
          <a:xfrm>
            <a:off x="627227" y="3682577"/>
            <a:ext cx="2404816" cy="1200329"/>
          </a:xfrm>
          <a:prstGeom prst="rect">
            <a:avLst/>
          </a:prstGeom>
          <a:noFill/>
        </p:spPr>
        <p:txBody>
          <a:bodyPr wrap="square" rtlCol="0">
            <a:spAutoFit/>
          </a:bodyPr>
          <a:lstStyle/>
          <a:p>
            <a:r>
              <a:rPr lang="en-US" sz="1200">
                <a:solidFill>
                  <a:srgbClr val="FFFFFF"/>
                </a:solidFill>
                <a:effectLst/>
                <a:cs typeface="Arial" panose="020B0604020202020204" pitchFamily="34" charset="0"/>
              </a:rPr>
              <a:t>Simplify the complex leveraging   TD SYNNEX StreamOne Platform, Cloud Labs and our Specialized Services to streamline your business and drive operational efficiencies.</a:t>
            </a:r>
          </a:p>
        </p:txBody>
      </p:sp>
      <p:sp>
        <p:nvSpPr>
          <p:cNvPr id="11" name="TextBox 10">
            <a:extLst>
              <a:ext uri="{FF2B5EF4-FFF2-40B4-BE49-F238E27FC236}">
                <a16:creationId xmlns:a16="http://schemas.microsoft.com/office/drawing/2014/main" id="{7CD3BC79-BDAB-5861-6929-60230D9BA578}"/>
              </a:ext>
            </a:extLst>
          </p:cNvPr>
          <p:cNvSpPr txBox="1"/>
          <p:nvPr/>
        </p:nvSpPr>
        <p:spPr>
          <a:xfrm>
            <a:off x="3099619" y="2953009"/>
            <a:ext cx="2757059" cy="523220"/>
          </a:xfrm>
          <a:prstGeom prst="rect">
            <a:avLst/>
          </a:prstGeom>
          <a:noFill/>
        </p:spPr>
        <p:txBody>
          <a:bodyPr wrap="square" rtlCol="0">
            <a:spAutoFit/>
          </a:bodyPr>
          <a:lstStyle/>
          <a:p>
            <a:r>
              <a:rPr lang="en-US" sz="1400" b="1">
                <a:solidFill>
                  <a:schemeClr val="bg1"/>
                </a:solidFill>
                <a:effectLst/>
                <a:cs typeface="Arial" panose="020B0604020202020204" pitchFamily="34" charset="0"/>
              </a:rPr>
              <a:t>Unlock new opportunities and accelerate your growth. </a:t>
            </a:r>
          </a:p>
        </p:txBody>
      </p:sp>
      <p:cxnSp>
        <p:nvCxnSpPr>
          <p:cNvPr id="12" name="Straight Connector 11">
            <a:extLst>
              <a:ext uri="{FF2B5EF4-FFF2-40B4-BE49-F238E27FC236}">
                <a16:creationId xmlns:a16="http://schemas.microsoft.com/office/drawing/2014/main" id="{21A01CD6-B055-6261-E628-8E334AB6055D}"/>
              </a:ext>
            </a:extLst>
          </p:cNvPr>
          <p:cNvCxnSpPr>
            <a:cxnSpLocks/>
          </p:cNvCxnSpPr>
          <p:nvPr/>
        </p:nvCxnSpPr>
        <p:spPr>
          <a:xfrm>
            <a:off x="2985778" y="3022429"/>
            <a:ext cx="0" cy="1107996"/>
          </a:xfrm>
          <a:prstGeom prst="line">
            <a:avLst/>
          </a:prstGeom>
          <a:ln>
            <a:solidFill>
              <a:srgbClr val="2C9E88"/>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50808D15-F5A5-487F-41AD-00A2738E286B}"/>
              </a:ext>
            </a:extLst>
          </p:cNvPr>
          <p:cNvCxnSpPr>
            <a:cxnSpLocks/>
          </p:cNvCxnSpPr>
          <p:nvPr/>
        </p:nvCxnSpPr>
        <p:spPr>
          <a:xfrm>
            <a:off x="5862396" y="3022429"/>
            <a:ext cx="0" cy="1107996"/>
          </a:xfrm>
          <a:prstGeom prst="line">
            <a:avLst/>
          </a:prstGeom>
          <a:ln>
            <a:solidFill>
              <a:srgbClr val="2C9E88"/>
            </a:solidFill>
          </a:ln>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ACB49D58-6094-51DF-2B03-05D713FA023C}"/>
              </a:ext>
            </a:extLst>
          </p:cNvPr>
          <p:cNvSpPr txBox="1"/>
          <p:nvPr/>
        </p:nvSpPr>
        <p:spPr>
          <a:xfrm>
            <a:off x="547692" y="5956705"/>
            <a:ext cx="7271641" cy="938719"/>
          </a:xfrm>
          <a:prstGeom prst="rect">
            <a:avLst/>
          </a:prstGeom>
          <a:noFill/>
        </p:spPr>
        <p:txBody>
          <a:bodyPr wrap="square" rtlCol="0">
            <a:spAutoFit/>
          </a:bodyPr>
          <a:lstStyle/>
          <a:p>
            <a:r>
              <a:rPr lang="en-US" sz="1100" b="1">
                <a:solidFill>
                  <a:srgbClr val="FFFFFF"/>
                </a:solidFill>
                <a:effectLst/>
                <a:cs typeface="Arial" panose="020B0604020202020204" pitchFamily="34" charset="0"/>
              </a:rPr>
              <a:t>Learn More on How working with TD SYNNEX and Microsoft can empower your Growth</a:t>
            </a:r>
          </a:p>
          <a:p>
            <a:r>
              <a:rPr lang="en-US" sz="1100" b="1">
                <a:solidFill>
                  <a:srgbClr val="FFFFFF"/>
                </a:solidFill>
                <a:effectLst/>
                <a:cs typeface="Arial" panose="020B0604020202020204" pitchFamily="34" charset="0"/>
              </a:rPr>
              <a:t> </a:t>
            </a:r>
          </a:p>
          <a:p>
            <a:pPr marL="171450" indent="-171450">
              <a:buFont typeface="Arial" panose="020B0604020202020204" pitchFamily="34" charset="0"/>
              <a:buChar char="•"/>
            </a:pPr>
            <a:r>
              <a:rPr lang="en-US" sz="1100">
                <a:solidFill>
                  <a:schemeClr val="bg1"/>
                </a:solidFill>
                <a:hlinkClick r:id="rId3">
                  <a:extLst>
                    <a:ext uri="{A12FA001-AC4F-418D-AE19-62706E023703}">
                      <ahyp:hlinkClr xmlns:ahyp="http://schemas.microsoft.com/office/drawing/2018/hyperlinkcolor" val="tx"/>
                    </a:ext>
                  </a:extLst>
                </a:hlinkClick>
              </a:rPr>
              <a:t>TD SYNNEX – Microsoft Brochure</a:t>
            </a:r>
            <a:endParaRPr lang="en-US" sz="1100">
              <a:solidFill>
                <a:schemeClr val="bg1"/>
              </a:solidFill>
            </a:endParaRPr>
          </a:p>
          <a:p>
            <a:pPr marL="171450" indent="-171450">
              <a:buFont typeface="Arial" panose="020B0604020202020204" pitchFamily="34" charset="0"/>
              <a:buChar char="•"/>
            </a:pPr>
            <a:r>
              <a:rPr lang="en-US" sz="1100">
                <a:solidFill>
                  <a:schemeClr val="bg1"/>
                </a:solidFill>
                <a:hlinkClick r:id="rId4">
                  <a:extLst>
                    <a:ext uri="{A12FA001-AC4F-418D-AE19-62706E023703}">
                      <ahyp:hlinkClr xmlns:ahyp="http://schemas.microsoft.com/office/drawing/2018/hyperlinkcolor" val="tx"/>
                    </a:ext>
                  </a:extLst>
                </a:hlinkClick>
              </a:rPr>
              <a:t>TD SYNNEX and Microsoft: Empowering Digital Transformation Video</a:t>
            </a:r>
            <a:endParaRPr lang="en-US" sz="1100">
              <a:solidFill>
                <a:schemeClr val="bg1"/>
              </a:solidFill>
            </a:endParaRPr>
          </a:p>
          <a:p>
            <a:endParaRPr lang="en-US" sz="1100">
              <a:solidFill>
                <a:schemeClr val="bg1"/>
              </a:solidFill>
              <a:effectLst/>
              <a:cs typeface="Arial" panose="020B0604020202020204" pitchFamily="34" charset="0"/>
            </a:endParaRPr>
          </a:p>
        </p:txBody>
      </p:sp>
      <p:pic>
        <p:nvPicPr>
          <p:cNvPr id="16" name="Picture 15" descr="A green and black background&#10;&#10;Description automatically generated">
            <a:extLst>
              <a:ext uri="{FF2B5EF4-FFF2-40B4-BE49-F238E27FC236}">
                <a16:creationId xmlns:a16="http://schemas.microsoft.com/office/drawing/2014/main" id="{BE4B1353-64A9-BEAC-C161-FA9A8007F596}"/>
              </a:ext>
            </a:extLst>
          </p:cNvPr>
          <p:cNvPicPr>
            <a:picLocks noChangeAspect="1"/>
          </p:cNvPicPr>
          <p:nvPr/>
        </p:nvPicPr>
        <p:blipFill>
          <a:blip r:embed="rId5"/>
          <a:stretch>
            <a:fillRect/>
          </a:stretch>
        </p:blipFill>
        <p:spPr>
          <a:xfrm>
            <a:off x="716871" y="3208122"/>
            <a:ext cx="540000" cy="67868"/>
          </a:xfrm>
          <a:prstGeom prst="rect">
            <a:avLst/>
          </a:prstGeom>
        </p:spPr>
      </p:pic>
      <p:grpSp>
        <p:nvGrpSpPr>
          <p:cNvPr id="18" name="Group 17">
            <a:extLst>
              <a:ext uri="{FF2B5EF4-FFF2-40B4-BE49-F238E27FC236}">
                <a16:creationId xmlns:a16="http://schemas.microsoft.com/office/drawing/2014/main" id="{76895D31-0EFE-4887-5439-DAA216047399}"/>
              </a:ext>
            </a:extLst>
          </p:cNvPr>
          <p:cNvGrpSpPr/>
          <p:nvPr/>
        </p:nvGrpSpPr>
        <p:grpSpPr>
          <a:xfrm>
            <a:off x="9952793" y="4660542"/>
            <a:ext cx="2031806" cy="655799"/>
            <a:chOff x="451182" y="4519669"/>
            <a:chExt cx="2031806" cy="655799"/>
          </a:xfrm>
        </p:grpSpPr>
        <p:sp>
          <p:nvSpPr>
            <p:cNvPr id="19" name="TextBox 2">
              <a:extLst>
                <a:ext uri="{FF2B5EF4-FFF2-40B4-BE49-F238E27FC236}">
                  <a16:creationId xmlns:a16="http://schemas.microsoft.com/office/drawing/2014/main" id="{4A6F8120-DDB6-1890-8E9D-79CFDA848458}"/>
                </a:ext>
              </a:extLst>
            </p:cNvPr>
            <p:cNvSpPr txBox="1"/>
            <p:nvPr/>
          </p:nvSpPr>
          <p:spPr>
            <a:xfrm>
              <a:off x="1198951" y="4519669"/>
              <a:ext cx="1284037" cy="523602"/>
            </a:xfrm>
            <a:prstGeom prst="rect">
              <a:avLst/>
            </a:prstGeom>
            <a:noFill/>
          </p:spPr>
          <p:txBody>
            <a:bodyPr wrap="square" lIns="0" rIns="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
                  <a:srgbClr val="000000"/>
                </a:buClr>
                <a:buSzTx/>
                <a:buFontTx/>
                <a:buNone/>
                <a:tabLst/>
                <a:defRPr/>
              </a:pPr>
              <a:r>
                <a:rPr kumimoji="0" lang="en-US" sz="1600" b="1" i="0" u="none" strike="noStrike" kern="0" cap="none" spc="0" normalizeH="0" baseline="0" noProof="0">
                  <a:ln>
                    <a:noFill/>
                  </a:ln>
                  <a:solidFill>
                    <a:srgbClr val="C969DB"/>
                  </a:solidFill>
                  <a:effectLst/>
                  <a:uLnTx/>
                  <a:uFillTx/>
                  <a:ea typeface="+mn-ea"/>
                  <a:cs typeface="Arial"/>
                  <a:sym typeface="Arial"/>
                </a:rPr>
                <a:t>100+</a:t>
              </a:r>
              <a:br>
                <a:rPr kumimoji="0" lang="en-US" sz="1200" b="0" i="0" u="none" strike="noStrike" kern="0" cap="none" spc="0" normalizeH="0" baseline="0" noProof="0">
                  <a:ln>
                    <a:noFill/>
                  </a:ln>
                  <a:solidFill>
                    <a:srgbClr val="005758"/>
                  </a:solidFill>
                  <a:effectLst/>
                  <a:uLnTx/>
                  <a:uFillTx/>
                  <a:ea typeface="+mn-ea"/>
                  <a:cs typeface="Arial"/>
                  <a:sym typeface="Arial"/>
                </a:rPr>
              </a:br>
              <a:r>
                <a:rPr kumimoji="0" lang="en-US" sz="1200" b="0" i="0" u="none" strike="noStrike" kern="0" cap="none" spc="0" normalizeH="0" baseline="0" noProof="0">
                  <a:ln>
                    <a:noFill/>
                  </a:ln>
                  <a:solidFill>
                    <a:srgbClr val="FFFFFF"/>
                  </a:solidFill>
                  <a:effectLst/>
                  <a:uLnTx/>
                  <a:uFillTx/>
                  <a:ea typeface="+mn-ea"/>
                  <a:cs typeface="Arial"/>
                  <a:sym typeface="Arial"/>
                </a:rPr>
                <a:t>Countries served</a:t>
              </a:r>
            </a:p>
          </p:txBody>
        </p:sp>
        <p:grpSp>
          <p:nvGrpSpPr>
            <p:cNvPr id="20" name="Group 19">
              <a:extLst>
                <a:ext uri="{FF2B5EF4-FFF2-40B4-BE49-F238E27FC236}">
                  <a16:creationId xmlns:a16="http://schemas.microsoft.com/office/drawing/2014/main" id="{1AF6F334-B249-56E0-E7DF-E750A67CED7F}"/>
                </a:ext>
              </a:extLst>
            </p:cNvPr>
            <p:cNvGrpSpPr/>
            <p:nvPr/>
          </p:nvGrpSpPr>
          <p:grpSpPr>
            <a:xfrm>
              <a:off x="451182" y="4706447"/>
              <a:ext cx="471039" cy="469021"/>
              <a:chOff x="5972175" y="2827338"/>
              <a:chExt cx="373063" cy="371475"/>
            </a:xfrm>
            <a:solidFill>
              <a:srgbClr val="FFFFFF"/>
            </a:solidFill>
          </p:grpSpPr>
          <p:sp>
            <p:nvSpPr>
              <p:cNvPr id="21" name="Freeform 22">
                <a:extLst>
                  <a:ext uri="{FF2B5EF4-FFF2-40B4-BE49-F238E27FC236}">
                    <a16:creationId xmlns:a16="http://schemas.microsoft.com/office/drawing/2014/main" id="{F57FDF09-8E49-06F5-DE03-8836C8DF697A}"/>
                  </a:ext>
                </a:extLst>
              </p:cNvPr>
              <p:cNvSpPr>
                <a:spLocks/>
              </p:cNvSpPr>
              <p:nvPr/>
            </p:nvSpPr>
            <p:spPr bwMode="auto">
              <a:xfrm>
                <a:off x="6013450" y="3006725"/>
                <a:ext cx="41275" cy="12700"/>
              </a:xfrm>
              <a:custGeom>
                <a:avLst/>
                <a:gdLst>
                  <a:gd name="T0" fmla="*/ 187 w 187"/>
                  <a:gd name="T1" fmla="*/ 54 h 54"/>
                  <a:gd name="T2" fmla="*/ 187 w 187"/>
                  <a:gd name="T3" fmla="*/ 54 h 54"/>
                  <a:gd name="T4" fmla="*/ 0 w 187"/>
                  <a:gd name="T5" fmla="*/ 54 h 54"/>
                  <a:gd name="T6" fmla="*/ 0 w 187"/>
                  <a:gd name="T7" fmla="*/ 0 h 54"/>
                  <a:gd name="T8" fmla="*/ 187 w 187"/>
                  <a:gd name="T9" fmla="*/ 0 h 54"/>
                  <a:gd name="T10" fmla="*/ 187 w 187"/>
                  <a:gd name="T11" fmla="*/ 54 h 54"/>
                </a:gdLst>
                <a:ahLst/>
                <a:cxnLst>
                  <a:cxn ang="0">
                    <a:pos x="T0" y="T1"/>
                  </a:cxn>
                  <a:cxn ang="0">
                    <a:pos x="T2" y="T3"/>
                  </a:cxn>
                  <a:cxn ang="0">
                    <a:pos x="T4" y="T5"/>
                  </a:cxn>
                  <a:cxn ang="0">
                    <a:pos x="T6" y="T7"/>
                  </a:cxn>
                  <a:cxn ang="0">
                    <a:pos x="T8" y="T9"/>
                  </a:cxn>
                  <a:cxn ang="0">
                    <a:pos x="T10" y="T11"/>
                  </a:cxn>
                </a:cxnLst>
                <a:rect l="0" t="0" r="r" b="b"/>
                <a:pathLst>
                  <a:path w="187" h="54">
                    <a:moveTo>
                      <a:pt x="187" y="54"/>
                    </a:moveTo>
                    <a:lnTo>
                      <a:pt x="187" y="54"/>
                    </a:lnTo>
                    <a:lnTo>
                      <a:pt x="0" y="54"/>
                    </a:lnTo>
                    <a:lnTo>
                      <a:pt x="0" y="0"/>
                    </a:lnTo>
                    <a:lnTo>
                      <a:pt x="187" y="0"/>
                    </a:lnTo>
                    <a:lnTo>
                      <a:pt x="187" y="5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22" name="Freeform 23">
                <a:extLst>
                  <a:ext uri="{FF2B5EF4-FFF2-40B4-BE49-F238E27FC236}">
                    <a16:creationId xmlns:a16="http://schemas.microsoft.com/office/drawing/2014/main" id="{EB0ABFF6-B4D3-90B3-40C8-FC19183ACF0B}"/>
                  </a:ext>
                </a:extLst>
              </p:cNvPr>
              <p:cNvSpPr>
                <a:spLocks noEditPoints="1"/>
              </p:cNvSpPr>
              <p:nvPr/>
            </p:nvSpPr>
            <p:spPr bwMode="auto">
              <a:xfrm>
                <a:off x="5972175" y="2989263"/>
                <a:ext cx="47625" cy="47625"/>
              </a:xfrm>
              <a:custGeom>
                <a:avLst/>
                <a:gdLst>
                  <a:gd name="T0" fmla="*/ 107 w 214"/>
                  <a:gd name="T1" fmla="*/ 54 h 214"/>
                  <a:gd name="T2" fmla="*/ 107 w 214"/>
                  <a:gd name="T3" fmla="*/ 54 h 214"/>
                  <a:gd name="T4" fmla="*/ 54 w 214"/>
                  <a:gd name="T5" fmla="*/ 107 h 214"/>
                  <a:gd name="T6" fmla="*/ 107 w 214"/>
                  <a:gd name="T7" fmla="*/ 160 h 214"/>
                  <a:gd name="T8" fmla="*/ 160 w 214"/>
                  <a:gd name="T9" fmla="*/ 107 h 214"/>
                  <a:gd name="T10" fmla="*/ 107 w 214"/>
                  <a:gd name="T11" fmla="*/ 54 h 214"/>
                  <a:gd name="T12" fmla="*/ 107 w 214"/>
                  <a:gd name="T13" fmla="*/ 214 h 214"/>
                  <a:gd name="T14" fmla="*/ 107 w 214"/>
                  <a:gd name="T15" fmla="*/ 214 h 214"/>
                  <a:gd name="T16" fmla="*/ 0 w 214"/>
                  <a:gd name="T17" fmla="*/ 107 h 214"/>
                  <a:gd name="T18" fmla="*/ 107 w 214"/>
                  <a:gd name="T19" fmla="*/ 0 h 214"/>
                  <a:gd name="T20" fmla="*/ 214 w 214"/>
                  <a:gd name="T21" fmla="*/ 107 h 214"/>
                  <a:gd name="T22" fmla="*/ 107 w 214"/>
                  <a:gd name="T23"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14">
                    <a:moveTo>
                      <a:pt x="107" y="54"/>
                    </a:moveTo>
                    <a:lnTo>
                      <a:pt x="107" y="54"/>
                    </a:lnTo>
                    <a:cubicBezTo>
                      <a:pt x="78" y="54"/>
                      <a:pt x="54" y="77"/>
                      <a:pt x="54" y="107"/>
                    </a:cubicBezTo>
                    <a:cubicBezTo>
                      <a:pt x="54" y="136"/>
                      <a:pt x="78" y="160"/>
                      <a:pt x="107" y="160"/>
                    </a:cubicBezTo>
                    <a:cubicBezTo>
                      <a:pt x="136" y="160"/>
                      <a:pt x="160" y="136"/>
                      <a:pt x="160" y="107"/>
                    </a:cubicBezTo>
                    <a:cubicBezTo>
                      <a:pt x="160" y="77"/>
                      <a:pt x="136" y="54"/>
                      <a:pt x="107" y="54"/>
                    </a:cubicBezTo>
                    <a:close/>
                    <a:moveTo>
                      <a:pt x="107" y="214"/>
                    </a:moveTo>
                    <a:lnTo>
                      <a:pt x="107" y="214"/>
                    </a:lnTo>
                    <a:cubicBezTo>
                      <a:pt x="48" y="214"/>
                      <a:pt x="0" y="166"/>
                      <a:pt x="0" y="107"/>
                    </a:cubicBezTo>
                    <a:cubicBezTo>
                      <a:pt x="0" y="48"/>
                      <a:pt x="48" y="0"/>
                      <a:pt x="107" y="0"/>
                    </a:cubicBezTo>
                    <a:cubicBezTo>
                      <a:pt x="166" y="0"/>
                      <a:pt x="214" y="48"/>
                      <a:pt x="214" y="107"/>
                    </a:cubicBezTo>
                    <a:cubicBezTo>
                      <a:pt x="214" y="166"/>
                      <a:pt x="166" y="214"/>
                      <a:pt x="107" y="21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23" name="Freeform 24">
                <a:extLst>
                  <a:ext uri="{FF2B5EF4-FFF2-40B4-BE49-F238E27FC236}">
                    <a16:creationId xmlns:a16="http://schemas.microsoft.com/office/drawing/2014/main" id="{215D651F-AA02-335D-9B23-DB40DA771F73}"/>
                  </a:ext>
                </a:extLst>
              </p:cNvPr>
              <p:cNvSpPr>
                <a:spLocks/>
              </p:cNvSpPr>
              <p:nvPr/>
            </p:nvSpPr>
            <p:spPr bwMode="auto">
              <a:xfrm>
                <a:off x="6027738" y="2933700"/>
                <a:ext cx="41275" cy="31750"/>
              </a:xfrm>
              <a:custGeom>
                <a:avLst/>
                <a:gdLst>
                  <a:gd name="T0" fmla="*/ 160 w 190"/>
                  <a:gd name="T1" fmla="*/ 151 h 151"/>
                  <a:gd name="T2" fmla="*/ 160 w 190"/>
                  <a:gd name="T3" fmla="*/ 151 h 151"/>
                  <a:gd name="T4" fmla="*/ 0 w 190"/>
                  <a:gd name="T5" fmla="*/ 44 h 151"/>
                  <a:gd name="T6" fmla="*/ 30 w 190"/>
                  <a:gd name="T7" fmla="*/ 0 h 151"/>
                  <a:gd name="T8" fmla="*/ 190 w 190"/>
                  <a:gd name="T9" fmla="*/ 107 h 151"/>
                  <a:gd name="T10" fmla="*/ 160 w 190"/>
                  <a:gd name="T11" fmla="*/ 151 h 151"/>
                </a:gdLst>
                <a:ahLst/>
                <a:cxnLst>
                  <a:cxn ang="0">
                    <a:pos x="T0" y="T1"/>
                  </a:cxn>
                  <a:cxn ang="0">
                    <a:pos x="T2" y="T3"/>
                  </a:cxn>
                  <a:cxn ang="0">
                    <a:pos x="T4" y="T5"/>
                  </a:cxn>
                  <a:cxn ang="0">
                    <a:pos x="T6" y="T7"/>
                  </a:cxn>
                  <a:cxn ang="0">
                    <a:pos x="T8" y="T9"/>
                  </a:cxn>
                  <a:cxn ang="0">
                    <a:pos x="T10" y="T11"/>
                  </a:cxn>
                </a:cxnLst>
                <a:rect l="0" t="0" r="r" b="b"/>
                <a:pathLst>
                  <a:path w="190" h="151">
                    <a:moveTo>
                      <a:pt x="160" y="151"/>
                    </a:moveTo>
                    <a:lnTo>
                      <a:pt x="160" y="151"/>
                    </a:lnTo>
                    <a:lnTo>
                      <a:pt x="0" y="44"/>
                    </a:lnTo>
                    <a:lnTo>
                      <a:pt x="30" y="0"/>
                    </a:lnTo>
                    <a:lnTo>
                      <a:pt x="190" y="107"/>
                    </a:lnTo>
                    <a:lnTo>
                      <a:pt x="160" y="15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24" name="Freeform 25">
                <a:extLst>
                  <a:ext uri="{FF2B5EF4-FFF2-40B4-BE49-F238E27FC236}">
                    <a16:creationId xmlns:a16="http://schemas.microsoft.com/office/drawing/2014/main" id="{222A3FAF-4BBB-C45F-7786-3EAE114E45CF}"/>
                  </a:ext>
                </a:extLst>
              </p:cNvPr>
              <p:cNvSpPr>
                <a:spLocks noEditPoints="1"/>
              </p:cNvSpPr>
              <p:nvPr/>
            </p:nvSpPr>
            <p:spPr bwMode="auto">
              <a:xfrm>
                <a:off x="5995988" y="2908300"/>
                <a:ext cx="46038" cy="47625"/>
              </a:xfrm>
              <a:custGeom>
                <a:avLst/>
                <a:gdLst>
                  <a:gd name="T0" fmla="*/ 107 w 213"/>
                  <a:gd name="T1" fmla="*/ 53 h 213"/>
                  <a:gd name="T2" fmla="*/ 107 w 213"/>
                  <a:gd name="T3" fmla="*/ 53 h 213"/>
                  <a:gd name="T4" fmla="*/ 53 w 213"/>
                  <a:gd name="T5" fmla="*/ 107 h 213"/>
                  <a:gd name="T6" fmla="*/ 107 w 213"/>
                  <a:gd name="T7" fmla="*/ 160 h 213"/>
                  <a:gd name="T8" fmla="*/ 160 w 213"/>
                  <a:gd name="T9" fmla="*/ 107 h 213"/>
                  <a:gd name="T10" fmla="*/ 107 w 213"/>
                  <a:gd name="T11" fmla="*/ 53 h 213"/>
                  <a:gd name="T12" fmla="*/ 107 w 213"/>
                  <a:gd name="T13" fmla="*/ 213 h 213"/>
                  <a:gd name="T14" fmla="*/ 107 w 213"/>
                  <a:gd name="T15" fmla="*/ 213 h 213"/>
                  <a:gd name="T16" fmla="*/ 0 w 213"/>
                  <a:gd name="T17" fmla="*/ 107 h 213"/>
                  <a:gd name="T18" fmla="*/ 107 w 213"/>
                  <a:gd name="T19" fmla="*/ 0 h 213"/>
                  <a:gd name="T20" fmla="*/ 213 w 213"/>
                  <a:gd name="T21" fmla="*/ 107 h 213"/>
                  <a:gd name="T22" fmla="*/ 107 w 213"/>
                  <a:gd name="T23"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3">
                    <a:moveTo>
                      <a:pt x="107" y="53"/>
                    </a:moveTo>
                    <a:lnTo>
                      <a:pt x="107" y="53"/>
                    </a:lnTo>
                    <a:cubicBezTo>
                      <a:pt x="77" y="53"/>
                      <a:pt x="53" y="77"/>
                      <a:pt x="53" y="107"/>
                    </a:cubicBezTo>
                    <a:cubicBezTo>
                      <a:pt x="53" y="136"/>
                      <a:pt x="77" y="160"/>
                      <a:pt x="107" y="160"/>
                    </a:cubicBezTo>
                    <a:cubicBezTo>
                      <a:pt x="136" y="160"/>
                      <a:pt x="160" y="136"/>
                      <a:pt x="160" y="107"/>
                    </a:cubicBezTo>
                    <a:cubicBezTo>
                      <a:pt x="160" y="77"/>
                      <a:pt x="136" y="53"/>
                      <a:pt x="107" y="53"/>
                    </a:cubicBezTo>
                    <a:close/>
                    <a:moveTo>
                      <a:pt x="107" y="213"/>
                    </a:moveTo>
                    <a:lnTo>
                      <a:pt x="107" y="213"/>
                    </a:lnTo>
                    <a:cubicBezTo>
                      <a:pt x="48" y="213"/>
                      <a:pt x="0" y="165"/>
                      <a:pt x="0" y="107"/>
                    </a:cubicBezTo>
                    <a:cubicBezTo>
                      <a:pt x="0" y="48"/>
                      <a:pt x="48" y="0"/>
                      <a:pt x="107" y="0"/>
                    </a:cubicBezTo>
                    <a:cubicBezTo>
                      <a:pt x="165" y="0"/>
                      <a:pt x="213" y="48"/>
                      <a:pt x="213" y="107"/>
                    </a:cubicBezTo>
                    <a:cubicBezTo>
                      <a:pt x="213" y="165"/>
                      <a:pt x="165" y="213"/>
                      <a:pt x="107"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25" name="Freeform 26">
                <a:extLst>
                  <a:ext uri="{FF2B5EF4-FFF2-40B4-BE49-F238E27FC236}">
                    <a16:creationId xmlns:a16="http://schemas.microsoft.com/office/drawing/2014/main" id="{C0498652-9967-E249-3401-B0538E68EDA3}"/>
                  </a:ext>
                </a:extLst>
              </p:cNvPr>
              <p:cNvSpPr>
                <a:spLocks noEditPoints="1"/>
              </p:cNvSpPr>
              <p:nvPr/>
            </p:nvSpPr>
            <p:spPr bwMode="auto">
              <a:xfrm>
                <a:off x="6054725" y="2851150"/>
                <a:ext cx="46038" cy="46038"/>
              </a:xfrm>
              <a:custGeom>
                <a:avLst/>
                <a:gdLst>
                  <a:gd name="T0" fmla="*/ 106 w 213"/>
                  <a:gd name="T1" fmla="*/ 54 h 214"/>
                  <a:gd name="T2" fmla="*/ 106 w 213"/>
                  <a:gd name="T3" fmla="*/ 54 h 214"/>
                  <a:gd name="T4" fmla="*/ 53 w 213"/>
                  <a:gd name="T5" fmla="*/ 107 h 214"/>
                  <a:gd name="T6" fmla="*/ 106 w 213"/>
                  <a:gd name="T7" fmla="*/ 160 h 214"/>
                  <a:gd name="T8" fmla="*/ 160 w 213"/>
                  <a:gd name="T9" fmla="*/ 107 h 214"/>
                  <a:gd name="T10" fmla="*/ 106 w 213"/>
                  <a:gd name="T11" fmla="*/ 54 h 214"/>
                  <a:gd name="T12" fmla="*/ 106 w 213"/>
                  <a:gd name="T13" fmla="*/ 214 h 214"/>
                  <a:gd name="T14" fmla="*/ 106 w 213"/>
                  <a:gd name="T15" fmla="*/ 214 h 214"/>
                  <a:gd name="T16" fmla="*/ 0 w 213"/>
                  <a:gd name="T17" fmla="*/ 107 h 214"/>
                  <a:gd name="T18" fmla="*/ 106 w 213"/>
                  <a:gd name="T19" fmla="*/ 0 h 214"/>
                  <a:gd name="T20" fmla="*/ 213 w 213"/>
                  <a:gd name="T21" fmla="*/ 107 h 214"/>
                  <a:gd name="T22" fmla="*/ 106 w 213"/>
                  <a:gd name="T23"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4">
                    <a:moveTo>
                      <a:pt x="106" y="54"/>
                    </a:moveTo>
                    <a:lnTo>
                      <a:pt x="106" y="54"/>
                    </a:lnTo>
                    <a:cubicBezTo>
                      <a:pt x="77" y="54"/>
                      <a:pt x="53" y="77"/>
                      <a:pt x="53" y="107"/>
                    </a:cubicBezTo>
                    <a:cubicBezTo>
                      <a:pt x="53" y="136"/>
                      <a:pt x="77" y="160"/>
                      <a:pt x="106" y="160"/>
                    </a:cubicBezTo>
                    <a:cubicBezTo>
                      <a:pt x="136" y="160"/>
                      <a:pt x="160" y="136"/>
                      <a:pt x="160" y="107"/>
                    </a:cubicBezTo>
                    <a:cubicBezTo>
                      <a:pt x="160" y="77"/>
                      <a:pt x="136" y="54"/>
                      <a:pt x="106" y="54"/>
                    </a:cubicBezTo>
                    <a:close/>
                    <a:moveTo>
                      <a:pt x="106" y="214"/>
                    </a:moveTo>
                    <a:lnTo>
                      <a:pt x="106" y="214"/>
                    </a:lnTo>
                    <a:cubicBezTo>
                      <a:pt x="48" y="214"/>
                      <a:pt x="0" y="166"/>
                      <a:pt x="0" y="107"/>
                    </a:cubicBezTo>
                    <a:cubicBezTo>
                      <a:pt x="0" y="48"/>
                      <a:pt x="48" y="0"/>
                      <a:pt x="106" y="0"/>
                    </a:cubicBezTo>
                    <a:cubicBezTo>
                      <a:pt x="165" y="0"/>
                      <a:pt x="213" y="48"/>
                      <a:pt x="213" y="107"/>
                    </a:cubicBezTo>
                    <a:cubicBezTo>
                      <a:pt x="213" y="166"/>
                      <a:pt x="165" y="214"/>
                      <a:pt x="106" y="21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26" name="Freeform 27">
                <a:extLst>
                  <a:ext uri="{FF2B5EF4-FFF2-40B4-BE49-F238E27FC236}">
                    <a16:creationId xmlns:a16="http://schemas.microsoft.com/office/drawing/2014/main" id="{F6074811-A2A9-5AF3-25BC-84F8F393A851}"/>
                  </a:ext>
                </a:extLst>
              </p:cNvPr>
              <p:cNvSpPr>
                <a:spLocks/>
              </p:cNvSpPr>
              <p:nvPr/>
            </p:nvSpPr>
            <p:spPr bwMode="auto">
              <a:xfrm>
                <a:off x="6078538" y="2882900"/>
                <a:ext cx="33338" cy="41275"/>
              </a:xfrm>
              <a:custGeom>
                <a:avLst/>
                <a:gdLst>
                  <a:gd name="T0" fmla="*/ 106 w 151"/>
                  <a:gd name="T1" fmla="*/ 190 h 190"/>
                  <a:gd name="T2" fmla="*/ 106 w 151"/>
                  <a:gd name="T3" fmla="*/ 190 h 190"/>
                  <a:gd name="T4" fmla="*/ 0 w 151"/>
                  <a:gd name="T5" fmla="*/ 30 h 190"/>
                  <a:gd name="T6" fmla="*/ 44 w 151"/>
                  <a:gd name="T7" fmla="*/ 0 h 190"/>
                  <a:gd name="T8" fmla="*/ 151 w 151"/>
                  <a:gd name="T9" fmla="*/ 160 h 190"/>
                  <a:gd name="T10" fmla="*/ 106 w 151"/>
                  <a:gd name="T11" fmla="*/ 190 h 190"/>
                </a:gdLst>
                <a:ahLst/>
                <a:cxnLst>
                  <a:cxn ang="0">
                    <a:pos x="T0" y="T1"/>
                  </a:cxn>
                  <a:cxn ang="0">
                    <a:pos x="T2" y="T3"/>
                  </a:cxn>
                  <a:cxn ang="0">
                    <a:pos x="T4" y="T5"/>
                  </a:cxn>
                  <a:cxn ang="0">
                    <a:pos x="T6" y="T7"/>
                  </a:cxn>
                  <a:cxn ang="0">
                    <a:pos x="T8" y="T9"/>
                  </a:cxn>
                  <a:cxn ang="0">
                    <a:pos x="T10" y="T11"/>
                  </a:cxn>
                </a:cxnLst>
                <a:rect l="0" t="0" r="r" b="b"/>
                <a:pathLst>
                  <a:path w="151" h="190">
                    <a:moveTo>
                      <a:pt x="106" y="190"/>
                    </a:moveTo>
                    <a:lnTo>
                      <a:pt x="106" y="190"/>
                    </a:lnTo>
                    <a:lnTo>
                      <a:pt x="0" y="30"/>
                    </a:lnTo>
                    <a:lnTo>
                      <a:pt x="44" y="0"/>
                    </a:lnTo>
                    <a:lnTo>
                      <a:pt x="151" y="160"/>
                    </a:lnTo>
                    <a:lnTo>
                      <a:pt x="106" y="19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27" name="Freeform 28">
                <a:extLst>
                  <a:ext uri="{FF2B5EF4-FFF2-40B4-BE49-F238E27FC236}">
                    <a16:creationId xmlns:a16="http://schemas.microsoft.com/office/drawing/2014/main" id="{55DCDE80-71EE-F3B3-9137-4E3803FF360F}"/>
                  </a:ext>
                </a:extLst>
              </p:cNvPr>
              <p:cNvSpPr>
                <a:spLocks/>
              </p:cNvSpPr>
              <p:nvPr/>
            </p:nvSpPr>
            <p:spPr bwMode="auto">
              <a:xfrm>
                <a:off x="6264275" y="3006725"/>
                <a:ext cx="41275" cy="12700"/>
              </a:xfrm>
              <a:custGeom>
                <a:avLst/>
                <a:gdLst>
                  <a:gd name="T0" fmla="*/ 186 w 186"/>
                  <a:gd name="T1" fmla="*/ 54 h 54"/>
                  <a:gd name="T2" fmla="*/ 186 w 186"/>
                  <a:gd name="T3" fmla="*/ 54 h 54"/>
                  <a:gd name="T4" fmla="*/ 0 w 186"/>
                  <a:gd name="T5" fmla="*/ 54 h 54"/>
                  <a:gd name="T6" fmla="*/ 0 w 186"/>
                  <a:gd name="T7" fmla="*/ 0 h 54"/>
                  <a:gd name="T8" fmla="*/ 186 w 186"/>
                  <a:gd name="T9" fmla="*/ 0 h 54"/>
                  <a:gd name="T10" fmla="*/ 186 w 186"/>
                  <a:gd name="T11" fmla="*/ 54 h 54"/>
                </a:gdLst>
                <a:ahLst/>
                <a:cxnLst>
                  <a:cxn ang="0">
                    <a:pos x="T0" y="T1"/>
                  </a:cxn>
                  <a:cxn ang="0">
                    <a:pos x="T2" y="T3"/>
                  </a:cxn>
                  <a:cxn ang="0">
                    <a:pos x="T4" y="T5"/>
                  </a:cxn>
                  <a:cxn ang="0">
                    <a:pos x="T6" y="T7"/>
                  </a:cxn>
                  <a:cxn ang="0">
                    <a:pos x="T8" y="T9"/>
                  </a:cxn>
                  <a:cxn ang="0">
                    <a:pos x="T10" y="T11"/>
                  </a:cxn>
                </a:cxnLst>
                <a:rect l="0" t="0" r="r" b="b"/>
                <a:pathLst>
                  <a:path w="186" h="54">
                    <a:moveTo>
                      <a:pt x="186" y="54"/>
                    </a:moveTo>
                    <a:lnTo>
                      <a:pt x="186" y="54"/>
                    </a:lnTo>
                    <a:lnTo>
                      <a:pt x="0" y="54"/>
                    </a:lnTo>
                    <a:lnTo>
                      <a:pt x="0" y="0"/>
                    </a:lnTo>
                    <a:lnTo>
                      <a:pt x="186" y="0"/>
                    </a:lnTo>
                    <a:lnTo>
                      <a:pt x="186" y="5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28" name="Freeform 29">
                <a:extLst>
                  <a:ext uri="{FF2B5EF4-FFF2-40B4-BE49-F238E27FC236}">
                    <a16:creationId xmlns:a16="http://schemas.microsoft.com/office/drawing/2014/main" id="{48D2C6C3-6790-547D-31E0-405E17F23C19}"/>
                  </a:ext>
                </a:extLst>
              </p:cNvPr>
              <p:cNvSpPr>
                <a:spLocks noEditPoints="1"/>
              </p:cNvSpPr>
              <p:nvPr/>
            </p:nvSpPr>
            <p:spPr bwMode="auto">
              <a:xfrm>
                <a:off x="6299200" y="2989263"/>
                <a:ext cx="46038" cy="47625"/>
              </a:xfrm>
              <a:custGeom>
                <a:avLst/>
                <a:gdLst>
                  <a:gd name="T0" fmla="*/ 106 w 213"/>
                  <a:gd name="T1" fmla="*/ 54 h 214"/>
                  <a:gd name="T2" fmla="*/ 106 w 213"/>
                  <a:gd name="T3" fmla="*/ 54 h 214"/>
                  <a:gd name="T4" fmla="*/ 53 w 213"/>
                  <a:gd name="T5" fmla="*/ 107 h 214"/>
                  <a:gd name="T6" fmla="*/ 106 w 213"/>
                  <a:gd name="T7" fmla="*/ 160 h 214"/>
                  <a:gd name="T8" fmla="*/ 160 w 213"/>
                  <a:gd name="T9" fmla="*/ 107 h 214"/>
                  <a:gd name="T10" fmla="*/ 106 w 213"/>
                  <a:gd name="T11" fmla="*/ 54 h 214"/>
                  <a:gd name="T12" fmla="*/ 106 w 213"/>
                  <a:gd name="T13" fmla="*/ 214 h 214"/>
                  <a:gd name="T14" fmla="*/ 106 w 213"/>
                  <a:gd name="T15" fmla="*/ 214 h 214"/>
                  <a:gd name="T16" fmla="*/ 0 w 213"/>
                  <a:gd name="T17" fmla="*/ 107 h 214"/>
                  <a:gd name="T18" fmla="*/ 106 w 213"/>
                  <a:gd name="T19" fmla="*/ 0 h 214"/>
                  <a:gd name="T20" fmla="*/ 213 w 213"/>
                  <a:gd name="T21" fmla="*/ 107 h 214"/>
                  <a:gd name="T22" fmla="*/ 106 w 213"/>
                  <a:gd name="T23"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4">
                    <a:moveTo>
                      <a:pt x="106" y="54"/>
                    </a:moveTo>
                    <a:lnTo>
                      <a:pt x="106" y="54"/>
                    </a:lnTo>
                    <a:cubicBezTo>
                      <a:pt x="77" y="54"/>
                      <a:pt x="53" y="77"/>
                      <a:pt x="53" y="107"/>
                    </a:cubicBezTo>
                    <a:cubicBezTo>
                      <a:pt x="53" y="136"/>
                      <a:pt x="77" y="160"/>
                      <a:pt x="106" y="160"/>
                    </a:cubicBezTo>
                    <a:cubicBezTo>
                      <a:pt x="136" y="160"/>
                      <a:pt x="160" y="136"/>
                      <a:pt x="160" y="107"/>
                    </a:cubicBezTo>
                    <a:cubicBezTo>
                      <a:pt x="160" y="77"/>
                      <a:pt x="136" y="54"/>
                      <a:pt x="106" y="54"/>
                    </a:cubicBezTo>
                    <a:close/>
                    <a:moveTo>
                      <a:pt x="106" y="214"/>
                    </a:moveTo>
                    <a:lnTo>
                      <a:pt x="106" y="214"/>
                    </a:lnTo>
                    <a:cubicBezTo>
                      <a:pt x="48" y="214"/>
                      <a:pt x="0" y="166"/>
                      <a:pt x="0" y="107"/>
                    </a:cubicBezTo>
                    <a:cubicBezTo>
                      <a:pt x="0" y="48"/>
                      <a:pt x="48" y="0"/>
                      <a:pt x="106" y="0"/>
                    </a:cubicBezTo>
                    <a:cubicBezTo>
                      <a:pt x="165" y="0"/>
                      <a:pt x="213" y="48"/>
                      <a:pt x="213" y="107"/>
                    </a:cubicBezTo>
                    <a:cubicBezTo>
                      <a:pt x="213" y="166"/>
                      <a:pt x="165" y="214"/>
                      <a:pt x="106" y="21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29" name="Freeform 30">
                <a:extLst>
                  <a:ext uri="{FF2B5EF4-FFF2-40B4-BE49-F238E27FC236}">
                    <a16:creationId xmlns:a16="http://schemas.microsoft.com/office/drawing/2014/main" id="{08E87D04-38CA-89C5-6335-0D6DAE618207}"/>
                  </a:ext>
                </a:extLst>
              </p:cNvPr>
              <p:cNvSpPr>
                <a:spLocks/>
              </p:cNvSpPr>
              <p:nvPr/>
            </p:nvSpPr>
            <p:spPr bwMode="auto">
              <a:xfrm>
                <a:off x="6249988" y="2933700"/>
                <a:ext cx="41275" cy="31750"/>
              </a:xfrm>
              <a:custGeom>
                <a:avLst/>
                <a:gdLst>
                  <a:gd name="T0" fmla="*/ 29 w 189"/>
                  <a:gd name="T1" fmla="*/ 151 h 151"/>
                  <a:gd name="T2" fmla="*/ 29 w 189"/>
                  <a:gd name="T3" fmla="*/ 151 h 151"/>
                  <a:gd name="T4" fmla="*/ 0 w 189"/>
                  <a:gd name="T5" fmla="*/ 107 h 151"/>
                  <a:gd name="T6" fmla="*/ 160 w 189"/>
                  <a:gd name="T7" fmla="*/ 0 h 151"/>
                  <a:gd name="T8" fmla="*/ 189 w 189"/>
                  <a:gd name="T9" fmla="*/ 44 h 151"/>
                  <a:gd name="T10" fmla="*/ 29 w 189"/>
                  <a:gd name="T11" fmla="*/ 151 h 151"/>
                </a:gdLst>
                <a:ahLst/>
                <a:cxnLst>
                  <a:cxn ang="0">
                    <a:pos x="T0" y="T1"/>
                  </a:cxn>
                  <a:cxn ang="0">
                    <a:pos x="T2" y="T3"/>
                  </a:cxn>
                  <a:cxn ang="0">
                    <a:pos x="T4" y="T5"/>
                  </a:cxn>
                  <a:cxn ang="0">
                    <a:pos x="T6" y="T7"/>
                  </a:cxn>
                  <a:cxn ang="0">
                    <a:pos x="T8" y="T9"/>
                  </a:cxn>
                  <a:cxn ang="0">
                    <a:pos x="T10" y="T11"/>
                  </a:cxn>
                </a:cxnLst>
                <a:rect l="0" t="0" r="r" b="b"/>
                <a:pathLst>
                  <a:path w="189" h="151">
                    <a:moveTo>
                      <a:pt x="29" y="151"/>
                    </a:moveTo>
                    <a:lnTo>
                      <a:pt x="29" y="151"/>
                    </a:lnTo>
                    <a:lnTo>
                      <a:pt x="0" y="107"/>
                    </a:lnTo>
                    <a:lnTo>
                      <a:pt x="160" y="0"/>
                    </a:lnTo>
                    <a:lnTo>
                      <a:pt x="189" y="44"/>
                    </a:lnTo>
                    <a:lnTo>
                      <a:pt x="29" y="15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30" name="Freeform 31">
                <a:extLst>
                  <a:ext uri="{FF2B5EF4-FFF2-40B4-BE49-F238E27FC236}">
                    <a16:creationId xmlns:a16="http://schemas.microsoft.com/office/drawing/2014/main" id="{7ED8C06C-8350-FF59-2400-1B29F05DB12D}"/>
                  </a:ext>
                </a:extLst>
              </p:cNvPr>
              <p:cNvSpPr>
                <a:spLocks noEditPoints="1"/>
              </p:cNvSpPr>
              <p:nvPr/>
            </p:nvSpPr>
            <p:spPr bwMode="auto">
              <a:xfrm>
                <a:off x="6275388" y="2908300"/>
                <a:ext cx="47625" cy="47625"/>
              </a:xfrm>
              <a:custGeom>
                <a:avLst/>
                <a:gdLst>
                  <a:gd name="T0" fmla="*/ 107 w 213"/>
                  <a:gd name="T1" fmla="*/ 53 h 213"/>
                  <a:gd name="T2" fmla="*/ 107 w 213"/>
                  <a:gd name="T3" fmla="*/ 53 h 213"/>
                  <a:gd name="T4" fmla="*/ 53 w 213"/>
                  <a:gd name="T5" fmla="*/ 107 h 213"/>
                  <a:gd name="T6" fmla="*/ 107 w 213"/>
                  <a:gd name="T7" fmla="*/ 160 h 213"/>
                  <a:gd name="T8" fmla="*/ 160 w 213"/>
                  <a:gd name="T9" fmla="*/ 107 h 213"/>
                  <a:gd name="T10" fmla="*/ 107 w 213"/>
                  <a:gd name="T11" fmla="*/ 53 h 213"/>
                  <a:gd name="T12" fmla="*/ 107 w 213"/>
                  <a:gd name="T13" fmla="*/ 213 h 213"/>
                  <a:gd name="T14" fmla="*/ 107 w 213"/>
                  <a:gd name="T15" fmla="*/ 213 h 213"/>
                  <a:gd name="T16" fmla="*/ 0 w 213"/>
                  <a:gd name="T17" fmla="*/ 107 h 213"/>
                  <a:gd name="T18" fmla="*/ 107 w 213"/>
                  <a:gd name="T19" fmla="*/ 0 h 213"/>
                  <a:gd name="T20" fmla="*/ 213 w 213"/>
                  <a:gd name="T21" fmla="*/ 107 h 213"/>
                  <a:gd name="T22" fmla="*/ 107 w 213"/>
                  <a:gd name="T23"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3">
                    <a:moveTo>
                      <a:pt x="107" y="53"/>
                    </a:moveTo>
                    <a:lnTo>
                      <a:pt x="107" y="53"/>
                    </a:lnTo>
                    <a:cubicBezTo>
                      <a:pt x="77" y="53"/>
                      <a:pt x="53" y="77"/>
                      <a:pt x="53" y="107"/>
                    </a:cubicBezTo>
                    <a:cubicBezTo>
                      <a:pt x="53" y="136"/>
                      <a:pt x="77" y="160"/>
                      <a:pt x="107" y="160"/>
                    </a:cubicBezTo>
                    <a:cubicBezTo>
                      <a:pt x="136" y="160"/>
                      <a:pt x="160" y="136"/>
                      <a:pt x="160" y="107"/>
                    </a:cubicBezTo>
                    <a:cubicBezTo>
                      <a:pt x="160" y="77"/>
                      <a:pt x="136" y="53"/>
                      <a:pt x="107" y="53"/>
                    </a:cubicBezTo>
                    <a:close/>
                    <a:moveTo>
                      <a:pt x="107" y="213"/>
                    </a:moveTo>
                    <a:lnTo>
                      <a:pt x="107" y="213"/>
                    </a:lnTo>
                    <a:cubicBezTo>
                      <a:pt x="48" y="213"/>
                      <a:pt x="0" y="165"/>
                      <a:pt x="0" y="107"/>
                    </a:cubicBezTo>
                    <a:cubicBezTo>
                      <a:pt x="0" y="48"/>
                      <a:pt x="48" y="0"/>
                      <a:pt x="107" y="0"/>
                    </a:cubicBezTo>
                    <a:cubicBezTo>
                      <a:pt x="165" y="0"/>
                      <a:pt x="213" y="48"/>
                      <a:pt x="213" y="107"/>
                    </a:cubicBezTo>
                    <a:cubicBezTo>
                      <a:pt x="213" y="165"/>
                      <a:pt x="165" y="213"/>
                      <a:pt x="107"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31" name="Freeform 32">
                <a:extLst>
                  <a:ext uri="{FF2B5EF4-FFF2-40B4-BE49-F238E27FC236}">
                    <a16:creationId xmlns:a16="http://schemas.microsoft.com/office/drawing/2014/main" id="{63B14314-881F-59E2-D3B6-2DD2678E7AD0}"/>
                  </a:ext>
                </a:extLst>
              </p:cNvPr>
              <p:cNvSpPr>
                <a:spLocks noEditPoints="1"/>
              </p:cNvSpPr>
              <p:nvPr/>
            </p:nvSpPr>
            <p:spPr bwMode="auto">
              <a:xfrm>
                <a:off x="6218238" y="2851150"/>
                <a:ext cx="46038" cy="46038"/>
              </a:xfrm>
              <a:custGeom>
                <a:avLst/>
                <a:gdLst>
                  <a:gd name="T0" fmla="*/ 107 w 214"/>
                  <a:gd name="T1" fmla="*/ 54 h 214"/>
                  <a:gd name="T2" fmla="*/ 107 w 214"/>
                  <a:gd name="T3" fmla="*/ 54 h 214"/>
                  <a:gd name="T4" fmla="*/ 54 w 214"/>
                  <a:gd name="T5" fmla="*/ 107 h 214"/>
                  <a:gd name="T6" fmla="*/ 107 w 214"/>
                  <a:gd name="T7" fmla="*/ 160 h 214"/>
                  <a:gd name="T8" fmla="*/ 160 w 214"/>
                  <a:gd name="T9" fmla="*/ 107 h 214"/>
                  <a:gd name="T10" fmla="*/ 107 w 214"/>
                  <a:gd name="T11" fmla="*/ 54 h 214"/>
                  <a:gd name="T12" fmla="*/ 107 w 214"/>
                  <a:gd name="T13" fmla="*/ 214 h 214"/>
                  <a:gd name="T14" fmla="*/ 107 w 214"/>
                  <a:gd name="T15" fmla="*/ 214 h 214"/>
                  <a:gd name="T16" fmla="*/ 0 w 214"/>
                  <a:gd name="T17" fmla="*/ 107 h 214"/>
                  <a:gd name="T18" fmla="*/ 107 w 214"/>
                  <a:gd name="T19" fmla="*/ 0 h 214"/>
                  <a:gd name="T20" fmla="*/ 214 w 214"/>
                  <a:gd name="T21" fmla="*/ 107 h 214"/>
                  <a:gd name="T22" fmla="*/ 107 w 214"/>
                  <a:gd name="T23"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14">
                    <a:moveTo>
                      <a:pt x="107" y="54"/>
                    </a:moveTo>
                    <a:lnTo>
                      <a:pt x="107" y="54"/>
                    </a:lnTo>
                    <a:cubicBezTo>
                      <a:pt x="78" y="54"/>
                      <a:pt x="54" y="77"/>
                      <a:pt x="54" y="107"/>
                    </a:cubicBezTo>
                    <a:cubicBezTo>
                      <a:pt x="54" y="136"/>
                      <a:pt x="78" y="160"/>
                      <a:pt x="107" y="160"/>
                    </a:cubicBezTo>
                    <a:cubicBezTo>
                      <a:pt x="136" y="160"/>
                      <a:pt x="160" y="136"/>
                      <a:pt x="160" y="107"/>
                    </a:cubicBezTo>
                    <a:cubicBezTo>
                      <a:pt x="160" y="77"/>
                      <a:pt x="136" y="54"/>
                      <a:pt x="107" y="54"/>
                    </a:cubicBezTo>
                    <a:close/>
                    <a:moveTo>
                      <a:pt x="107" y="214"/>
                    </a:moveTo>
                    <a:lnTo>
                      <a:pt x="107" y="214"/>
                    </a:lnTo>
                    <a:cubicBezTo>
                      <a:pt x="48" y="214"/>
                      <a:pt x="0" y="166"/>
                      <a:pt x="0" y="107"/>
                    </a:cubicBezTo>
                    <a:cubicBezTo>
                      <a:pt x="0" y="48"/>
                      <a:pt x="48" y="0"/>
                      <a:pt x="107" y="0"/>
                    </a:cubicBezTo>
                    <a:cubicBezTo>
                      <a:pt x="166" y="0"/>
                      <a:pt x="214" y="48"/>
                      <a:pt x="214" y="107"/>
                    </a:cubicBezTo>
                    <a:cubicBezTo>
                      <a:pt x="214" y="166"/>
                      <a:pt x="166" y="214"/>
                      <a:pt x="107" y="21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32" name="Freeform 33">
                <a:extLst>
                  <a:ext uri="{FF2B5EF4-FFF2-40B4-BE49-F238E27FC236}">
                    <a16:creationId xmlns:a16="http://schemas.microsoft.com/office/drawing/2014/main" id="{AE3F189A-A3D8-EA5E-EB4F-5ED2BE1BDD5F}"/>
                  </a:ext>
                </a:extLst>
              </p:cNvPr>
              <p:cNvSpPr>
                <a:spLocks/>
              </p:cNvSpPr>
              <p:nvPr/>
            </p:nvSpPr>
            <p:spPr bwMode="auto">
              <a:xfrm>
                <a:off x="6153150" y="2868613"/>
                <a:ext cx="12700" cy="39688"/>
              </a:xfrm>
              <a:custGeom>
                <a:avLst/>
                <a:gdLst>
                  <a:gd name="T0" fmla="*/ 53 w 53"/>
                  <a:gd name="T1" fmla="*/ 187 h 187"/>
                  <a:gd name="T2" fmla="*/ 53 w 53"/>
                  <a:gd name="T3" fmla="*/ 187 h 187"/>
                  <a:gd name="T4" fmla="*/ 0 w 53"/>
                  <a:gd name="T5" fmla="*/ 187 h 187"/>
                  <a:gd name="T6" fmla="*/ 0 w 53"/>
                  <a:gd name="T7" fmla="*/ 0 h 187"/>
                  <a:gd name="T8" fmla="*/ 53 w 53"/>
                  <a:gd name="T9" fmla="*/ 0 h 187"/>
                  <a:gd name="T10" fmla="*/ 53 w 53"/>
                  <a:gd name="T11" fmla="*/ 187 h 187"/>
                </a:gdLst>
                <a:ahLst/>
                <a:cxnLst>
                  <a:cxn ang="0">
                    <a:pos x="T0" y="T1"/>
                  </a:cxn>
                  <a:cxn ang="0">
                    <a:pos x="T2" y="T3"/>
                  </a:cxn>
                  <a:cxn ang="0">
                    <a:pos x="T4" y="T5"/>
                  </a:cxn>
                  <a:cxn ang="0">
                    <a:pos x="T6" y="T7"/>
                  </a:cxn>
                  <a:cxn ang="0">
                    <a:pos x="T8" y="T9"/>
                  </a:cxn>
                  <a:cxn ang="0">
                    <a:pos x="T10" y="T11"/>
                  </a:cxn>
                </a:cxnLst>
                <a:rect l="0" t="0" r="r" b="b"/>
                <a:pathLst>
                  <a:path w="53" h="187">
                    <a:moveTo>
                      <a:pt x="53" y="187"/>
                    </a:moveTo>
                    <a:lnTo>
                      <a:pt x="53" y="187"/>
                    </a:lnTo>
                    <a:lnTo>
                      <a:pt x="0" y="187"/>
                    </a:lnTo>
                    <a:lnTo>
                      <a:pt x="0" y="0"/>
                    </a:lnTo>
                    <a:lnTo>
                      <a:pt x="53" y="0"/>
                    </a:lnTo>
                    <a:lnTo>
                      <a:pt x="53" y="1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33" name="Freeform 34">
                <a:extLst>
                  <a:ext uri="{FF2B5EF4-FFF2-40B4-BE49-F238E27FC236}">
                    <a16:creationId xmlns:a16="http://schemas.microsoft.com/office/drawing/2014/main" id="{371364C6-8661-91DB-E190-C9EA87F6989B}"/>
                  </a:ext>
                </a:extLst>
              </p:cNvPr>
              <p:cNvSpPr>
                <a:spLocks/>
              </p:cNvSpPr>
              <p:nvPr/>
            </p:nvSpPr>
            <p:spPr bwMode="auto">
              <a:xfrm>
                <a:off x="6207125" y="2882900"/>
                <a:ext cx="33338" cy="41275"/>
              </a:xfrm>
              <a:custGeom>
                <a:avLst/>
                <a:gdLst>
                  <a:gd name="T0" fmla="*/ 45 w 152"/>
                  <a:gd name="T1" fmla="*/ 190 h 190"/>
                  <a:gd name="T2" fmla="*/ 45 w 152"/>
                  <a:gd name="T3" fmla="*/ 190 h 190"/>
                  <a:gd name="T4" fmla="*/ 0 w 152"/>
                  <a:gd name="T5" fmla="*/ 160 h 190"/>
                  <a:gd name="T6" fmla="*/ 107 w 152"/>
                  <a:gd name="T7" fmla="*/ 0 h 190"/>
                  <a:gd name="T8" fmla="*/ 152 w 152"/>
                  <a:gd name="T9" fmla="*/ 30 h 190"/>
                  <a:gd name="T10" fmla="*/ 45 w 152"/>
                  <a:gd name="T11" fmla="*/ 190 h 190"/>
                </a:gdLst>
                <a:ahLst/>
                <a:cxnLst>
                  <a:cxn ang="0">
                    <a:pos x="T0" y="T1"/>
                  </a:cxn>
                  <a:cxn ang="0">
                    <a:pos x="T2" y="T3"/>
                  </a:cxn>
                  <a:cxn ang="0">
                    <a:pos x="T4" y="T5"/>
                  </a:cxn>
                  <a:cxn ang="0">
                    <a:pos x="T6" y="T7"/>
                  </a:cxn>
                  <a:cxn ang="0">
                    <a:pos x="T8" y="T9"/>
                  </a:cxn>
                  <a:cxn ang="0">
                    <a:pos x="T10" y="T11"/>
                  </a:cxn>
                </a:cxnLst>
                <a:rect l="0" t="0" r="r" b="b"/>
                <a:pathLst>
                  <a:path w="152" h="190">
                    <a:moveTo>
                      <a:pt x="45" y="190"/>
                    </a:moveTo>
                    <a:lnTo>
                      <a:pt x="45" y="190"/>
                    </a:lnTo>
                    <a:lnTo>
                      <a:pt x="0" y="160"/>
                    </a:lnTo>
                    <a:lnTo>
                      <a:pt x="107" y="0"/>
                    </a:lnTo>
                    <a:lnTo>
                      <a:pt x="152" y="30"/>
                    </a:lnTo>
                    <a:lnTo>
                      <a:pt x="45" y="19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34" name="Freeform 35">
                <a:extLst>
                  <a:ext uri="{FF2B5EF4-FFF2-40B4-BE49-F238E27FC236}">
                    <a16:creationId xmlns:a16="http://schemas.microsoft.com/office/drawing/2014/main" id="{B2D90C5C-ACEC-E64C-62EE-EE3E5290BCEE}"/>
                  </a:ext>
                </a:extLst>
              </p:cNvPr>
              <p:cNvSpPr>
                <a:spLocks noEditPoints="1"/>
              </p:cNvSpPr>
              <p:nvPr/>
            </p:nvSpPr>
            <p:spPr bwMode="auto">
              <a:xfrm>
                <a:off x="6135688" y="2827338"/>
                <a:ext cx="47625" cy="46038"/>
              </a:xfrm>
              <a:custGeom>
                <a:avLst/>
                <a:gdLst>
                  <a:gd name="T0" fmla="*/ 107 w 213"/>
                  <a:gd name="T1" fmla="*/ 52 h 212"/>
                  <a:gd name="T2" fmla="*/ 107 w 213"/>
                  <a:gd name="T3" fmla="*/ 52 h 212"/>
                  <a:gd name="T4" fmla="*/ 53 w 213"/>
                  <a:gd name="T5" fmla="*/ 105 h 212"/>
                  <a:gd name="T6" fmla="*/ 107 w 213"/>
                  <a:gd name="T7" fmla="*/ 159 h 212"/>
                  <a:gd name="T8" fmla="*/ 160 w 213"/>
                  <a:gd name="T9" fmla="*/ 105 h 212"/>
                  <a:gd name="T10" fmla="*/ 107 w 213"/>
                  <a:gd name="T11" fmla="*/ 52 h 212"/>
                  <a:gd name="T12" fmla="*/ 107 w 213"/>
                  <a:gd name="T13" fmla="*/ 212 h 212"/>
                  <a:gd name="T14" fmla="*/ 107 w 213"/>
                  <a:gd name="T15" fmla="*/ 212 h 212"/>
                  <a:gd name="T16" fmla="*/ 0 w 213"/>
                  <a:gd name="T17" fmla="*/ 105 h 212"/>
                  <a:gd name="T18" fmla="*/ 107 w 213"/>
                  <a:gd name="T19" fmla="*/ 0 h 212"/>
                  <a:gd name="T20" fmla="*/ 213 w 213"/>
                  <a:gd name="T21" fmla="*/ 105 h 212"/>
                  <a:gd name="T22" fmla="*/ 107 w 213"/>
                  <a:gd name="T23"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2">
                    <a:moveTo>
                      <a:pt x="107" y="52"/>
                    </a:moveTo>
                    <a:lnTo>
                      <a:pt x="107" y="52"/>
                    </a:lnTo>
                    <a:cubicBezTo>
                      <a:pt x="77" y="52"/>
                      <a:pt x="53" y="76"/>
                      <a:pt x="53" y="105"/>
                    </a:cubicBezTo>
                    <a:cubicBezTo>
                      <a:pt x="53" y="135"/>
                      <a:pt x="77" y="159"/>
                      <a:pt x="107" y="159"/>
                    </a:cubicBezTo>
                    <a:cubicBezTo>
                      <a:pt x="136" y="159"/>
                      <a:pt x="160" y="135"/>
                      <a:pt x="160" y="105"/>
                    </a:cubicBezTo>
                    <a:cubicBezTo>
                      <a:pt x="160" y="76"/>
                      <a:pt x="136" y="52"/>
                      <a:pt x="107" y="52"/>
                    </a:cubicBezTo>
                    <a:close/>
                    <a:moveTo>
                      <a:pt x="107" y="212"/>
                    </a:moveTo>
                    <a:lnTo>
                      <a:pt x="107" y="212"/>
                    </a:lnTo>
                    <a:cubicBezTo>
                      <a:pt x="48" y="212"/>
                      <a:pt x="0" y="164"/>
                      <a:pt x="0" y="105"/>
                    </a:cubicBezTo>
                    <a:cubicBezTo>
                      <a:pt x="0" y="46"/>
                      <a:pt x="48" y="0"/>
                      <a:pt x="107" y="0"/>
                    </a:cubicBezTo>
                    <a:cubicBezTo>
                      <a:pt x="165" y="0"/>
                      <a:pt x="213" y="46"/>
                      <a:pt x="213" y="105"/>
                    </a:cubicBezTo>
                    <a:cubicBezTo>
                      <a:pt x="213" y="164"/>
                      <a:pt x="165" y="212"/>
                      <a:pt x="107" y="21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35" name="Freeform 36">
                <a:extLst>
                  <a:ext uri="{FF2B5EF4-FFF2-40B4-BE49-F238E27FC236}">
                    <a16:creationId xmlns:a16="http://schemas.microsoft.com/office/drawing/2014/main" id="{86D2911F-7C96-F082-89F0-BA1D23049612}"/>
                  </a:ext>
                </a:extLst>
              </p:cNvPr>
              <p:cNvSpPr>
                <a:spLocks/>
              </p:cNvSpPr>
              <p:nvPr/>
            </p:nvSpPr>
            <p:spPr bwMode="auto">
              <a:xfrm>
                <a:off x="6249988" y="3060700"/>
                <a:ext cx="41275" cy="33338"/>
              </a:xfrm>
              <a:custGeom>
                <a:avLst/>
                <a:gdLst>
                  <a:gd name="T0" fmla="*/ 160 w 189"/>
                  <a:gd name="T1" fmla="*/ 151 h 151"/>
                  <a:gd name="T2" fmla="*/ 160 w 189"/>
                  <a:gd name="T3" fmla="*/ 151 h 151"/>
                  <a:gd name="T4" fmla="*/ 0 w 189"/>
                  <a:gd name="T5" fmla="*/ 44 h 151"/>
                  <a:gd name="T6" fmla="*/ 29 w 189"/>
                  <a:gd name="T7" fmla="*/ 0 h 151"/>
                  <a:gd name="T8" fmla="*/ 189 w 189"/>
                  <a:gd name="T9" fmla="*/ 106 h 151"/>
                  <a:gd name="T10" fmla="*/ 160 w 189"/>
                  <a:gd name="T11" fmla="*/ 151 h 151"/>
                </a:gdLst>
                <a:ahLst/>
                <a:cxnLst>
                  <a:cxn ang="0">
                    <a:pos x="T0" y="T1"/>
                  </a:cxn>
                  <a:cxn ang="0">
                    <a:pos x="T2" y="T3"/>
                  </a:cxn>
                  <a:cxn ang="0">
                    <a:pos x="T4" y="T5"/>
                  </a:cxn>
                  <a:cxn ang="0">
                    <a:pos x="T6" y="T7"/>
                  </a:cxn>
                  <a:cxn ang="0">
                    <a:pos x="T8" y="T9"/>
                  </a:cxn>
                  <a:cxn ang="0">
                    <a:pos x="T10" y="T11"/>
                  </a:cxn>
                </a:cxnLst>
                <a:rect l="0" t="0" r="r" b="b"/>
                <a:pathLst>
                  <a:path w="189" h="151">
                    <a:moveTo>
                      <a:pt x="160" y="151"/>
                    </a:moveTo>
                    <a:lnTo>
                      <a:pt x="160" y="151"/>
                    </a:lnTo>
                    <a:lnTo>
                      <a:pt x="0" y="44"/>
                    </a:lnTo>
                    <a:lnTo>
                      <a:pt x="29" y="0"/>
                    </a:lnTo>
                    <a:lnTo>
                      <a:pt x="189" y="106"/>
                    </a:lnTo>
                    <a:lnTo>
                      <a:pt x="160" y="15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36" name="Freeform 37">
                <a:extLst>
                  <a:ext uri="{FF2B5EF4-FFF2-40B4-BE49-F238E27FC236}">
                    <a16:creationId xmlns:a16="http://schemas.microsoft.com/office/drawing/2014/main" id="{56922ECA-67F1-8BA1-B600-D9EC2449FE23}"/>
                  </a:ext>
                </a:extLst>
              </p:cNvPr>
              <p:cNvSpPr>
                <a:spLocks noEditPoints="1"/>
              </p:cNvSpPr>
              <p:nvPr/>
            </p:nvSpPr>
            <p:spPr bwMode="auto">
              <a:xfrm>
                <a:off x="6275388" y="3071813"/>
                <a:ext cx="47625" cy="46038"/>
              </a:xfrm>
              <a:custGeom>
                <a:avLst/>
                <a:gdLst>
                  <a:gd name="T0" fmla="*/ 107 w 213"/>
                  <a:gd name="T1" fmla="*/ 53 h 213"/>
                  <a:gd name="T2" fmla="*/ 107 w 213"/>
                  <a:gd name="T3" fmla="*/ 53 h 213"/>
                  <a:gd name="T4" fmla="*/ 53 w 213"/>
                  <a:gd name="T5" fmla="*/ 106 h 213"/>
                  <a:gd name="T6" fmla="*/ 107 w 213"/>
                  <a:gd name="T7" fmla="*/ 160 h 213"/>
                  <a:gd name="T8" fmla="*/ 160 w 213"/>
                  <a:gd name="T9" fmla="*/ 106 h 213"/>
                  <a:gd name="T10" fmla="*/ 107 w 213"/>
                  <a:gd name="T11" fmla="*/ 53 h 213"/>
                  <a:gd name="T12" fmla="*/ 107 w 213"/>
                  <a:gd name="T13" fmla="*/ 213 h 213"/>
                  <a:gd name="T14" fmla="*/ 107 w 213"/>
                  <a:gd name="T15" fmla="*/ 213 h 213"/>
                  <a:gd name="T16" fmla="*/ 0 w 213"/>
                  <a:gd name="T17" fmla="*/ 106 h 213"/>
                  <a:gd name="T18" fmla="*/ 107 w 213"/>
                  <a:gd name="T19" fmla="*/ 0 h 213"/>
                  <a:gd name="T20" fmla="*/ 213 w 213"/>
                  <a:gd name="T21" fmla="*/ 106 h 213"/>
                  <a:gd name="T22" fmla="*/ 107 w 213"/>
                  <a:gd name="T23"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3">
                    <a:moveTo>
                      <a:pt x="107" y="53"/>
                    </a:moveTo>
                    <a:lnTo>
                      <a:pt x="107" y="53"/>
                    </a:lnTo>
                    <a:cubicBezTo>
                      <a:pt x="77" y="53"/>
                      <a:pt x="53" y="77"/>
                      <a:pt x="53" y="106"/>
                    </a:cubicBezTo>
                    <a:cubicBezTo>
                      <a:pt x="53" y="136"/>
                      <a:pt x="77" y="160"/>
                      <a:pt x="107" y="160"/>
                    </a:cubicBezTo>
                    <a:cubicBezTo>
                      <a:pt x="136" y="160"/>
                      <a:pt x="160" y="136"/>
                      <a:pt x="160" y="106"/>
                    </a:cubicBezTo>
                    <a:cubicBezTo>
                      <a:pt x="160" y="77"/>
                      <a:pt x="136" y="53"/>
                      <a:pt x="107" y="53"/>
                    </a:cubicBezTo>
                    <a:close/>
                    <a:moveTo>
                      <a:pt x="107" y="213"/>
                    </a:moveTo>
                    <a:lnTo>
                      <a:pt x="107" y="213"/>
                    </a:lnTo>
                    <a:cubicBezTo>
                      <a:pt x="48" y="213"/>
                      <a:pt x="0" y="165"/>
                      <a:pt x="0" y="106"/>
                    </a:cubicBezTo>
                    <a:cubicBezTo>
                      <a:pt x="0" y="47"/>
                      <a:pt x="48" y="0"/>
                      <a:pt x="107" y="0"/>
                    </a:cubicBezTo>
                    <a:cubicBezTo>
                      <a:pt x="165" y="0"/>
                      <a:pt x="213" y="47"/>
                      <a:pt x="213" y="106"/>
                    </a:cubicBezTo>
                    <a:cubicBezTo>
                      <a:pt x="213" y="165"/>
                      <a:pt x="165" y="213"/>
                      <a:pt x="107"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37" name="Freeform 38">
                <a:extLst>
                  <a:ext uri="{FF2B5EF4-FFF2-40B4-BE49-F238E27FC236}">
                    <a16:creationId xmlns:a16="http://schemas.microsoft.com/office/drawing/2014/main" id="{D3958C17-5CEB-5D3B-BA24-1ED6A8E74BBA}"/>
                  </a:ext>
                </a:extLst>
              </p:cNvPr>
              <p:cNvSpPr>
                <a:spLocks noEditPoints="1"/>
              </p:cNvSpPr>
              <p:nvPr/>
            </p:nvSpPr>
            <p:spPr bwMode="auto">
              <a:xfrm>
                <a:off x="6218238" y="3128963"/>
                <a:ext cx="46038" cy="47625"/>
              </a:xfrm>
              <a:custGeom>
                <a:avLst/>
                <a:gdLst>
                  <a:gd name="T0" fmla="*/ 107 w 214"/>
                  <a:gd name="T1" fmla="*/ 54 h 214"/>
                  <a:gd name="T2" fmla="*/ 107 w 214"/>
                  <a:gd name="T3" fmla="*/ 54 h 214"/>
                  <a:gd name="T4" fmla="*/ 54 w 214"/>
                  <a:gd name="T5" fmla="*/ 107 h 214"/>
                  <a:gd name="T6" fmla="*/ 107 w 214"/>
                  <a:gd name="T7" fmla="*/ 160 h 214"/>
                  <a:gd name="T8" fmla="*/ 160 w 214"/>
                  <a:gd name="T9" fmla="*/ 107 h 214"/>
                  <a:gd name="T10" fmla="*/ 107 w 214"/>
                  <a:gd name="T11" fmla="*/ 54 h 214"/>
                  <a:gd name="T12" fmla="*/ 107 w 214"/>
                  <a:gd name="T13" fmla="*/ 214 h 214"/>
                  <a:gd name="T14" fmla="*/ 107 w 214"/>
                  <a:gd name="T15" fmla="*/ 214 h 214"/>
                  <a:gd name="T16" fmla="*/ 0 w 214"/>
                  <a:gd name="T17" fmla="*/ 107 h 214"/>
                  <a:gd name="T18" fmla="*/ 107 w 214"/>
                  <a:gd name="T19" fmla="*/ 0 h 214"/>
                  <a:gd name="T20" fmla="*/ 214 w 214"/>
                  <a:gd name="T21" fmla="*/ 107 h 214"/>
                  <a:gd name="T22" fmla="*/ 107 w 214"/>
                  <a:gd name="T23"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14">
                    <a:moveTo>
                      <a:pt x="107" y="54"/>
                    </a:moveTo>
                    <a:lnTo>
                      <a:pt x="107" y="54"/>
                    </a:lnTo>
                    <a:cubicBezTo>
                      <a:pt x="78" y="54"/>
                      <a:pt x="54" y="77"/>
                      <a:pt x="54" y="107"/>
                    </a:cubicBezTo>
                    <a:cubicBezTo>
                      <a:pt x="54" y="136"/>
                      <a:pt x="78" y="160"/>
                      <a:pt x="107" y="160"/>
                    </a:cubicBezTo>
                    <a:cubicBezTo>
                      <a:pt x="136" y="160"/>
                      <a:pt x="160" y="136"/>
                      <a:pt x="160" y="107"/>
                    </a:cubicBezTo>
                    <a:cubicBezTo>
                      <a:pt x="160" y="77"/>
                      <a:pt x="136" y="54"/>
                      <a:pt x="107" y="54"/>
                    </a:cubicBezTo>
                    <a:close/>
                    <a:moveTo>
                      <a:pt x="107" y="214"/>
                    </a:moveTo>
                    <a:lnTo>
                      <a:pt x="107" y="214"/>
                    </a:lnTo>
                    <a:cubicBezTo>
                      <a:pt x="48" y="214"/>
                      <a:pt x="0" y="166"/>
                      <a:pt x="0" y="107"/>
                    </a:cubicBezTo>
                    <a:cubicBezTo>
                      <a:pt x="0" y="48"/>
                      <a:pt x="48" y="0"/>
                      <a:pt x="107" y="0"/>
                    </a:cubicBezTo>
                    <a:cubicBezTo>
                      <a:pt x="166" y="0"/>
                      <a:pt x="214" y="48"/>
                      <a:pt x="214" y="107"/>
                    </a:cubicBezTo>
                    <a:cubicBezTo>
                      <a:pt x="214" y="166"/>
                      <a:pt x="166" y="214"/>
                      <a:pt x="107" y="21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38" name="Freeform 39">
                <a:extLst>
                  <a:ext uri="{FF2B5EF4-FFF2-40B4-BE49-F238E27FC236}">
                    <a16:creationId xmlns:a16="http://schemas.microsoft.com/office/drawing/2014/main" id="{6F5534C0-1156-ADC4-C636-956FFA4FDD7F}"/>
                  </a:ext>
                </a:extLst>
              </p:cNvPr>
              <p:cNvSpPr>
                <a:spLocks/>
              </p:cNvSpPr>
              <p:nvPr/>
            </p:nvSpPr>
            <p:spPr bwMode="auto">
              <a:xfrm>
                <a:off x="6207125" y="3103563"/>
                <a:ext cx="33338" cy="41275"/>
              </a:xfrm>
              <a:custGeom>
                <a:avLst/>
                <a:gdLst>
                  <a:gd name="T0" fmla="*/ 107 w 152"/>
                  <a:gd name="T1" fmla="*/ 189 h 189"/>
                  <a:gd name="T2" fmla="*/ 107 w 152"/>
                  <a:gd name="T3" fmla="*/ 189 h 189"/>
                  <a:gd name="T4" fmla="*/ 0 w 152"/>
                  <a:gd name="T5" fmla="*/ 29 h 189"/>
                  <a:gd name="T6" fmla="*/ 45 w 152"/>
                  <a:gd name="T7" fmla="*/ 0 h 189"/>
                  <a:gd name="T8" fmla="*/ 152 w 152"/>
                  <a:gd name="T9" fmla="*/ 160 h 189"/>
                  <a:gd name="T10" fmla="*/ 107 w 152"/>
                  <a:gd name="T11" fmla="*/ 189 h 189"/>
                </a:gdLst>
                <a:ahLst/>
                <a:cxnLst>
                  <a:cxn ang="0">
                    <a:pos x="T0" y="T1"/>
                  </a:cxn>
                  <a:cxn ang="0">
                    <a:pos x="T2" y="T3"/>
                  </a:cxn>
                  <a:cxn ang="0">
                    <a:pos x="T4" y="T5"/>
                  </a:cxn>
                  <a:cxn ang="0">
                    <a:pos x="T6" y="T7"/>
                  </a:cxn>
                  <a:cxn ang="0">
                    <a:pos x="T8" y="T9"/>
                  </a:cxn>
                  <a:cxn ang="0">
                    <a:pos x="T10" y="T11"/>
                  </a:cxn>
                </a:cxnLst>
                <a:rect l="0" t="0" r="r" b="b"/>
                <a:pathLst>
                  <a:path w="152" h="189">
                    <a:moveTo>
                      <a:pt x="107" y="189"/>
                    </a:moveTo>
                    <a:lnTo>
                      <a:pt x="107" y="189"/>
                    </a:lnTo>
                    <a:lnTo>
                      <a:pt x="0" y="29"/>
                    </a:lnTo>
                    <a:lnTo>
                      <a:pt x="45" y="0"/>
                    </a:lnTo>
                    <a:lnTo>
                      <a:pt x="152" y="160"/>
                    </a:lnTo>
                    <a:lnTo>
                      <a:pt x="107" y="18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39" name="Freeform 40">
                <a:extLst>
                  <a:ext uri="{FF2B5EF4-FFF2-40B4-BE49-F238E27FC236}">
                    <a16:creationId xmlns:a16="http://schemas.microsoft.com/office/drawing/2014/main" id="{C51072CB-F2C3-CB7A-7F3E-63702B8A4F15}"/>
                  </a:ext>
                </a:extLst>
              </p:cNvPr>
              <p:cNvSpPr>
                <a:spLocks/>
              </p:cNvSpPr>
              <p:nvPr/>
            </p:nvSpPr>
            <p:spPr bwMode="auto">
              <a:xfrm>
                <a:off x="6027738" y="3060700"/>
                <a:ext cx="41275" cy="33338"/>
              </a:xfrm>
              <a:custGeom>
                <a:avLst/>
                <a:gdLst>
                  <a:gd name="T0" fmla="*/ 30 w 190"/>
                  <a:gd name="T1" fmla="*/ 151 h 151"/>
                  <a:gd name="T2" fmla="*/ 30 w 190"/>
                  <a:gd name="T3" fmla="*/ 151 h 151"/>
                  <a:gd name="T4" fmla="*/ 0 w 190"/>
                  <a:gd name="T5" fmla="*/ 106 h 151"/>
                  <a:gd name="T6" fmla="*/ 160 w 190"/>
                  <a:gd name="T7" fmla="*/ 0 h 151"/>
                  <a:gd name="T8" fmla="*/ 190 w 190"/>
                  <a:gd name="T9" fmla="*/ 44 h 151"/>
                  <a:gd name="T10" fmla="*/ 30 w 190"/>
                  <a:gd name="T11" fmla="*/ 151 h 151"/>
                </a:gdLst>
                <a:ahLst/>
                <a:cxnLst>
                  <a:cxn ang="0">
                    <a:pos x="T0" y="T1"/>
                  </a:cxn>
                  <a:cxn ang="0">
                    <a:pos x="T2" y="T3"/>
                  </a:cxn>
                  <a:cxn ang="0">
                    <a:pos x="T4" y="T5"/>
                  </a:cxn>
                  <a:cxn ang="0">
                    <a:pos x="T6" y="T7"/>
                  </a:cxn>
                  <a:cxn ang="0">
                    <a:pos x="T8" y="T9"/>
                  </a:cxn>
                  <a:cxn ang="0">
                    <a:pos x="T10" y="T11"/>
                  </a:cxn>
                </a:cxnLst>
                <a:rect l="0" t="0" r="r" b="b"/>
                <a:pathLst>
                  <a:path w="190" h="151">
                    <a:moveTo>
                      <a:pt x="30" y="151"/>
                    </a:moveTo>
                    <a:lnTo>
                      <a:pt x="30" y="151"/>
                    </a:lnTo>
                    <a:lnTo>
                      <a:pt x="0" y="106"/>
                    </a:lnTo>
                    <a:lnTo>
                      <a:pt x="160" y="0"/>
                    </a:lnTo>
                    <a:lnTo>
                      <a:pt x="190" y="44"/>
                    </a:lnTo>
                    <a:lnTo>
                      <a:pt x="30" y="15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40" name="Freeform 41">
                <a:extLst>
                  <a:ext uri="{FF2B5EF4-FFF2-40B4-BE49-F238E27FC236}">
                    <a16:creationId xmlns:a16="http://schemas.microsoft.com/office/drawing/2014/main" id="{BC06E704-79A6-A1C3-B71A-1EA164D0ED28}"/>
                  </a:ext>
                </a:extLst>
              </p:cNvPr>
              <p:cNvSpPr>
                <a:spLocks noEditPoints="1"/>
              </p:cNvSpPr>
              <p:nvPr/>
            </p:nvSpPr>
            <p:spPr bwMode="auto">
              <a:xfrm>
                <a:off x="5995988" y="3071813"/>
                <a:ext cx="46038" cy="46038"/>
              </a:xfrm>
              <a:custGeom>
                <a:avLst/>
                <a:gdLst>
                  <a:gd name="T0" fmla="*/ 107 w 213"/>
                  <a:gd name="T1" fmla="*/ 53 h 213"/>
                  <a:gd name="T2" fmla="*/ 107 w 213"/>
                  <a:gd name="T3" fmla="*/ 53 h 213"/>
                  <a:gd name="T4" fmla="*/ 53 w 213"/>
                  <a:gd name="T5" fmla="*/ 106 h 213"/>
                  <a:gd name="T6" fmla="*/ 107 w 213"/>
                  <a:gd name="T7" fmla="*/ 160 h 213"/>
                  <a:gd name="T8" fmla="*/ 160 w 213"/>
                  <a:gd name="T9" fmla="*/ 106 h 213"/>
                  <a:gd name="T10" fmla="*/ 107 w 213"/>
                  <a:gd name="T11" fmla="*/ 53 h 213"/>
                  <a:gd name="T12" fmla="*/ 107 w 213"/>
                  <a:gd name="T13" fmla="*/ 213 h 213"/>
                  <a:gd name="T14" fmla="*/ 107 w 213"/>
                  <a:gd name="T15" fmla="*/ 213 h 213"/>
                  <a:gd name="T16" fmla="*/ 0 w 213"/>
                  <a:gd name="T17" fmla="*/ 106 h 213"/>
                  <a:gd name="T18" fmla="*/ 107 w 213"/>
                  <a:gd name="T19" fmla="*/ 0 h 213"/>
                  <a:gd name="T20" fmla="*/ 213 w 213"/>
                  <a:gd name="T21" fmla="*/ 106 h 213"/>
                  <a:gd name="T22" fmla="*/ 107 w 213"/>
                  <a:gd name="T23"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3">
                    <a:moveTo>
                      <a:pt x="107" y="53"/>
                    </a:moveTo>
                    <a:lnTo>
                      <a:pt x="107" y="53"/>
                    </a:lnTo>
                    <a:cubicBezTo>
                      <a:pt x="77" y="53"/>
                      <a:pt x="53" y="77"/>
                      <a:pt x="53" y="106"/>
                    </a:cubicBezTo>
                    <a:cubicBezTo>
                      <a:pt x="53" y="136"/>
                      <a:pt x="77" y="160"/>
                      <a:pt x="107" y="160"/>
                    </a:cubicBezTo>
                    <a:cubicBezTo>
                      <a:pt x="136" y="160"/>
                      <a:pt x="160" y="136"/>
                      <a:pt x="160" y="106"/>
                    </a:cubicBezTo>
                    <a:cubicBezTo>
                      <a:pt x="160" y="77"/>
                      <a:pt x="136" y="53"/>
                      <a:pt x="107" y="53"/>
                    </a:cubicBezTo>
                    <a:close/>
                    <a:moveTo>
                      <a:pt x="107" y="213"/>
                    </a:moveTo>
                    <a:lnTo>
                      <a:pt x="107" y="213"/>
                    </a:lnTo>
                    <a:cubicBezTo>
                      <a:pt x="48" y="213"/>
                      <a:pt x="0" y="165"/>
                      <a:pt x="0" y="106"/>
                    </a:cubicBezTo>
                    <a:cubicBezTo>
                      <a:pt x="0" y="47"/>
                      <a:pt x="48" y="0"/>
                      <a:pt x="107" y="0"/>
                    </a:cubicBezTo>
                    <a:cubicBezTo>
                      <a:pt x="165" y="0"/>
                      <a:pt x="213" y="47"/>
                      <a:pt x="213" y="106"/>
                    </a:cubicBezTo>
                    <a:cubicBezTo>
                      <a:pt x="213" y="165"/>
                      <a:pt x="165" y="213"/>
                      <a:pt x="107"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41" name="Freeform 42">
                <a:extLst>
                  <a:ext uri="{FF2B5EF4-FFF2-40B4-BE49-F238E27FC236}">
                    <a16:creationId xmlns:a16="http://schemas.microsoft.com/office/drawing/2014/main" id="{A64AE68C-E1CF-D905-3ECC-96EF452C07A7}"/>
                  </a:ext>
                </a:extLst>
              </p:cNvPr>
              <p:cNvSpPr>
                <a:spLocks noEditPoints="1"/>
              </p:cNvSpPr>
              <p:nvPr/>
            </p:nvSpPr>
            <p:spPr bwMode="auto">
              <a:xfrm>
                <a:off x="6054725" y="3128963"/>
                <a:ext cx="46038" cy="47625"/>
              </a:xfrm>
              <a:custGeom>
                <a:avLst/>
                <a:gdLst>
                  <a:gd name="T0" fmla="*/ 106 w 213"/>
                  <a:gd name="T1" fmla="*/ 54 h 214"/>
                  <a:gd name="T2" fmla="*/ 106 w 213"/>
                  <a:gd name="T3" fmla="*/ 54 h 214"/>
                  <a:gd name="T4" fmla="*/ 53 w 213"/>
                  <a:gd name="T5" fmla="*/ 107 h 214"/>
                  <a:gd name="T6" fmla="*/ 106 w 213"/>
                  <a:gd name="T7" fmla="*/ 160 h 214"/>
                  <a:gd name="T8" fmla="*/ 160 w 213"/>
                  <a:gd name="T9" fmla="*/ 107 h 214"/>
                  <a:gd name="T10" fmla="*/ 106 w 213"/>
                  <a:gd name="T11" fmla="*/ 54 h 214"/>
                  <a:gd name="T12" fmla="*/ 106 w 213"/>
                  <a:gd name="T13" fmla="*/ 214 h 214"/>
                  <a:gd name="T14" fmla="*/ 106 w 213"/>
                  <a:gd name="T15" fmla="*/ 214 h 214"/>
                  <a:gd name="T16" fmla="*/ 0 w 213"/>
                  <a:gd name="T17" fmla="*/ 107 h 214"/>
                  <a:gd name="T18" fmla="*/ 106 w 213"/>
                  <a:gd name="T19" fmla="*/ 0 h 214"/>
                  <a:gd name="T20" fmla="*/ 213 w 213"/>
                  <a:gd name="T21" fmla="*/ 107 h 214"/>
                  <a:gd name="T22" fmla="*/ 106 w 213"/>
                  <a:gd name="T23"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4">
                    <a:moveTo>
                      <a:pt x="106" y="54"/>
                    </a:moveTo>
                    <a:lnTo>
                      <a:pt x="106" y="54"/>
                    </a:lnTo>
                    <a:cubicBezTo>
                      <a:pt x="77" y="54"/>
                      <a:pt x="53" y="77"/>
                      <a:pt x="53" y="107"/>
                    </a:cubicBezTo>
                    <a:cubicBezTo>
                      <a:pt x="53" y="136"/>
                      <a:pt x="77" y="160"/>
                      <a:pt x="106" y="160"/>
                    </a:cubicBezTo>
                    <a:cubicBezTo>
                      <a:pt x="136" y="160"/>
                      <a:pt x="160" y="136"/>
                      <a:pt x="160" y="107"/>
                    </a:cubicBezTo>
                    <a:cubicBezTo>
                      <a:pt x="160" y="77"/>
                      <a:pt x="136" y="54"/>
                      <a:pt x="106" y="54"/>
                    </a:cubicBezTo>
                    <a:close/>
                    <a:moveTo>
                      <a:pt x="106" y="214"/>
                    </a:moveTo>
                    <a:lnTo>
                      <a:pt x="106" y="214"/>
                    </a:lnTo>
                    <a:cubicBezTo>
                      <a:pt x="48" y="214"/>
                      <a:pt x="0" y="166"/>
                      <a:pt x="0" y="107"/>
                    </a:cubicBezTo>
                    <a:cubicBezTo>
                      <a:pt x="0" y="48"/>
                      <a:pt x="48" y="0"/>
                      <a:pt x="106" y="0"/>
                    </a:cubicBezTo>
                    <a:cubicBezTo>
                      <a:pt x="165" y="0"/>
                      <a:pt x="213" y="48"/>
                      <a:pt x="213" y="107"/>
                    </a:cubicBezTo>
                    <a:cubicBezTo>
                      <a:pt x="213" y="166"/>
                      <a:pt x="165" y="214"/>
                      <a:pt x="106" y="21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42" name="Freeform 43">
                <a:extLst>
                  <a:ext uri="{FF2B5EF4-FFF2-40B4-BE49-F238E27FC236}">
                    <a16:creationId xmlns:a16="http://schemas.microsoft.com/office/drawing/2014/main" id="{E4CDA307-F4EB-6838-0748-8AFC62E0FA7E}"/>
                  </a:ext>
                </a:extLst>
              </p:cNvPr>
              <p:cNvSpPr>
                <a:spLocks/>
              </p:cNvSpPr>
              <p:nvPr/>
            </p:nvSpPr>
            <p:spPr bwMode="auto">
              <a:xfrm>
                <a:off x="6153150" y="3117850"/>
                <a:ext cx="12700" cy="41275"/>
              </a:xfrm>
              <a:custGeom>
                <a:avLst/>
                <a:gdLst>
                  <a:gd name="T0" fmla="*/ 53 w 53"/>
                  <a:gd name="T1" fmla="*/ 187 h 187"/>
                  <a:gd name="T2" fmla="*/ 53 w 53"/>
                  <a:gd name="T3" fmla="*/ 187 h 187"/>
                  <a:gd name="T4" fmla="*/ 0 w 53"/>
                  <a:gd name="T5" fmla="*/ 187 h 187"/>
                  <a:gd name="T6" fmla="*/ 0 w 53"/>
                  <a:gd name="T7" fmla="*/ 0 h 187"/>
                  <a:gd name="T8" fmla="*/ 53 w 53"/>
                  <a:gd name="T9" fmla="*/ 0 h 187"/>
                  <a:gd name="T10" fmla="*/ 53 w 53"/>
                  <a:gd name="T11" fmla="*/ 187 h 187"/>
                </a:gdLst>
                <a:ahLst/>
                <a:cxnLst>
                  <a:cxn ang="0">
                    <a:pos x="T0" y="T1"/>
                  </a:cxn>
                  <a:cxn ang="0">
                    <a:pos x="T2" y="T3"/>
                  </a:cxn>
                  <a:cxn ang="0">
                    <a:pos x="T4" y="T5"/>
                  </a:cxn>
                  <a:cxn ang="0">
                    <a:pos x="T6" y="T7"/>
                  </a:cxn>
                  <a:cxn ang="0">
                    <a:pos x="T8" y="T9"/>
                  </a:cxn>
                  <a:cxn ang="0">
                    <a:pos x="T10" y="T11"/>
                  </a:cxn>
                </a:cxnLst>
                <a:rect l="0" t="0" r="r" b="b"/>
                <a:pathLst>
                  <a:path w="53" h="187">
                    <a:moveTo>
                      <a:pt x="53" y="187"/>
                    </a:moveTo>
                    <a:lnTo>
                      <a:pt x="53" y="187"/>
                    </a:lnTo>
                    <a:lnTo>
                      <a:pt x="0" y="187"/>
                    </a:lnTo>
                    <a:lnTo>
                      <a:pt x="0" y="0"/>
                    </a:lnTo>
                    <a:lnTo>
                      <a:pt x="53" y="0"/>
                    </a:lnTo>
                    <a:lnTo>
                      <a:pt x="53" y="1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43" name="Freeform 44">
                <a:extLst>
                  <a:ext uri="{FF2B5EF4-FFF2-40B4-BE49-F238E27FC236}">
                    <a16:creationId xmlns:a16="http://schemas.microsoft.com/office/drawing/2014/main" id="{4EF75CB5-9CF7-AF84-B3EB-BBDCB24EB396}"/>
                  </a:ext>
                </a:extLst>
              </p:cNvPr>
              <p:cNvSpPr>
                <a:spLocks/>
              </p:cNvSpPr>
              <p:nvPr/>
            </p:nvSpPr>
            <p:spPr bwMode="auto">
              <a:xfrm>
                <a:off x="6078538" y="3103563"/>
                <a:ext cx="33338" cy="41275"/>
              </a:xfrm>
              <a:custGeom>
                <a:avLst/>
                <a:gdLst>
                  <a:gd name="T0" fmla="*/ 44 w 151"/>
                  <a:gd name="T1" fmla="*/ 189 h 189"/>
                  <a:gd name="T2" fmla="*/ 44 w 151"/>
                  <a:gd name="T3" fmla="*/ 189 h 189"/>
                  <a:gd name="T4" fmla="*/ 0 w 151"/>
                  <a:gd name="T5" fmla="*/ 160 h 189"/>
                  <a:gd name="T6" fmla="*/ 106 w 151"/>
                  <a:gd name="T7" fmla="*/ 0 h 189"/>
                  <a:gd name="T8" fmla="*/ 151 w 151"/>
                  <a:gd name="T9" fmla="*/ 29 h 189"/>
                  <a:gd name="T10" fmla="*/ 44 w 151"/>
                  <a:gd name="T11" fmla="*/ 189 h 189"/>
                </a:gdLst>
                <a:ahLst/>
                <a:cxnLst>
                  <a:cxn ang="0">
                    <a:pos x="T0" y="T1"/>
                  </a:cxn>
                  <a:cxn ang="0">
                    <a:pos x="T2" y="T3"/>
                  </a:cxn>
                  <a:cxn ang="0">
                    <a:pos x="T4" y="T5"/>
                  </a:cxn>
                  <a:cxn ang="0">
                    <a:pos x="T6" y="T7"/>
                  </a:cxn>
                  <a:cxn ang="0">
                    <a:pos x="T8" y="T9"/>
                  </a:cxn>
                  <a:cxn ang="0">
                    <a:pos x="T10" y="T11"/>
                  </a:cxn>
                </a:cxnLst>
                <a:rect l="0" t="0" r="r" b="b"/>
                <a:pathLst>
                  <a:path w="151" h="189">
                    <a:moveTo>
                      <a:pt x="44" y="189"/>
                    </a:moveTo>
                    <a:lnTo>
                      <a:pt x="44" y="189"/>
                    </a:lnTo>
                    <a:lnTo>
                      <a:pt x="0" y="160"/>
                    </a:lnTo>
                    <a:lnTo>
                      <a:pt x="106" y="0"/>
                    </a:lnTo>
                    <a:lnTo>
                      <a:pt x="151" y="29"/>
                    </a:lnTo>
                    <a:lnTo>
                      <a:pt x="44" y="18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44" name="Freeform 45">
                <a:extLst>
                  <a:ext uri="{FF2B5EF4-FFF2-40B4-BE49-F238E27FC236}">
                    <a16:creationId xmlns:a16="http://schemas.microsoft.com/office/drawing/2014/main" id="{FC9FFD32-DF34-7A8B-87C3-F92150C1773F}"/>
                  </a:ext>
                </a:extLst>
              </p:cNvPr>
              <p:cNvSpPr>
                <a:spLocks noEditPoints="1"/>
              </p:cNvSpPr>
              <p:nvPr/>
            </p:nvSpPr>
            <p:spPr bwMode="auto">
              <a:xfrm>
                <a:off x="6135688" y="3152775"/>
                <a:ext cx="47625" cy="46038"/>
              </a:xfrm>
              <a:custGeom>
                <a:avLst/>
                <a:gdLst>
                  <a:gd name="T0" fmla="*/ 107 w 213"/>
                  <a:gd name="T1" fmla="*/ 53 h 213"/>
                  <a:gd name="T2" fmla="*/ 107 w 213"/>
                  <a:gd name="T3" fmla="*/ 53 h 213"/>
                  <a:gd name="T4" fmla="*/ 53 w 213"/>
                  <a:gd name="T5" fmla="*/ 107 h 213"/>
                  <a:gd name="T6" fmla="*/ 107 w 213"/>
                  <a:gd name="T7" fmla="*/ 160 h 213"/>
                  <a:gd name="T8" fmla="*/ 160 w 213"/>
                  <a:gd name="T9" fmla="*/ 107 h 213"/>
                  <a:gd name="T10" fmla="*/ 107 w 213"/>
                  <a:gd name="T11" fmla="*/ 53 h 213"/>
                  <a:gd name="T12" fmla="*/ 107 w 213"/>
                  <a:gd name="T13" fmla="*/ 213 h 213"/>
                  <a:gd name="T14" fmla="*/ 107 w 213"/>
                  <a:gd name="T15" fmla="*/ 213 h 213"/>
                  <a:gd name="T16" fmla="*/ 0 w 213"/>
                  <a:gd name="T17" fmla="*/ 107 h 213"/>
                  <a:gd name="T18" fmla="*/ 107 w 213"/>
                  <a:gd name="T19" fmla="*/ 0 h 213"/>
                  <a:gd name="T20" fmla="*/ 213 w 213"/>
                  <a:gd name="T21" fmla="*/ 107 h 213"/>
                  <a:gd name="T22" fmla="*/ 107 w 213"/>
                  <a:gd name="T23"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3">
                    <a:moveTo>
                      <a:pt x="107" y="53"/>
                    </a:moveTo>
                    <a:lnTo>
                      <a:pt x="107" y="53"/>
                    </a:lnTo>
                    <a:cubicBezTo>
                      <a:pt x="77" y="53"/>
                      <a:pt x="53" y="77"/>
                      <a:pt x="53" y="107"/>
                    </a:cubicBezTo>
                    <a:cubicBezTo>
                      <a:pt x="53" y="136"/>
                      <a:pt x="77" y="160"/>
                      <a:pt x="107" y="160"/>
                    </a:cubicBezTo>
                    <a:cubicBezTo>
                      <a:pt x="136" y="160"/>
                      <a:pt x="160" y="136"/>
                      <a:pt x="160" y="107"/>
                    </a:cubicBezTo>
                    <a:cubicBezTo>
                      <a:pt x="160" y="77"/>
                      <a:pt x="136" y="53"/>
                      <a:pt x="107" y="53"/>
                    </a:cubicBezTo>
                    <a:close/>
                    <a:moveTo>
                      <a:pt x="107" y="213"/>
                    </a:moveTo>
                    <a:lnTo>
                      <a:pt x="107" y="213"/>
                    </a:lnTo>
                    <a:cubicBezTo>
                      <a:pt x="48" y="213"/>
                      <a:pt x="0" y="165"/>
                      <a:pt x="0" y="107"/>
                    </a:cubicBezTo>
                    <a:cubicBezTo>
                      <a:pt x="0" y="48"/>
                      <a:pt x="48" y="0"/>
                      <a:pt x="107" y="0"/>
                    </a:cubicBezTo>
                    <a:cubicBezTo>
                      <a:pt x="165" y="0"/>
                      <a:pt x="213" y="48"/>
                      <a:pt x="213" y="107"/>
                    </a:cubicBezTo>
                    <a:cubicBezTo>
                      <a:pt x="213" y="165"/>
                      <a:pt x="165" y="213"/>
                      <a:pt x="107"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45" name="Freeform 46">
                <a:extLst>
                  <a:ext uri="{FF2B5EF4-FFF2-40B4-BE49-F238E27FC236}">
                    <a16:creationId xmlns:a16="http://schemas.microsoft.com/office/drawing/2014/main" id="{8FE1FE8A-C214-F24B-95D1-FA4EC9AECB99}"/>
                  </a:ext>
                </a:extLst>
              </p:cNvPr>
              <p:cNvSpPr>
                <a:spLocks noEditPoints="1"/>
              </p:cNvSpPr>
              <p:nvPr/>
            </p:nvSpPr>
            <p:spPr bwMode="auto">
              <a:xfrm>
                <a:off x="6065838" y="2921000"/>
                <a:ext cx="187325" cy="185738"/>
              </a:xfrm>
              <a:custGeom>
                <a:avLst/>
                <a:gdLst>
                  <a:gd name="T0" fmla="*/ 427 w 853"/>
                  <a:gd name="T1" fmla="*/ 54 h 854"/>
                  <a:gd name="T2" fmla="*/ 427 w 853"/>
                  <a:gd name="T3" fmla="*/ 54 h 854"/>
                  <a:gd name="T4" fmla="*/ 53 w 853"/>
                  <a:gd name="T5" fmla="*/ 427 h 854"/>
                  <a:gd name="T6" fmla="*/ 427 w 853"/>
                  <a:gd name="T7" fmla="*/ 800 h 854"/>
                  <a:gd name="T8" fmla="*/ 800 w 853"/>
                  <a:gd name="T9" fmla="*/ 427 h 854"/>
                  <a:gd name="T10" fmla="*/ 427 w 853"/>
                  <a:gd name="T11" fmla="*/ 54 h 854"/>
                  <a:gd name="T12" fmla="*/ 427 w 853"/>
                  <a:gd name="T13" fmla="*/ 854 h 854"/>
                  <a:gd name="T14" fmla="*/ 427 w 853"/>
                  <a:gd name="T15" fmla="*/ 854 h 854"/>
                  <a:gd name="T16" fmla="*/ 0 w 853"/>
                  <a:gd name="T17" fmla="*/ 427 h 854"/>
                  <a:gd name="T18" fmla="*/ 427 w 853"/>
                  <a:gd name="T19" fmla="*/ 0 h 854"/>
                  <a:gd name="T20" fmla="*/ 853 w 853"/>
                  <a:gd name="T21" fmla="*/ 427 h 854"/>
                  <a:gd name="T22" fmla="*/ 427 w 853"/>
                  <a:gd name="T23" fmla="*/ 854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3" h="854">
                    <a:moveTo>
                      <a:pt x="427" y="54"/>
                    </a:moveTo>
                    <a:lnTo>
                      <a:pt x="427" y="54"/>
                    </a:lnTo>
                    <a:cubicBezTo>
                      <a:pt x="221" y="54"/>
                      <a:pt x="53" y="221"/>
                      <a:pt x="53" y="427"/>
                    </a:cubicBezTo>
                    <a:cubicBezTo>
                      <a:pt x="53" y="633"/>
                      <a:pt x="221" y="800"/>
                      <a:pt x="427" y="800"/>
                    </a:cubicBezTo>
                    <a:cubicBezTo>
                      <a:pt x="633" y="800"/>
                      <a:pt x="800" y="633"/>
                      <a:pt x="800" y="427"/>
                    </a:cubicBezTo>
                    <a:cubicBezTo>
                      <a:pt x="800" y="221"/>
                      <a:pt x="633" y="54"/>
                      <a:pt x="427" y="54"/>
                    </a:cubicBezTo>
                    <a:close/>
                    <a:moveTo>
                      <a:pt x="427" y="854"/>
                    </a:moveTo>
                    <a:lnTo>
                      <a:pt x="427" y="854"/>
                    </a:lnTo>
                    <a:cubicBezTo>
                      <a:pt x="191" y="854"/>
                      <a:pt x="0" y="662"/>
                      <a:pt x="0" y="427"/>
                    </a:cubicBezTo>
                    <a:cubicBezTo>
                      <a:pt x="0" y="192"/>
                      <a:pt x="191" y="0"/>
                      <a:pt x="427" y="0"/>
                    </a:cubicBezTo>
                    <a:cubicBezTo>
                      <a:pt x="662" y="0"/>
                      <a:pt x="853" y="192"/>
                      <a:pt x="853" y="427"/>
                    </a:cubicBezTo>
                    <a:cubicBezTo>
                      <a:pt x="853" y="662"/>
                      <a:pt x="662" y="854"/>
                      <a:pt x="427" y="85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46" name="Freeform 47">
                <a:extLst>
                  <a:ext uri="{FF2B5EF4-FFF2-40B4-BE49-F238E27FC236}">
                    <a16:creationId xmlns:a16="http://schemas.microsoft.com/office/drawing/2014/main" id="{6EDA4285-6699-1493-EA03-0894BB356643}"/>
                  </a:ext>
                </a:extLst>
              </p:cNvPr>
              <p:cNvSpPr>
                <a:spLocks/>
              </p:cNvSpPr>
              <p:nvPr/>
            </p:nvSpPr>
            <p:spPr bwMode="auto">
              <a:xfrm>
                <a:off x="6072188" y="3006725"/>
                <a:ext cx="174625" cy="12700"/>
              </a:xfrm>
              <a:custGeom>
                <a:avLst/>
                <a:gdLst>
                  <a:gd name="T0" fmla="*/ 800 w 800"/>
                  <a:gd name="T1" fmla="*/ 54 h 54"/>
                  <a:gd name="T2" fmla="*/ 800 w 800"/>
                  <a:gd name="T3" fmla="*/ 54 h 54"/>
                  <a:gd name="T4" fmla="*/ 0 w 800"/>
                  <a:gd name="T5" fmla="*/ 54 h 54"/>
                  <a:gd name="T6" fmla="*/ 0 w 800"/>
                  <a:gd name="T7" fmla="*/ 0 h 54"/>
                  <a:gd name="T8" fmla="*/ 800 w 800"/>
                  <a:gd name="T9" fmla="*/ 0 h 54"/>
                  <a:gd name="T10" fmla="*/ 800 w 800"/>
                  <a:gd name="T11" fmla="*/ 54 h 54"/>
                </a:gdLst>
                <a:ahLst/>
                <a:cxnLst>
                  <a:cxn ang="0">
                    <a:pos x="T0" y="T1"/>
                  </a:cxn>
                  <a:cxn ang="0">
                    <a:pos x="T2" y="T3"/>
                  </a:cxn>
                  <a:cxn ang="0">
                    <a:pos x="T4" y="T5"/>
                  </a:cxn>
                  <a:cxn ang="0">
                    <a:pos x="T6" y="T7"/>
                  </a:cxn>
                  <a:cxn ang="0">
                    <a:pos x="T8" y="T9"/>
                  </a:cxn>
                  <a:cxn ang="0">
                    <a:pos x="T10" y="T11"/>
                  </a:cxn>
                </a:cxnLst>
                <a:rect l="0" t="0" r="r" b="b"/>
                <a:pathLst>
                  <a:path w="800" h="54">
                    <a:moveTo>
                      <a:pt x="800" y="54"/>
                    </a:moveTo>
                    <a:lnTo>
                      <a:pt x="800" y="54"/>
                    </a:lnTo>
                    <a:lnTo>
                      <a:pt x="0" y="54"/>
                    </a:lnTo>
                    <a:lnTo>
                      <a:pt x="0" y="0"/>
                    </a:lnTo>
                    <a:lnTo>
                      <a:pt x="800" y="0"/>
                    </a:lnTo>
                    <a:lnTo>
                      <a:pt x="800" y="5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47" name="Freeform 48">
                <a:extLst>
                  <a:ext uri="{FF2B5EF4-FFF2-40B4-BE49-F238E27FC236}">
                    <a16:creationId xmlns:a16="http://schemas.microsoft.com/office/drawing/2014/main" id="{BC362252-986F-D120-BBCE-FCDF060EA3AC}"/>
                  </a:ext>
                </a:extLst>
              </p:cNvPr>
              <p:cNvSpPr>
                <a:spLocks/>
              </p:cNvSpPr>
              <p:nvPr/>
            </p:nvSpPr>
            <p:spPr bwMode="auto">
              <a:xfrm>
                <a:off x="6089650" y="2955925"/>
                <a:ext cx="139700" cy="11113"/>
              </a:xfrm>
              <a:custGeom>
                <a:avLst/>
                <a:gdLst>
                  <a:gd name="T0" fmla="*/ 640 w 640"/>
                  <a:gd name="T1" fmla="*/ 54 h 54"/>
                  <a:gd name="T2" fmla="*/ 640 w 640"/>
                  <a:gd name="T3" fmla="*/ 54 h 54"/>
                  <a:gd name="T4" fmla="*/ 0 w 640"/>
                  <a:gd name="T5" fmla="*/ 54 h 54"/>
                  <a:gd name="T6" fmla="*/ 0 w 640"/>
                  <a:gd name="T7" fmla="*/ 0 h 54"/>
                  <a:gd name="T8" fmla="*/ 640 w 640"/>
                  <a:gd name="T9" fmla="*/ 0 h 54"/>
                  <a:gd name="T10" fmla="*/ 640 w 640"/>
                  <a:gd name="T11" fmla="*/ 54 h 54"/>
                </a:gdLst>
                <a:ahLst/>
                <a:cxnLst>
                  <a:cxn ang="0">
                    <a:pos x="T0" y="T1"/>
                  </a:cxn>
                  <a:cxn ang="0">
                    <a:pos x="T2" y="T3"/>
                  </a:cxn>
                  <a:cxn ang="0">
                    <a:pos x="T4" y="T5"/>
                  </a:cxn>
                  <a:cxn ang="0">
                    <a:pos x="T6" y="T7"/>
                  </a:cxn>
                  <a:cxn ang="0">
                    <a:pos x="T8" y="T9"/>
                  </a:cxn>
                  <a:cxn ang="0">
                    <a:pos x="T10" y="T11"/>
                  </a:cxn>
                </a:cxnLst>
                <a:rect l="0" t="0" r="r" b="b"/>
                <a:pathLst>
                  <a:path w="640" h="54">
                    <a:moveTo>
                      <a:pt x="640" y="54"/>
                    </a:moveTo>
                    <a:lnTo>
                      <a:pt x="640" y="54"/>
                    </a:lnTo>
                    <a:lnTo>
                      <a:pt x="0" y="54"/>
                    </a:lnTo>
                    <a:lnTo>
                      <a:pt x="0" y="0"/>
                    </a:lnTo>
                    <a:lnTo>
                      <a:pt x="640" y="0"/>
                    </a:lnTo>
                    <a:lnTo>
                      <a:pt x="640" y="5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48" name="Freeform 49">
                <a:extLst>
                  <a:ext uri="{FF2B5EF4-FFF2-40B4-BE49-F238E27FC236}">
                    <a16:creationId xmlns:a16="http://schemas.microsoft.com/office/drawing/2014/main" id="{DCD2FC5A-B145-159A-2CD0-FADC415D7260}"/>
                  </a:ext>
                </a:extLst>
              </p:cNvPr>
              <p:cNvSpPr>
                <a:spLocks/>
              </p:cNvSpPr>
              <p:nvPr/>
            </p:nvSpPr>
            <p:spPr bwMode="auto">
              <a:xfrm>
                <a:off x="6089650" y="3059113"/>
                <a:ext cx="139700" cy="12700"/>
              </a:xfrm>
              <a:custGeom>
                <a:avLst/>
                <a:gdLst>
                  <a:gd name="T0" fmla="*/ 640 w 640"/>
                  <a:gd name="T1" fmla="*/ 54 h 54"/>
                  <a:gd name="T2" fmla="*/ 640 w 640"/>
                  <a:gd name="T3" fmla="*/ 54 h 54"/>
                  <a:gd name="T4" fmla="*/ 0 w 640"/>
                  <a:gd name="T5" fmla="*/ 54 h 54"/>
                  <a:gd name="T6" fmla="*/ 0 w 640"/>
                  <a:gd name="T7" fmla="*/ 0 h 54"/>
                  <a:gd name="T8" fmla="*/ 640 w 640"/>
                  <a:gd name="T9" fmla="*/ 0 h 54"/>
                  <a:gd name="T10" fmla="*/ 640 w 640"/>
                  <a:gd name="T11" fmla="*/ 54 h 54"/>
                </a:gdLst>
                <a:ahLst/>
                <a:cxnLst>
                  <a:cxn ang="0">
                    <a:pos x="T0" y="T1"/>
                  </a:cxn>
                  <a:cxn ang="0">
                    <a:pos x="T2" y="T3"/>
                  </a:cxn>
                  <a:cxn ang="0">
                    <a:pos x="T4" y="T5"/>
                  </a:cxn>
                  <a:cxn ang="0">
                    <a:pos x="T6" y="T7"/>
                  </a:cxn>
                  <a:cxn ang="0">
                    <a:pos x="T8" y="T9"/>
                  </a:cxn>
                  <a:cxn ang="0">
                    <a:pos x="T10" y="T11"/>
                  </a:cxn>
                </a:cxnLst>
                <a:rect l="0" t="0" r="r" b="b"/>
                <a:pathLst>
                  <a:path w="640" h="54">
                    <a:moveTo>
                      <a:pt x="640" y="54"/>
                    </a:moveTo>
                    <a:lnTo>
                      <a:pt x="640" y="54"/>
                    </a:lnTo>
                    <a:lnTo>
                      <a:pt x="0" y="54"/>
                    </a:lnTo>
                    <a:lnTo>
                      <a:pt x="0" y="0"/>
                    </a:lnTo>
                    <a:lnTo>
                      <a:pt x="640" y="0"/>
                    </a:lnTo>
                    <a:lnTo>
                      <a:pt x="640" y="5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49" name="Freeform 50">
                <a:extLst>
                  <a:ext uri="{FF2B5EF4-FFF2-40B4-BE49-F238E27FC236}">
                    <a16:creationId xmlns:a16="http://schemas.microsoft.com/office/drawing/2014/main" id="{D2197977-9F1F-5B65-7742-767746ED63B9}"/>
                  </a:ext>
                </a:extLst>
              </p:cNvPr>
              <p:cNvSpPr>
                <a:spLocks noEditPoints="1"/>
              </p:cNvSpPr>
              <p:nvPr/>
            </p:nvSpPr>
            <p:spPr bwMode="auto">
              <a:xfrm>
                <a:off x="6107113" y="2921000"/>
                <a:ext cx="104775" cy="185738"/>
              </a:xfrm>
              <a:custGeom>
                <a:avLst/>
                <a:gdLst>
                  <a:gd name="T0" fmla="*/ 240 w 480"/>
                  <a:gd name="T1" fmla="*/ 54 h 854"/>
                  <a:gd name="T2" fmla="*/ 240 w 480"/>
                  <a:gd name="T3" fmla="*/ 54 h 854"/>
                  <a:gd name="T4" fmla="*/ 53 w 480"/>
                  <a:gd name="T5" fmla="*/ 427 h 854"/>
                  <a:gd name="T6" fmla="*/ 240 w 480"/>
                  <a:gd name="T7" fmla="*/ 800 h 854"/>
                  <a:gd name="T8" fmla="*/ 426 w 480"/>
                  <a:gd name="T9" fmla="*/ 427 h 854"/>
                  <a:gd name="T10" fmla="*/ 240 w 480"/>
                  <a:gd name="T11" fmla="*/ 54 h 854"/>
                  <a:gd name="T12" fmla="*/ 240 w 480"/>
                  <a:gd name="T13" fmla="*/ 854 h 854"/>
                  <a:gd name="T14" fmla="*/ 240 w 480"/>
                  <a:gd name="T15" fmla="*/ 854 h 854"/>
                  <a:gd name="T16" fmla="*/ 0 w 480"/>
                  <a:gd name="T17" fmla="*/ 427 h 854"/>
                  <a:gd name="T18" fmla="*/ 240 w 480"/>
                  <a:gd name="T19" fmla="*/ 0 h 854"/>
                  <a:gd name="T20" fmla="*/ 480 w 480"/>
                  <a:gd name="T21" fmla="*/ 427 h 854"/>
                  <a:gd name="T22" fmla="*/ 240 w 480"/>
                  <a:gd name="T23" fmla="*/ 854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0" h="854">
                    <a:moveTo>
                      <a:pt x="240" y="54"/>
                    </a:moveTo>
                    <a:lnTo>
                      <a:pt x="240" y="54"/>
                    </a:lnTo>
                    <a:cubicBezTo>
                      <a:pt x="138" y="54"/>
                      <a:pt x="53" y="224"/>
                      <a:pt x="53" y="427"/>
                    </a:cubicBezTo>
                    <a:cubicBezTo>
                      <a:pt x="53" y="629"/>
                      <a:pt x="138" y="800"/>
                      <a:pt x="240" y="800"/>
                    </a:cubicBezTo>
                    <a:cubicBezTo>
                      <a:pt x="341" y="800"/>
                      <a:pt x="426" y="629"/>
                      <a:pt x="426" y="427"/>
                    </a:cubicBezTo>
                    <a:cubicBezTo>
                      <a:pt x="426" y="224"/>
                      <a:pt x="341" y="54"/>
                      <a:pt x="240" y="54"/>
                    </a:cubicBezTo>
                    <a:close/>
                    <a:moveTo>
                      <a:pt x="240" y="854"/>
                    </a:moveTo>
                    <a:lnTo>
                      <a:pt x="240" y="854"/>
                    </a:lnTo>
                    <a:cubicBezTo>
                      <a:pt x="105" y="854"/>
                      <a:pt x="0" y="666"/>
                      <a:pt x="0" y="427"/>
                    </a:cubicBezTo>
                    <a:cubicBezTo>
                      <a:pt x="0" y="188"/>
                      <a:pt x="105" y="0"/>
                      <a:pt x="240" y="0"/>
                    </a:cubicBezTo>
                    <a:cubicBezTo>
                      <a:pt x="374" y="0"/>
                      <a:pt x="480" y="188"/>
                      <a:pt x="480" y="427"/>
                    </a:cubicBezTo>
                    <a:cubicBezTo>
                      <a:pt x="480" y="666"/>
                      <a:pt x="374" y="854"/>
                      <a:pt x="240" y="85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sp>
            <p:nvSpPr>
              <p:cNvPr id="50" name="Freeform 51">
                <a:extLst>
                  <a:ext uri="{FF2B5EF4-FFF2-40B4-BE49-F238E27FC236}">
                    <a16:creationId xmlns:a16="http://schemas.microsoft.com/office/drawing/2014/main" id="{A248F65C-4827-330D-F247-82F97C851DBB}"/>
                  </a:ext>
                </a:extLst>
              </p:cNvPr>
              <p:cNvSpPr>
                <a:spLocks/>
              </p:cNvSpPr>
              <p:nvPr/>
            </p:nvSpPr>
            <p:spPr bwMode="auto">
              <a:xfrm>
                <a:off x="6153150" y="2925763"/>
                <a:ext cx="12700" cy="174625"/>
              </a:xfrm>
              <a:custGeom>
                <a:avLst/>
                <a:gdLst>
                  <a:gd name="T0" fmla="*/ 53 w 53"/>
                  <a:gd name="T1" fmla="*/ 800 h 800"/>
                  <a:gd name="T2" fmla="*/ 53 w 53"/>
                  <a:gd name="T3" fmla="*/ 800 h 800"/>
                  <a:gd name="T4" fmla="*/ 0 w 53"/>
                  <a:gd name="T5" fmla="*/ 800 h 800"/>
                  <a:gd name="T6" fmla="*/ 0 w 53"/>
                  <a:gd name="T7" fmla="*/ 0 h 800"/>
                  <a:gd name="T8" fmla="*/ 53 w 53"/>
                  <a:gd name="T9" fmla="*/ 0 h 800"/>
                  <a:gd name="T10" fmla="*/ 53 w 53"/>
                  <a:gd name="T11" fmla="*/ 800 h 800"/>
                </a:gdLst>
                <a:ahLst/>
                <a:cxnLst>
                  <a:cxn ang="0">
                    <a:pos x="T0" y="T1"/>
                  </a:cxn>
                  <a:cxn ang="0">
                    <a:pos x="T2" y="T3"/>
                  </a:cxn>
                  <a:cxn ang="0">
                    <a:pos x="T4" y="T5"/>
                  </a:cxn>
                  <a:cxn ang="0">
                    <a:pos x="T6" y="T7"/>
                  </a:cxn>
                  <a:cxn ang="0">
                    <a:pos x="T8" y="T9"/>
                  </a:cxn>
                  <a:cxn ang="0">
                    <a:pos x="T10" y="T11"/>
                  </a:cxn>
                </a:cxnLst>
                <a:rect l="0" t="0" r="r" b="b"/>
                <a:pathLst>
                  <a:path w="53" h="800">
                    <a:moveTo>
                      <a:pt x="53" y="800"/>
                    </a:moveTo>
                    <a:lnTo>
                      <a:pt x="53" y="800"/>
                    </a:lnTo>
                    <a:lnTo>
                      <a:pt x="0" y="800"/>
                    </a:lnTo>
                    <a:lnTo>
                      <a:pt x="0" y="0"/>
                    </a:lnTo>
                    <a:lnTo>
                      <a:pt x="53" y="0"/>
                    </a:lnTo>
                    <a:lnTo>
                      <a:pt x="53" y="8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5758"/>
                  </a:solidFill>
                  <a:effectLst/>
                  <a:uLnTx/>
                  <a:uFillTx/>
                  <a:ea typeface="+mn-ea"/>
                  <a:cs typeface="+mn-cs"/>
                </a:endParaRPr>
              </a:p>
            </p:txBody>
          </p:sp>
        </p:grpSp>
      </p:grpSp>
      <p:grpSp>
        <p:nvGrpSpPr>
          <p:cNvPr id="51" name="Group 50">
            <a:extLst>
              <a:ext uri="{FF2B5EF4-FFF2-40B4-BE49-F238E27FC236}">
                <a16:creationId xmlns:a16="http://schemas.microsoft.com/office/drawing/2014/main" id="{AFAEC13D-82C0-7C5E-C773-615A2911622C}"/>
              </a:ext>
            </a:extLst>
          </p:cNvPr>
          <p:cNvGrpSpPr/>
          <p:nvPr/>
        </p:nvGrpSpPr>
        <p:grpSpPr>
          <a:xfrm>
            <a:off x="8153347" y="4689816"/>
            <a:ext cx="2020550" cy="803152"/>
            <a:chOff x="460224" y="2508110"/>
            <a:chExt cx="2020550" cy="803152"/>
          </a:xfrm>
        </p:grpSpPr>
        <p:sp>
          <p:nvSpPr>
            <p:cNvPr id="52" name="TextBox 35">
              <a:extLst>
                <a:ext uri="{FF2B5EF4-FFF2-40B4-BE49-F238E27FC236}">
                  <a16:creationId xmlns:a16="http://schemas.microsoft.com/office/drawing/2014/main" id="{47740DE6-0210-2CBB-20A0-BA821AD0D77A}"/>
                </a:ext>
              </a:extLst>
            </p:cNvPr>
            <p:cNvSpPr txBox="1"/>
            <p:nvPr/>
          </p:nvSpPr>
          <p:spPr>
            <a:xfrm>
              <a:off x="1196737" y="2508110"/>
              <a:ext cx="1284037" cy="803152"/>
            </a:xfrm>
            <a:prstGeom prst="rect">
              <a:avLst/>
            </a:prstGeom>
            <a:noFill/>
          </p:spPr>
          <p:txBody>
            <a:bodyPr wrap="square" lIns="0" rIns="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
                  <a:srgbClr val="000000"/>
                </a:buClr>
                <a:buSzTx/>
                <a:buFontTx/>
                <a:buNone/>
                <a:tabLst/>
                <a:defRPr/>
              </a:pPr>
              <a:r>
                <a:rPr kumimoji="0" lang="en-US" sz="1600" b="1" i="0" u="none" strike="noStrike" kern="0" cap="none" spc="0" normalizeH="0" baseline="0" noProof="0">
                  <a:ln>
                    <a:noFill/>
                  </a:ln>
                  <a:solidFill>
                    <a:srgbClr val="C969DB"/>
                  </a:solidFill>
                  <a:effectLst/>
                  <a:uLnTx/>
                  <a:uFillTx/>
                  <a:ea typeface="+mn-ea"/>
                  <a:cs typeface="Arial"/>
                  <a:sym typeface="Arial"/>
                </a:rPr>
                <a:t>5,000+</a:t>
              </a:r>
              <a:br>
                <a:rPr kumimoji="0" lang="en-US" sz="1200" b="0" i="0" u="none" strike="noStrike" kern="0" cap="none" spc="0" normalizeH="0" baseline="0" noProof="0">
                  <a:ln>
                    <a:noFill/>
                  </a:ln>
                  <a:solidFill>
                    <a:srgbClr val="FFFFFF"/>
                  </a:solidFill>
                  <a:effectLst/>
                  <a:uLnTx/>
                  <a:uFillTx/>
                  <a:ea typeface="+mn-ea"/>
                  <a:cs typeface="Arial"/>
                  <a:sym typeface="Arial"/>
                </a:rPr>
              </a:br>
              <a:r>
                <a:rPr kumimoji="0" lang="en-US" sz="1200" b="0" i="0" u="none" strike="noStrike" kern="0" cap="none" spc="0" normalizeH="0" baseline="0" noProof="0">
                  <a:ln>
                    <a:noFill/>
                  </a:ln>
                  <a:solidFill>
                    <a:srgbClr val="FFFFFF"/>
                  </a:solidFill>
                  <a:effectLst/>
                  <a:uLnTx/>
                  <a:uFillTx/>
                  <a:ea typeface="+mn-ea"/>
                  <a:cs typeface="Arial"/>
                  <a:sym typeface="Arial"/>
                </a:rPr>
                <a:t>Cloud skilled </a:t>
              </a:r>
              <a:br>
                <a:rPr kumimoji="0" lang="en-US" sz="1200" b="0" i="0" u="none" strike="noStrike" kern="0" cap="none" spc="0" normalizeH="0" baseline="0" noProof="0">
                  <a:ln>
                    <a:noFill/>
                  </a:ln>
                  <a:solidFill>
                    <a:srgbClr val="FFFFFF"/>
                  </a:solidFill>
                  <a:effectLst/>
                  <a:uLnTx/>
                  <a:uFillTx/>
                  <a:ea typeface="+mn-ea"/>
                  <a:cs typeface="Arial"/>
                  <a:sym typeface="Arial"/>
                </a:rPr>
              </a:br>
              <a:r>
                <a:rPr kumimoji="0" lang="en-US" sz="1200" b="0" i="0" u="none" strike="noStrike" kern="0" cap="none" spc="0" normalizeH="0" baseline="0" noProof="0">
                  <a:ln>
                    <a:noFill/>
                  </a:ln>
                  <a:solidFill>
                    <a:srgbClr val="FFFFFF"/>
                  </a:solidFill>
                  <a:effectLst/>
                  <a:uLnTx/>
                  <a:uFillTx/>
                  <a:ea typeface="+mn-ea"/>
                  <a:cs typeface="Arial"/>
                  <a:sym typeface="Arial"/>
                </a:rPr>
                <a:t>co-workers</a:t>
              </a:r>
            </a:p>
          </p:txBody>
        </p:sp>
        <p:grpSp>
          <p:nvGrpSpPr>
            <p:cNvPr id="53" name="Group 52">
              <a:extLst>
                <a:ext uri="{FF2B5EF4-FFF2-40B4-BE49-F238E27FC236}">
                  <a16:creationId xmlns:a16="http://schemas.microsoft.com/office/drawing/2014/main" id="{528E9CA3-74B3-EA7A-6F3B-ABD80D6F5D98}"/>
                </a:ext>
              </a:extLst>
            </p:cNvPr>
            <p:cNvGrpSpPr/>
            <p:nvPr/>
          </p:nvGrpSpPr>
          <p:grpSpPr>
            <a:xfrm>
              <a:off x="460224" y="2651801"/>
              <a:ext cx="419513" cy="438584"/>
              <a:chOff x="2665909" y="1189038"/>
              <a:chExt cx="209550" cy="219075"/>
            </a:xfrm>
          </p:grpSpPr>
          <p:sp>
            <p:nvSpPr>
              <p:cNvPr id="54" name="Freeform: Shape 53">
                <a:extLst>
                  <a:ext uri="{FF2B5EF4-FFF2-40B4-BE49-F238E27FC236}">
                    <a16:creationId xmlns:a16="http://schemas.microsoft.com/office/drawing/2014/main" id="{69C6364C-5193-9C25-D884-3E150648C7DD}"/>
                  </a:ext>
                </a:extLst>
              </p:cNvPr>
              <p:cNvSpPr/>
              <p:nvPr/>
            </p:nvSpPr>
            <p:spPr>
              <a:xfrm>
                <a:off x="2665909" y="1350963"/>
                <a:ext cx="209550" cy="57150"/>
              </a:xfrm>
              <a:custGeom>
                <a:avLst/>
                <a:gdLst>
                  <a:gd name="connsiteX0" fmla="*/ 209550 w 209550"/>
                  <a:gd name="connsiteY0" fmla="*/ 57150 h 57150"/>
                  <a:gd name="connsiteX1" fmla="*/ 209550 w 209550"/>
                  <a:gd name="connsiteY1" fmla="*/ 47625 h 57150"/>
                  <a:gd name="connsiteX2" fmla="*/ 200025 w 209550"/>
                  <a:gd name="connsiteY2" fmla="*/ 28575 h 57150"/>
                  <a:gd name="connsiteX3" fmla="*/ 104775 w 209550"/>
                  <a:gd name="connsiteY3" fmla="*/ 0 h 57150"/>
                  <a:gd name="connsiteX4" fmla="*/ 9525 w 209550"/>
                  <a:gd name="connsiteY4" fmla="*/ 28575 h 57150"/>
                  <a:gd name="connsiteX5" fmla="*/ 0 w 209550"/>
                  <a:gd name="connsiteY5" fmla="*/ 47625 h 57150"/>
                  <a:gd name="connsiteX6" fmla="*/ 0 w 209550"/>
                  <a:gd name="connsiteY6"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57150">
                    <a:moveTo>
                      <a:pt x="209550" y="57150"/>
                    </a:moveTo>
                    <a:lnTo>
                      <a:pt x="209550" y="47625"/>
                    </a:lnTo>
                    <a:cubicBezTo>
                      <a:pt x="209550" y="40005"/>
                      <a:pt x="205740" y="33338"/>
                      <a:pt x="200025" y="28575"/>
                    </a:cubicBezTo>
                    <a:cubicBezTo>
                      <a:pt x="187642" y="19050"/>
                      <a:pt x="159067" y="0"/>
                      <a:pt x="104775" y="0"/>
                    </a:cubicBezTo>
                    <a:cubicBezTo>
                      <a:pt x="50483" y="0"/>
                      <a:pt x="21908" y="19050"/>
                      <a:pt x="9525" y="28575"/>
                    </a:cubicBezTo>
                    <a:cubicBezTo>
                      <a:pt x="3810" y="33338"/>
                      <a:pt x="0" y="40005"/>
                      <a:pt x="0" y="47625"/>
                    </a:cubicBezTo>
                    <a:lnTo>
                      <a:pt x="0" y="57150"/>
                    </a:lnTo>
                  </a:path>
                </a:pathLst>
              </a:custGeom>
              <a:noFill/>
              <a:ln w="19050" cap="rnd">
                <a:solidFill>
                  <a:srgbClr val="FFFFFF"/>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ea typeface="+mn-ea"/>
                  <a:cs typeface="+mn-cs"/>
                </a:endParaRPr>
              </a:p>
            </p:txBody>
          </p:sp>
          <p:sp>
            <p:nvSpPr>
              <p:cNvPr id="55" name="Freeform: Shape 54">
                <a:extLst>
                  <a:ext uri="{FF2B5EF4-FFF2-40B4-BE49-F238E27FC236}">
                    <a16:creationId xmlns:a16="http://schemas.microsoft.com/office/drawing/2014/main" id="{BFBD4D4C-5D96-2652-B1FF-39CA5B8B2189}"/>
                  </a:ext>
                </a:extLst>
              </p:cNvPr>
              <p:cNvSpPr/>
              <p:nvPr/>
            </p:nvSpPr>
            <p:spPr>
              <a:xfrm>
                <a:off x="2770684" y="1357630"/>
                <a:ext cx="47625" cy="47625"/>
              </a:xfrm>
              <a:custGeom>
                <a:avLst/>
                <a:gdLst>
                  <a:gd name="connsiteX0" fmla="*/ 0 w 47625"/>
                  <a:gd name="connsiteY0" fmla="*/ 50482 h 47625"/>
                  <a:gd name="connsiteX1" fmla="*/ 50483 w 47625"/>
                  <a:gd name="connsiteY1" fmla="*/ 0 h 47625"/>
                </a:gdLst>
                <a:ahLst/>
                <a:cxnLst>
                  <a:cxn ang="0">
                    <a:pos x="connsiteX0" y="connsiteY0"/>
                  </a:cxn>
                  <a:cxn ang="0">
                    <a:pos x="connsiteX1" y="connsiteY1"/>
                  </a:cxn>
                </a:cxnLst>
                <a:rect l="l" t="t" r="r" b="b"/>
                <a:pathLst>
                  <a:path w="47625" h="47625">
                    <a:moveTo>
                      <a:pt x="0" y="50482"/>
                    </a:moveTo>
                    <a:lnTo>
                      <a:pt x="50483" y="0"/>
                    </a:lnTo>
                  </a:path>
                </a:pathLst>
              </a:custGeom>
              <a:noFill/>
              <a:ln w="19050" cap="rnd">
                <a:solidFill>
                  <a:srgbClr val="FFFFFF"/>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ea typeface="+mn-ea"/>
                  <a:cs typeface="+mn-cs"/>
                </a:endParaRPr>
              </a:p>
            </p:txBody>
          </p:sp>
          <p:sp>
            <p:nvSpPr>
              <p:cNvPr id="56" name="Freeform: Shape 55">
                <a:extLst>
                  <a:ext uri="{FF2B5EF4-FFF2-40B4-BE49-F238E27FC236}">
                    <a16:creationId xmlns:a16="http://schemas.microsoft.com/office/drawing/2014/main" id="{5A3AFE9C-EC0F-ADEE-A315-9DD0972FAA62}"/>
                  </a:ext>
                </a:extLst>
              </p:cNvPr>
              <p:cNvSpPr/>
              <p:nvPr/>
            </p:nvSpPr>
            <p:spPr>
              <a:xfrm>
                <a:off x="2720201" y="1357630"/>
                <a:ext cx="47625" cy="47625"/>
              </a:xfrm>
              <a:custGeom>
                <a:avLst/>
                <a:gdLst>
                  <a:gd name="connsiteX0" fmla="*/ 50483 w 47625"/>
                  <a:gd name="connsiteY0" fmla="*/ 50482 h 47625"/>
                  <a:gd name="connsiteX1" fmla="*/ 0 w 47625"/>
                  <a:gd name="connsiteY1" fmla="*/ 0 h 47625"/>
                </a:gdLst>
                <a:ahLst/>
                <a:cxnLst>
                  <a:cxn ang="0">
                    <a:pos x="connsiteX0" y="connsiteY0"/>
                  </a:cxn>
                  <a:cxn ang="0">
                    <a:pos x="connsiteX1" y="connsiteY1"/>
                  </a:cxn>
                </a:cxnLst>
                <a:rect l="l" t="t" r="r" b="b"/>
                <a:pathLst>
                  <a:path w="47625" h="47625">
                    <a:moveTo>
                      <a:pt x="50483" y="50482"/>
                    </a:moveTo>
                    <a:lnTo>
                      <a:pt x="0" y="0"/>
                    </a:lnTo>
                  </a:path>
                </a:pathLst>
              </a:custGeom>
              <a:noFill/>
              <a:ln w="19050" cap="rnd">
                <a:solidFill>
                  <a:srgbClr val="FFFFFF"/>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ea typeface="+mn-ea"/>
                  <a:cs typeface="+mn-cs"/>
                </a:endParaRPr>
              </a:p>
            </p:txBody>
          </p:sp>
          <p:sp>
            <p:nvSpPr>
              <p:cNvPr id="57" name="Freeform: Shape 56">
                <a:extLst>
                  <a:ext uri="{FF2B5EF4-FFF2-40B4-BE49-F238E27FC236}">
                    <a16:creationId xmlns:a16="http://schemas.microsoft.com/office/drawing/2014/main" id="{F78E5B40-5861-FB85-9474-298A8E8B797B}"/>
                  </a:ext>
                </a:extLst>
              </p:cNvPr>
              <p:cNvSpPr/>
              <p:nvPr/>
            </p:nvSpPr>
            <p:spPr>
              <a:xfrm>
                <a:off x="2756397" y="1350963"/>
                <a:ext cx="28575" cy="38100"/>
              </a:xfrm>
              <a:custGeom>
                <a:avLst/>
                <a:gdLst>
                  <a:gd name="connsiteX0" fmla="*/ 28575 w 28575"/>
                  <a:gd name="connsiteY0" fmla="*/ 42863 h 38100"/>
                  <a:gd name="connsiteX1" fmla="*/ 14288 w 28575"/>
                  <a:gd name="connsiteY1" fmla="*/ 0 h 38100"/>
                  <a:gd name="connsiteX2" fmla="*/ 0 w 28575"/>
                  <a:gd name="connsiteY2" fmla="*/ 42863 h 38100"/>
                </a:gdLst>
                <a:ahLst/>
                <a:cxnLst>
                  <a:cxn ang="0">
                    <a:pos x="connsiteX0" y="connsiteY0"/>
                  </a:cxn>
                  <a:cxn ang="0">
                    <a:pos x="connsiteX1" y="connsiteY1"/>
                  </a:cxn>
                  <a:cxn ang="0">
                    <a:pos x="connsiteX2" y="connsiteY2"/>
                  </a:cxn>
                </a:cxnLst>
                <a:rect l="l" t="t" r="r" b="b"/>
                <a:pathLst>
                  <a:path w="28575" h="38100">
                    <a:moveTo>
                      <a:pt x="28575" y="42863"/>
                    </a:moveTo>
                    <a:lnTo>
                      <a:pt x="14288" y="0"/>
                    </a:lnTo>
                    <a:lnTo>
                      <a:pt x="0" y="42863"/>
                    </a:lnTo>
                  </a:path>
                </a:pathLst>
              </a:custGeom>
              <a:noFill/>
              <a:ln w="19050" cap="rnd">
                <a:solidFill>
                  <a:srgbClr val="FFFFFF"/>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ea typeface="+mn-ea"/>
                  <a:cs typeface="+mn-cs"/>
                </a:endParaRPr>
              </a:p>
            </p:txBody>
          </p:sp>
          <p:sp>
            <p:nvSpPr>
              <p:cNvPr id="58" name="Freeform: Shape 57">
                <a:extLst>
                  <a:ext uri="{FF2B5EF4-FFF2-40B4-BE49-F238E27FC236}">
                    <a16:creationId xmlns:a16="http://schemas.microsoft.com/office/drawing/2014/main" id="{7E4D96A2-B3C7-9C13-939F-FF7C7AB3ECD3}"/>
                  </a:ext>
                </a:extLst>
              </p:cNvPr>
              <p:cNvSpPr/>
              <p:nvPr/>
            </p:nvSpPr>
            <p:spPr>
              <a:xfrm>
                <a:off x="2699247" y="1360488"/>
                <a:ext cx="28575" cy="47625"/>
              </a:xfrm>
              <a:custGeom>
                <a:avLst/>
                <a:gdLst>
                  <a:gd name="connsiteX0" fmla="*/ 11430 w 28575"/>
                  <a:gd name="connsiteY0" fmla="*/ 0 h 47625"/>
                  <a:gd name="connsiteX1" fmla="*/ 0 w 28575"/>
                  <a:gd name="connsiteY1" fmla="*/ 33338 h 47625"/>
                  <a:gd name="connsiteX2" fmla="*/ 28575 w 28575"/>
                  <a:gd name="connsiteY2" fmla="*/ 47625 h 47625"/>
                </a:gdLst>
                <a:ahLst/>
                <a:cxnLst>
                  <a:cxn ang="0">
                    <a:pos x="connsiteX0" y="connsiteY0"/>
                  </a:cxn>
                  <a:cxn ang="0">
                    <a:pos x="connsiteX1" y="connsiteY1"/>
                  </a:cxn>
                  <a:cxn ang="0">
                    <a:pos x="connsiteX2" y="connsiteY2"/>
                  </a:cxn>
                </a:cxnLst>
                <a:rect l="l" t="t" r="r" b="b"/>
                <a:pathLst>
                  <a:path w="28575" h="47625">
                    <a:moveTo>
                      <a:pt x="11430" y="0"/>
                    </a:moveTo>
                    <a:lnTo>
                      <a:pt x="0" y="33338"/>
                    </a:lnTo>
                    <a:lnTo>
                      <a:pt x="28575" y="47625"/>
                    </a:lnTo>
                  </a:path>
                </a:pathLst>
              </a:custGeom>
              <a:noFill/>
              <a:ln w="19050" cap="rnd">
                <a:solidFill>
                  <a:srgbClr val="FFFFFF"/>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ea typeface="+mn-ea"/>
                  <a:cs typeface="+mn-cs"/>
                </a:endParaRPr>
              </a:p>
            </p:txBody>
          </p:sp>
          <p:sp>
            <p:nvSpPr>
              <p:cNvPr id="59" name="Freeform: Shape 58">
                <a:extLst>
                  <a:ext uri="{FF2B5EF4-FFF2-40B4-BE49-F238E27FC236}">
                    <a16:creationId xmlns:a16="http://schemas.microsoft.com/office/drawing/2014/main" id="{9AFDBE52-B04A-F498-C7D8-2F85DE313D4E}"/>
                  </a:ext>
                </a:extLst>
              </p:cNvPr>
              <p:cNvSpPr/>
              <p:nvPr/>
            </p:nvSpPr>
            <p:spPr>
              <a:xfrm>
                <a:off x="2813547" y="1360488"/>
                <a:ext cx="28575" cy="47625"/>
              </a:xfrm>
              <a:custGeom>
                <a:avLst/>
                <a:gdLst>
                  <a:gd name="connsiteX0" fmla="*/ 17145 w 28575"/>
                  <a:gd name="connsiteY0" fmla="*/ 0 h 47625"/>
                  <a:gd name="connsiteX1" fmla="*/ 28575 w 28575"/>
                  <a:gd name="connsiteY1" fmla="*/ 33338 h 47625"/>
                  <a:gd name="connsiteX2" fmla="*/ 0 w 28575"/>
                  <a:gd name="connsiteY2" fmla="*/ 47625 h 47625"/>
                </a:gdLst>
                <a:ahLst/>
                <a:cxnLst>
                  <a:cxn ang="0">
                    <a:pos x="connsiteX0" y="connsiteY0"/>
                  </a:cxn>
                  <a:cxn ang="0">
                    <a:pos x="connsiteX1" y="connsiteY1"/>
                  </a:cxn>
                  <a:cxn ang="0">
                    <a:pos x="connsiteX2" y="connsiteY2"/>
                  </a:cxn>
                </a:cxnLst>
                <a:rect l="l" t="t" r="r" b="b"/>
                <a:pathLst>
                  <a:path w="28575" h="47625">
                    <a:moveTo>
                      <a:pt x="17145" y="0"/>
                    </a:moveTo>
                    <a:lnTo>
                      <a:pt x="28575" y="33338"/>
                    </a:lnTo>
                    <a:lnTo>
                      <a:pt x="0" y="47625"/>
                    </a:lnTo>
                  </a:path>
                </a:pathLst>
              </a:custGeom>
              <a:noFill/>
              <a:ln w="19050" cap="rnd">
                <a:solidFill>
                  <a:srgbClr val="FFFFFF"/>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ea typeface="+mn-ea"/>
                  <a:cs typeface="+mn-cs"/>
                </a:endParaRPr>
              </a:p>
            </p:txBody>
          </p:sp>
          <p:sp>
            <p:nvSpPr>
              <p:cNvPr id="60" name="Freeform: Shape 59">
                <a:extLst>
                  <a:ext uri="{FF2B5EF4-FFF2-40B4-BE49-F238E27FC236}">
                    <a16:creationId xmlns:a16="http://schemas.microsoft.com/office/drawing/2014/main" id="{9FA11502-29E6-75D4-3708-7CEBA03809DD}"/>
                  </a:ext>
                </a:extLst>
              </p:cNvPr>
              <p:cNvSpPr/>
              <p:nvPr/>
            </p:nvSpPr>
            <p:spPr>
              <a:xfrm>
                <a:off x="2751634" y="1331913"/>
                <a:ext cx="38100" cy="9525"/>
              </a:xfrm>
              <a:custGeom>
                <a:avLst/>
                <a:gdLst>
                  <a:gd name="connsiteX0" fmla="*/ 38100 w 38100"/>
                  <a:gd name="connsiteY0" fmla="*/ 0 h 0"/>
                  <a:gd name="connsiteX1" fmla="*/ 0 w 38100"/>
                  <a:gd name="connsiteY1" fmla="*/ 0 h 0"/>
                </a:gdLst>
                <a:ahLst/>
                <a:cxnLst>
                  <a:cxn ang="0">
                    <a:pos x="connsiteX0" y="connsiteY0"/>
                  </a:cxn>
                  <a:cxn ang="0">
                    <a:pos x="connsiteX1" y="connsiteY1"/>
                  </a:cxn>
                </a:cxnLst>
                <a:rect l="l" t="t" r="r" b="b"/>
                <a:pathLst>
                  <a:path w="38100">
                    <a:moveTo>
                      <a:pt x="38100" y="0"/>
                    </a:moveTo>
                    <a:lnTo>
                      <a:pt x="0" y="0"/>
                    </a:lnTo>
                  </a:path>
                </a:pathLst>
              </a:custGeom>
              <a:noFill/>
              <a:ln w="19050" cap="rnd">
                <a:solidFill>
                  <a:srgbClr val="FFFFFF"/>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ea typeface="+mn-ea"/>
                  <a:cs typeface="+mn-cs"/>
                </a:endParaRPr>
              </a:p>
            </p:txBody>
          </p:sp>
          <p:sp>
            <p:nvSpPr>
              <p:cNvPr id="61" name="Freeform: Shape 60">
                <a:extLst>
                  <a:ext uri="{FF2B5EF4-FFF2-40B4-BE49-F238E27FC236}">
                    <a16:creationId xmlns:a16="http://schemas.microsoft.com/office/drawing/2014/main" id="{E94A6C26-C00B-765E-C804-991D4317A886}"/>
                  </a:ext>
                </a:extLst>
              </p:cNvPr>
              <p:cNvSpPr/>
              <p:nvPr/>
            </p:nvSpPr>
            <p:spPr>
              <a:xfrm>
                <a:off x="2770684" y="1189038"/>
                <a:ext cx="9525" cy="9525"/>
              </a:xfrm>
              <a:custGeom>
                <a:avLst/>
                <a:gdLst>
                  <a:gd name="connsiteX0" fmla="*/ 0 w 0"/>
                  <a:gd name="connsiteY0" fmla="*/ 0 h 9525"/>
                  <a:gd name="connsiteX1" fmla="*/ 0 w 0"/>
                  <a:gd name="connsiteY1" fmla="*/ 9525 h 9525"/>
                </a:gdLst>
                <a:ahLst/>
                <a:cxnLst>
                  <a:cxn ang="0">
                    <a:pos x="connsiteX0" y="connsiteY0"/>
                  </a:cxn>
                  <a:cxn ang="0">
                    <a:pos x="connsiteX1" y="connsiteY1"/>
                  </a:cxn>
                </a:cxnLst>
                <a:rect l="l" t="t" r="r" b="b"/>
                <a:pathLst>
                  <a:path h="9525">
                    <a:moveTo>
                      <a:pt x="0" y="0"/>
                    </a:moveTo>
                    <a:lnTo>
                      <a:pt x="0" y="9525"/>
                    </a:lnTo>
                  </a:path>
                </a:pathLst>
              </a:custGeom>
              <a:noFill/>
              <a:ln w="19050" cap="rnd">
                <a:solidFill>
                  <a:srgbClr val="FFFFFF"/>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ea typeface="+mn-ea"/>
                  <a:cs typeface="+mn-cs"/>
                </a:endParaRPr>
              </a:p>
            </p:txBody>
          </p:sp>
          <p:sp>
            <p:nvSpPr>
              <p:cNvPr id="62" name="Freeform: Shape 61">
                <a:extLst>
                  <a:ext uri="{FF2B5EF4-FFF2-40B4-BE49-F238E27FC236}">
                    <a16:creationId xmlns:a16="http://schemas.microsoft.com/office/drawing/2014/main" id="{B7A05C46-A4AD-FEFD-F10A-5010E5216424}"/>
                  </a:ext>
                </a:extLst>
              </p:cNvPr>
              <p:cNvSpPr/>
              <p:nvPr/>
            </p:nvSpPr>
            <p:spPr>
              <a:xfrm>
                <a:off x="2837359" y="1255713"/>
                <a:ext cx="9525" cy="9525"/>
              </a:xfrm>
              <a:custGeom>
                <a:avLst/>
                <a:gdLst>
                  <a:gd name="connsiteX0" fmla="*/ 9525 w 9525"/>
                  <a:gd name="connsiteY0" fmla="*/ 0 h 0"/>
                  <a:gd name="connsiteX1" fmla="*/ 0 w 9525"/>
                  <a:gd name="connsiteY1" fmla="*/ 0 h 0"/>
                </a:gdLst>
                <a:ahLst/>
                <a:cxnLst>
                  <a:cxn ang="0">
                    <a:pos x="connsiteX0" y="connsiteY0"/>
                  </a:cxn>
                  <a:cxn ang="0">
                    <a:pos x="connsiteX1" y="connsiteY1"/>
                  </a:cxn>
                </a:cxnLst>
                <a:rect l="l" t="t" r="r" b="b"/>
                <a:pathLst>
                  <a:path w="9525">
                    <a:moveTo>
                      <a:pt x="9525" y="0"/>
                    </a:moveTo>
                    <a:lnTo>
                      <a:pt x="0" y="0"/>
                    </a:lnTo>
                  </a:path>
                </a:pathLst>
              </a:custGeom>
              <a:noFill/>
              <a:ln w="19050" cap="rnd">
                <a:solidFill>
                  <a:srgbClr val="FFFFFF"/>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ea typeface="+mn-ea"/>
                  <a:cs typeface="+mn-cs"/>
                </a:endParaRPr>
              </a:p>
            </p:txBody>
          </p:sp>
          <p:sp>
            <p:nvSpPr>
              <p:cNvPr id="63" name="Freeform: Shape 62">
                <a:extLst>
                  <a:ext uri="{FF2B5EF4-FFF2-40B4-BE49-F238E27FC236}">
                    <a16:creationId xmlns:a16="http://schemas.microsoft.com/office/drawing/2014/main" id="{942C73DF-1320-5E35-8AB8-0DADE20E85EC}"/>
                  </a:ext>
                </a:extLst>
              </p:cNvPr>
              <p:cNvSpPr/>
              <p:nvPr/>
            </p:nvSpPr>
            <p:spPr>
              <a:xfrm>
                <a:off x="2827834" y="1208088"/>
                <a:ext cx="9525" cy="9525"/>
              </a:xfrm>
              <a:custGeom>
                <a:avLst/>
                <a:gdLst>
                  <a:gd name="connsiteX0" fmla="*/ 9525 w 9525"/>
                  <a:gd name="connsiteY0" fmla="*/ 0 h 9525"/>
                  <a:gd name="connsiteX1" fmla="*/ 0 w 9525"/>
                  <a:gd name="connsiteY1" fmla="*/ 9525 h 9525"/>
                </a:gdLst>
                <a:ahLst/>
                <a:cxnLst>
                  <a:cxn ang="0">
                    <a:pos x="connsiteX0" y="connsiteY0"/>
                  </a:cxn>
                  <a:cxn ang="0">
                    <a:pos x="connsiteX1" y="connsiteY1"/>
                  </a:cxn>
                </a:cxnLst>
                <a:rect l="l" t="t" r="r" b="b"/>
                <a:pathLst>
                  <a:path w="9525" h="9525">
                    <a:moveTo>
                      <a:pt x="9525" y="0"/>
                    </a:moveTo>
                    <a:lnTo>
                      <a:pt x="0" y="9525"/>
                    </a:lnTo>
                  </a:path>
                </a:pathLst>
              </a:custGeom>
              <a:noFill/>
              <a:ln w="19050" cap="rnd">
                <a:solidFill>
                  <a:srgbClr val="FFFFFF"/>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ea typeface="+mn-ea"/>
                  <a:cs typeface="+mn-cs"/>
                </a:endParaRPr>
              </a:p>
            </p:txBody>
          </p:sp>
          <p:sp>
            <p:nvSpPr>
              <p:cNvPr id="64" name="Freeform: Shape 63">
                <a:extLst>
                  <a:ext uri="{FF2B5EF4-FFF2-40B4-BE49-F238E27FC236}">
                    <a16:creationId xmlns:a16="http://schemas.microsoft.com/office/drawing/2014/main" id="{F2ECB697-D6E9-33DA-C70B-6BE3C57FD9A6}"/>
                  </a:ext>
                </a:extLst>
              </p:cNvPr>
              <p:cNvSpPr/>
              <p:nvPr/>
            </p:nvSpPr>
            <p:spPr>
              <a:xfrm>
                <a:off x="2694484" y="1255713"/>
                <a:ext cx="9525" cy="9525"/>
              </a:xfrm>
              <a:custGeom>
                <a:avLst/>
                <a:gdLst>
                  <a:gd name="connsiteX0" fmla="*/ 0 w 9525"/>
                  <a:gd name="connsiteY0" fmla="*/ 0 h 0"/>
                  <a:gd name="connsiteX1" fmla="*/ 9525 w 9525"/>
                  <a:gd name="connsiteY1" fmla="*/ 0 h 0"/>
                </a:gdLst>
                <a:ahLst/>
                <a:cxnLst>
                  <a:cxn ang="0">
                    <a:pos x="connsiteX0" y="connsiteY0"/>
                  </a:cxn>
                  <a:cxn ang="0">
                    <a:pos x="connsiteX1" y="connsiteY1"/>
                  </a:cxn>
                </a:cxnLst>
                <a:rect l="l" t="t" r="r" b="b"/>
                <a:pathLst>
                  <a:path w="9525">
                    <a:moveTo>
                      <a:pt x="0" y="0"/>
                    </a:moveTo>
                    <a:lnTo>
                      <a:pt x="9525" y="0"/>
                    </a:lnTo>
                  </a:path>
                </a:pathLst>
              </a:custGeom>
              <a:noFill/>
              <a:ln w="19050" cap="rnd">
                <a:solidFill>
                  <a:srgbClr val="FFFFFF"/>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ea typeface="+mn-ea"/>
                  <a:cs typeface="+mn-cs"/>
                </a:endParaRPr>
              </a:p>
            </p:txBody>
          </p:sp>
          <p:sp>
            <p:nvSpPr>
              <p:cNvPr id="65" name="Freeform: Shape 64">
                <a:extLst>
                  <a:ext uri="{FF2B5EF4-FFF2-40B4-BE49-F238E27FC236}">
                    <a16:creationId xmlns:a16="http://schemas.microsoft.com/office/drawing/2014/main" id="{15D956EC-02CF-DCC8-EC1F-86BF07D2A1B2}"/>
                  </a:ext>
                </a:extLst>
              </p:cNvPr>
              <p:cNvSpPr/>
              <p:nvPr/>
            </p:nvSpPr>
            <p:spPr>
              <a:xfrm>
                <a:off x="2704009" y="1208088"/>
                <a:ext cx="9525" cy="9525"/>
              </a:xfrm>
              <a:custGeom>
                <a:avLst/>
                <a:gdLst>
                  <a:gd name="connsiteX0" fmla="*/ 0 w 9525"/>
                  <a:gd name="connsiteY0" fmla="*/ 0 h 9525"/>
                  <a:gd name="connsiteX1" fmla="*/ 9525 w 9525"/>
                  <a:gd name="connsiteY1" fmla="*/ 9525 h 9525"/>
                </a:gdLst>
                <a:ahLst/>
                <a:cxnLst>
                  <a:cxn ang="0">
                    <a:pos x="connsiteX0" y="connsiteY0"/>
                  </a:cxn>
                  <a:cxn ang="0">
                    <a:pos x="connsiteX1" y="connsiteY1"/>
                  </a:cxn>
                </a:cxnLst>
                <a:rect l="l" t="t" r="r" b="b"/>
                <a:pathLst>
                  <a:path w="9525" h="9525">
                    <a:moveTo>
                      <a:pt x="0" y="0"/>
                    </a:moveTo>
                    <a:lnTo>
                      <a:pt x="9525" y="9525"/>
                    </a:lnTo>
                  </a:path>
                </a:pathLst>
              </a:custGeom>
              <a:noFill/>
              <a:ln w="19050" cap="rnd">
                <a:solidFill>
                  <a:srgbClr val="FFFFFF"/>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ea typeface="+mn-ea"/>
                  <a:cs typeface="+mn-cs"/>
                </a:endParaRPr>
              </a:p>
            </p:txBody>
          </p:sp>
          <p:sp>
            <p:nvSpPr>
              <p:cNvPr id="66" name="Freeform: Shape 65">
                <a:extLst>
                  <a:ext uri="{FF2B5EF4-FFF2-40B4-BE49-F238E27FC236}">
                    <a16:creationId xmlns:a16="http://schemas.microsoft.com/office/drawing/2014/main" id="{501F9B60-07E8-A3DF-66CA-AAB162E9323D}"/>
                  </a:ext>
                </a:extLst>
              </p:cNvPr>
              <p:cNvSpPr/>
              <p:nvPr/>
            </p:nvSpPr>
            <p:spPr>
              <a:xfrm>
                <a:off x="2827834" y="1293813"/>
                <a:ext cx="9525" cy="9525"/>
              </a:xfrm>
              <a:custGeom>
                <a:avLst/>
                <a:gdLst>
                  <a:gd name="connsiteX0" fmla="*/ 9525 w 9525"/>
                  <a:gd name="connsiteY0" fmla="*/ 9525 h 9525"/>
                  <a:gd name="connsiteX1" fmla="*/ 0 w 9525"/>
                  <a:gd name="connsiteY1" fmla="*/ 0 h 9525"/>
                </a:gdLst>
                <a:ahLst/>
                <a:cxnLst>
                  <a:cxn ang="0">
                    <a:pos x="connsiteX0" y="connsiteY0"/>
                  </a:cxn>
                  <a:cxn ang="0">
                    <a:pos x="connsiteX1" y="connsiteY1"/>
                  </a:cxn>
                </a:cxnLst>
                <a:rect l="l" t="t" r="r" b="b"/>
                <a:pathLst>
                  <a:path w="9525" h="9525">
                    <a:moveTo>
                      <a:pt x="9525" y="9525"/>
                    </a:moveTo>
                    <a:lnTo>
                      <a:pt x="0" y="0"/>
                    </a:lnTo>
                  </a:path>
                </a:pathLst>
              </a:custGeom>
              <a:noFill/>
              <a:ln w="19050" cap="rnd">
                <a:solidFill>
                  <a:srgbClr val="FFFFFF"/>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ea typeface="+mn-ea"/>
                  <a:cs typeface="+mn-cs"/>
                </a:endParaRPr>
              </a:p>
            </p:txBody>
          </p:sp>
          <p:sp>
            <p:nvSpPr>
              <p:cNvPr id="67" name="Freeform: Shape 66">
                <a:extLst>
                  <a:ext uri="{FF2B5EF4-FFF2-40B4-BE49-F238E27FC236}">
                    <a16:creationId xmlns:a16="http://schemas.microsoft.com/office/drawing/2014/main" id="{21114F99-AA13-21F9-2C2E-E1EFEB7945B9}"/>
                  </a:ext>
                </a:extLst>
              </p:cNvPr>
              <p:cNvSpPr/>
              <p:nvPr/>
            </p:nvSpPr>
            <p:spPr>
              <a:xfrm>
                <a:off x="2704009" y="1293813"/>
                <a:ext cx="9525" cy="9525"/>
              </a:xfrm>
              <a:custGeom>
                <a:avLst/>
                <a:gdLst>
                  <a:gd name="connsiteX0" fmla="*/ 0 w 9525"/>
                  <a:gd name="connsiteY0" fmla="*/ 9525 h 9525"/>
                  <a:gd name="connsiteX1" fmla="*/ 9525 w 9525"/>
                  <a:gd name="connsiteY1" fmla="*/ 0 h 9525"/>
                </a:gdLst>
                <a:ahLst/>
                <a:cxnLst>
                  <a:cxn ang="0">
                    <a:pos x="connsiteX0" y="connsiteY0"/>
                  </a:cxn>
                  <a:cxn ang="0">
                    <a:pos x="connsiteX1" y="connsiteY1"/>
                  </a:cxn>
                </a:cxnLst>
                <a:rect l="l" t="t" r="r" b="b"/>
                <a:pathLst>
                  <a:path w="9525" h="9525">
                    <a:moveTo>
                      <a:pt x="0" y="9525"/>
                    </a:moveTo>
                    <a:lnTo>
                      <a:pt x="9525" y="0"/>
                    </a:lnTo>
                  </a:path>
                </a:pathLst>
              </a:custGeom>
              <a:noFill/>
              <a:ln w="19050" cap="rnd">
                <a:solidFill>
                  <a:srgbClr val="FFFFFF"/>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ea typeface="+mn-ea"/>
                  <a:cs typeface="+mn-cs"/>
                </a:endParaRPr>
              </a:p>
            </p:txBody>
          </p:sp>
          <p:sp>
            <p:nvSpPr>
              <p:cNvPr id="68" name="Freeform: Shape 67">
                <a:extLst>
                  <a:ext uri="{FF2B5EF4-FFF2-40B4-BE49-F238E27FC236}">
                    <a16:creationId xmlns:a16="http://schemas.microsoft.com/office/drawing/2014/main" id="{57457E9E-1E3D-03D2-8C05-49D53CC64D5E}"/>
                  </a:ext>
                </a:extLst>
              </p:cNvPr>
              <p:cNvSpPr/>
              <p:nvPr/>
            </p:nvSpPr>
            <p:spPr>
              <a:xfrm>
                <a:off x="2727605" y="1216962"/>
                <a:ext cx="85725" cy="95250"/>
              </a:xfrm>
              <a:custGeom>
                <a:avLst/>
                <a:gdLst>
                  <a:gd name="connsiteX0" fmla="*/ 85941 w 85725"/>
                  <a:gd name="connsiteY0" fmla="*/ 43513 h 95250"/>
                  <a:gd name="connsiteX1" fmla="*/ 49746 w 85725"/>
                  <a:gd name="connsiteY1" fmla="*/ 650 h 95250"/>
                  <a:gd name="connsiteX2" fmla="*/ 2121 w 85725"/>
                  <a:gd name="connsiteY2" fmla="*/ 30178 h 95250"/>
                  <a:gd name="connsiteX3" fmla="*/ 24029 w 85725"/>
                  <a:gd name="connsiteY3" fmla="*/ 81613 h 95250"/>
                  <a:gd name="connsiteX4" fmla="*/ 24029 w 85725"/>
                  <a:gd name="connsiteY4" fmla="*/ 91138 h 95250"/>
                  <a:gd name="connsiteX5" fmla="*/ 28791 w 85725"/>
                  <a:gd name="connsiteY5" fmla="*/ 95900 h 95250"/>
                  <a:gd name="connsiteX6" fmla="*/ 57366 w 85725"/>
                  <a:gd name="connsiteY6" fmla="*/ 95900 h 95250"/>
                  <a:gd name="connsiteX7" fmla="*/ 61176 w 85725"/>
                  <a:gd name="connsiteY7" fmla="*/ 94948 h 95250"/>
                  <a:gd name="connsiteX8" fmla="*/ 62129 w 85725"/>
                  <a:gd name="connsiteY8" fmla="*/ 91138 h 95250"/>
                  <a:gd name="connsiteX9" fmla="*/ 62129 w 85725"/>
                  <a:gd name="connsiteY9" fmla="*/ 81613 h 95250"/>
                  <a:gd name="connsiteX10" fmla="*/ 85941 w 85725"/>
                  <a:gd name="connsiteY10" fmla="*/ 43513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725" h="95250">
                    <a:moveTo>
                      <a:pt x="85941" y="43513"/>
                    </a:moveTo>
                    <a:cubicBezTo>
                      <a:pt x="85941" y="22558"/>
                      <a:pt x="70701" y="4460"/>
                      <a:pt x="49746" y="650"/>
                    </a:cubicBezTo>
                    <a:cubicBezTo>
                      <a:pt x="28791" y="-3160"/>
                      <a:pt x="8789" y="10175"/>
                      <a:pt x="2121" y="30178"/>
                    </a:cubicBezTo>
                    <a:cubicBezTo>
                      <a:pt x="-4546" y="51133"/>
                      <a:pt x="4979" y="72088"/>
                      <a:pt x="24029" y="81613"/>
                    </a:cubicBezTo>
                    <a:lnTo>
                      <a:pt x="24029" y="91138"/>
                    </a:lnTo>
                    <a:cubicBezTo>
                      <a:pt x="24029" y="93995"/>
                      <a:pt x="25934" y="95900"/>
                      <a:pt x="28791" y="95900"/>
                    </a:cubicBezTo>
                    <a:lnTo>
                      <a:pt x="57366" y="95900"/>
                    </a:lnTo>
                    <a:cubicBezTo>
                      <a:pt x="58319" y="95900"/>
                      <a:pt x="60224" y="94948"/>
                      <a:pt x="61176" y="94948"/>
                    </a:cubicBezTo>
                    <a:cubicBezTo>
                      <a:pt x="62129" y="93995"/>
                      <a:pt x="62129" y="93043"/>
                      <a:pt x="62129" y="91138"/>
                    </a:cubicBezTo>
                    <a:lnTo>
                      <a:pt x="62129" y="81613"/>
                    </a:lnTo>
                    <a:cubicBezTo>
                      <a:pt x="76416" y="74945"/>
                      <a:pt x="85941" y="59705"/>
                      <a:pt x="85941" y="43513"/>
                    </a:cubicBezTo>
                    <a:close/>
                  </a:path>
                </a:pathLst>
              </a:custGeom>
              <a:noFill/>
              <a:ln w="19050" cap="rnd">
                <a:solidFill>
                  <a:srgbClr val="FFFFFF"/>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ea typeface="+mn-ea"/>
                  <a:cs typeface="+mn-cs"/>
                </a:endParaRPr>
              </a:p>
            </p:txBody>
          </p:sp>
        </p:grpSp>
      </p:grpSp>
      <p:grpSp>
        <p:nvGrpSpPr>
          <p:cNvPr id="69" name="Group 68">
            <a:extLst>
              <a:ext uri="{FF2B5EF4-FFF2-40B4-BE49-F238E27FC236}">
                <a16:creationId xmlns:a16="http://schemas.microsoft.com/office/drawing/2014/main" id="{47B9FFF2-E681-C210-8C1E-B89B37B07B25}"/>
              </a:ext>
            </a:extLst>
          </p:cNvPr>
          <p:cNvGrpSpPr/>
          <p:nvPr/>
        </p:nvGrpSpPr>
        <p:grpSpPr>
          <a:xfrm>
            <a:off x="9989646" y="5546630"/>
            <a:ext cx="2117289" cy="765336"/>
            <a:chOff x="488035" y="5534350"/>
            <a:chExt cx="2117289" cy="765336"/>
          </a:xfrm>
        </p:grpSpPr>
        <p:sp>
          <p:nvSpPr>
            <p:cNvPr id="70" name="TextBox 53">
              <a:extLst>
                <a:ext uri="{FF2B5EF4-FFF2-40B4-BE49-F238E27FC236}">
                  <a16:creationId xmlns:a16="http://schemas.microsoft.com/office/drawing/2014/main" id="{F0A5A579-A26B-1F95-5B24-58505032E0B2}"/>
                </a:ext>
              </a:extLst>
            </p:cNvPr>
            <p:cNvSpPr txBox="1"/>
            <p:nvPr/>
          </p:nvSpPr>
          <p:spPr>
            <a:xfrm>
              <a:off x="1175801" y="5534350"/>
              <a:ext cx="1429523" cy="765336"/>
            </a:xfrm>
            <a:prstGeom prst="rect">
              <a:avLst/>
            </a:prstGeom>
            <a:noFill/>
          </p:spPr>
          <p:txBody>
            <a:bodyPr wrap="square" lIns="0" tIns="45720" rIns="0" bIns="4572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
                  <a:srgbClr val="000000"/>
                </a:buClr>
                <a:buSzTx/>
                <a:buFontTx/>
                <a:buNone/>
                <a:tabLst/>
                <a:defRPr/>
              </a:pPr>
              <a:r>
                <a:rPr kumimoji="0" lang="en-US" sz="1600" b="1" i="0" u="none" strike="noStrike" kern="0" cap="none" spc="0" normalizeH="0" baseline="0" noProof="0">
                  <a:ln>
                    <a:noFill/>
                  </a:ln>
                  <a:solidFill>
                    <a:srgbClr val="C969DB"/>
                  </a:solidFill>
                  <a:effectLst/>
                  <a:uLnTx/>
                  <a:uFillTx/>
                  <a:ea typeface="+mn-ea"/>
                  <a:cs typeface="Arial"/>
                  <a:sym typeface="Arial"/>
                </a:rPr>
                <a:t>Global</a:t>
              </a:r>
              <a:br>
                <a:rPr kumimoji="0" lang="en-US" sz="1200" b="0" i="0" u="none" strike="noStrike" kern="0" cap="none" spc="0" normalizeH="0" baseline="0" noProof="0">
                  <a:ln>
                    <a:noFill/>
                  </a:ln>
                  <a:solidFill>
                    <a:srgbClr val="005758"/>
                  </a:solidFill>
                  <a:effectLst/>
                  <a:uLnTx/>
                  <a:uFillTx/>
                  <a:ea typeface="+mn-ea"/>
                  <a:cs typeface="Arial"/>
                  <a:sym typeface="Arial"/>
                </a:rPr>
              </a:br>
              <a:r>
                <a:rPr kumimoji="0" lang="en-US" sz="1200" b="0" i="0" u="none" strike="noStrike" kern="0" cap="none" spc="0" normalizeH="0" baseline="0" noProof="0">
                  <a:ln>
                    <a:noFill/>
                  </a:ln>
                  <a:solidFill>
                    <a:srgbClr val="FFFFFF"/>
                  </a:solidFill>
                  <a:effectLst/>
                  <a:uLnTx/>
                  <a:uFillTx/>
                  <a:ea typeface="+mn-ea"/>
                  <a:cs typeface="Arial"/>
                  <a:sym typeface="Arial"/>
                </a:rPr>
                <a:t>StreamOne Cloud Management Platform</a:t>
              </a:r>
            </a:p>
          </p:txBody>
        </p:sp>
        <p:grpSp>
          <p:nvGrpSpPr>
            <p:cNvPr id="71" name="Group 70">
              <a:extLst>
                <a:ext uri="{FF2B5EF4-FFF2-40B4-BE49-F238E27FC236}">
                  <a16:creationId xmlns:a16="http://schemas.microsoft.com/office/drawing/2014/main" id="{5FF3D08E-A32B-588E-D70D-136C5E089ABF}"/>
                </a:ext>
              </a:extLst>
            </p:cNvPr>
            <p:cNvGrpSpPr/>
            <p:nvPr/>
          </p:nvGrpSpPr>
          <p:grpSpPr>
            <a:xfrm>
              <a:off x="488035" y="5767854"/>
              <a:ext cx="424674" cy="357671"/>
              <a:chOff x="6775754" y="3813598"/>
              <a:chExt cx="351569" cy="296101"/>
            </a:xfrm>
            <a:noFill/>
          </p:grpSpPr>
          <p:sp>
            <p:nvSpPr>
              <p:cNvPr id="72" name="Freeform: Shape 71">
                <a:extLst>
                  <a:ext uri="{FF2B5EF4-FFF2-40B4-BE49-F238E27FC236}">
                    <a16:creationId xmlns:a16="http://schemas.microsoft.com/office/drawing/2014/main" id="{252E1C47-52EF-D9F5-567B-72A0FF9788DF}"/>
                  </a:ext>
                </a:extLst>
              </p:cNvPr>
              <p:cNvSpPr/>
              <p:nvPr/>
            </p:nvSpPr>
            <p:spPr>
              <a:xfrm>
                <a:off x="6814152" y="3918923"/>
                <a:ext cx="274666" cy="190776"/>
              </a:xfrm>
              <a:custGeom>
                <a:avLst/>
                <a:gdLst>
                  <a:gd name="connsiteX0" fmla="*/ 0 w 988599"/>
                  <a:gd name="connsiteY0" fmla="*/ 0 h 686657"/>
                  <a:gd name="connsiteX1" fmla="*/ 0 w 988599"/>
                  <a:gd name="connsiteY1" fmla="*/ 686657 h 686657"/>
                  <a:gd name="connsiteX2" fmla="*/ 988600 w 988599"/>
                  <a:gd name="connsiteY2" fmla="*/ 686657 h 686657"/>
                  <a:gd name="connsiteX3" fmla="*/ 988600 w 988599"/>
                  <a:gd name="connsiteY3" fmla="*/ 0 h 686657"/>
                </a:gdLst>
                <a:ahLst/>
                <a:cxnLst>
                  <a:cxn ang="0">
                    <a:pos x="connsiteX0" y="connsiteY0"/>
                  </a:cxn>
                  <a:cxn ang="0">
                    <a:pos x="connsiteX1" y="connsiteY1"/>
                  </a:cxn>
                  <a:cxn ang="0">
                    <a:pos x="connsiteX2" y="connsiteY2"/>
                  </a:cxn>
                  <a:cxn ang="0">
                    <a:pos x="connsiteX3" y="connsiteY3"/>
                  </a:cxn>
                </a:cxnLst>
                <a:rect l="l" t="t" r="r" b="b"/>
                <a:pathLst>
                  <a:path w="988599" h="686657">
                    <a:moveTo>
                      <a:pt x="0" y="0"/>
                    </a:moveTo>
                    <a:lnTo>
                      <a:pt x="0" y="686657"/>
                    </a:lnTo>
                    <a:lnTo>
                      <a:pt x="988600" y="686657"/>
                    </a:lnTo>
                    <a:lnTo>
                      <a:pt x="988600" y="0"/>
                    </a:lnTo>
                  </a:path>
                </a:pathLst>
              </a:custGeom>
              <a:grpFill/>
              <a:ln w="19050" cap="rnd">
                <a:solidFill>
                  <a:srgbClr val="FFFFFF"/>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ea typeface="+mn-ea"/>
                  <a:cs typeface="+mn-cs"/>
                </a:endParaRPr>
              </a:p>
            </p:txBody>
          </p:sp>
          <p:sp>
            <p:nvSpPr>
              <p:cNvPr id="73" name="Freeform: Shape 72">
                <a:extLst>
                  <a:ext uri="{FF2B5EF4-FFF2-40B4-BE49-F238E27FC236}">
                    <a16:creationId xmlns:a16="http://schemas.microsoft.com/office/drawing/2014/main" id="{7488EE15-A00D-09F6-E943-E97B165AA561}"/>
                  </a:ext>
                </a:extLst>
              </p:cNvPr>
              <p:cNvSpPr/>
              <p:nvPr/>
            </p:nvSpPr>
            <p:spPr>
              <a:xfrm>
                <a:off x="6994661" y="3984367"/>
                <a:ext cx="56950" cy="125332"/>
              </a:xfrm>
              <a:custGeom>
                <a:avLst/>
                <a:gdLst>
                  <a:gd name="connsiteX0" fmla="*/ 0 w 204978"/>
                  <a:gd name="connsiteY0" fmla="*/ 451104 h 451104"/>
                  <a:gd name="connsiteX1" fmla="*/ 0 w 204978"/>
                  <a:gd name="connsiteY1" fmla="*/ 0 h 451104"/>
                  <a:gd name="connsiteX2" fmla="*/ 204978 w 204978"/>
                  <a:gd name="connsiteY2" fmla="*/ 0 h 451104"/>
                  <a:gd name="connsiteX3" fmla="*/ 204978 w 204978"/>
                  <a:gd name="connsiteY3" fmla="*/ 451104 h 451104"/>
                </a:gdLst>
                <a:ahLst/>
                <a:cxnLst>
                  <a:cxn ang="0">
                    <a:pos x="connsiteX0" y="connsiteY0"/>
                  </a:cxn>
                  <a:cxn ang="0">
                    <a:pos x="connsiteX1" y="connsiteY1"/>
                  </a:cxn>
                  <a:cxn ang="0">
                    <a:pos x="connsiteX2" y="connsiteY2"/>
                  </a:cxn>
                  <a:cxn ang="0">
                    <a:pos x="connsiteX3" y="connsiteY3"/>
                  </a:cxn>
                </a:cxnLst>
                <a:rect l="l" t="t" r="r" b="b"/>
                <a:pathLst>
                  <a:path w="204978" h="451104">
                    <a:moveTo>
                      <a:pt x="0" y="451104"/>
                    </a:moveTo>
                    <a:lnTo>
                      <a:pt x="0" y="0"/>
                    </a:lnTo>
                    <a:lnTo>
                      <a:pt x="204978" y="0"/>
                    </a:lnTo>
                    <a:lnTo>
                      <a:pt x="204978" y="451104"/>
                    </a:lnTo>
                  </a:path>
                </a:pathLst>
              </a:custGeom>
              <a:grpFill/>
              <a:ln w="19050" cap="rnd">
                <a:solidFill>
                  <a:srgbClr val="FFFFFF"/>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ea typeface="+mn-ea"/>
                  <a:cs typeface="+mn-cs"/>
                </a:endParaRPr>
              </a:p>
            </p:txBody>
          </p:sp>
          <p:sp>
            <p:nvSpPr>
              <p:cNvPr id="74" name="Freeform: Shape 73">
                <a:extLst>
                  <a:ext uri="{FF2B5EF4-FFF2-40B4-BE49-F238E27FC236}">
                    <a16:creationId xmlns:a16="http://schemas.microsoft.com/office/drawing/2014/main" id="{D7F5B074-4A6C-7C88-1D2F-812E5FF92274}"/>
                  </a:ext>
                </a:extLst>
              </p:cNvPr>
              <p:cNvSpPr/>
              <p:nvPr/>
            </p:nvSpPr>
            <p:spPr>
              <a:xfrm>
                <a:off x="6846174" y="3984341"/>
                <a:ext cx="117101" cy="76877"/>
              </a:xfrm>
              <a:custGeom>
                <a:avLst/>
                <a:gdLst>
                  <a:gd name="connsiteX0" fmla="*/ -15 w 421481"/>
                  <a:gd name="connsiteY0" fmla="*/ 276643 h 276701"/>
                  <a:gd name="connsiteX1" fmla="*/ 421466 w 421481"/>
                  <a:gd name="connsiteY1" fmla="*/ 276643 h 276701"/>
                  <a:gd name="connsiteX2" fmla="*/ 421466 w 421481"/>
                  <a:gd name="connsiteY2" fmla="*/ -59 h 276701"/>
                  <a:gd name="connsiteX3" fmla="*/ -15 w 421481"/>
                  <a:gd name="connsiteY3" fmla="*/ -59 h 276701"/>
                </a:gdLst>
                <a:ahLst/>
                <a:cxnLst>
                  <a:cxn ang="0">
                    <a:pos x="connsiteX0" y="connsiteY0"/>
                  </a:cxn>
                  <a:cxn ang="0">
                    <a:pos x="connsiteX1" y="connsiteY1"/>
                  </a:cxn>
                  <a:cxn ang="0">
                    <a:pos x="connsiteX2" y="connsiteY2"/>
                  </a:cxn>
                  <a:cxn ang="0">
                    <a:pos x="connsiteX3" y="connsiteY3"/>
                  </a:cxn>
                </a:cxnLst>
                <a:rect l="l" t="t" r="r" b="b"/>
                <a:pathLst>
                  <a:path w="421481" h="276701">
                    <a:moveTo>
                      <a:pt x="-15" y="276643"/>
                    </a:moveTo>
                    <a:lnTo>
                      <a:pt x="421466" y="276643"/>
                    </a:lnTo>
                    <a:lnTo>
                      <a:pt x="421466" y="-59"/>
                    </a:lnTo>
                    <a:lnTo>
                      <a:pt x="-15" y="-59"/>
                    </a:lnTo>
                    <a:close/>
                  </a:path>
                </a:pathLst>
              </a:custGeom>
              <a:grpFill/>
              <a:ln w="19050" cap="rnd">
                <a:solidFill>
                  <a:srgbClr val="FFFFFF"/>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ea typeface="+mn-ea"/>
                  <a:cs typeface="+mn-cs"/>
                </a:endParaRPr>
              </a:p>
            </p:txBody>
          </p:sp>
          <p:sp>
            <p:nvSpPr>
              <p:cNvPr id="75" name="Freeform: Shape 74">
                <a:extLst>
                  <a:ext uri="{FF2B5EF4-FFF2-40B4-BE49-F238E27FC236}">
                    <a16:creationId xmlns:a16="http://schemas.microsoft.com/office/drawing/2014/main" id="{99BAA0D4-6AD0-290B-A783-66DAF4B03D4B}"/>
                  </a:ext>
                </a:extLst>
              </p:cNvPr>
              <p:cNvSpPr/>
              <p:nvPr/>
            </p:nvSpPr>
            <p:spPr>
              <a:xfrm>
                <a:off x="6775754" y="3813598"/>
                <a:ext cx="351463" cy="76877"/>
              </a:xfrm>
              <a:custGeom>
                <a:avLst/>
                <a:gdLst>
                  <a:gd name="connsiteX0" fmla="*/ 990886 w 1265015"/>
                  <a:gd name="connsiteY0" fmla="*/ 0 h 276701"/>
                  <a:gd name="connsiteX1" fmla="*/ 274130 w 1265015"/>
                  <a:gd name="connsiteY1" fmla="*/ 0 h 276701"/>
                  <a:gd name="connsiteX2" fmla="*/ 0 w 1265015"/>
                  <a:gd name="connsiteY2" fmla="*/ 276701 h 276701"/>
                  <a:gd name="connsiteX3" fmla="*/ 1265015 w 1265015"/>
                  <a:gd name="connsiteY3" fmla="*/ 276701 h 276701"/>
                  <a:gd name="connsiteX4" fmla="*/ 990886 w 1265015"/>
                  <a:gd name="connsiteY4" fmla="*/ 0 h 276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5015" h="276701">
                    <a:moveTo>
                      <a:pt x="990886" y="0"/>
                    </a:moveTo>
                    <a:lnTo>
                      <a:pt x="274130" y="0"/>
                    </a:lnTo>
                    <a:lnTo>
                      <a:pt x="0" y="276701"/>
                    </a:lnTo>
                    <a:lnTo>
                      <a:pt x="1265015" y="276701"/>
                    </a:lnTo>
                    <a:lnTo>
                      <a:pt x="990886" y="0"/>
                    </a:lnTo>
                    <a:close/>
                  </a:path>
                </a:pathLst>
              </a:custGeom>
              <a:grpFill/>
              <a:ln w="19050" cap="rnd">
                <a:solidFill>
                  <a:srgbClr val="FFFFFF"/>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ea typeface="+mn-ea"/>
                  <a:cs typeface="+mn-cs"/>
                </a:endParaRPr>
              </a:p>
            </p:txBody>
          </p:sp>
          <p:sp>
            <p:nvSpPr>
              <p:cNvPr id="76" name="Freeform: Shape 75">
                <a:extLst>
                  <a:ext uri="{FF2B5EF4-FFF2-40B4-BE49-F238E27FC236}">
                    <a16:creationId xmlns:a16="http://schemas.microsoft.com/office/drawing/2014/main" id="{C6743210-1EDD-713A-9A3F-2A597A3DB226}"/>
                  </a:ext>
                </a:extLst>
              </p:cNvPr>
              <p:cNvSpPr/>
              <p:nvPr/>
            </p:nvSpPr>
            <p:spPr>
              <a:xfrm>
                <a:off x="6775860" y="3890474"/>
                <a:ext cx="351463" cy="56897"/>
              </a:xfrm>
              <a:custGeom>
                <a:avLst/>
                <a:gdLst>
                  <a:gd name="connsiteX0" fmla="*/ 1011635 w 1265015"/>
                  <a:gd name="connsiteY0" fmla="*/ -59 h 204787"/>
                  <a:gd name="connsiteX1" fmla="*/ -15 w 1265015"/>
                  <a:gd name="connsiteY1" fmla="*/ -59 h 204787"/>
                  <a:gd name="connsiteX2" fmla="*/ -15 w 1265015"/>
                  <a:gd name="connsiteY2" fmla="*/ 204729 h 204787"/>
                  <a:gd name="connsiteX3" fmla="*/ 126477 w 1265015"/>
                  <a:gd name="connsiteY3" fmla="*/ 96334 h 204787"/>
                  <a:gd name="connsiteX4" fmla="*/ 252969 w 1265015"/>
                  <a:gd name="connsiteY4" fmla="*/ 204729 h 204787"/>
                  <a:gd name="connsiteX5" fmla="*/ 379461 w 1265015"/>
                  <a:gd name="connsiteY5" fmla="*/ 96334 h 204787"/>
                  <a:gd name="connsiteX6" fmla="*/ 506048 w 1265015"/>
                  <a:gd name="connsiteY6" fmla="*/ 204729 h 204787"/>
                  <a:gd name="connsiteX7" fmla="*/ 632540 w 1265015"/>
                  <a:gd name="connsiteY7" fmla="*/ 96334 h 204787"/>
                  <a:gd name="connsiteX8" fmla="*/ 759032 w 1265015"/>
                  <a:gd name="connsiteY8" fmla="*/ 204729 h 204787"/>
                  <a:gd name="connsiteX9" fmla="*/ 885524 w 1265015"/>
                  <a:gd name="connsiteY9" fmla="*/ 96334 h 204787"/>
                  <a:gd name="connsiteX10" fmla="*/ 1012016 w 1265015"/>
                  <a:gd name="connsiteY10" fmla="*/ 204729 h 204787"/>
                  <a:gd name="connsiteX11" fmla="*/ 1138508 w 1265015"/>
                  <a:gd name="connsiteY11" fmla="*/ 96334 h 204787"/>
                  <a:gd name="connsiteX12" fmla="*/ 1265000 w 1265015"/>
                  <a:gd name="connsiteY12" fmla="*/ 204729 h 204787"/>
                  <a:gd name="connsiteX13" fmla="*/ 1265000 w 1265015"/>
                  <a:gd name="connsiteY13" fmla="*/ -59 h 20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5015" h="204787">
                    <a:moveTo>
                      <a:pt x="1011635" y="-59"/>
                    </a:moveTo>
                    <a:lnTo>
                      <a:pt x="-15" y="-59"/>
                    </a:lnTo>
                    <a:lnTo>
                      <a:pt x="-15" y="204729"/>
                    </a:lnTo>
                    <a:cubicBezTo>
                      <a:pt x="63231" y="204729"/>
                      <a:pt x="63231" y="96334"/>
                      <a:pt x="126477" y="96334"/>
                    </a:cubicBezTo>
                    <a:cubicBezTo>
                      <a:pt x="189723" y="96334"/>
                      <a:pt x="189723" y="204729"/>
                      <a:pt x="252969" y="204729"/>
                    </a:cubicBezTo>
                    <a:cubicBezTo>
                      <a:pt x="316215" y="204729"/>
                      <a:pt x="316215" y="96334"/>
                      <a:pt x="379461" y="96334"/>
                    </a:cubicBezTo>
                    <a:cubicBezTo>
                      <a:pt x="442707" y="96334"/>
                      <a:pt x="442707" y="204729"/>
                      <a:pt x="506048" y="204729"/>
                    </a:cubicBezTo>
                    <a:cubicBezTo>
                      <a:pt x="569390" y="204729"/>
                      <a:pt x="569294" y="96334"/>
                      <a:pt x="632540" y="96334"/>
                    </a:cubicBezTo>
                    <a:cubicBezTo>
                      <a:pt x="695786" y="96334"/>
                      <a:pt x="695786" y="204729"/>
                      <a:pt x="759032" y="204729"/>
                    </a:cubicBezTo>
                    <a:cubicBezTo>
                      <a:pt x="822278" y="204729"/>
                      <a:pt x="822278" y="96334"/>
                      <a:pt x="885524" y="96334"/>
                    </a:cubicBezTo>
                    <a:cubicBezTo>
                      <a:pt x="948770" y="96334"/>
                      <a:pt x="948770" y="204729"/>
                      <a:pt x="1012016" y="204729"/>
                    </a:cubicBezTo>
                    <a:cubicBezTo>
                      <a:pt x="1075262" y="204729"/>
                      <a:pt x="1075262" y="96334"/>
                      <a:pt x="1138508" y="96334"/>
                    </a:cubicBezTo>
                    <a:cubicBezTo>
                      <a:pt x="1201754" y="96334"/>
                      <a:pt x="1201754" y="204729"/>
                      <a:pt x="1265000" y="204729"/>
                    </a:cubicBezTo>
                    <a:lnTo>
                      <a:pt x="1265000" y="-59"/>
                    </a:lnTo>
                    <a:close/>
                  </a:path>
                </a:pathLst>
              </a:custGeom>
              <a:grpFill/>
              <a:ln w="19050" cap="rnd">
                <a:solidFill>
                  <a:srgbClr val="FFFFFF"/>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ea typeface="+mn-ea"/>
                  <a:cs typeface="+mn-cs"/>
                </a:endParaRPr>
              </a:p>
            </p:txBody>
          </p:sp>
        </p:grpSp>
      </p:grpSp>
      <p:grpSp>
        <p:nvGrpSpPr>
          <p:cNvPr id="77" name="Group 76">
            <a:extLst>
              <a:ext uri="{FF2B5EF4-FFF2-40B4-BE49-F238E27FC236}">
                <a16:creationId xmlns:a16="http://schemas.microsoft.com/office/drawing/2014/main" id="{0475FEAA-5AFB-17C9-CD2D-4678545EE03E}"/>
              </a:ext>
            </a:extLst>
          </p:cNvPr>
          <p:cNvGrpSpPr/>
          <p:nvPr/>
        </p:nvGrpSpPr>
        <p:grpSpPr>
          <a:xfrm>
            <a:off x="8148792" y="5558019"/>
            <a:ext cx="2035542" cy="621978"/>
            <a:chOff x="455669" y="3500145"/>
            <a:chExt cx="2035542" cy="621978"/>
          </a:xfrm>
        </p:grpSpPr>
        <p:sp>
          <p:nvSpPr>
            <p:cNvPr id="78" name="TextBox 61">
              <a:extLst>
                <a:ext uri="{FF2B5EF4-FFF2-40B4-BE49-F238E27FC236}">
                  <a16:creationId xmlns:a16="http://schemas.microsoft.com/office/drawing/2014/main" id="{84D467F4-F20D-B510-1EB8-62764A4914F7}"/>
                </a:ext>
              </a:extLst>
            </p:cNvPr>
            <p:cNvSpPr txBox="1"/>
            <p:nvPr/>
          </p:nvSpPr>
          <p:spPr>
            <a:xfrm>
              <a:off x="1207174" y="3500145"/>
              <a:ext cx="1284037" cy="523602"/>
            </a:xfrm>
            <a:prstGeom prst="rect">
              <a:avLst/>
            </a:prstGeom>
            <a:noFill/>
            <a:ln>
              <a:noFill/>
            </a:ln>
          </p:spPr>
          <p:txBody>
            <a:bodyPr wrap="square" lIns="0" rIns="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buClr>
                  <a:srgbClr val="000000"/>
                </a:buClr>
                <a:defRPr/>
              </a:pPr>
              <a:r>
                <a:rPr lang="en-US" sz="1600" b="1" kern="0">
                  <a:solidFill>
                    <a:srgbClr val="C969DB"/>
                  </a:solidFill>
                  <a:cs typeface="Arial"/>
                  <a:sym typeface="Arial"/>
                </a:rPr>
                <a:t>155,000+</a:t>
              </a:r>
              <a:br>
                <a:rPr lang="en-US" sz="1200" kern="0">
                  <a:solidFill>
                    <a:srgbClr val="08BED5"/>
                  </a:solidFill>
                  <a:cs typeface="Arial"/>
                  <a:sym typeface="Arial"/>
                </a:rPr>
              </a:br>
              <a:r>
                <a:rPr lang="en-US" sz="1200" kern="0">
                  <a:solidFill>
                    <a:srgbClr val="FFFFFF"/>
                  </a:solidFill>
                  <a:cs typeface="Arial"/>
                  <a:sym typeface="Arial"/>
                </a:rPr>
                <a:t>Customers</a:t>
              </a:r>
            </a:p>
          </p:txBody>
        </p:sp>
        <p:pic>
          <p:nvPicPr>
            <p:cNvPr id="79" name="Graphic 62">
              <a:extLst>
                <a:ext uri="{FF2B5EF4-FFF2-40B4-BE49-F238E27FC236}">
                  <a16:creationId xmlns:a16="http://schemas.microsoft.com/office/drawing/2014/main" id="{A3695C44-8A2C-B146-3EEB-E27FC28D14F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55669" y="3704799"/>
              <a:ext cx="458780" cy="417324"/>
            </a:xfrm>
            <a:prstGeom prst="rect">
              <a:avLst/>
            </a:prstGeom>
          </p:spPr>
        </p:pic>
      </p:grpSp>
      <p:pic>
        <p:nvPicPr>
          <p:cNvPr id="2" name="Picture 1" descr="A white x on a black background&#10;&#10;Description automatically generated">
            <a:extLst>
              <a:ext uri="{FF2B5EF4-FFF2-40B4-BE49-F238E27FC236}">
                <a16:creationId xmlns:a16="http://schemas.microsoft.com/office/drawing/2014/main" id="{4CC5F90E-C886-466A-E6B4-6081D4CFE3AB}"/>
              </a:ext>
            </a:extLst>
          </p:cNvPr>
          <p:cNvPicPr>
            <a:picLocks noChangeAspect="1"/>
          </p:cNvPicPr>
          <p:nvPr/>
        </p:nvPicPr>
        <p:blipFill>
          <a:blip r:embed="rId7"/>
          <a:stretch>
            <a:fillRect/>
          </a:stretch>
        </p:blipFill>
        <p:spPr>
          <a:xfrm>
            <a:off x="7875267" y="483499"/>
            <a:ext cx="3880858" cy="662510"/>
          </a:xfrm>
          <a:prstGeom prst="rect">
            <a:avLst/>
          </a:prstGeom>
        </p:spPr>
      </p:pic>
      <p:sp>
        <p:nvSpPr>
          <p:cNvPr id="4" name="TextBox 3">
            <a:extLst>
              <a:ext uri="{FF2B5EF4-FFF2-40B4-BE49-F238E27FC236}">
                <a16:creationId xmlns:a16="http://schemas.microsoft.com/office/drawing/2014/main" id="{130D7FBD-E687-F68B-58F0-AEB21B8C9E07}"/>
              </a:ext>
            </a:extLst>
          </p:cNvPr>
          <p:cNvSpPr txBox="1"/>
          <p:nvPr/>
        </p:nvSpPr>
        <p:spPr>
          <a:xfrm>
            <a:off x="6008541" y="2970989"/>
            <a:ext cx="2343767" cy="523220"/>
          </a:xfrm>
          <a:prstGeom prst="rect">
            <a:avLst/>
          </a:prstGeom>
          <a:noFill/>
        </p:spPr>
        <p:txBody>
          <a:bodyPr wrap="square">
            <a:spAutoFit/>
          </a:bodyPr>
          <a:lstStyle/>
          <a:p>
            <a:r>
              <a:rPr lang="en-US" sz="1400" b="1">
                <a:solidFill>
                  <a:schemeClr val="bg1"/>
                </a:solidFill>
              </a:rPr>
              <a:t>Expand Your Expertise Through Collaboration</a:t>
            </a:r>
          </a:p>
        </p:txBody>
      </p:sp>
      <p:sp>
        <p:nvSpPr>
          <p:cNvPr id="7" name="TextBox 6">
            <a:extLst>
              <a:ext uri="{FF2B5EF4-FFF2-40B4-BE49-F238E27FC236}">
                <a16:creationId xmlns:a16="http://schemas.microsoft.com/office/drawing/2014/main" id="{21A8DD37-917A-BBC3-FA34-6F698971338D}"/>
              </a:ext>
            </a:extLst>
          </p:cNvPr>
          <p:cNvSpPr txBox="1"/>
          <p:nvPr/>
        </p:nvSpPr>
        <p:spPr>
          <a:xfrm>
            <a:off x="3139330" y="3682577"/>
            <a:ext cx="2602537" cy="646331"/>
          </a:xfrm>
          <a:prstGeom prst="rect">
            <a:avLst/>
          </a:prstGeom>
          <a:noFill/>
        </p:spPr>
        <p:txBody>
          <a:bodyPr wrap="square">
            <a:spAutoFit/>
          </a:bodyPr>
          <a:lstStyle/>
          <a:p>
            <a:r>
              <a:rPr lang="en-US" sz="1200">
                <a:solidFill>
                  <a:schemeClr val="bg1"/>
                </a:solidFill>
              </a:rPr>
              <a:t>Accelerate your growth journey and ensure success every step of the way.</a:t>
            </a:r>
          </a:p>
        </p:txBody>
      </p:sp>
      <p:pic>
        <p:nvPicPr>
          <p:cNvPr id="3" name="Picture 2" descr="A close-up of a black background&#10;&#10;Description automatically generated">
            <a:extLst>
              <a:ext uri="{FF2B5EF4-FFF2-40B4-BE49-F238E27FC236}">
                <a16:creationId xmlns:a16="http://schemas.microsoft.com/office/drawing/2014/main" id="{4D8F4660-2071-EE56-91D8-A287D206647C}"/>
              </a:ext>
            </a:extLst>
          </p:cNvPr>
          <p:cNvPicPr>
            <a:picLocks noChangeAspect="1"/>
          </p:cNvPicPr>
          <p:nvPr/>
        </p:nvPicPr>
        <p:blipFill>
          <a:blip r:embed="rId8">
            <a:biLevel thresh="25000"/>
          </a:blip>
          <a:stretch>
            <a:fillRect/>
          </a:stretch>
        </p:blipFill>
        <p:spPr>
          <a:xfrm>
            <a:off x="9231034" y="3606432"/>
            <a:ext cx="1828800" cy="667111"/>
          </a:xfrm>
          <a:prstGeom prst="rect">
            <a:avLst/>
          </a:prstGeom>
        </p:spPr>
      </p:pic>
      <p:pic>
        <p:nvPicPr>
          <p:cNvPr id="20482" name="Picture 2">
            <a:extLst>
              <a:ext uri="{FF2B5EF4-FFF2-40B4-BE49-F238E27FC236}">
                <a16:creationId xmlns:a16="http://schemas.microsoft.com/office/drawing/2014/main" id="{E6EC0176-9150-2A03-EA89-C47F1C119EC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34450" y="3167881"/>
            <a:ext cx="839928" cy="108981"/>
          </a:xfrm>
          <a:prstGeom prst="rect">
            <a:avLst/>
          </a:prstGeom>
          <a:noFill/>
          <a:extLst>
            <a:ext uri="{909E8E84-426E-40DD-AFC4-6F175D3DCCD1}">
              <a14:hiddenFill xmlns:a14="http://schemas.microsoft.com/office/drawing/2010/main">
                <a:solidFill>
                  <a:srgbClr val="FFFFFF"/>
                </a:solidFill>
              </a14:hiddenFill>
            </a:ext>
          </a:extLst>
        </p:spPr>
      </p:pic>
      <p:pic>
        <p:nvPicPr>
          <p:cNvPr id="20486" name="Picture 6">
            <a:extLst>
              <a:ext uri="{FF2B5EF4-FFF2-40B4-BE49-F238E27FC236}">
                <a16:creationId xmlns:a16="http://schemas.microsoft.com/office/drawing/2014/main" id="{9E10AEE5-04D9-4B48-6D1E-DCEE9E1D59F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65481" y="3192172"/>
            <a:ext cx="928062" cy="1204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34985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F95EAB-34A7-638F-269A-8BCDE6DEDB65}"/>
              </a:ext>
            </a:extLst>
          </p:cNvPr>
          <p:cNvSpPr/>
          <p:nvPr/>
        </p:nvSpPr>
        <p:spPr>
          <a:xfrm>
            <a:off x="0" y="2162214"/>
            <a:ext cx="12192000" cy="42385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TWK Everett" panose="020B0204000000000000" pitchFamily="34" charset="0"/>
                <a:ea typeface="+mn-ea"/>
                <a:cs typeface="+mn-cs"/>
              </a:rPr>
              <a:t>x</a:t>
            </a:r>
          </a:p>
        </p:txBody>
      </p:sp>
      <p:sp>
        <p:nvSpPr>
          <p:cNvPr id="5" name="Rectangle 4">
            <a:extLst>
              <a:ext uri="{FF2B5EF4-FFF2-40B4-BE49-F238E27FC236}">
                <a16:creationId xmlns:a16="http://schemas.microsoft.com/office/drawing/2014/main" id="{9C5CE28C-0434-53B6-8F38-6F5C37E0767D}"/>
              </a:ext>
            </a:extLst>
          </p:cNvPr>
          <p:cNvSpPr/>
          <p:nvPr/>
        </p:nvSpPr>
        <p:spPr>
          <a:xfrm>
            <a:off x="457200" y="1816100"/>
            <a:ext cx="11277600" cy="45847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0B0204000000000000" pitchFamily="34" charset="0"/>
              <a:ea typeface="+mn-ea"/>
              <a:cs typeface="+mn-cs"/>
            </a:endParaRPr>
          </a:p>
        </p:txBody>
      </p:sp>
      <p:sp>
        <p:nvSpPr>
          <p:cNvPr id="6" name="Rectangle: Rounded Corners 5">
            <a:extLst>
              <a:ext uri="{FF2B5EF4-FFF2-40B4-BE49-F238E27FC236}">
                <a16:creationId xmlns:a16="http://schemas.microsoft.com/office/drawing/2014/main" id="{6B0AC645-8930-7271-D866-E0FEEBDF2896}"/>
              </a:ext>
            </a:extLst>
          </p:cNvPr>
          <p:cNvSpPr>
            <a:spLocks/>
          </p:cNvSpPr>
          <p:nvPr/>
        </p:nvSpPr>
        <p:spPr>
          <a:xfrm>
            <a:off x="831850" y="2190750"/>
            <a:ext cx="2510575" cy="3835400"/>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7" name="Rectangle: Rounded Corners 6">
            <a:extLst>
              <a:ext uri="{FF2B5EF4-FFF2-40B4-BE49-F238E27FC236}">
                <a16:creationId xmlns:a16="http://schemas.microsoft.com/office/drawing/2014/main" id="{C6AFB67D-10E2-9B2B-2DFF-6204ADCF97B2}"/>
              </a:ext>
            </a:extLst>
          </p:cNvPr>
          <p:cNvSpPr>
            <a:spLocks/>
          </p:cNvSpPr>
          <p:nvPr/>
        </p:nvSpPr>
        <p:spPr>
          <a:xfrm>
            <a:off x="3504425" y="2190750"/>
            <a:ext cx="2510575" cy="3835400"/>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8" name="Rectangle: Rounded Corners 7">
            <a:extLst>
              <a:ext uri="{FF2B5EF4-FFF2-40B4-BE49-F238E27FC236}">
                <a16:creationId xmlns:a16="http://schemas.microsoft.com/office/drawing/2014/main" id="{7685F2AD-6847-A6B2-9502-EAE1D5AA4629}"/>
              </a:ext>
            </a:extLst>
          </p:cNvPr>
          <p:cNvSpPr>
            <a:spLocks/>
          </p:cNvSpPr>
          <p:nvPr/>
        </p:nvSpPr>
        <p:spPr>
          <a:xfrm>
            <a:off x="6177000" y="2190750"/>
            <a:ext cx="2510575" cy="3835400"/>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9" name="Rectangle: Rounded Corners 8">
            <a:extLst>
              <a:ext uri="{FF2B5EF4-FFF2-40B4-BE49-F238E27FC236}">
                <a16:creationId xmlns:a16="http://schemas.microsoft.com/office/drawing/2014/main" id="{2991AA0B-E1F3-B762-E6B6-D75D644D7C76}"/>
              </a:ext>
            </a:extLst>
          </p:cNvPr>
          <p:cNvSpPr>
            <a:spLocks/>
          </p:cNvSpPr>
          <p:nvPr/>
        </p:nvSpPr>
        <p:spPr>
          <a:xfrm>
            <a:off x="8849575" y="2190750"/>
            <a:ext cx="2510575" cy="3835400"/>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10" name="Rectangle: Top Corners Rounded 9">
            <a:extLst>
              <a:ext uri="{FF2B5EF4-FFF2-40B4-BE49-F238E27FC236}">
                <a16:creationId xmlns:a16="http://schemas.microsoft.com/office/drawing/2014/main" id="{C4D14D0F-87A2-7921-29B4-4BE67F1E20CA}"/>
              </a:ext>
            </a:extLst>
          </p:cNvPr>
          <p:cNvSpPr>
            <a:spLocks/>
          </p:cNvSpPr>
          <p:nvPr/>
        </p:nvSpPr>
        <p:spPr>
          <a:xfrm>
            <a:off x="831850" y="2190750"/>
            <a:ext cx="2510575" cy="705714"/>
          </a:xfrm>
          <a:prstGeom prst="round2SameRect">
            <a:avLst>
              <a:gd name="adj1" fmla="val 22436"/>
              <a:gd name="adj2" fmla="val 0"/>
            </a:avLst>
          </a:prstGeom>
          <a:solidFill>
            <a:srgbClr val="005757"/>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11" name="Rectangle: Top Corners Rounded 10">
            <a:extLst>
              <a:ext uri="{FF2B5EF4-FFF2-40B4-BE49-F238E27FC236}">
                <a16:creationId xmlns:a16="http://schemas.microsoft.com/office/drawing/2014/main" id="{77F3EB1D-62B4-65B2-736A-3B713E5BDC2B}"/>
              </a:ext>
            </a:extLst>
          </p:cNvPr>
          <p:cNvSpPr>
            <a:spLocks/>
          </p:cNvSpPr>
          <p:nvPr/>
        </p:nvSpPr>
        <p:spPr>
          <a:xfrm>
            <a:off x="3504425" y="2190750"/>
            <a:ext cx="2510575" cy="705714"/>
          </a:xfrm>
          <a:prstGeom prst="round2SameRect">
            <a:avLst>
              <a:gd name="adj1" fmla="val 22436"/>
              <a:gd name="adj2" fmla="val 0"/>
            </a:avLst>
          </a:prstGeom>
          <a:solidFill>
            <a:srgbClr val="2C9E88"/>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WK Everett" panose="02110004020202020204"/>
            </a:endParaRPr>
          </a:p>
        </p:txBody>
      </p:sp>
      <p:sp>
        <p:nvSpPr>
          <p:cNvPr id="12" name="Rectangle: Top Corners Rounded 11">
            <a:extLst>
              <a:ext uri="{FF2B5EF4-FFF2-40B4-BE49-F238E27FC236}">
                <a16:creationId xmlns:a16="http://schemas.microsoft.com/office/drawing/2014/main" id="{CD03E609-DC04-0CD6-6D2C-65D82ACD47BA}"/>
              </a:ext>
            </a:extLst>
          </p:cNvPr>
          <p:cNvSpPr>
            <a:spLocks/>
          </p:cNvSpPr>
          <p:nvPr/>
        </p:nvSpPr>
        <p:spPr>
          <a:xfrm>
            <a:off x="6177000" y="2190750"/>
            <a:ext cx="2510575" cy="705714"/>
          </a:xfrm>
          <a:prstGeom prst="round2SameRect">
            <a:avLst>
              <a:gd name="adj1" fmla="val 22436"/>
              <a:gd name="adj2" fmla="val 0"/>
            </a:avLst>
          </a:prstGeom>
          <a:solidFill>
            <a:srgbClr val="1F728A"/>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WK Everett" panose="02110004020202020204"/>
            </a:endParaRPr>
          </a:p>
        </p:txBody>
      </p:sp>
      <p:sp>
        <p:nvSpPr>
          <p:cNvPr id="13" name="Rectangle: Top Corners Rounded 12">
            <a:extLst>
              <a:ext uri="{FF2B5EF4-FFF2-40B4-BE49-F238E27FC236}">
                <a16:creationId xmlns:a16="http://schemas.microsoft.com/office/drawing/2014/main" id="{43468301-837A-574B-69C9-2F89B305B74E}"/>
              </a:ext>
            </a:extLst>
          </p:cNvPr>
          <p:cNvSpPr>
            <a:spLocks/>
          </p:cNvSpPr>
          <p:nvPr/>
        </p:nvSpPr>
        <p:spPr>
          <a:xfrm>
            <a:off x="8849575" y="2190750"/>
            <a:ext cx="2510575" cy="705714"/>
          </a:xfrm>
          <a:prstGeom prst="round2SameRect">
            <a:avLst>
              <a:gd name="adj1" fmla="val 22436"/>
              <a:gd name="adj2" fmla="val 0"/>
            </a:avLst>
          </a:prstGeom>
          <a:solidFill>
            <a:srgbClr val="92397D"/>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WK Everett" panose="02110004020202020204"/>
            </a:endParaRPr>
          </a:p>
        </p:txBody>
      </p:sp>
      <p:sp>
        <p:nvSpPr>
          <p:cNvPr id="92" name="TextBox 91">
            <a:extLst>
              <a:ext uri="{FF2B5EF4-FFF2-40B4-BE49-F238E27FC236}">
                <a16:creationId xmlns:a16="http://schemas.microsoft.com/office/drawing/2014/main" id="{FE9EA561-D4CE-86DD-FB54-3B950F853E5E}"/>
              </a:ext>
            </a:extLst>
          </p:cNvPr>
          <p:cNvSpPr txBox="1"/>
          <p:nvPr/>
        </p:nvSpPr>
        <p:spPr>
          <a:xfrm>
            <a:off x="457200" y="581214"/>
            <a:ext cx="10657326" cy="707886"/>
          </a:xfrm>
          <a:prstGeom prst="rect">
            <a:avLst/>
          </a:prstGeom>
          <a:noFill/>
        </p:spPr>
        <p:txBody>
          <a:bodyPr wrap="square">
            <a:spAutoFit/>
          </a:bodyPr>
          <a:lstStyle/>
          <a:p>
            <a:r>
              <a:rPr lang="en-US" sz="4000">
                <a:solidFill>
                  <a:schemeClr val="bg1"/>
                </a:solidFill>
              </a:rPr>
              <a:t>Are You Ready to Achieve More?</a:t>
            </a:r>
          </a:p>
        </p:txBody>
      </p:sp>
      <p:sp>
        <p:nvSpPr>
          <p:cNvPr id="94" name="TextBox 93">
            <a:extLst>
              <a:ext uri="{FF2B5EF4-FFF2-40B4-BE49-F238E27FC236}">
                <a16:creationId xmlns:a16="http://schemas.microsoft.com/office/drawing/2014/main" id="{ECA46293-76C4-B808-8DCF-EB7431A5477E}"/>
              </a:ext>
            </a:extLst>
          </p:cNvPr>
          <p:cNvSpPr txBox="1"/>
          <p:nvPr/>
        </p:nvSpPr>
        <p:spPr>
          <a:xfrm>
            <a:off x="404207" y="1302527"/>
            <a:ext cx="10423263" cy="369332"/>
          </a:xfrm>
          <a:prstGeom prst="rect">
            <a:avLst/>
          </a:prstGeom>
          <a:noFill/>
        </p:spPr>
        <p:txBody>
          <a:bodyPr wrap="square">
            <a:spAutoFit/>
          </a:bodyPr>
          <a:lstStyle/>
          <a:p>
            <a:r>
              <a:rPr lang="en-US">
                <a:solidFill>
                  <a:schemeClr val="bg1"/>
                </a:solidFill>
              </a:rPr>
              <a:t>SMBs are winning with us. Here’s how we help you open new opportunities to innovate:</a:t>
            </a:r>
          </a:p>
        </p:txBody>
      </p:sp>
      <p:sp>
        <p:nvSpPr>
          <p:cNvPr id="20" name="Title 1">
            <a:extLst>
              <a:ext uri="{FF2B5EF4-FFF2-40B4-BE49-F238E27FC236}">
                <a16:creationId xmlns:a16="http://schemas.microsoft.com/office/drawing/2014/main" id="{BF4A1E71-50BE-055F-2FE3-10D3B0A9A6B1}"/>
              </a:ext>
            </a:extLst>
          </p:cNvPr>
          <p:cNvSpPr txBox="1">
            <a:spLocks/>
          </p:cNvSpPr>
          <p:nvPr/>
        </p:nvSpPr>
        <p:spPr>
          <a:xfrm>
            <a:off x="828636" y="2314028"/>
            <a:ext cx="2510576" cy="338554"/>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600">
                <a:solidFill>
                  <a:schemeClr val="bg1"/>
                </a:solidFill>
                <a:latin typeface="TWK Everett"/>
                <a:ea typeface="TWK Everett" panose="020B0204000000000000" pitchFamily="34" charset="0"/>
                <a:cs typeface="TWK Everett" panose="020B0204000000000000" pitchFamily="34" charset="0"/>
              </a:rPr>
              <a:t>Modern Work</a:t>
            </a:r>
            <a:endParaRPr kumimoji="0" lang="en-GB" sz="1600" b="1" i="0" u="none" strike="noStrike" kern="1200" cap="none" spc="0" normalizeH="0" baseline="0" noProof="0">
              <a:ln>
                <a:noFill/>
              </a:ln>
              <a:solidFill>
                <a:schemeClr val="bg1"/>
              </a:solidFill>
              <a:effectLst/>
              <a:uLnTx/>
              <a:uFillTx/>
              <a:latin typeface="TWK Everett"/>
              <a:ea typeface="TWK Everett" panose="020B0204000000000000" pitchFamily="34" charset="0"/>
              <a:cs typeface="TWK Everett" panose="020B0204000000000000" pitchFamily="34" charset="0"/>
            </a:endParaRPr>
          </a:p>
        </p:txBody>
      </p:sp>
      <p:sp>
        <p:nvSpPr>
          <p:cNvPr id="21" name="Title 1">
            <a:extLst>
              <a:ext uri="{FF2B5EF4-FFF2-40B4-BE49-F238E27FC236}">
                <a16:creationId xmlns:a16="http://schemas.microsoft.com/office/drawing/2014/main" id="{621DD1BA-114F-B60D-EEFF-41858261E49F}"/>
              </a:ext>
            </a:extLst>
          </p:cNvPr>
          <p:cNvSpPr txBox="1">
            <a:spLocks/>
          </p:cNvSpPr>
          <p:nvPr/>
        </p:nvSpPr>
        <p:spPr>
          <a:xfrm>
            <a:off x="3501210" y="2314028"/>
            <a:ext cx="2510576" cy="338554"/>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600">
                <a:solidFill>
                  <a:schemeClr val="bg1"/>
                </a:solidFill>
                <a:latin typeface="TWK Everett" panose="020B0204000000000000" pitchFamily="34" charset="0"/>
                <a:ea typeface="TWK Everett" panose="020B0204000000000000" pitchFamily="34" charset="0"/>
                <a:cs typeface="TWK Everett" panose="020B0204000000000000" pitchFamily="34" charset="0"/>
              </a:rPr>
              <a:t>Azure</a:t>
            </a:r>
            <a:endParaRPr kumimoji="0" lang="en-GB" sz="1600" b="1" i="0" u="none" strike="noStrike" kern="1200" cap="none" spc="0" normalizeH="0" baseline="0" noProof="0">
              <a:ln>
                <a:noFill/>
              </a:ln>
              <a:solidFill>
                <a:schemeClr val="bg1"/>
              </a:solidFill>
              <a:effectLst/>
              <a:uLnTx/>
              <a:uFillTx/>
              <a:latin typeface="TWK Everett" panose="020B0204000000000000" pitchFamily="34" charset="0"/>
              <a:ea typeface="TWK Everett" panose="020B0204000000000000" pitchFamily="34" charset="0"/>
              <a:cs typeface="TWK Everett" panose="020B0204000000000000" pitchFamily="34" charset="0"/>
            </a:endParaRPr>
          </a:p>
        </p:txBody>
      </p:sp>
      <p:sp>
        <p:nvSpPr>
          <p:cNvPr id="22" name="Title 1">
            <a:extLst>
              <a:ext uri="{FF2B5EF4-FFF2-40B4-BE49-F238E27FC236}">
                <a16:creationId xmlns:a16="http://schemas.microsoft.com/office/drawing/2014/main" id="{D4E51523-237C-0C83-D1D6-0CBD678DDF09}"/>
              </a:ext>
            </a:extLst>
          </p:cNvPr>
          <p:cNvSpPr txBox="1">
            <a:spLocks/>
          </p:cNvSpPr>
          <p:nvPr/>
        </p:nvSpPr>
        <p:spPr>
          <a:xfrm>
            <a:off x="6173784" y="2314028"/>
            <a:ext cx="2510576" cy="338554"/>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600">
                <a:solidFill>
                  <a:schemeClr val="bg1"/>
                </a:solidFill>
                <a:latin typeface="TWK Everett" panose="020B0204000000000000" pitchFamily="34" charset="0"/>
                <a:ea typeface="TWK Everett" panose="020B0204000000000000" pitchFamily="34" charset="0"/>
                <a:cs typeface="TWK Everett" panose="020B0204000000000000" pitchFamily="34" charset="0"/>
              </a:rPr>
              <a:t>Security</a:t>
            </a:r>
            <a:endParaRPr kumimoji="0" lang="en-GB" sz="1600" b="1" i="0" u="none" strike="noStrike" kern="1200" cap="none" spc="0" normalizeH="0" baseline="0" noProof="0">
              <a:ln>
                <a:noFill/>
              </a:ln>
              <a:solidFill>
                <a:schemeClr val="bg1"/>
              </a:solidFill>
              <a:effectLst/>
              <a:uLnTx/>
              <a:uFillTx/>
              <a:latin typeface="TWK Everett" panose="020B0204000000000000" pitchFamily="34" charset="0"/>
              <a:ea typeface="TWK Everett" panose="020B0204000000000000" pitchFamily="34" charset="0"/>
              <a:cs typeface="TWK Everett" panose="020B0204000000000000" pitchFamily="34" charset="0"/>
            </a:endParaRPr>
          </a:p>
        </p:txBody>
      </p:sp>
      <p:sp>
        <p:nvSpPr>
          <p:cNvPr id="23" name="Title 1">
            <a:extLst>
              <a:ext uri="{FF2B5EF4-FFF2-40B4-BE49-F238E27FC236}">
                <a16:creationId xmlns:a16="http://schemas.microsoft.com/office/drawing/2014/main" id="{68EE2CEE-0CDF-8505-4EBD-F7FDD7C7D4DA}"/>
              </a:ext>
            </a:extLst>
          </p:cNvPr>
          <p:cNvSpPr txBox="1">
            <a:spLocks/>
          </p:cNvSpPr>
          <p:nvPr/>
        </p:nvSpPr>
        <p:spPr>
          <a:xfrm>
            <a:off x="8846358" y="2314028"/>
            <a:ext cx="2510576" cy="338554"/>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600">
                <a:solidFill>
                  <a:schemeClr val="bg1"/>
                </a:solidFill>
                <a:latin typeface="TWK Everett" panose="020B0204000000000000" pitchFamily="34" charset="0"/>
                <a:ea typeface="TWK Everett" panose="020B0204000000000000" pitchFamily="34" charset="0"/>
                <a:cs typeface="TWK Everett" panose="020B0204000000000000" pitchFamily="34" charset="0"/>
              </a:rPr>
              <a:t>Business Apps</a:t>
            </a:r>
            <a:endParaRPr kumimoji="0" lang="en-GB" sz="1600" b="1" i="0" u="none" strike="noStrike" kern="1200" cap="none" spc="0" normalizeH="0" baseline="0" noProof="0">
              <a:ln>
                <a:noFill/>
              </a:ln>
              <a:solidFill>
                <a:schemeClr val="bg1"/>
              </a:solidFill>
              <a:effectLst/>
              <a:uLnTx/>
              <a:uFillTx/>
              <a:latin typeface="TWK Everett" panose="020B0204000000000000" pitchFamily="34" charset="0"/>
              <a:ea typeface="TWK Everett" panose="020B0204000000000000" pitchFamily="34" charset="0"/>
              <a:cs typeface="TWK Everett" panose="020B0204000000000000" pitchFamily="34" charset="0"/>
            </a:endParaRPr>
          </a:p>
        </p:txBody>
      </p:sp>
      <p:sp>
        <p:nvSpPr>
          <p:cNvPr id="95" name="TextBox 94">
            <a:extLst>
              <a:ext uri="{FF2B5EF4-FFF2-40B4-BE49-F238E27FC236}">
                <a16:creationId xmlns:a16="http://schemas.microsoft.com/office/drawing/2014/main" id="{5E7039D3-AA5F-26E9-35E8-1E686DDFBAFA}"/>
              </a:ext>
            </a:extLst>
          </p:cNvPr>
          <p:cNvSpPr txBox="1"/>
          <p:nvPr/>
        </p:nvSpPr>
        <p:spPr>
          <a:xfrm>
            <a:off x="-1034716" y="2398252"/>
            <a:ext cx="184731" cy="369332"/>
          </a:xfrm>
          <a:prstGeom prst="rect">
            <a:avLst/>
          </a:prstGeom>
          <a:noFill/>
        </p:spPr>
        <p:txBody>
          <a:bodyPr wrap="none" rtlCol="0">
            <a:spAutoFit/>
          </a:bodyPr>
          <a:lstStyle/>
          <a:p>
            <a:endParaRPr lang="en-US"/>
          </a:p>
        </p:txBody>
      </p:sp>
      <p:sp>
        <p:nvSpPr>
          <p:cNvPr id="96" name="TextBox 95">
            <a:extLst>
              <a:ext uri="{FF2B5EF4-FFF2-40B4-BE49-F238E27FC236}">
                <a16:creationId xmlns:a16="http://schemas.microsoft.com/office/drawing/2014/main" id="{D7086A54-ED37-4155-F6AE-4C8B1384C4BF}"/>
              </a:ext>
            </a:extLst>
          </p:cNvPr>
          <p:cNvSpPr txBox="1"/>
          <p:nvPr/>
        </p:nvSpPr>
        <p:spPr>
          <a:xfrm>
            <a:off x="814985" y="3075142"/>
            <a:ext cx="2510576" cy="2677656"/>
          </a:xfrm>
          <a:prstGeom prst="rect">
            <a:avLst/>
          </a:prstGeom>
          <a:noFill/>
        </p:spPr>
        <p:txBody>
          <a:bodyPr wrap="square" rtlCol="0">
            <a:spAutoFit/>
          </a:bodyPr>
          <a:lstStyle/>
          <a:p>
            <a:r>
              <a:rPr lang="en-US" sz="1200">
                <a:solidFill>
                  <a:schemeClr val="accent1">
                    <a:lumMod val="50000"/>
                  </a:schemeClr>
                </a:solidFill>
              </a:rPr>
              <a:t>Leverage TD SYNNEX Cloud Labs to harness the power of generative AI and transform your customers’ workplace to drive efficiency and innovation.</a:t>
            </a:r>
          </a:p>
          <a:p>
            <a:endParaRPr lang="en-US" sz="1200">
              <a:solidFill>
                <a:schemeClr val="accent1">
                  <a:lumMod val="50000"/>
                </a:schemeClr>
              </a:solidFill>
            </a:endParaRPr>
          </a:p>
          <a:p>
            <a:r>
              <a:rPr lang="en-US" sz="1200">
                <a:solidFill>
                  <a:schemeClr val="accent1">
                    <a:lumMod val="50000"/>
                  </a:schemeClr>
                </a:solidFill>
              </a:rPr>
              <a:t>With 3,000+ TD SYNNEX </a:t>
            </a:r>
          </a:p>
          <a:p>
            <a:r>
              <a:rPr lang="en-US" sz="1200">
                <a:solidFill>
                  <a:schemeClr val="accent1">
                    <a:lumMod val="50000"/>
                  </a:schemeClr>
                </a:solidFill>
              </a:rPr>
              <a:t>Certificates issued and 400+ demo hours provided, </a:t>
            </a:r>
          </a:p>
          <a:p>
            <a:r>
              <a:rPr lang="en-US" sz="1200">
                <a:solidFill>
                  <a:schemeClr val="accent1">
                    <a:lumMod val="50000"/>
                  </a:schemeClr>
                </a:solidFill>
              </a:rPr>
              <a:t>we’ve accelerated generative AI adoption for leading </a:t>
            </a:r>
          </a:p>
          <a:p>
            <a:r>
              <a:rPr lang="en-US" sz="1200">
                <a:solidFill>
                  <a:schemeClr val="accent1">
                    <a:lumMod val="50000"/>
                  </a:schemeClr>
                </a:solidFill>
              </a:rPr>
              <a:t>partners like you across the globe.</a:t>
            </a:r>
          </a:p>
          <a:p>
            <a:endParaRPr lang="en-US" sz="1200">
              <a:solidFill>
                <a:schemeClr val="accent1">
                  <a:lumMod val="50000"/>
                </a:schemeClr>
              </a:solidFill>
            </a:endParaRPr>
          </a:p>
          <a:p>
            <a:r>
              <a:rPr lang="en-US" sz="1200">
                <a:solidFill>
                  <a:schemeClr val="accent1">
                    <a:lumMod val="50000"/>
                  </a:schemeClr>
                </a:solidFill>
                <a:hlinkClick r:id="rId2"/>
              </a:rPr>
              <a:t>TD SYNNEX Modern Work</a:t>
            </a:r>
            <a:r>
              <a:rPr lang="en-US" sz="1200">
                <a:solidFill>
                  <a:schemeClr val="accent1">
                    <a:lumMod val="50000"/>
                  </a:schemeClr>
                </a:solidFill>
              </a:rPr>
              <a:t> Battlecard</a:t>
            </a:r>
          </a:p>
        </p:txBody>
      </p:sp>
      <p:sp>
        <p:nvSpPr>
          <p:cNvPr id="97" name="TextBox 96">
            <a:extLst>
              <a:ext uri="{FF2B5EF4-FFF2-40B4-BE49-F238E27FC236}">
                <a16:creationId xmlns:a16="http://schemas.microsoft.com/office/drawing/2014/main" id="{09FD23F2-42FF-E88B-5ED4-10A7A8803184}"/>
              </a:ext>
            </a:extLst>
          </p:cNvPr>
          <p:cNvSpPr txBox="1"/>
          <p:nvPr/>
        </p:nvSpPr>
        <p:spPr>
          <a:xfrm>
            <a:off x="3507639" y="3032530"/>
            <a:ext cx="2510576" cy="2308324"/>
          </a:xfrm>
          <a:prstGeom prst="rect">
            <a:avLst/>
          </a:prstGeom>
          <a:noFill/>
        </p:spPr>
        <p:txBody>
          <a:bodyPr wrap="square" rtlCol="0">
            <a:spAutoFit/>
          </a:bodyPr>
          <a:lstStyle/>
          <a:p>
            <a:r>
              <a:rPr lang="en-US" sz="1200">
                <a:solidFill>
                  <a:schemeClr val="accent1">
                    <a:lumMod val="50000"/>
                  </a:schemeClr>
                </a:solidFill>
              </a:rPr>
              <a:t>Discover optimal strategies that drive cloud migration and empower your customers’ infrastructure with          TD SYNNEX ready-to-use AI solutions.</a:t>
            </a:r>
          </a:p>
          <a:p>
            <a:r>
              <a:rPr lang="en-US" sz="1200">
                <a:solidFill>
                  <a:schemeClr val="accent1">
                    <a:lumMod val="50000"/>
                  </a:schemeClr>
                </a:solidFill>
              </a:rPr>
              <a:t>Leverage our Cloud Labs and Solution Accelerators to speed up technical mastery.</a:t>
            </a:r>
          </a:p>
          <a:p>
            <a:endParaRPr lang="en-US" sz="1200">
              <a:solidFill>
                <a:schemeClr val="accent1">
                  <a:lumMod val="50000"/>
                </a:schemeClr>
              </a:solidFill>
            </a:endParaRPr>
          </a:p>
          <a:p>
            <a:endParaRPr lang="en-US" sz="1200">
              <a:solidFill>
                <a:schemeClr val="accent1">
                  <a:lumMod val="50000"/>
                </a:schemeClr>
              </a:solidFill>
            </a:endParaRPr>
          </a:p>
          <a:p>
            <a:r>
              <a:rPr lang="en-US" sz="1200">
                <a:solidFill>
                  <a:schemeClr val="accent1">
                    <a:lumMod val="50000"/>
                  </a:schemeClr>
                </a:solidFill>
                <a:hlinkClick r:id="rId3"/>
              </a:rPr>
              <a:t>TD SYNNEX Azure Battlecard</a:t>
            </a:r>
            <a:endParaRPr lang="en-US" sz="1200">
              <a:solidFill>
                <a:schemeClr val="accent1">
                  <a:lumMod val="50000"/>
                </a:schemeClr>
              </a:solidFill>
            </a:endParaRPr>
          </a:p>
          <a:p>
            <a:r>
              <a:rPr lang="en-US" sz="1200">
                <a:solidFill>
                  <a:schemeClr val="accent1">
                    <a:lumMod val="50000"/>
                  </a:schemeClr>
                </a:solidFill>
                <a:hlinkClick r:id="rId4"/>
              </a:rPr>
              <a:t>TD SYNNEX Azure AI</a:t>
            </a:r>
            <a:r>
              <a:rPr lang="en-US" sz="1200">
                <a:solidFill>
                  <a:schemeClr val="accent1">
                    <a:lumMod val="50000"/>
                  </a:schemeClr>
                </a:solidFill>
              </a:rPr>
              <a:t> Battlecard</a:t>
            </a:r>
          </a:p>
          <a:p>
            <a:endParaRPr lang="en-US" sz="1200">
              <a:solidFill>
                <a:schemeClr val="accent1">
                  <a:lumMod val="50000"/>
                </a:schemeClr>
              </a:solidFill>
            </a:endParaRPr>
          </a:p>
        </p:txBody>
      </p:sp>
      <p:sp>
        <p:nvSpPr>
          <p:cNvPr id="98" name="TextBox 97">
            <a:extLst>
              <a:ext uri="{FF2B5EF4-FFF2-40B4-BE49-F238E27FC236}">
                <a16:creationId xmlns:a16="http://schemas.microsoft.com/office/drawing/2014/main" id="{D63B1B7A-C2BF-7B07-83D4-0598B2F91F31}"/>
              </a:ext>
            </a:extLst>
          </p:cNvPr>
          <p:cNvSpPr txBox="1"/>
          <p:nvPr/>
        </p:nvSpPr>
        <p:spPr>
          <a:xfrm>
            <a:off x="6180215" y="3001941"/>
            <a:ext cx="2510576" cy="2308324"/>
          </a:xfrm>
          <a:prstGeom prst="rect">
            <a:avLst/>
          </a:prstGeom>
          <a:noFill/>
        </p:spPr>
        <p:txBody>
          <a:bodyPr wrap="square" rtlCol="0">
            <a:spAutoFit/>
          </a:bodyPr>
          <a:lstStyle/>
          <a:p>
            <a:r>
              <a:rPr lang="en-US" sz="1200">
                <a:solidFill>
                  <a:schemeClr val="accent1">
                    <a:lumMod val="50000"/>
                  </a:schemeClr>
                </a:solidFill>
              </a:rPr>
              <a:t>Zero trust means removing implicit trust. Bringing our SecOps portal has dramatically </a:t>
            </a:r>
          </a:p>
          <a:p>
            <a:r>
              <a:rPr lang="en-US" sz="1200">
                <a:solidFill>
                  <a:schemeClr val="accent1">
                    <a:lumMod val="50000"/>
                  </a:schemeClr>
                </a:solidFill>
              </a:rPr>
              <a:t>increased the security posture of our partners and  helps you jumpstart your security practice. Build your 24/7 threat protection by leveraging TD SYNNEX security operations-as-a-service (</a:t>
            </a:r>
            <a:r>
              <a:rPr lang="en-US" sz="1200" err="1">
                <a:solidFill>
                  <a:schemeClr val="accent1">
                    <a:lumMod val="50000"/>
                  </a:schemeClr>
                </a:solidFill>
              </a:rPr>
              <a:t>SOCaaS</a:t>
            </a:r>
            <a:r>
              <a:rPr lang="en-US" sz="1200">
                <a:solidFill>
                  <a:schemeClr val="accent1">
                    <a:lumMod val="50000"/>
                  </a:schemeClr>
                </a:solidFill>
              </a:rPr>
              <a:t>).</a:t>
            </a:r>
          </a:p>
          <a:p>
            <a:endParaRPr lang="en-US" sz="1200">
              <a:solidFill>
                <a:schemeClr val="accent1">
                  <a:lumMod val="50000"/>
                </a:schemeClr>
              </a:solidFill>
            </a:endParaRPr>
          </a:p>
          <a:p>
            <a:endParaRPr lang="en-US" sz="1200">
              <a:solidFill>
                <a:schemeClr val="accent1">
                  <a:lumMod val="50000"/>
                </a:schemeClr>
              </a:solidFill>
            </a:endParaRPr>
          </a:p>
          <a:p>
            <a:r>
              <a:rPr lang="en-US" sz="1200">
                <a:solidFill>
                  <a:schemeClr val="accent1">
                    <a:lumMod val="50000"/>
                  </a:schemeClr>
                </a:solidFill>
                <a:hlinkClick r:id="rId5"/>
              </a:rPr>
              <a:t>TD SYNNEX Security Battlecard</a:t>
            </a:r>
            <a:endParaRPr lang="en-US" sz="1200">
              <a:solidFill>
                <a:schemeClr val="accent1">
                  <a:lumMod val="50000"/>
                </a:schemeClr>
              </a:solidFill>
            </a:endParaRPr>
          </a:p>
        </p:txBody>
      </p:sp>
      <p:sp>
        <p:nvSpPr>
          <p:cNvPr id="99" name="TextBox 98">
            <a:extLst>
              <a:ext uri="{FF2B5EF4-FFF2-40B4-BE49-F238E27FC236}">
                <a16:creationId xmlns:a16="http://schemas.microsoft.com/office/drawing/2014/main" id="{AF56814B-B8C3-0CFC-C627-D39BD8E3A18A}"/>
              </a:ext>
            </a:extLst>
          </p:cNvPr>
          <p:cNvSpPr txBox="1"/>
          <p:nvPr/>
        </p:nvSpPr>
        <p:spPr>
          <a:xfrm>
            <a:off x="8846358" y="2982809"/>
            <a:ext cx="2510576" cy="2308324"/>
          </a:xfrm>
          <a:prstGeom prst="rect">
            <a:avLst/>
          </a:prstGeom>
          <a:noFill/>
        </p:spPr>
        <p:txBody>
          <a:bodyPr wrap="square" lIns="91440" tIns="45720" rIns="91440" bIns="45720" rtlCol="0" anchor="t">
            <a:spAutoFit/>
          </a:bodyPr>
          <a:lstStyle/>
          <a:p>
            <a:r>
              <a:rPr lang="en-US" sz="1200">
                <a:solidFill>
                  <a:schemeClr val="accent1">
                    <a:lumMod val="50000"/>
                  </a:schemeClr>
                </a:solidFill>
              </a:rPr>
              <a:t>By working with us, you’ll develop industry-leading go-to-market and differentiation while acquiring the ability to package and price new, relevant Dynamics and Power Platform solutions for SMBs — allowing you to enable the future for your SMB customers. Discover our awarded Practice Builder and our Partner2Partner Program.</a:t>
            </a:r>
            <a:endParaRPr lang="en-US">
              <a:solidFill>
                <a:schemeClr val="accent1">
                  <a:lumMod val="50000"/>
                </a:schemeClr>
              </a:solidFill>
            </a:endParaRPr>
          </a:p>
          <a:p>
            <a:endParaRPr lang="en-US" sz="1200">
              <a:solidFill>
                <a:schemeClr val="accent1">
                  <a:lumMod val="50000"/>
                </a:schemeClr>
              </a:solidFill>
            </a:endParaRPr>
          </a:p>
          <a:p>
            <a:r>
              <a:rPr lang="en-US" sz="1200">
                <a:solidFill>
                  <a:schemeClr val="accent1">
                    <a:lumMod val="50000"/>
                  </a:schemeClr>
                </a:solidFill>
                <a:hlinkClick r:id="rId6">
                  <a:extLst>
                    <a:ext uri="{A12FA001-AC4F-418D-AE19-62706E023703}">
                      <ahyp:hlinkClr xmlns:ahyp="http://schemas.microsoft.com/office/drawing/2018/hyperlinkcolor" val="tx"/>
                    </a:ext>
                  </a:extLst>
                </a:hlinkClick>
              </a:rPr>
              <a:t>TD SYNNEX Business Apps Battlecard</a:t>
            </a:r>
            <a:endParaRPr lang="en-US" sz="1200">
              <a:solidFill>
                <a:schemeClr val="accent1">
                  <a:lumMod val="50000"/>
                </a:schemeClr>
              </a:solidFill>
            </a:endParaRPr>
          </a:p>
        </p:txBody>
      </p:sp>
      <p:pic>
        <p:nvPicPr>
          <p:cNvPr id="17412" name="Picture 4">
            <a:extLst>
              <a:ext uri="{FF2B5EF4-FFF2-40B4-BE49-F238E27FC236}">
                <a16:creationId xmlns:a16="http://schemas.microsoft.com/office/drawing/2014/main" id="{6BF15C7A-0945-7DFE-BE40-D27FD719382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81792" y="1119233"/>
            <a:ext cx="3185150" cy="185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15511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7BF27D9-6C74-CD2E-0131-4090077AFD13}"/>
              </a:ext>
            </a:extLst>
          </p:cNvPr>
          <p:cNvSpPr>
            <a:spLocks/>
          </p:cNvSpPr>
          <p:nvPr/>
        </p:nvSpPr>
        <p:spPr>
          <a:xfrm>
            <a:off x="0" y="1660273"/>
            <a:ext cx="12192000" cy="669153"/>
          </a:xfrm>
          <a:prstGeom prst="rect">
            <a:avLst/>
          </a:prstGeom>
          <a:solidFill>
            <a:srgbClr val="1E30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18" name="Title 6">
            <a:extLst>
              <a:ext uri="{FF2B5EF4-FFF2-40B4-BE49-F238E27FC236}">
                <a16:creationId xmlns:a16="http://schemas.microsoft.com/office/drawing/2014/main" id="{FBE3F5E1-9985-2EEC-0203-78FD3D5B5088}"/>
              </a:ext>
            </a:extLst>
          </p:cNvPr>
          <p:cNvSpPr txBox="1">
            <a:spLocks/>
          </p:cNvSpPr>
          <p:nvPr/>
        </p:nvSpPr>
        <p:spPr>
          <a:xfrm>
            <a:off x="454204" y="443976"/>
            <a:ext cx="11024060" cy="754075"/>
          </a:xfrm>
          <a:prstGeom prst="rect">
            <a:avLst/>
          </a:prstGeom>
        </p:spPr>
        <p:txBody>
          <a:bodyPr vert="horz" lIns="0" tIns="45720" rIns="91440" bIns="45720" rtlCol="0" anchor="ctr">
            <a:noAutofit/>
          </a:bodyPr>
          <a:lstStyle>
            <a:lvl1pPr algn="l" defTabSz="914400" rtl="0" eaLnBrk="1" latinLnBrk="0" hangingPunct="1">
              <a:lnSpc>
                <a:spcPct val="10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sz="2800" b="0">
                <a:solidFill>
                  <a:srgbClr val="FFFFFF"/>
                </a:solidFill>
                <a:latin typeface="TWK Everett" panose="020B0204000000000000"/>
                <a:cs typeface="Arial" panose="020B0604020202020204" pitchFamily="34" charset="0"/>
              </a:rPr>
              <a:t>TD SYNNEX Professional and Managed Services</a:t>
            </a:r>
            <a:endParaRPr lang="en-GB" sz="2800" b="0">
              <a:solidFill>
                <a:srgbClr val="FFFFFF"/>
              </a:solidFill>
              <a:latin typeface="TWK Everett" panose="020B0204000000000000"/>
              <a:cs typeface="Arial" panose="020B0604020202020204" pitchFamily="34" charset="0"/>
            </a:endParaRPr>
          </a:p>
        </p:txBody>
      </p:sp>
      <p:sp>
        <p:nvSpPr>
          <p:cNvPr id="19" name="Title 6">
            <a:extLst>
              <a:ext uri="{FF2B5EF4-FFF2-40B4-BE49-F238E27FC236}">
                <a16:creationId xmlns:a16="http://schemas.microsoft.com/office/drawing/2014/main" id="{315A6108-90C1-D031-A773-A20FD0A69F9C}"/>
              </a:ext>
            </a:extLst>
          </p:cNvPr>
          <p:cNvSpPr txBox="1">
            <a:spLocks/>
          </p:cNvSpPr>
          <p:nvPr/>
        </p:nvSpPr>
        <p:spPr>
          <a:xfrm>
            <a:off x="489425" y="1038199"/>
            <a:ext cx="8610141" cy="574850"/>
          </a:xfrm>
          <a:prstGeom prst="rect">
            <a:avLst/>
          </a:prstGeom>
        </p:spPr>
        <p:txBody>
          <a:bodyPr vert="horz" lIns="0" tIns="45720" rIns="91440" bIns="45720" rtlCol="0" anchor="ctr">
            <a:noAutofit/>
          </a:bodyPr>
          <a:lstStyle>
            <a:lvl1pPr algn="l" defTabSz="914400" rtl="0" eaLnBrk="1" latinLnBrk="0" hangingPunct="1">
              <a:lnSpc>
                <a:spcPct val="10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sz="1400" b="0">
                <a:solidFill>
                  <a:schemeClr val="bg1"/>
                </a:solidFill>
                <a:latin typeface="TWK Everett" panose="020B0204000000000000"/>
                <a:cs typeface="Arial" panose="020B0604020202020204" pitchFamily="34" charset="0"/>
              </a:rPr>
              <a:t>As Microsoft’s largest distributor, TD SYNNEX is positioned to provide you with a competitive edge in your market by  helping you overcome barriers to grow business.</a:t>
            </a:r>
            <a:endParaRPr lang="en-GB" sz="1400" b="0">
              <a:solidFill>
                <a:schemeClr val="bg1"/>
              </a:solidFill>
              <a:latin typeface="TWK Everett" panose="020B0204000000000000"/>
              <a:cs typeface="Arial" panose="020B0604020202020204" pitchFamily="34" charset="0"/>
            </a:endParaRPr>
          </a:p>
        </p:txBody>
      </p:sp>
      <p:grpSp>
        <p:nvGrpSpPr>
          <p:cNvPr id="20" name="Group 19">
            <a:extLst>
              <a:ext uri="{FF2B5EF4-FFF2-40B4-BE49-F238E27FC236}">
                <a16:creationId xmlns:a16="http://schemas.microsoft.com/office/drawing/2014/main" id="{0CA80BED-7D6C-95AD-7754-9A29CC643A39}"/>
              </a:ext>
            </a:extLst>
          </p:cNvPr>
          <p:cNvGrpSpPr/>
          <p:nvPr/>
        </p:nvGrpSpPr>
        <p:grpSpPr>
          <a:xfrm>
            <a:off x="0" y="1871494"/>
            <a:ext cx="12192000" cy="4764976"/>
            <a:chOff x="457200" y="1750124"/>
            <a:chExt cx="11277600" cy="4536376"/>
          </a:xfrm>
        </p:grpSpPr>
        <p:sp>
          <p:nvSpPr>
            <p:cNvPr id="21" name="Rectangle 20">
              <a:extLst>
                <a:ext uri="{FF2B5EF4-FFF2-40B4-BE49-F238E27FC236}">
                  <a16:creationId xmlns:a16="http://schemas.microsoft.com/office/drawing/2014/main" id="{6DEE4127-437F-59FC-53BB-BEEF3DBC52CB}"/>
                </a:ext>
              </a:extLst>
            </p:cNvPr>
            <p:cNvSpPr/>
            <p:nvPr/>
          </p:nvSpPr>
          <p:spPr>
            <a:xfrm>
              <a:off x="457200" y="1750124"/>
              <a:ext cx="11277600" cy="4536376"/>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nvGrpSpPr>
            <p:cNvPr id="22" name="Group 21">
              <a:extLst>
                <a:ext uri="{FF2B5EF4-FFF2-40B4-BE49-F238E27FC236}">
                  <a16:creationId xmlns:a16="http://schemas.microsoft.com/office/drawing/2014/main" id="{C44E2458-78AF-93C3-0049-F26D78F041A7}"/>
                </a:ext>
              </a:extLst>
            </p:cNvPr>
            <p:cNvGrpSpPr/>
            <p:nvPr/>
          </p:nvGrpSpPr>
          <p:grpSpPr>
            <a:xfrm>
              <a:off x="606000" y="1894312"/>
              <a:ext cx="10980000" cy="4248000"/>
              <a:chOff x="6642054" y="3789472"/>
              <a:chExt cx="2488271" cy="4005087"/>
            </a:xfrm>
          </p:grpSpPr>
          <p:sp>
            <p:nvSpPr>
              <p:cNvPr id="23" name="Rectangle: Rounded Corners 22">
                <a:extLst>
                  <a:ext uri="{FF2B5EF4-FFF2-40B4-BE49-F238E27FC236}">
                    <a16:creationId xmlns:a16="http://schemas.microsoft.com/office/drawing/2014/main" id="{A1871DF1-2398-4669-8558-186ACEE4852A}"/>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204000000000000"/>
                  <a:cs typeface="Arial" panose="020B0604020202020204" pitchFamily="34" charset="0"/>
                </a:endParaRPr>
              </a:p>
            </p:txBody>
          </p:sp>
          <p:sp>
            <p:nvSpPr>
              <p:cNvPr id="24" name="Rectangle: Rounded Corners 23">
                <a:extLst>
                  <a:ext uri="{FF2B5EF4-FFF2-40B4-BE49-F238E27FC236}">
                    <a16:creationId xmlns:a16="http://schemas.microsoft.com/office/drawing/2014/main" id="{E95A5D87-05D3-E5EE-A61A-E8AD58B00BA5}"/>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204000000000000"/>
                  <a:cs typeface="Arial" panose="020B0604020202020204" pitchFamily="34" charset="0"/>
                </a:endParaRPr>
              </a:p>
            </p:txBody>
          </p:sp>
        </p:grpSp>
      </p:grpSp>
      <p:sp>
        <p:nvSpPr>
          <p:cNvPr id="25" name="Arc 24">
            <a:extLst>
              <a:ext uri="{FF2B5EF4-FFF2-40B4-BE49-F238E27FC236}">
                <a16:creationId xmlns:a16="http://schemas.microsoft.com/office/drawing/2014/main" id="{DC3B3B10-F2E5-9027-D922-D59896B3D3D3}"/>
              </a:ext>
            </a:extLst>
          </p:cNvPr>
          <p:cNvSpPr/>
          <p:nvPr/>
        </p:nvSpPr>
        <p:spPr>
          <a:xfrm rot="14609284" flipH="1">
            <a:off x="3088173" y="2541657"/>
            <a:ext cx="3040270" cy="3040272"/>
          </a:xfrm>
          <a:prstGeom prst="arc">
            <a:avLst>
              <a:gd name="adj1" fmla="val 5433820"/>
              <a:gd name="adj2" fmla="val 5400355"/>
            </a:avLst>
          </a:prstGeom>
          <a:noFill/>
          <a:ln w="15875" cap="flat" cmpd="sng" algn="ctr">
            <a:solidFill>
              <a:srgbClr val="FFFFFF">
                <a:lumMod val="85000"/>
              </a:srgbClr>
            </a:solidFill>
            <a:prstDash val="dash"/>
          </a:ln>
          <a:effectLst/>
        </p:spPr>
        <p:txBody>
          <a:bodyPr rtlCol="0" anchor="ctr">
            <a:normAutofit/>
          </a:bodyPr>
          <a:lstStyle/>
          <a:p>
            <a:pPr marL="0" marR="0" lvl="0" indent="0" algn="ctr" defTabSz="82286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26" name="gradient">
            <a:extLst>
              <a:ext uri="{FF2B5EF4-FFF2-40B4-BE49-F238E27FC236}">
                <a16:creationId xmlns:a16="http://schemas.microsoft.com/office/drawing/2014/main" id="{106C59E3-7FC1-7127-1831-F357BB496721}"/>
              </a:ext>
            </a:extLst>
          </p:cNvPr>
          <p:cNvSpPr/>
          <p:nvPr/>
        </p:nvSpPr>
        <p:spPr>
          <a:xfrm>
            <a:off x="3490777" y="2896312"/>
            <a:ext cx="2330950" cy="2330964"/>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rgbClr val="1F728A"/>
          </a:solidFill>
          <a:ln w="5808" cap="flat">
            <a:noFill/>
            <a:prstDash val="solid"/>
            <a:miter/>
          </a:ln>
          <a:effectLst/>
        </p:spPr>
        <p:txBody>
          <a:bodyPr rtlCol="0" anchor="ctr"/>
          <a:lstStyle/>
          <a:p>
            <a:pPr defTabSz="614188">
              <a:defRPr/>
            </a:pPr>
            <a:endParaRPr lang="en-US" sz="1209" kern="0">
              <a:solidFill>
                <a:srgbClr val="005758"/>
              </a:solidFill>
              <a:latin typeface="TWK Everett" panose="020B0204000000000000"/>
              <a:cs typeface="Arial" panose="020B0604020202020204" pitchFamily="34" charset="0"/>
              <a:sym typeface="TWK Everett" panose="020B0204000000000000" pitchFamily="34" charset="0"/>
            </a:endParaRPr>
          </a:p>
        </p:txBody>
      </p:sp>
      <p:sp>
        <p:nvSpPr>
          <p:cNvPr id="27" name="Gradient circle inner">
            <a:extLst>
              <a:ext uri="{FF2B5EF4-FFF2-40B4-BE49-F238E27FC236}">
                <a16:creationId xmlns:a16="http://schemas.microsoft.com/office/drawing/2014/main" id="{175BAECF-EB9B-8BA3-2E3C-4FB07D8318C5}"/>
              </a:ext>
            </a:extLst>
          </p:cNvPr>
          <p:cNvSpPr/>
          <p:nvPr/>
        </p:nvSpPr>
        <p:spPr>
          <a:xfrm>
            <a:off x="3690987" y="3096533"/>
            <a:ext cx="1930530" cy="1930522"/>
          </a:xfrm>
          <a:prstGeom prst="donut">
            <a:avLst>
              <a:gd name="adj" fmla="val 18258"/>
            </a:avLst>
          </a:prstGeom>
          <a:gradFill>
            <a:gsLst>
              <a:gs pos="0">
                <a:srgbClr val="FFFFFF">
                  <a:alpha val="53000"/>
                </a:srgbClr>
              </a:gs>
              <a:gs pos="100000">
                <a:srgbClr val="FFFFFF">
                  <a:lumMod val="95000"/>
                  <a:alpha val="0"/>
                </a:srgbClr>
              </a:gs>
            </a:gsLst>
            <a:lin ang="5400000" scaled="1"/>
          </a:gradFill>
          <a:ln w="12700" cap="flat" cmpd="sng" algn="ctr">
            <a:noFill/>
            <a:prstDash val="solid"/>
            <a:miter lim="800000"/>
          </a:ln>
          <a:effectLst/>
        </p:spPr>
        <p:txBody>
          <a:bodyPr rtlCol="0" anchor="ctr"/>
          <a:lstStyle/>
          <a:p>
            <a:pPr algn="ctr" defTabSz="614188">
              <a:defRPr/>
            </a:pPr>
            <a:endParaRPr lang="en-US" sz="1209" kern="0">
              <a:solidFill>
                <a:srgbClr val="005758"/>
              </a:solidFill>
              <a:latin typeface="TWK Everett" panose="020B0204000000000000"/>
              <a:cs typeface="Arial" panose="020B0604020202020204" pitchFamily="34" charset="0"/>
              <a:sym typeface="TWK Everett" panose="020B0204000000000000" pitchFamily="34" charset="0"/>
            </a:endParaRPr>
          </a:p>
        </p:txBody>
      </p:sp>
      <p:grpSp>
        <p:nvGrpSpPr>
          <p:cNvPr id="28" name="Group 135">
            <a:extLst>
              <a:ext uri="{FF2B5EF4-FFF2-40B4-BE49-F238E27FC236}">
                <a16:creationId xmlns:a16="http://schemas.microsoft.com/office/drawing/2014/main" id="{5DCB5B50-4FF6-E300-7C55-5432D84D3E8E}"/>
              </a:ext>
            </a:extLst>
          </p:cNvPr>
          <p:cNvGrpSpPr/>
          <p:nvPr/>
        </p:nvGrpSpPr>
        <p:grpSpPr>
          <a:xfrm>
            <a:off x="3462015" y="2400149"/>
            <a:ext cx="608584" cy="608583"/>
            <a:chOff x="9871092" y="1155657"/>
            <a:chExt cx="1119116" cy="1119112"/>
          </a:xfrm>
        </p:grpSpPr>
        <p:sp>
          <p:nvSpPr>
            <p:cNvPr id="29" name="Oval 28">
              <a:extLst>
                <a:ext uri="{FF2B5EF4-FFF2-40B4-BE49-F238E27FC236}">
                  <a16:creationId xmlns:a16="http://schemas.microsoft.com/office/drawing/2014/main" id="{50882A8E-380D-F606-FC0C-BDC83FFFFD04}"/>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algn="ctr" defTabSz="584933">
                <a:defRPr/>
              </a:pPr>
              <a:endParaRPr lang="en-US" sz="921" kern="0">
                <a:solidFill>
                  <a:srgbClr val="005758"/>
                </a:solidFill>
                <a:latin typeface="TWK Everett" panose="020B0204000000000000"/>
                <a:cs typeface="Arial" panose="020B0604020202020204" pitchFamily="34" charset="0"/>
                <a:sym typeface="TWK Everett" panose="020B0204000000000000" pitchFamily="34" charset="0"/>
              </a:endParaRPr>
            </a:p>
          </p:txBody>
        </p:sp>
        <p:sp>
          <p:nvSpPr>
            <p:cNvPr id="30" name="Rectangle: Rounded Corners 164">
              <a:extLst>
                <a:ext uri="{FF2B5EF4-FFF2-40B4-BE49-F238E27FC236}">
                  <a16:creationId xmlns:a16="http://schemas.microsoft.com/office/drawing/2014/main" id="{29E910F9-9F67-E8B9-AC46-C06AD875EC7E}"/>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sp>
          <p:nvSpPr>
            <p:cNvPr id="31" name="Rectangle: Rounded Corners 165">
              <a:extLst>
                <a:ext uri="{FF2B5EF4-FFF2-40B4-BE49-F238E27FC236}">
                  <a16:creationId xmlns:a16="http://schemas.microsoft.com/office/drawing/2014/main" id="{74CE3B90-2AC1-EE61-F67B-B114C4A78F6C}"/>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grpSp>
      <p:grpSp>
        <p:nvGrpSpPr>
          <p:cNvPr id="32" name="Group 135">
            <a:extLst>
              <a:ext uri="{FF2B5EF4-FFF2-40B4-BE49-F238E27FC236}">
                <a16:creationId xmlns:a16="http://schemas.microsoft.com/office/drawing/2014/main" id="{CEB3F766-A001-AE31-7A0B-5B2534FDC0F2}"/>
              </a:ext>
            </a:extLst>
          </p:cNvPr>
          <p:cNvGrpSpPr/>
          <p:nvPr/>
        </p:nvGrpSpPr>
        <p:grpSpPr>
          <a:xfrm>
            <a:off x="2865247" y="3757501"/>
            <a:ext cx="608584" cy="608583"/>
            <a:chOff x="9871092" y="1155657"/>
            <a:chExt cx="1119116" cy="1119112"/>
          </a:xfrm>
        </p:grpSpPr>
        <p:sp>
          <p:nvSpPr>
            <p:cNvPr id="33" name="Oval 32">
              <a:extLst>
                <a:ext uri="{FF2B5EF4-FFF2-40B4-BE49-F238E27FC236}">
                  <a16:creationId xmlns:a16="http://schemas.microsoft.com/office/drawing/2014/main" id="{7B209803-F935-0BBD-9080-DAB367F6F1F1}"/>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algn="ctr" defTabSz="584933">
                <a:defRPr/>
              </a:pPr>
              <a:endParaRPr lang="en-US" sz="921" kern="0">
                <a:solidFill>
                  <a:srgbClr val="005758"/>
                </a:solidFill>
                <a:latin typeface="TWK Everett" panose="020B0204000000000000"/>
                <a:cs typeface="Arial" panose="020B0604020202020204" pitchFamily="34" charset="0"/>
                <a:sym typeface="TWK Everett" panose="020B0204000000000000" pitchFamily="34" charset="0"/>
              </a:endParaRPr>
            </a:p>
          </p:txBody>
        </p:sp>
        <p:sp>
          <p:nvSpPr>
            <p:cNvPr id="34" name="Rectangle: Rounded Corners 164">
              <a:extLst>
                <a:ext uri="{FF2B5EF4-FFF2-40B4-BE49-F238E27FC236}">
                  <a16:creationId xmlns:a16="http://schemas.microsoft.com/office/drawing/2014/main" id="{734A34A9-C9A8-E903-F6BC-E98DFBBB5350}"/>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sp>
          <p:nvSpPr>
            <p:cNvPr id="35" name="Rectangle: Rounded Corners 165">
              <a:extLst>
                <a:ext uri="{FF2B5EF4-FFF2-40B4-BE49-F238E27FC236}">
                  <a16:creationId xmlns:a16="http://schemas.microsoft.com/office/drawing/2014/main" id="{6A54131E-525C-CFE6-368E-3B1F833CC56E}"/>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grpSp>
      <p:grpSp>
        <p:nvGrpSpPr>
          <p:cNvPr id="36" name="Group 135">
            <a:extLst>
              <a:ext uri="{FF2B5EF4-FFF2-40B4-BE49-F238E27FC236}">
                <a16:creationId xmlns:a16="http://schemas.microsoft.com/office/drawing/2014/main" id="{58F3A1B3-D10E-3402-C662-07C6E62BCBF8}"/>
              </a:ext>
            </a:extLst>
          </p:cNvPr>
          <p:cNvGrpSpPr/>
          <p:nvPr/>
        </p:nvGrpSpPr>
        <p:grpSpPr>
          <a:xfrm>
            <a:off x="3462015" y="5141495"/>
            <a:ext cx="608584" cy="608583"/>
            <a:chOff x="9871092" y="1155657"/>
            <a:chExt cx="1119116" cy="1119112"/>
          </a:xfrm>
        </p:grpSpPr>
        <p:sp>
          <p:nvSpPr>
            <p:cNvPr id="37" name="Oval 36">
              <a:extLst>
                <a:ext uri="{FF2B5EF4-FFF2-40B4-BE49-F238E27FC236}">
                  <a16:creationId xmlns:a16="http://schemas.microsoft.com/office/drawing/2014/main" id="{3159D49E-89BC-DC1B-21EC-90DD34225C77}"/>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algn="ctr" defTabSz="584933">
                <a:defRPr/>
              </a:pPr>
              <a:endParaRPr lang="en-US" sz="921" kern="0">
                <a:solidFill>
                  <a:srgbClr val="005758"/>
                </a:solidFill>
                <a:latin typeface="TWK Everett" panose="020B0204000000000000"/>
                <a:cs typeface="Arial" panose="020B0604020202020204" pitchFamily="34" charset="0"/>
                <a:sym typeface="TWK Everett" panose="020B0204000000000000" pitchFamily="34" charset="0"/>
              </a:endParaRPr>
            </a:p>
          </p:txBody>
        </p:sp>
        <p:sp>
          <p:nvSpPr>
            <p:cNvPr id="38" name="Rectangle: Rounded Corners 164">
              <a:extLst>
                <a:ext uri="{FF2B5EF4-FFF2-40B4-BE49-F238E27FC236}">
                  <a16:creationId xmlns:a16="http://schemas.microsoft.com/office/drawing/2014/main" id="{B717BCF0-4BF9-B3DD-8561-32DEA8FF5D00}"/>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sp>
          <p:nvSpPr>
            <p:cNvPr id="39" name="Rectangle: Rounded Corners 165">
              <a:extLst>
                <a:ext uri="{FF2B5EF4-FFF2-40B4-BE49-F238E27FC236}">
                  <a16:creationId xmlns:a16="http://schemas.microsoft.com/office/drawing/2014/main" id="{0B88C689-9AB4-A08F-02C0-9D68D72ADD97}"/>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grpSp>
      <p:grpSp>
        <p:nvGrpSpPr>
          <p:cNvPr id="40" name="Group 135">
            <a:extLst>
              <a:ext uri="{FF2B5EF4-FFF2-40B4-BE49-F238E27FC236}">
                <a16:creationId xmlns:a16="http://schemas.microsoft.com/office/drawing/2014/main" id="{2B7F4E35-428A-EC59-F6C9-B704FC5AD2B8}"/>
              </a:ext>
            </a:extLst>
          </p:cNvPr>
          <p:cNvGrpSpPr/>
          <p:nvPr/>
        </p:nvGrpSpPr>
        <p:grpSpPr>
          <a:xfrm flipH="1">
            <a:off x="5348590" y="2400149"/>
            <a:ext cx="608584" cy="608583"/>
            <a:chOff x="9871092" y="1155657"/>
            <a:chExt cx="1119116" cy="1119112"/>
          </a:xfrm>
        </p:grpSpPr>
        <p:sp>
          <p:nvSpPr>
            <p:cNvPr id="41" name="Oval 40">
              <a:extLst>
                <a:ext uri="{FF2B5EF4-FFF2-40B4-BE49-F238E27FC236}">
                  <a16:creationId xmlns:a16="http://schemas.microsoft.com/office/drawing/2014/main" id="{75C7928F-D8B0-893F-8D68-945B5203A1A5}"/>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algn="ctr" defTabSz="584933">
                <a:defRPr/>
              </a:pPr>
              <a:endParaRPr lang="en-US" sz="921" kern="0">
                <a:solidFill>
                  <a:srgbClr val="005758"/>
                </a:solidFill>
                <a:latin typeface="TWK Everett" panose="020B0204000000000000"/>
                <a:cs typeface="Arial" panose="020B0604020202020204" pitchFamily="34" charset="0"/>
                <a:sym typeface="TWK Everett" panose="020B0204000000000000" pitchFamily="34" charset="0"/>
              </a:endParaRPr>
            </a:p>
          </p:txBody>
        </p:sp>
        <p:sp>
          <p:nvSpPr>
            <p:cNvPr id="42" name="Rectangle: Rounded Corners 164">
              <a:extLst>
                <a:ext uri="{FF2B5EF4-FFF2-40B4-BE49-F238E27FC236}">
                  <a16:creationId xmlns:a16="http://schemas.microsoft.com/office/drawing/2014/main" id="{6429A448-5173-B1A0-888A-585A82996C0C}"/>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sp>
          <p:nvSpPr>
            <p:cNvPr id="43" name="Rectangle: Rounded Corners 165">
              <a:extLst>
                <a:ext uri="{FF2B5EF4-FFF2-40B4-BE49-F238E27FC236}">
                  <a16:creationId xmlns:a16="http://schemas.microsoft.com/office/drawing/2014/main" id="{3B810BD3-6A09-83DC-300A-77E75998679A}"/>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grpSp>
      <p:grpSp>
        <p:nvGrpSpPr>
          <p:cNvPr id="44" name="Group 135">
            <a:extLst>
              <a:ext uri="{FF2B5EF4-FFF2-40B4-BE49-F238E27FC236}">
                <a16:creationId xmlns:a16="http://schemas.microsoft.com/office/drawing/2014/main" id="{C1F9B2E5-0E24-F25B-1711-1ABD087B0627}"/>
              </a:ext>
            </a:extLst>
          </p:cNvPr>
          <p:cNvGrpSpPr/>
          <p:nvPr/>
        </p:nvGrpSpPr>
        <p:grpSpPr>
          <a:xfrm flipH="1">
            <a:off x="5897481" y="3757501"/>
            <a:ext cx="608584" cy="608583"/>
            <a:chOff x="9871092" y="1155657"/>
            <a:chExt cx="1119116" cy="1119112"/>
          </a:xfrm>
        </p:grpSpPr>
        <p:sp>
          <p:nvSpPr>
            <p:cNvPr id="45" name="Oval 44">
              <a:extLst>
                <a:ext uri="{FF2B5EF4-FFF2-40B4-BE49-F238E27FC236}">
                  <a16:creationId xmlns:a16="http://schemas.microsoft.com/office/drawing/2014/main" id="{551EE93C-F8E7-B603-4597-97C35B841681}"/>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algn="ctr" defTabSz="584933">
                <a:defRPr/>
              </a:pPr>
              <a:endParaRPr lang="en-US" sz="921" kern="0">
                <a:solidFill>
                  <a:srgbClr val="005758"/>
                </a:solidFill>
                <a:latin typeface="TWK Everett" panose="020B0204000000000000"/>
                <a:cs typeface="Arial" panose="020B0604020202020204" pitchFamily="34" charset="0"/>
                <a:sym typeface="TWK Everett" panose="020B0204000000000000" pitchFamily="34" charset="0"/>
              </a:endParaRPr>
            </a:p>
          </p:txBody>
        </p:sp>
        <p:sp>
          <p:nvSpPr>
            <p:cNvPr id="46" name="Rectangle: Rounded Corners 164">
              <a:extLst>
                <a:ext uri="{FF2B5EF4-FFF2-40B4-BE49-F238E27FC236}">
                  <a16:creationId xmlns:a16="http://schemas.microsoft.com/office/drawing/2014/main" id="{F9F0C7B2-F38C-1575-157A-9AE4B398EEAC}"/>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sp>
          <p:nvSpPr>
            <p:cNvPr id="47" name="Rectangle: Rounded Corners 165">
              <a:extLst>
                <a:ext uri="{FF2B5EF4-FFF2-40B4-BE49-F238E27FC236}">
                  <a16:creationId xmlns:a16="http://schemas.microsoft.com/office/drawing/2014/main" id="{982F84AB-DF5F-AC21-06D2-FC9BBB6DE831}"/>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grpSp>
      <p:grpSp>
        <p:nvGrpSpPr>
          <p:cNvPr id="48" name="Group 135">
            <a:extLst>
              <a:ext uri="{FF2B5EF4-FFF2-40B4-BE49-F238E27FC236}">
                <a16:creationId xmlns:a16="http://schemas.microsoft.com/office/drawing/2014/main" id="{F9A4DCD7-D4E7-2ADB-912C-0916F5D7CD30}"/>
              </a:ext>
            </a:extLst>
          </p:cNvPr>
          <p:cNvGrpSpPr/>
          <p:nvPr/>
        </p:nvGrpSpPr>
        <p:grpSpPr>
          <a:xfrm flipH="1">
            <a:off x="5348590" y="5141495"/>
            <a:ext cx="608584" cy="608583"/>
            <a:chOff x="9871092" y="1155657"/>
            <a:chExt cx="1119116" cy="1119112"/>
          </a:xfrm>
        </p:grpSpPr>
        <p:sp>
          <p:nvSpPr>
            <p:cNvPr id="49" name="Oval 48">
              <a:extLst>
                <a:ext uri="{FF2B5EF4-FFF2-40B4-BE49-F238E27FC236}">
                  <a16:creationId xmlns:a16="http://schemas.microsoft.com/office/drawing/2014/main" id="{20D2FF63-8862-84C1-F698-D00899349294}"/>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algn="ctr" defTabSz="584933">
                <a:defRPr/>
              </a:pPr>
              <a:endParaRPr lang="en-US" sz="921" kern="0">
                <a:solidFill>
                  <a:srgbClr val="005758"/>
                </a:solidFill>
                <a:latin typeface="TWK Everett" panose="020B0204000000000000"/>
                <a:cs typeface="Arial" panose="020B0604020202020204" pitchFamily="34" charset="0"/>
                <a:sym typeface="TWK Everett" panose="020B0204000000000000" pitchFamily="34" charset="0"/>
              </a:endParaRPr>
            </a:p>
          </p:txBody>
        </p:sp>
        <p:sp>
          <p:nvSpPr>
            <p:cNvPr id="50" name="Rectangle: Rounded Corners 164">
              <a:extLst>
                <a:ext uri="{FF2B5EF4-FFF2-40B4-BE49-F238E27FC236}">
                  <a16:creationId xmlns:a16="http://schemas.microsoft.com/office/drawing/2014/main" id="{1720B5B8-F7E7-9AE4-C44B-6ADAD3116F10}"/>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sp>
          <p:nvSpPr>
            <p:cNvPr id="51" name="Rectangle: Rounded Corners 165">
              <a:extLst>
                <a:ext uri="{FF2B5EF4-FFF2-40B4-BE49-F238E27FC236}">
                  <a16:creationId xmlns:a16="http://schemas.microsoft.com/office/drawing/2014/main" id="{F2C7E03A-2D23-E532-806E-0DA8312876AD}"/>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grpSp>
      <p:sp>
        <p:nvSpPr>
          <p:cNvPr id="55" name="Dark inner circle">
            <a:extLst>
              <a:ext uri="{FF2B5EF4-FFF2-40B4-BE49-F238E27FC236}">
                <a16:creationId xmlns:a16="http://schemas.microsoft.com/office/drawing/2014/main" id="{DA08411D-3FE5-D56F-36FC-3C6E3CCD1BDC}"/>
              </a:ext>
            </a:extLst>
          </p:cNvPr>
          <p:cNvSpPr/>
          <p:nvPr/>
        </p:nvSpPr>
        <p:spPr>
          <a:xfrm>
            <a:off x="3801738" y="3207276"/>
            <a:ext cx="1709028" cy="1709036"/>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rgbClr val="FFFFFF"/>
          </a:solidFill>
          <a:ln w="5808" cap="flat">
            <a:noFill/>
            <a:prstDash val="solid"/>
            <a:miter/>
          </a:ln>
          <a:effectLst>
            <a:outerShdw blurRad="50800" dist="38100" dir="2700000" algn="tl" rotWithShape="0">
              <a:prstClr val="black">
                <a:alpha val="10000"/>
              </a:prstClr>
            </a:outerShdw>
          </a:effectLst>
        </p:spPr>
        <p:txBody>
          <a:bodyPr rtlCol="0" anchor="ctr"/>
          <a:lstStyle/>
          <a:p>
            <a:pPr marL="0" marR="0" lvl="0" indent="0" defTabSz="767913" eaLnBrk="1" fontAlgn="auto" latinLnBrk="0" hangingPunct="1">
              <a:lnSpc>
                <a:spcPct val="100000"/>
              </a:lnSpc>
              <a:spcBef>
                <a:spcPts val="0"/>
              </a:spcBef>
              <a:spcAft>
                <a:spcPts val="0"/>
              </a:spcAft>
              <a:buClrTx/>
              <a:buSzTx/>
              <a:buFontTx/>
              <a:buNone/>
              <a:tabLst/>
              <a:defRPr/>
            </a:pPr>
            <a:endParaRPr kumimoji="0" lang="en-US" sz="1512" b="0" i="0" u="none" strike="noStrike" kern="0" cap="none" spc="0" normalizeH="0" baseline="0" noProof="0">
              <a:ln>
                <a:noFill/>
              </a:ln>
              <a:solidFill>
                <a:srgbClr val="005758"/>
              </a:solidFill>
              <a:effectLst/>
              <a:uLnTx/>
              <a:uFillTx/>
              <a:latin typeface="TWK Everett" panose="020B0204000000000000"/>
              <a:cs typeface="Arial" panose="020B0604020202020204" pitchFamily="34" charset="0"/>
              <a:sym typeface="TWK Everett" panose="020B0204000000000000" pitchFamily="34" charset="0"/>
            </a:endParaRPr>
          </a:p>
        </p:txBody>
      </p:sp>
      <p:sp>
        <p:nvSpPr>
          <p:cNvPr id="56" name="TextBox 55">
            <a:extLst>
              <a:ext uri="{FF2B5EF4-FFF2-40B4-BE49-F238E27FC236}">
                <a16:creationId xmlns:a16="http://schemas.microsoft.com/office/drawing/2014/main" id="{92D10708-7BC7-CCF9-E02C-017E1A6BBB09}"/>
              </a:ext>
            </a:extLst>
          </p:cNvPr>
          <p:cNvSpPr txBox="1"/>
          <p:nvPr/>
        </p:nvSpPr>
        <p:spPr>
          <a:xfrm>
            <a:off x="2114744" y="5214954"/>
            <a:ext cx="1285917" cy="461665"/>
          </a:xfrm>
          <a:prstGeom prst="rect">
            <a:avLst/>
          </a:prstGeom>
          <a:noFill/>
        </p:spPr>
        <p:txBody>
          <a:bodyPr wrap="square" rtlCol="0" anchor="ctr">
            <a:spAutoFit/>
          </a:bodyPr>
          <a:lstStyle>
            <a:defPPr>
              <a:defRPr lang="en-US"/>
            </a:defPPr>
            <a:lvl1pPr lvl="0" algn="r">
              <a:spcAft>
                <a:spcPts val="600"/>
              </a:spcAft>
              <a:buClr>
                <a:srgbClr val="000000"/>
              </a:buClr>
              <a:defRPr sz="1000" b="1" kern="0">
                <a:solidFill>
                  <a:schemeClr val="bg2"/>
                </a:solidFill>
                <a:cs typeface="TWK Everett" panose="020B0204000000000000" pitchFamily="34" charset="0"/>
              </a:defRPr>
            </a:lvl1pPr>
          </a:lstStyle>
          <a:p>
            <a:pPr>
              <a:defRPr/>
            </a:pPr>
            <a:r>
              <a:rPr lang="en-US" sz="1200">
                <a:solidFill>
                  <a:schemeClr val="accent1"/>
                </a:solidFill>
                <a:latin typeface="TWK Everett" panose="020B0204000000000000"/>
                <a:cs typeface="Arial" panose="020B0604020202020204" pitchFamily="34" charset="0"/>
                <a:sym typeface="TWK Everett" panose="020B0204000000000000" pitchFamily="34" charset="0"/>
              </a:rPr>
              <a:t>Configuration </a:t>
            </a:r>
            <a:br>
              <a:rPr lang="en-US" sz="1200">
                <a:solidFill>
                  <a:schemeClr val="accent1"/>
                </a:solidFill>
                <a:latin typeface="TWK Everett" panose="020B0204000000000000"/>
                <a:cs typeface="Arial" panose="020B0604020202020204" pitchFamily="34" charset="0"/>
                <a:sym typeface="TWK Everett" panose="020B0204000000000000" pitchFamily="34" charset="0"/>
              </a:rPr>
            </a:br>
            <a:r>
              <a:rPr lang="en-US" sz="1200">
                <a:solidFill>
                  <a:schemeClr val="accent1"/>
                </a:solidFill>
                <a:latin typeface="TWK Everett" panose="020B0204000000000000"/>
                <a:cs typeface="Arial" panose="020B0604020202020204" pitchFamily="34" charset="0"/>
                <a:sym typeface="TWK Everett" panose="020B0204000000000000" pitchFamily="34" charset="0"/>
              </a:rPr>
              <a:t>and integration</a:t>
            </a:r>
          </a:p>
        </p:txBody>
      </p:sp>
      <p:sp>
        <p:nvSpPr>
          <p:cNvPr id="57" name="TextBox 56">
            <a:extLst>
              <a:ext uri="{FF2B5EF4-FFF2-40B4-BE49-F238E27FC236}">
                <a16:creationId xmlns:a16="http://schemas.microsoft.com/office/drawing/2014/main" id="{010F88D0-4A2A-8D8C-E238-3B4FFACFDD8A}"/>
              </a:ext>
            </a:extLst>
          </p:cNvPr>
          <p:cNvSpPr txBox="1"/>
          <p:nvPr/>
        </p:nvSpPr>
        <p:spPr>
          <a:xfrm>
            <a:off x="1992022" y="2473608"/>
            <a:ext cx="1408639" cy="461665"/>
          </a:xfrm>
          <a:prstGeom prst="rect">
            <a:avLst/>
          </a:prstGeom>
          <a:noFill/>
        </p:spPr>
        <p:txBody>
          <a:bodyPr wrap="square" rtlCol="0" anchor="ctr">
            <a:spAutoFit/>
          </a:bodyPr>
          <a:lstStyle/>
          <a:p>
            <a:pPr algn="r">
              <a:spcAft>
                <a:spcPts val="600"/>
              </a:spcAft>
              <a:buClr>
                <a:srgbClr val="000000"/>
              </a:buClr>
              <a:defRPr/>
            </a:pPr>
            <a:r>
              <a:rPr lang="en-US" sz="1200" b="1" kern="0">
                <a:solidFill>
                  <a:schemeClr val="accent1"/>
                </a:solidFill>
                <a:latin typeface="TWK Everett" panose="020B0204000000000000"/>
                <a:cs typeface="Arial" panose="020B0604020202020204" pitchFamily="34" charset="0"/>
                <a:sym typeface="TWK Everett" panose="020B0204000000000000" pitchFamily="34" charset="0"/>
              </a:rPr>
              <a:t>Managed services and support</a:t>
            </a:r>
          </a:p>
        </p:txBody>
      </p:sp>
      <p:sp>
        <p:nvSpPr>
          <p:cNvPr id="58" name="TextBox 57">
            <a:extLst>
              <a:ext uri="{FF2B5EF4-FFF2-40B4-BE49-F238E27FC236}">
                <a16:creationId xmlns:a16="http://schemas.microsoft.com/office/drawing/2014/main" id="{05A0882D-84F5-3356-A588-2B7E55E8D255}"/>
              </a:ext>
            </a:extLst>
          </p:cNvPr>
          <p:cNvSpPr txBox="1"/>
          <p:nvPr/>
        </p:nvSpPr>
        <p:spPr>
          <a:xfrm>
            <a:off x="1617719" y="3830960"/>
            <a:ext cx="1187311" cy="461665"/>
          </a:xfrm>
          <a:prstGeom prst="rect">
            <a:avLst/>
          </a:prstGeom>
          <a:noFill/>
        </p:spPr>
        <p:txBody>
          <a:bodyPr wrap="square" rtlCol="0" anchor="ctr">
            <a:spAutoFit/>
          </a:bodyPr>
          <a:lstStyle>
            <a:defPPr>
              <a:defRPr lang="en-US"/>
            </a:defPPr>
            <a:lvl1pPr lvl="0" algn="r">
              <a:spcAft>
                <a:spcPts val="600"/>
              </a:spcAft>
              <a:buClr>
                <a:srgbClr val="000000"/>
              </a:buClr>
              <a:defRPr sz="1000" b="1" kern="0">
                <a:solidFill>
                  <a:schemeClr val="bg2"/>
                </a:solidFill>
                <a:cs typeface="TWK Everett" panose="020B0204000000000000" pitchFamily="34" charset="0"/>
              </a:defRPr>
            </a:lvl1pPr>
          </a:lstStyle>
          <a:p>
            <a:pPr>
              <a:defRPr/>
            </a:pPr>
            <a:r>
              <a:rPr lang="en-US" sz="1200">
                <a:solidFill>
                  <a:schemeClr val="accent1"/>
                </a:solidFill>
                <a:latin typeface="TWK Everett" panose="020B0204000000000000"/>
                <a:cs typeface="Arial" panose="020B0604020202020204" pitchFamily="34" charset="0"/>
                <a:sym typeface="TWK Everett" panose="020B0204000000000000" pitchFamily="34" charset="0"/>
              </a:rPr>
              <a:t>Professional services</a:t>
            </a:r>
          </a:p>
        </p:txBody>
      </p:sp>
      <p:sp>
        <p:nvSpPr>
          <p:cNvPr id="59" name="TextBox 58">
            <a:extLst>
              <a:ext uri="{FF2B5EF4-FFF2-40B4-BE49-F238E27FC236}">
                <a16:creationId xmlns:a16="http://schemas.microsoft.com/office/drawing/2014/main" id="{05A0D77D-6C5F-497C-360F-2EA07771FAAD}"/>
              </a:ext>
            </a:extLst>
          </p:cNvPr>
          <p:cNvSpPr txBox="1"/>
          <p:nvPr/>
        </p:nvSpPr>
        <p:spPr>
          <a:xfrm>
            <a:off x="5950287" y="2473608"/>
            <a:ext cx="1315620" cy="461665"/>
          </a:xfrm>
          <a:prstGeom prst="rect">
            <a:avLst/>
          </a:prstGeom>
          <a:noFill/>
        </p:spPr>
        <p:txBody>
          <a:bodyPr wrap="square" rtlCol="0" anchor="ctr">
            <a:spAutoFit/>
          </a:bodyPr>
          <a:lstStyle>
            <a:defPPr>
              <a:defRPr lang="en-US"/>
            </a:defPPr>
            <a:lvl1pPr lvl="0" algn="r">
              <a:spcAft>
                <a:spcPts val="600"/>
              </a:spcAft>
              <a:buClr>
                <a:srgbClr val="000000"/>
              </a:buClr>
              <a:defRPr sz="1000" b="1" kern="0">
                <a:solidFill>
                  <a:schemeClr val="bg2"/>
                </a:solidFill>
                <a:cs typeface="TWK Everett" panose="020B0204000000000000" pitchFamily="34" charset="0"/>
              </a:defRPr>
            </a:lvl1pPr>
          </a:lstStyle>
          <a:p>
            <a:pPr algn="l">
              <a:defRPr/>
            </a:pPr>
            <a:r>
              <a:rPr lang="en-US" sz="1200">
                <a:solidFill>
                  <a:schemeClr val="accent1"/>
                </a:solidFill>
                <a:latin typeface="TWK Everett" panose="020B0204000000000000"/>
                <a:cs typeface="Arial" panose="020B0604020202020204" pitchFamily="34" charset="0"/>
                <a:sym typeface="TWK Everett" panose="020B0204000000000000" pitchFamily="34" charset="0"/>
              </a:rPr>
              <a:t>Training </a:t>
            </a:r>
            <a:br>
              <a:rPr lang="en-US" sz="1200">
                <a:solidFill>
                  <a:schemeClr val="accent1"/>
                </a:solidFill>
                <a:latin typeface="TWK Everett" panose="020B0204000000000000"/>
                <a:cs typeface="Arial" panose="020B0604020202020204" pitchFamily="34" charset="0"/>
                <a:sym typeface="TWK Everett" panose="020B0204000000000000" pitchFamily="34" charset="0"/>
              </a:rPr>
            </a:br>
            <a:r>
              <a:rPr lang="en-US" sz="1200">
                <a:solidFill>
                  <a:schemeClr val="accent1"/>
                </a:solidFill>
                <a:latin typeface="TWK Everett" panose="020B0204000000000000"/>
                <a:cs typeface="Arial" panose="020B0604020202020204" pitchFamily="34" charset="0"/>
                <a:sym typeface="TWK Everett" panose="020B0204000000000000" pitchFamily="34" charset="0"/>
              </a:rPr>
              <a:t>and education</a:t>
            </a:r>
          </a:p>
        </p:txBody>
      </p:sp>
      <p:sp>
        <p:nvSpPr>
          <p:cNvPr id="60" name="TextBox 59">
            <a:extLst>
              <a:ext uri="{FF2B5EF4-FFF2-40B4-BE49-F238E27FC236}">
                <a16:creationId xmlns:a16="http://schemas.microsoft.com/office/drawing/2014/main" id="{1838A2A3-420C-748F-1E02-4756C172D976}"/>
              </a:ext>
            </a:extLst>
          </p:cNvPr>
          <p:cNvSpPr txBox="1"/>
          <p:nvPr/>
        </p:nvSpPr>
        <p:spPr>
          <a:xfrm>
            <a:off x="6515133" y="3738627"/>
            <a:ext cx="1011124" cy="646331"/>
          </a:xfrm>
          <a:prstGeom prst="rect">
            <a:avLst/>
          </a:prstGeom>
          <a:noFill/>
        </p:spPr>
        <p:txBody>
          <a:bodyPr wrap="square" rtlCol="0" anchor="ctr">
            <a:spAutoFit/>
          </a:bodyPr>
          <a:lstStyle>
            <a:defPPr>
              <a:defRPr lang="en-US"/>
            </a:defPPr>
            <a:lvl1pPr lvl="0">
              <a:spcAft>
                <a:spcPts val="600"/>
              </a:spcAft>
              <a:buClr>
                <a:srgbClr val="000000"/>
              </a:buClr>
              <a:defRPr sz="1000" b="1" kern="0">
                <a:solidFill>
                  <a:schemeClr val="bg2"/>
                </a:solidFill>
                <a:cs typeface="TWK Everett" panose="020B0204000000000000" pitchFamily="34" charset="0"/>
              </a:defRPr>
            </a:lvl1pPr>
          </a:lstStyle>
          <a:p>
            <a:pPr>
              <a:defRPr/>
            </a:pPr>
            <a:r>
              <a:rPr lang="en-US" sz="1200">
                <a:solidFill>
                  <a:schemeClr val="accent1"/>
                </a:solidFill>
                <a:latin typeface="TWK Everett" panose="020B0204000000000000"/>
                <a:cs typeface="Arial" panose="020B0604020202020204" pitchFamily="34" charset="0"/>
                <a:sym typeface="TWK Everett" panose="020B0204000000000000" pitchFamily="34" charset="0"/>
              </a:rPr>
              <a:t>Pre-sales support </a:t>
            </a:r>
            <a:br>
              <a:rPr lang="en-US" sz="1200">
                <a:solidFill>
                  <a:schemeClr val="accent1"/>
                </a:solidFill>
                <a:latin typeface="TWK Everett" panose="020B0204000000000000"/>
                <a:cs typeface="Arial" panose="020B0604020202020204" pitchFamily="34" charset="0"/>
                <a:sym typeface="TWK Everett" panose="020B0204000000000000" pitchFamily="34" charset="0"/>
              </a:rPr>
            </a:br>
            <a:r>
              <a:rPr lang="en-US" sz="1200">
                <a:solidFill>
                  <a:schemeClr val="accent1"/>
                </a:solidFill>
                <a:latin typeface="TWK Everett" panose="020B0204000000000000"/>
                <a:cs typeface="Arial" panose="020B0604020202020204" pitchFamily="34" charset="0"/>
                <a:sym typeface="TWK Everett" panose="020B0204000000000000" pitchFamily="34" charset="0"/>
              </a:rPr>
              <a:t>and design</a:t>
            </a:r>
          </a:p>
        </p:txBody>
      </p:sp>
      <p:sp>
        <p:nvSpPr>
          <p:cNvPr id="61" name="TextBox 60">
            <a:extLst>
              <a:ext uri="{FF2B5EF4-FFF2-40B4-BE49-F238E27FC236}">
                <a16:creationId xmlns:a16="http://schemas.microsoft.com/office/drawing/2014/main" id="{0C3E080F-6593-DFAD-8DF7-02F56FCE784D}"/>
              </a:ext>
            </a:extLst>
          </p:cNvPr>
          <p:cNvSpPr txBox="1"/>
          <p:nvPr/>
        </p:nvSpPr>
        <p:spPr>
          <a:xfrm>
            <a:off x="5963395" y="5214954"/>
            <a:ext cx="1042162" cy="461665"/>
          </a:xfrm>
          <a:prstGeom prst="rect">
            <a:avLst/>
          </a:prstGeom>
          <a:noFill/>
        </p:spPr>
        <p:txBody>
          <a:bodyPr wrap="square" rtlCol="0" anchor="ctr">
            <a:spAutoFit/>
          </a:bodyPr>
          <a:lstStyle>
            <a:defPPr>
              <a:defRPr lang="en-US"/>
            </a:defPPr>
            <a:lvl1pPr lvl="0">
              <a:spcAft>
                <a:spcPts val="600"/>
              </a:spcAft>
              <a:buClr>
                <a:srgbClr val="000000"/>
              </a:buClr>
              <a:defRPr sz="1000" b="1" kern="0">
                <a:solidFill>
                  <a:schemeClr val="bg2"/>
                </a:solidFill>
                <a:cs typeface="TWK Everett" panose="020B0204000000000000" pitchFamily="34" charset="0"/>
              </a:defRPr>
            </a:lvl1pPr>
          </a:lstStyle>
          <a:p>
            <a:pPr>
              <a:defRPr/>
            </a:pPr>
            <a:r>
              <a:rPr lang="en-US" sz="1200">
                <a:solidFill>
                  <a:schemeClr val="accent1"/>
                </a:solidFill>
                <a:latin typeface="TWK Everett" panose="020B0204000000000000"/>
                <a:cs typeface="Arial" panose="020B0604020202020204" pitchFamily="34" charset="0"/>
                <a:sym typeface="TWK Everett" panose="020B0204000000000000" pitchFamily="34" charset="0"/>
              </a:rPr>
              <a:t>Solutions centers</a:t>
            </a:r>
          </a:p>
        </p:txBody>
      </p:sp>
      <p:sp>
        <p:nvSpPr>
          <p:cNvPr id="62" name="Rectangle 61">
            <a:extLst>
              <a:ext uri="{FF2B5EF4-FFF2-40B4-BE49-F238E27FC236}">
                <a16:creationId xmlns:a16="http://schemas.microsoft.com/office/drawing/2014/main" id="{DB59FAEE-C219-C833-F4FD-1A4B2CEDC7A4}"/>
              </a:ext>
            </a:extLst>
          </p:cNvPr>
          <p:cNvSpPr/>
          <p:nvPr/>
        </p:nvSpPr>
        <p:spPr>
          <a:xfrm>
            <a:off x="3932355" y="3931082"/>
            <a:ext cx="1426770" cy="558776"/>
          </a:xfrm>
          <a:prstGeom prst="rect">
            <a:avLst/>
          </a:prstGeom>
        </p:spPr>
        <p:txBody>
          <a:bodyPr anchor="ctr"/>
          <a:lstStyle/>
          <a:p>
            <a:pPr algn="ctr" defTabSz="584933">
              <a:lnSpc>
                <a:spcPct val="90000"/>
              </a:lnSpc>
              <a:spcBef>
                <a:spcPct val="0"/>
              </a:spcBef>
              <a:defRPr/>
            </a:pPr>
            <a:r>
              <a:rPr lang="en-US" sz="1100" b="1" kern="0" spc="-25">
                <a:solidFill>
                  <a:srgbClr val="003030"/>
                </a:solidFill>
                <a:latin typeface="TWK Everett" panose="020B0204000000000000"/>
                <a:cs typeface="Arial" panose="020B0604020202020204" pitchFamily="34" charset="0"/>
              </a:rPr>
              <a:t>Service offerings for: </a:t>
            </a:r>
            <a:r>
              <a:rPr lang="en-US" sz="1100" kern="0" spc="-25">
                <a:solidFill>
                  <a:srgbClr val="003030"/>
                </a:solidFill>
                <a:latin typeface="TWK Everett" panose="020B0204000000000000"/>
                <a:cs typeface="Arial" panose="020B0604020202020204" pitchFamily="34" charset="0"/>
              </a:rPr>
              <a:t>Cloud, security and Data &amp; IoT</a:t>
            </a:r>
          </a:p>
        </p:txBody>
      </p:sp>
      <p:pic>
        <p:nvPicPr>
          <p:cNvPr id="63" name="Picture 62" descr="Logo&#10;&#10;Description automatically generated">
            <a:extLst>
              <a:ext uri="{FF2B5EF4-FFF2-40B4-BE49-F238E27FC236}">
                <a16:creationId xmlns:a16="http://schemas.microsoft.com/office/drawing/2014/main" id="{AE55402E-CDA3-74F3-41B3-23608344030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23987" y="3665261"/>
            <a:ext cx="1264528" cy="243284"/>
          </a:xfrm>
          <a:prstGeom prst="rect">
            <a:avLst/>
          </a:prstGeom>
        </p:spPr>
      </p:pic>
      <p:grpSp>
        <p:nvGrpSpPr>
          <p:cNvPr id="64" name="Group 63">
            <a:extLst>
              <a:ext uri="{FF2B5EF4-FFF2-40B4-BE49-F238E27FC236}">
                <a16:creationId xmlns:a16="http://schemas.microsoft.com/office/drawing/2014/main" id="{24DF5177-02C7-F23A-6E80-A7BE3EC57906}"/>
              </a:ext>
            </a:extLst>
          </p:cNvPr>
          <p:cNvGrpSpPr/>
          <p:nvPr/>
        </p:nvGrpSpPr>
        <p:grpSpPr>
          <a:xfrm>
            <a:off x="3033262" y="3928760"/>
            <a:ext cx="272554" cy="266064"/>
            <a:chOff x="4504234" y="2290326"/>
            <a:chExt cx="200025" cy="195262"/>
          </a:xfrm>
        </p:grpSpPr>
        <p:sp>
          <p:nvSpPr>
            <p:cNvPr id="65" name="Freeform: Shape 759">
              <a:extLst>
                <a:ext uri="{FF2B5EF4-FFF2-40B4-BE49-F238E27FC236}">
                  <a16:creationId xmlns:a16="http://schemas.microsoft.com/office/drawing/2014/main" id="{8497D9D7-0167-281B-6C10-75D13DDBA3A3}"/>
                </a:ext>
              </a:extLst>
            </p:cNvPr>
            <p:cNvSpPr/>
            <p:nvPr/>
          </p:nvSpPr>
          <p:spPr>
            <a:xfrm>
              <a:off x="4504234" y="2290326"/>
              <a:ext cx="57150" cy="28575"/>
            </a:xfrm>
            <a:custGeom>
              <a:avLst/>
              <a:gdLst>
                <a:gd name="connsiteX0" fmla="*/ 28575 w 57150"/>
                <a:gd name="connsiteY0" fmla="*/ 28575 h 28575"/>
                <a:gd name="connsiteX1" fmla="*/ 57150 w 57150"/>
                <a:gd name="connsiteY1" fmla="*/ 14288 h 28575"/>
                <a:gd name="connsiteX2" fmla="*/ 28575 w 57150"/>
                <a:gd name="connsiteY2" fmla="*/ 0 h 28575"/>
                <a:gd name="connsiteX3" fmla="*/ 0 w 57150"/>
                <a:gd name="connsiteY3" fmla="*/ 14288 h 28575"/>
                <a:gd name="connsiteX4" fmla="*/ 28575 w 57150"/>
                <a:gd name="connsiteY4" fmla="*/ 28575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28575">
                  <a:moveTo>
                    <a:pt x="28575" y="28575"/>
                  </a:moveTo>
                  <a:cubicBezTo>
                    <a:pt x="44768" y="28575"/>
                    <a:pt x="57150" y="21908"/>
                    <a:pt x="57150" y="14288"/>
                  </a:cubicBezTo>
                  <a:cubicBezTo>
                    <a:pt x="57150" y="6668"/>
                    <a:pt x="44768" y="0"/>
                    <a:pt x="28575" y="0"/>
                  </a:cubicBezTo>
                  <a:cubicBezTo>
                    <a:pt x="12382" y="0"/>
                    <a:pt x="0" y="6668"/>
                    <a:pt x="0" y="14288"/>
                  </a:cubicBezTo>
                  <a:cubicBezTo>
                    <a:pt x="0" y="21908"/>
                    <a:pt x="12382" y="28575"/>
                    <a:pt x="28575" y="28575"/>
                  </a:cubicBezTo>
                  <a:close/>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66" name="Freeform: Shape 760">
              <a:extLst>
                <a:ext uri="{FF2B5EF4-FFF2-40B4-BE49-F238E27FC236}">
                  <a16:creationId xmlns:a16="http://schemas.microsoft.com/office/drawing/2014/main" id="{ABFF5BB6-521E-C28A-824D-FCFFEF3483B2}"/>
                </a:ext>
              </a:extLst>
            </p:cNvPr>
            <p:cNvSpPr/>
            <p:nvPr/>
          </p:nvSpPr>
          <p:spPr>
            <a:xfrm>
              <a:off x="4504234" y="2328426"/>
              <a:ext cx="57150" cy="9525"/>
            </a:xfrm>
            <a:custGeom>
              <a:avLst/>
              <a:gdLst>
                <a:gd name="connsiteX0" fmla="*/ 57150 w 57150"/>
                <a:gd name="connsiteY0" fmla="*/ 0 h 9525"/>
                <a:gd name="connsiteX1" fmla="*/ 28575 w 57150"/>
                <a:gd name="connsiteY1" fmla="*/ 14288 h 9525"/>
                <a:gd name="connsiteX2" fmla="*/ 0 w 57150"/>
                <a:gd name="connsiteY2" fmla="*/ 0 h 9525"/>
              </a:gdLst>
              <a:ahLst/>
              <a:cxnLst>
                <a:cxn ang="0">
                  <a:pos x="connsiteX0" y="connsiteY0"/>
                </a:cxn>
                <a:cxn ang="0">
                  <a:pos x="connsiteX1" y="connsiteY1"/>
                </a:cxn>
                <a:cxn ang="0">
                  <a:pos x="connsiteX2" y="connsiteY2"/>
                </a:cxn>
              </a:cxnLst>
              <a:rect l="l" t="t" r="r" b="b"/>
              <a:pathLst>
                <a:path w="57150" h="9525">
                  <a:moveTo>
                    <a:pt x="57150" y="0"/>
                  </a:moveTo>
                  <a:cubicBezTo>
                    <a:pt x="57150" y="7620"/>
                    <a:pt x="44768" y="14288"/>
                    <a:pt x="28575" y="14288"/>
                  </a:cubicBezTo>
                  <a:cubicBezTo>
                    <a:pt x="12382" y="14288"/>
                    <a:pt x="0" y="7620"/>
                    <a:pt x="0" y="0"/>
                  </a:cubicBez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67" name="Freeform: Shape 761">
              <a:extLst>
                <a:ext uri="{FF2B5EF4-FFF2-40B4-BE49-F238E27FC236}">
                  <a16:creationId xmlns:a16="http://schemas.microsoft.com/office/drawing/2014/main" id="{E58F0D90-5FE4-E616-92AF-FEDFC2D17379}"/>
                </a:ext>
              </a:extLst>
            </p:cNvPr>
            <p:cNvSpPr/>
            <p:nvPr/>
          </p:nvSpPr>
          <p:spPr>
            <a:xfrm>
              <a:off x="4504234" y="2304613"/>
              <a:ext cx="57150" cy="57150"/>
            </a:xfrm>
            <a:custGeom>
              <a:avLst/>
              <a:gdLst>
                <a:gd name="connsiteX0" fmla="*/ 57150 w 57150"/>
                <a:gd name="connsiteY0" fmla="*/ 0 h 57150"/>
                <a:gd name="connsiteX1" fmla="*/ 57150 w 57150"/>
                <a:gd name="connsiteY1" fmla="*/ 47625 h 57150"/>
                <a:gd name="connsiteX2" fmla="*/ 28575 w 57150"/>
                <a:gd name="connsiteY2" fmla="*/ 61913 h 57150"/>
                <a:gd name="connsiteX3" fmla="*/ 0 w 57150"/>
                <a:gd name="connsiteY3" fmla="*/ 47625 h 57150"/>
                <a:gd name="connsiteX4" fmla="*/ 0 w 57150"/>
                <a:gd name="connsiteY4" fmla="*/ 0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0"/>
                  </a:moveTo>
                  <a:lnTo>
                    <a:pt x="57150" y="47625"/>
                  </a:lnTo>
                  <a:cubicBezTo>
                    <a:pt x="57150" y="55245"/>
                    <a:pt x="44768" y="61913"/>
                    <a:pt x="28575" y="61913"/>
                  </a:cubicBezTo>
                  <a:cubicBezTo>
                    <a:pt x="12382" y="61913"/>
                    <a:pt x="0" y="55245"/>
                    <a:pt x="0" y="47625"/>
                  </a:cubicBezTo>
                  <a:lnTo>
                    <a:pt x="0" y="0"/>
                  </a:ln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68" name="Freeform: Shape 762">
              <a:extLst>
                <a:ext uri="{FF2B5EF4-FFF2-40B4-BE49-F238E27FC236}">
                  <a16:creationId xmlns:a16="http://schemas.microsoft.com/office/drawing/2014/main" id="{316A51CE-7916-5C98-A101-754327E33898}"/>
                </a:ext>
              </a:extLst>
            </p:cNvPr>
            <p:cNvSpPr/>
            <p:nvPr/>
          </p:nvSpPr>
          <p:spPr>
            <a:xfrm>
              <a:off x="4647109" y="2290326"/>
              <a:ext cx="57150" cy="28575"/>
            </a:xfrm>
            <a:custGeom>
              <a:avLst/>
              <a:gdLst>
                <a:gd name="connsiteX0" fmla="*/ 28575 w 57150"/>
                <a:gd name="connsiteY0" fmla="*/ 28575 h 28575"/>
                <a:gd name="connsiteX1" fmla="*/ 57150 w 57150"/>
                <a:gd name="connsiteY1" fmla="*/ 14288 h 28575"/>
                <a:gd name="connsiteX2" fmla="*/ 28575 w 57150"/>
                <a:gd name="connsiteY2" fmla="*/ 0 h 28575"/>
                <a:gd name="connsiteX3" fmla="*/ 0 w 57150"/>
                <a:gd name="connsiteY3" fmla="*/ 14288 h 28575"/>
                <a:gd name="connsiteX4" fmla="*/ 28575 w 57150"/>
                <a:gd name="connsiteY4" fmla="*/ 28575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28575">
                  <a:moveTo>
                    <a:pt x="28575" y="28575"/>
                  </a:moveTo>
                  <a:cubicBezTo>
                    <a:pt x="44768" y="28575"/>
                    <a:pt x="57150" y="21908"/>
                    <a:pt x="57150" y="14288"/>
                  </a:cubicBezTo>
                  <a:cubicBezTo>
                    <a:pt x="57150" y="6668"/>
                    <a:pt x="44768" y="0"/>
                    <a:pt x="28575" y="0"/>
                  </a:cubicBezTo>
                  <a:cubicBezTo>
                    <a:pt x="12382" y="0"/>
                    <a:pt x="0" y="6668"/>
                    <a:pt x="0" y="14288"/>
                  </a:cubicBezTo>
                  <a:cubicBezTo>
                    <a:pt x="0" y="21908"/>
                    <a:pt x="12382" y="28575"/>
                    <a:pt x="28575" y="28575"/>
                  </a:cubicBezTo>
                  <a:close/>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69" name="Freeform: Shape 763">
              <a:extLst>
                <a:ext uri="{FF2B5EF4-FFF2-40B4-BE49-F238E27FC236}">
                  <a16:creationId xmlns:a16="http://schemas.microsoft.com/office/drawing/2014/main" id="{1334E0CF-AF0D-F61F-838C-25034B540B4C}"/>
                </a:ext>
              </a:extLst>
            </p:cNvPr>
            <p:cNvSpPr/>
            <p:nvPr/>
          </p:nvSpPr>
          <p:spPr>
            <a:xfrm>
              <a:off x="4647109" y="2328426"/>
              <a:ext cx="57150" cy="9525"/>
            </a:xfrm>
            <a:custGeom>
              <a:avLst/>
              <a:gdLst>
                <a:gd name="connsiteX0" fmla="*/ 57150 w 57150"/>
                <a:gd name="connsiteY0" fmla="*/ 0 h 9525"/>
                <a:gd name="connsiteX1" fmla="*/ 28575 w 57150"/>
                <a:gd name="connsiteY1" fmla="*/ 14288 h 9525"/>
                <a:gd name="connsiteX2" fmla="*/ 0 w 57150"/>
                <a:gd name="connsiteY2" fmla="*/ 0 h 9525"/>
              </a:gdLst>
              <a:ahLst/>
              <a:cxnLst>
                <a:cxn ang="0">
                  <a:pos x="connsiteX0" y="connsiteY0"/>
                </a:cxn>
                <a:cxn ang="0">
                  <a:pos x="connsiteX1" y="connsiteY1"/>
                </a:cxn>
                <a:cxn ang="0">
                  <a:pos x="connsiteX2" y="connsiteY2"/>
                </a:cxn>
              </a:cxnLst>
              <a:rect l="l" t="t" r="r" b="b"/>
              <a:pathLst>
                <a:path w="57150" h="9525">
                  <a:moveTo>
                    <a:pt x="57150" y="0"/>
                  </a:moveTo>
                  <a:cubicBezTo>
                    <a:pt x="57150" y="7620"/>
                    <a:pt x="44768" y="14288"/>
                    <a:pt x="28575" y="14288"/>
                  </a:cubicBezTo>
                  <a:cubicBezTo>
                    <a:pt x="12382" y="14288"/>
                    <a:pt x="0" y="7620"/>
                    <a:pt x="0" y="0"/>
                  </a:cubicBez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70" name="Freeform: Shape 764">
              <a:extLst>
                <a:ext uri="{FF2B5EF4-FFF2-40B4-BE49-F238E27FC236}">
                  <a16:creationId xmlns:a16="http://schemas.microsoft.com/office/drawing/2014/main" id="{595A9D0D-8775-328B-3064-506520AF8225}"/>
                </a:ext>
              </a:extLst>
            </p:cNvPr>
            <p:cNvSpPr/>
            <p:nvPr/>
          </p:nvSpPr>
          <p:spPr>
            <a:xfrm>
              <a:off x="4647109" y="2304613"/>
              <a:ext cx="57150" cy="57150"/>
            </a:xfrm>
            <a:custGeom>
              <a:avLst/>
              <a:gdLst>
                <a:gd name="connsiteX0" fmla="*/ 57150 w 57150"/>
                <a:gd name="connsiteY0" fmla="*/ 0 h 57150"/>
                <a:gd name="connsiteX1" fmla="*/ 57150 w 57150"/>
                <a:gd name="connsiteY1" fmla="*/ 47625 h 57150"/>
                <a:gd name="connsiteX2" fmla="*/ 28575 w 57150"/>
                <a:gd name="connsiteY2" fmla="*/ 61913 h 57150"/>
                <a:gd name="connsiteX3" fmla="*/ 0 w 57150"/>
                <a:gd name="connsiteY3" fmla="*/ 47625 h 57150"/>
                <a:gd name="connsiteX4" fmla="*/ 0 w 57150"/>
                <a:gd name="connsiteY4" fmla="*/ 0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0"/>
                  </a:moveTo>
                  <a:lnTo>
                    <a:pt x="57150" y="47625"/>
                  </a:lnTo>
                  <a:cubicBezTo>
                    <a:pt x="57150" y="55245"/>
                    <a:pt x="44768" y="61913"/>
                    <a:pt x="28575" y="61913"/>
                  </a:cubicBezTo>
                  <a:cubicBezTo>
                    <a:pt x="12382" y="61913"/>
                    <a:pt x="0" y="55245"/>
                    <a:pt x="0" y="47625"/>
                  </a:cubicBezTo>
                  <a:lnTo>
                    <a:pt x="0" y="0"/>
                  </a:ln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71" name="Freeform: Shape 765">
              <a:extLst>
                <a:ext uri="{FF2B5EF4-FFF2-40B4-BE49-F238E27FC236}">
                  <a16:creationId xmlns:a16="http://schemas.microsoft.com/office/drawing/2014/main" id="{470AE621-A4E3-B706-DDF7-FC1AABB21E00}"/>
                </a:ext>
              </a:extLst>
            </p:cNvPr>
            <p:cNvSpPr/>
            <p:nvPr/>
          </p:nvSpPr>
          <p:spPr>
            <a:xfrm>
              <a:off x="4504234" y="2414151"/>
              <a:ext cx="57150" cy="28575"/>
            </a:xfrm>
            <a:custGeom>
              <a:avLst/>
              <a:gdLst>
                <a:gd name="connsiteX0" fmla="*/ 28575 w 57150"/>
                <a:gd name="connsiteY0" fmla="*/ 28575 h 28575"/>
                <a:gd name="connsiteX1" fmla="*/ 57150 w 57150"/>
                <a:gd name="connsiteY1" fmla="*/ 14288 h 28575"/>
                <a:gd name="connsiteX2" fmla="*/ 28575 w 57150"/>
                <a:gd name="connsiteY2" fmla="*/ 0 h 28575"/>
                <a:gd name="connsiteX3" fmla="*/ 0 w 57150"/>
                <a:gd name="connsiteY3" fmla="*/ 14288 h 28575"/>
                <a:gd name="connsiteX4" fmla="*/ 28575 w 57150"/>
                <a:gd name="connsiteY4" fmla="*/ 28575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28575">
                  <a:moveTo>
                    <a:pt x="28575" y="28575"/>
                  </a:moveTo>
                  <a:cubicBezTo>
                    <a:pt x="44768" y="28575"/>
                    <a:pt x="57150" y="21907"/>
                    <a:pt x="57150" y="14288"/>
                  </a:cubicBezTo>
                  <a:cubicBezTo>
                    <a:pt x="57150" y="6667"/>
                    <a:pt x="44768" y="0"/>
                    <a:pt x="28575" y="0"/>
                  </a:cubicBezTo>
                  <a:cubicBezTo>
                    <a:pt x="12382" y="0"/>
                    <a:pt x="0" y="6667"/>
                    <a:pt x="0" y="14288"/>
                  </a:cubicBezTo>
                  <a:cubicBezTo>
                    <a:pt x="0" y="21907"/>
                    <a:pt x="12382" y="28575"/>
                    <a:pt x="28575" y="28575"/>
                  </a:cubicBezTo>
                  <a:close/>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72" name="Freeform: Shape 766">
              <a:extLst>
                <a:ext uri="{FF2B5EF4-FFF2-40B4-BE49-F238E27FC236}">
                  <a16:creationId xmlns:a16="http://schemas.microsoft.com/office/drawing/2014/main" id="{D5B86A16-9085-3BB5-DFE6-413E43252B31}"/>
                </a:ext>
              </a:extLst>
            </p:cNvPr>
            <p:cNvSpPr/>
            <p:nvPr/>
          </p:nvSpPr>
          <p:spPr>
            <a:xfrm>
              <a:off x="4504234" y="2452251"/>
              <a:ext cx="57150" cy="9525"/>
            </a:xfrm>
            <a:custGeom>
              <a:avLst/>
              <a:gdLst>
                <a:gd name="connsiteX0" fmla="*/ 57150 w 57150"/>
                <a:gd name="connsiteY0" fmla="*/ 0 h 9525"/>
                <a:gd name="connsiteX1" fmla="*/ 28575 w 57150"/>
                <a:gd name="connsiteY1" fmla="*/ 14288 h 9525"/>
                <a:gd name="connsiteX2" fmla="*/ 0 w 57150"/>
                <a:gd name="connsiteY2" fmla="*/ 0 h 9525"/>
              </a:gdLst>
              <a:ahLst/>
              <a:cxnLst>
                <a:cxn ang="0">
                  <a:pos x="connsiteX0" y="connsiteY0"/>
                </a:cxn>
                <a:cxn ang="0">
                  <a:pos x="connsiteX1" y="connsiteY1"/>
                </a:cxn>
                <a:cxn ang="0">
                  <a:pos x="connsiteX2" y="connsiteY2"/>
                </a:cxn>
              </a:cxnLst>
              <a:rect l="l" t="t" r="r" b="b"/>
              <a:pathLst>
                <a:path w="57150" h="9525">
                  <a:moveTo>
                    <a:pt x="57150" y="0"/>
                  </a:moveTo>
                  <a:cubicBezTo>
                    <a:pt x="57150" y="7620"/>
                    <a:pt x="44768" y="14288"/>
                    <a:pt x="28575" y="14288"/>
                  </a:cubicBezTo>
                  <a:cubicBezTo>
                    <a:pt x="12382" y="14288"/>
                    <a:pt x="0" y="7620"/>
                    <a:pt x="0" y="0"/>
                  </a:cubicBez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73" name="Freeform: Shape 767">
              <a:extLst>
                <a:ext uri="{FF2B5EF4-FFF2-40B4-BE49-F238E27FC236}">
                  <a16:creationId xmlns:a16="http://schemas.microsoft.com/office/drawing/2014/main" id="{75895265-0B5F-E799-C3D8-5BE8A0359E1B}"/>
                </a:ext>
              </a:extLst>
            </p:cNvPr>
            <p:cNvSpPr/>
            <p:nvPr/>
          </p:nvSpPr>
          <p:spPr>
            <a:xfrm>
              <a:off x="4504234" y="2428438"/>
              <a:ext cx="57150" cy="57150"/>
            </a:xfrm>
            <a:custGeom>
              <a:avLst/>
              <a:gdLst>
                <a:gd name="connsiteX0" fmla="*/ 57150 w 57150"/>
                <a:gd name="connsiteY0" fmla="*/ 0 h 57150"/>
                <a:gd name="connsiteX1" fmla="*/ 57150 w 57150"/>
                <a:gd name="connsiteY1" fmla="*/ 47625 h 57150"/>
                <a:gd name="connsiteX2" fmla="*/ 28575 w 57150"/>
                <a:gd name="connsiteY2" fmla="*/ 61913 h 57150"/>
                <a:gd name="connsiteX3" fmla="*/ 0 w 57150"/>
                <a:gd name="connsiteY3" fmla="*/ 47625 h 57150"/>
                <a:gd name="connsiteX4" fmla="*/ 0 w 57150"/>
                <a:gd name="connsiteY4" fmla="*/ 0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0"/>
                  </a:moveTo>
                  <a:lnTo>
                    <a:pt x="57150" y="47625"/>
                  </a:lnTo>
                  <a:cubicBezTo>
                    <a:pt x="57150" y="55245"/>
                    <a:pt x="44768" y="61913"/>
                    <a:pt x="28575" y="61913"/>
                  </a:cubicBezTo>
                  <a:cubicBezTo>
                    <a:pt x="12382" y="61913"/>
                    <a:pt x="0" y="55245"/>
                    <a:pt x="0" y="47625"/>
                  </a:cubicBezTo>
                  <a:lnTo>
                    <a:pt x="0" y="0"/>
                  </a:ln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74" name="Freeform: Shape 768">
              <a:extLst>
                <a:ext uri="{FF2B5EF4-FFF2-40B4-BE49-F238E27FC236}">
                  <a16:creationId xmlns:a16="http://schemas.microsoft.com/office/drawing/2014/main" id="{972195DD-421A-F439-ACEA-E7F236DCF908}"/>
                </a:ext>
              </a:extLst>
            </p:cNvPr>
            <p:cNvSpPr/>
            <p:nvPr/>
          </p:nvSpPr>
          <p:spPr>
            <a:xfrm>
              <a:off x="4647109" y="2414151"/>
              <a:ext cx="57150" cy="28575"/>
            </a:xfrm>
            <a:custGeom>
              <a:avLst/>
              <a:gdLst>
                <a:gd name="connsiteX0" fmla="*/ 28575 w 57150"/>
                <a:gd name="connsiteY0" fmla="*/ 28575 h 28575"/>
                <a:gd name="connsiteX1" fmla="*/ 57150 w 57150"/>
                <a:gd name="connsiteY1" fmla="*/ 14288 h 28575"/>
                <a:gd name="connsiteX2" fmla="*/ 28575 w 57150"/>
                <a:gd name="connsiteY2" fmla="*/ 0 h 28575"/>
                <a:gd name="connsiteX3" fmla="*/ 0 w 57150"/>
                <a:gd name="connsiteY3" fmla="*/ 14288 h 28575"/>
                <a:gd name="connsiteX4" fmla="*/ 28575 w 57150"/>
                <a:gd name="connsiteY4" fmla="*/ 28575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28575">
                  <a:moveTo>
                    <a:pt x="28575" y="28575"/>
                  </a:moveTo>
                  <a:cubicBezTo>
                    <a:pt x="44768" y="28575"/>
                    <a:pt x="57150" y="21907"/>
                    <a:pt x="57150" y="14288"/>
                  </a:cubicBezTo>
                  <a:cubicBezTo>
                    <a:pt x="57150" y="6667"/>
                    <a:pt x="44768" y="0"/>
                    <a:pt x="28575" y="0"/>
                  </a:cubicBezTo>
                  <a:cubicBezTo>
                    <a:pt x="12382" y="0"/>
                    <a:pt x="0" y="6667"/>
                    <a:pt x="0" y="14288"/>
                  </a:cubicBezTo>
                  <a:cubicBezTo>
                    <a:pt x="0" y="21907"/>
                    <a:pt x="12382" y="28575"/>
                    <a:pt x="28575" y="28575"/>
                  </a:cubicBezTo>
                  <a:close/>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75" name="Freeform: Shape 769">
              <a:extLst>
                <a:ext uri="{FF2B5EF4-FFF2-40B4-BE49-F238E27FC236}">
                  <a16:creationId xmlns:a16="http://schemas.microsoft.com/office/drawing/2014/main" id="{86B47425-3014-24C2-B54B-D00A9AB02C58}"/>
                </a:ext>
              </a:extLst>
            </p:cNvPr>
            <p:cNvSpPr/>
            <p:nvPr/>
          </p:nvSpPr>
          <p:spPr>
            <a:xfrm>
              <a:off x="4647109" y="2452251"/>
              <a:ext cx="57150" cy="9525"/>
            </a:xfrm>
            <a:custGeom>
              <a:avLst/>
              <a:gdLst>
                <a:gd name="connsiteX0" fmla="*/ 57150 w 57150"/>
                <a:gd name="connsiteY0" fmla="*/ 0 h 9525"/>
                <a:gd name="connsiteX1" fmla="*/ 28575 w 57150"/>
                <a:gd name="connsiteY1" fmla="*/ 14288 h 9525"/>
                <a:gd name="connsiteX2" fmla="*/ 0 w 57150"/>
                <a:gd name="connsiteY2" fmla="*/ 0 h 9525"/>
              </a:gdLst>
              <a:ahLst/>
              <a:cxnLst>
                <a:cxn ang="0">
                  <a:pos x="connsiteX0" y="connsiteY0"/>
                </a:cxn>
                <a:cxn ang="0">
                  <a:pos x="connsiteX1" y="connsiteY1"/>
                </a:cxn>
                <a:cxn ang="0">
                  <a:pos x="connsiteX2" y="connsiteY2"/>
                </a:cxn>
              </a:cxnLst>
              <a:rect l="l" t="t" r="r" b="b"/>
              <a:pathLst>
                <a:path w="57150" h="9525">
                  <a:moveTo>
                    <a:pt x="57150" y="0"/>
                  </a:moveTo>
                  <a:cubicBezTo>
                    <a:pt x="57150" y="7620"/>
                    <a:pt x="44768" y="14288"/>
                    <a:pt x="28575" y="14288"/>
                  </a:cubicBezTo>
                  <a:cubicBezTo>
                    <a:pt x="12382" y="14288"/>
                    <a:pt x="0" y="7620"/>
                    <a:pt x="0" y="0"/>
                  </a:cubicBez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76" name="Freeform: Shape 770">
              <a:extLst>
                <a:ext uri="{FF2B5EF4-FFF2-40B4-BE49-F238E27FC236}">
                  <a16:creationId xmlns:a16="http://schemas.microsoft.com/office/drawing/2014/main" id="{7D9ACB33-3F62-2634-10B8-168BEA457050}"/>
                </a:ext>
              </a:extLst>
            </p:cNvPr>
            <p:cNvSpPr/>
            <p:nvPr/>
          </p:nvSpPr>
          <p:spPr>
            <a:xfrm>
              <a:off x="4647109" y="2428438"/>
              <a:ext cx="57150" cy="57150"/>
            </a:xfrm>
            <a:custGeom>
              <a:avLst/>
              <a:gdLst>
                <a:gd name="connsiteX0" fmla="*/ 57150 w 57150"/>
                <a:gd name="connsiteY0" fmla="*/ 0 h 57150"/>
                <a:gd name="connsiteX1" fmla="*/ 57150 w 57150"/>
                <a:gd name="connsiteY1" fmla="*/ 47625 h 57150"/>
                <a:gd name="connsiteX2" fmla="*/ 28575 w 57150"/>
                <a:gd name="connsiteY2" fmla="*/ 61913 h 57150"/>
                <a:gd name="connsiteX3" fmla="*/ 0 w 57150"/>
                <a:gd name="connsiteY3" fmla="*/ 47625 h 57150"/>
                <a:gd name="connsiteX4" fmla="*/ 0 w 57150"/>
                <a:gd name="connsiteY4" fmla="*/ 0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0"/>
                  </a:moveTo>
                  <a:lnTo>
                    <a:pt x="57150" y="47625"/>
                  </a:lnTo>
                  <a:cubicBezTo>
                    <a:pt x="57150" y="55245"/>
                    <a:pt x="44768" y="61913"/>
                    <a:pt x="28575" y="61913"/>
                  </a:cubicBezTo>
                  <a:cubicBezTo>
                    <a:pt x="12382" y="61913"/>
                    <a:pt x="0" y="55245"/>
                    <a:pt x="0" y="47625"/>
                  </a:cubicBezTo>
                  <a:lnTo>
                    <a:pt x="0" y="0"/>
                  </a:ln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77" name="Freeform: Shape 771">
              <a:extLst>
                <a:ext uri="{FF2B5EF4-FFF2-40B4-BE49-F238E27FC236}">
                  <a16:creationId xmlns:a16="http://schemas.microsoft.com/office/drawing/2014/main" id="{8813C294-540E-9171-805E-FBC6C98C059C}"/>
                </a:ext>
              </a:extLst>
            </p:cNvPr>
            <p:cNvSpPr/>
            <p:nvPr/>
          </p:nvSpPr>
          <p:spPr>
            <a:xfrm>
              <a:off x="4560431" y="2356048"/>
              <a:ext cx="85725" cy="66675"/>
            </a:xfrm>
            <a:custGeom>
              <a:avLst/>
              <a:gdLst>
                <a:gd name="connsiteX0" fmla="*/ 0 w 85725"/>
                <a:gd name="connsiteY0" fmla="*/ 0 h 66675"/>
                <a:gd name="connsiteX1" fmla="*/ 87630 w 85725"/>
                <a:gd name="connsiteY1" fmla="*/ 68580 h 66675"/>
              </a:gdLst>
              <a:ahLst/>
              <a:cxnLst>
                <a:cxn ang="0">
                  <a:pos x="connsiteX0" y="connsiteY0"/>
                </a:cxn>
                <a:cxn ang="0">
                  <a:pos x="connsiteX1" y="connsiteY1"/>
                </a:cxn>
              </a:cxnLst>
              <a:rect l="l" t="t" r="r" b="b"/>
              <a:pathLst>
                <a:path w="85725" h="66675">
                  <a:moveTo>
                    <a:pt x="0" y="0"/>
                  </a:moveTo>
                  <a:lnTo>
                    <a:pt x="87630" y="68580"/>
                  </a:ln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78" name="Freeform: Shape 772">
              <a:extLst>
                <a:ext uri="{FF2B5EF4-FFF2-40B4-BE49-F238E27FC236}">
                  <a16:creationId xmlns:a16="http://schemas.microsoft.com/office/drawing/2014/main" id="{6A75FB74-A515-6B20-A695-C1B00C0D030D}"/>
                </a:ext>
              </a:extLst>
            </p:cNvPr>
            <p:cNvSpPr/>
            <p:nvPr/>
          </p:nvSpPr>
          <p:spPr>
            <a:xfrm>
              <a:off x="4560431" y="2356048"/>
              <a:ext cx="85725" cy="66675"/>
            </a:xfrm>
            <a:custGeom>
              <a:avLst/>
              <a:gdLst>
                <a:gd name="connsiteX0" fmla="*/ 0 w 85725"/>
                <a:gd name="connsiteY0" fmla="*/ 68580 h 66675"/>
                <a:gd name="connsiteX1" fmla="*/ 87630 w 85725"/>
                <a:gd name="connsiteY1" fmla="*/ 0 h 66675"/>
              </a:gdLst>
              <a:ahLst/>
              <a:cxnLst>
                <a:cxn ang="0">
                  <a:pos x="connsiteX0" y="connsiteY0"/>
                </a:cxn>
                <a:cxn ang="0">
                  <a:pos x="connsiteX1" y="connsiteY1"/>
                </a:cxn>
              </a:cxnLst>
              <a:rect l="l" t="t" r="r" b="b"/>
              <a:pathLst>
                <a:path w="85725" h="66675">
                  <a:moveTo>
                    <a:pt x="0" y="68580"/>
                  </a:moveTo>
                  <a:lnTo>
                    <a:pt x="87630" y="0"/>
                  </a:ln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grpSp>
      <p:grpSp>
        <p:nvGrpSpPr>
          <p:cNvPr id="79" name="Group 78">
            <a:extLst>
              <a:ext uri="{FF2B5EF4-FFF2-40B4-BE49-F238E27FC236}">
                <a16:creationId xmlns:a16="http://schemas.microsoft.com/office/drawing/2014/main" id="{C59FA954-8D6C-119A-8A1C-F8FB927DE361}"/>
              </a:ext>
            </a:extLst>
          </p:cNvPr>
          <p:cNvGrpSpPr/>
          <p:nvPr/>
        </p:nvGrpSpPr>
        <p:grpSpPr>
          <a:xfrm>
            <a:off x="6065486" y="3922867"/>
            <a:ext cx="272574" cy="277851"/>
            <a:chOff x="972820" y="2827338"/>
            <a:chExt cx="206597" cy="210597"/>
          </a:xfrm>
        </p:grpSpPr>
        <p:sp>
          <p:nvSpPr>
            <p:cNvPr id="80" name="Freeform: Shape 774">
              <a:extLst>
                <a:ext uri="{FF2B5EF4-FFF2-40B4-BE49-F238E27FC236}">
                  <a16:creationId xmlns:a16="http://schemas.microsoft.com/office/drawing/2014/main" id="{BF9679AF-DCE5-1F66-3F1D-35DCC0001B73}"/>
                </a:ext>
              </a:extLst>
            </p:cNvPr>
            <p:cNvSpPr/>
            <p:nvPr/>
          </p:nvSpPr>
          <p:spPr>
            <a:xfrm>
              <a:off x="972820" y="2855913"/>
              <a:ext cx="38100" cy="180975"/>
            </a:xfrm>
            <a:custGeom>
              <a:avLst/>
              <a:gdLst>
                <a:gd name="connsiteX0" fmla="*/ 38100 w 38100"/>
                <a:gd name="connsiteY0" fmla="*/ 133350 h 180975"/>
                <a:gd name="connsiteX1" fmla="*/ 38100 w 38100"/>
                <a:gd name="connsiteY1" fmla="*/ 142875 h 180975"/>
                <a:gd name="connsiteX2" fmla="*/ 33814 w 38100"/>
                <a:gd name="connsiteY2" fmla="*/ 160877 h 180975"/>
                <a:gd name="connsiteX3" fmla="*/ 21146 w 38100"/>
                <a:gd name="connsiteY3" fmla="*/ 186214 h 180975"/>
                <a:gd name="connsiteX4" fmla="*/ 16859 w 38100"/>
                <a:gd name="connsiteY4" fmla="*/ 186214 h 180975"/>
                <a:gd name="connsiteX5" fmla="*/ 4191 w 38100"/>
                <a:gd name="connsiteY5" fmla="*/ 160877 h 180975"/>
                <a:gd name="connsiteX6" fmla="*/ 0 w 38100"/>
                <a:gd name="connsiteY6" fmla="*/ 142494 h 180975"/>
                <a:gd name="connsiteX7" fmla="*/ 0 w 38100"/>
                <a:gd name="connsiteY7" fmla="*/ 19050 h 180975"/>
                <a:gd name="connsiteX8" fmla="*/ 19050 w 38100"/>
                <a:gd name="connsiteY8" fmla="*/ 0 h 180975"/>
                <a:gd name="connsiteX9" fmla="*/ 38100 w 38100"/>
                <a:gd name="connsiteY9" fmla="*/ 19050 h 180975"/>
                <a:gd name="connsiteX10" fmla="*/ 38100 w 38100"/>
                <a:gd name="connsiteY10" fmla="*/ 7591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 h="180975">
                  <a:moveTo>
                    <a:pt x="38100" y="133350"/>
                  </a:moveTo>
                  <a:lnTo>
                    <a:pt x="38100" y="142875"/>
                  </a:lnTo>
                  <a:cubicBezTo>
                    <a:pt x="37814" y="149066"/>
                    <a:pt x="36386" y="155258"/>
                    <a:pt x="33814" y="160877"/>
                  </a:cubicBezTo>
                  <a:lnTo>
                    <a:pt x="21146" y="186214"/>
                  </a:lnTo>
                  <a:cubicBezTo>
                    <a:pt x="20003" y="188595"/>
                    <a:pt x="18098" y="188595"/>
                    <a:pt x="16859" y="186214"/>
                  </a:cubicBezTo>
                  <a:lnTo>
                    <a:pt x="4191" y="160877"/>
                  </a:lnTo>
                  <a:cubicBezTo>
                    <a:pt x="1619" y="155067"/>
                    <a:pt x="190" y="148876"/>
                    <a:pt x="0" y="142494"/>
                  </a:cubicBezTo>
                  <a:lnTo>
                    <a:pt x="0" y="19050"/>
                  </a:lnTo>
                  <a:cubicBezTo>
                    <a:pt x="0" y="8572"/>
                    <a:pt x="8573" y="0"/>
                    <a:pt x="19050" y="0"/>
                  </a:cubicBezTo>
                  <a:cubicBezTo>
                    <a:pt x="29528" y="0"/>
                    <a:pt x="38100" y="8572"/>
                    <a:pt x="38100" y="19050"/>
                  </a:cubicBezTo>
                  <a:lnTo>
                    <a:pt x="38100" y="75914"/>
                  </a:ln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81" name="Freeform: Shape 775">
              <a:extLst>
                <a:ext uri="{FF2B5EF4-FFF2-40B4-BE49-F238E27FC236}">
                  <a16:creationId xmlns:a16="http://schemas.microsoft.com/office/drawing/2014/main" id="{99346FE9-2A42-84A1-ECF5-F9399F966BCC}"/>
                </a:ext>
              </a:extLst>
            </p:cNvPr>
            <p:cNvSpPr/>
            <p:nvPr/>
          </p:nvSpPr>
          <p:spPr>
            <a:xfrm>
              <a:off x="972820" y="2884392"/>
              <a:ext cx="38100" cy="9525"/>
            </a:xfrm>
            <a:custGeom>
              <a:avLst/>
              <a:gdLst>
                <a:gd name="connsiteX0" fmla="*/ 38100 w 38100"/>
                <a:gd name="connsiteY0" fmla="*/ 0 h 0"/>
                <a:gd name="connsiteX1" fmla="*/ 0 w 38100"/>
                <a:gd name="connsiteY1" fmla="*/ 0 h 0"/>
              </a:gdLst>
              <a:ahLst/>
              <a:cxnLst>
                <a:cxn ang="0">
                  <a:pos x="connsiteX0" y="connsiteY0"/>
                </a:cxn>
                <a:cxn ang="0">
                  <a:pos x="connsiteX1" y="connsiteY1"/>
                </a:cxn>
              </a:cxnLst>
              <a:rect l="l" t="t" r="r" b="b"/>
              <a:pathLst>
                <a:path w="38100">
                  <a:moveTo>
                    <a:pt x="38100" y="0"/>
                  </a:moveTo>
                  <a:lnTo>
                    <a:pt x="0" y="0"/>
                  </a:ln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82" name="Freeform: Shape 776">
              <a:extLst>
                <a:ext uri="{FF2B5EF4-FFF2-40B4-BE49-F238E27FC236}">
                  <a16:creationId xmlns:a16="http://schemas.microsoft.com/office/drawing/2014/main" id="{1171E59F-D0F3-A9DA-B73C-456618684E3E}"/>
                </a:ext>
              </a:extLst>
            </p:cNvPr>
            <p:cNvSpPr/>
            <p:nvPr/>
          </p:nvSpPr>
          <p:spPr>
            <a:xfrm>
              <a:off x="974153" y="3008217"/>
              <a:ext cx="28575" cy="9525"/>
            </a:xfrm>
            <a:custGeom>
              <a:avLst/>
              <a:gdLst>
                <a:gd name="connsiteX0" fmla="*/ 35433 w 28575"/>
                <a:gd name="connsiteY0" fmla="*/ 0 h 0"/>
                <a:gd name="connsiteX1" fmla="*/ 0 w 28575"/>
                <a:gd name="connsiteY1" fmla="*/ 0 h 0"/>
              </a:gdLst>
              <a:ahLst/>
              <a:cxnLst>
                <a:cxn ang="0">
                  <a:pos x="connsiteX0" y="connsiteY0"/>
                </a:cxn>
                <a:cxn ang="0">
                  <a:pos x="connsiteX1" y="connsiteY1"/>
                </a:cxn>
              </a:cxnLst>
              <a:rect l="l" t="t" r="r" b="b"/>
              <a:pathLst>
                <a:path w="28575">
                  <a:moveTo>
                    <a:pt x="35433" y="0"/>
                  </a:moveTo>
                  <a:lnTo>
                    <a:pt x="0" y="0"/>
                  </a:ln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83" name="Freeform: Shape 777">
              <a:extLst>
                <a:ext uri="{FF2B5EF4-FFF2-40B4-BE49-F238E27FC236}">
                  <a16:creationId xmlns:a16="http://schemas.microsoft.com/office/drawing/2014/main" id="{A4495269-4F62-C02A-8F5A-D5FFC5E7FB86}"/>
                </a:ext>
              </a:extLst>
            </p:cNvPr>
            <p:cNvSpPr/>
            <p:nvPr/>
          </p:nvSpPr>
          <p:spPr>
            <a:xfrm>
              <a:off x="1077595" y="2894013"/>
              <a:ext cx="95250" cy="123825"/>
            </a:xfrm>
            <a:custGeom>
              <a:avLst/>
              <a:gdLst>
                <a:gd name="connsiteX0" fmla="*/ 28575 w 95250"/>
                <a:gd name="connsiteY0" fmla="*/ 0 h 123825"/>
                <a:gd name="connsiteX1" fmla="*/ 97917 w 95250"/>
                <a:gd name="connsiteY1" fmla="*/ 110395 h 123825"/>
                <a:gd name="connsiteX2" fmla="*/ 99060 w 95250"/>
                <a:gd name="connsiteY2" fmla="*/ 117538 h 123825"/>
                <a:gd name="connsiteX3" fmla="*/ 94774 w 95250"/>
                <a:gd name="connsiteY3" fmla="*/ 123444 h 123825"/>
                <a:gd name="connsiteX4" fmla="*/ 89059 w 95250"/>
                <a:gd name="connsiteY4" fmla="*/ 126873 h 123825"/>
                <a:gd name="connsiteX5" fmla="*/ 75914 w 95250"/>
                <a:gd name="connsiteY5" fmla="*/ 123730 h 123825"/>
                <a:gd name="connsiteX6" fmla="*/ 0 w 95250"/>
                <a:gd name="connsiteY6" fmla="*/ 0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0" h="123825">
                  <a:moveTo>
                    <a:pt x="28575" y="0"/>
                  </a:moveTo>
                  <a:lnTo>
                    <a:pt x="97917" y="110395"/>
                  </a:lnTo>
                  <a:cubicBezTo>
                    <a:pt x="99250" y="112490"/>
                    <a:pt x="99727" y="115062"/>
                    <a:pt x="99060" y="117538"/>
                  </a:cubicBezTo>
                  <a:cubicBezTo>
                    <a:pt x="98488" y="120015"/>
                    <a:pt x="96964" y="122111"/>
                    <a:pt x="94774" y="123444"/>
                  </a:cubicBezTo>
                  <a:lnTo>
                    <a:pt x="89059" y="126873"/>
                  </a:lnTo>
                  <a:cubicBezTo>
                    <a:pt x="84582" y="129540"/>
                    <a:pt x="78676" y="128207"/>
                    <a:pt x="75914" y="123730"/>
                  </a:cubicBezTo>
                  <a:lnTo>
                    <a:pt x="0" y="0"/>
                  </a:ln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84" name="Freeform: Shape 778">
              <a:extLst>
                <a:ext uri="{FF2B5EF4-FFF2-40B4-BE49-F238E27FC236}">
                  <a16:creationId xmlns:a16="http://schemas.microsoft.com/office/drawing/2014/main" id="{A08EBA25-F47E-AC2E-C8D0-F4C5AF55C968}"/>
                </a:ext>
              </a:extLst>
            </p:cNvPr>
            <p:cNvSpPr/>
            <p:nvPr/>
          </p:nvSpPr>
          <p:spPr>
            <a:xfrm>
              <a:off x="1169892" y="3018885"/>
              <a:ext cx="9525" cy="19050"/>
            </a:xfrm>
            <a:custGeom>
              <a:avLst/>
              <a:gdLst>
                <a:gd name="connsiteX0" fmla="*/ 0 w 9525"/>
                <a:gd name="connsiteY0" fmla="*/ 0 h 19050"/>
                <a:gd name="connsiteX1" fmla="*/ 16288 w 9525"/>
                <a:gd name="connsiteY1" fmla="*/ 27527 h 19050"/>
              </a:gdLst>
              <a:ahLst/>
              <a:cxnLst>
                <a:cxn ang="0">
                  <a:pos x="connsiteX0" y="connsiteY0"/>
                </a:cxn>
                <a:cxn ang="0">
                  <a:pos x="connsiteX1" y="connsiteY1"/>
                </a:cxn>
              </a:cxnLst>
              <a:rect l="l" t="t" r="r" b="b"/>
              <a:pathLst>
                <a:path w="9525" h="19050">
                  <a:moveTo>
                    <a:pt x="0" y="0"/>
                  </a:moveTo>
                  <a:lnTo>
                    <a:pt x="16288" y="27527"/>
                  </a:ln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85" name="Freeform: Shape 779">
              <a:extLst>
                <a:ext uri="{FF2B5EF4-FFF2-40B4-BE49-F238E27FC236}">
                  <a16:creationId xmlns:a16="http://schemas.microsoft.com/office/drawing/2014/main" id="{3234CCA7-22D1-01BD-FA1A-8AE4DE20DB7E}"/>
                </a:ext>
              </a:extLst>
            </p:cNvPr>
            <p:cNvSpPr/>
            <p:nvPr/>
          </p:nvSpPr>
          <p:spPr>
            <a:xfrm>
              <a:off x="1049020" y="2827338"/>
              <a:ext cx="57150" cy="66675"/>
            </a:xfrm>
            <a:custGeom>
              <a:avLst/>
              <a:gdLst>
                <a:gd name="connsiteX0" fmla="*/ 0 w 57150"/>
                <a:gd name="connsiteY0" fmla="*/ 28575 h 66675"/>
                <a:gd name="connsiteX1" fmla="*/ 28575 w 57150"/>
                <a:gd name="connsiteY1" fmla="*/ 0 h 66675"/>
                <a:gd name="connsiteX2" fmla="*/ 57150 w 57150"/>
                <a:gd name="connsiteY2" fmla="*/ 28575 h 66675"/>
                <a:gd name="connsiteX3" fmla="*/ 57150 w 57150"/>
                <a:gd name="connsiteY3" fmla="*/ 66675 h 66675"/>
                <a:gd name="connsiteX4" fmla="*/ 0 w 57150"/>
                <a:gd name="connsiteY4" fmla="*/ 66675 h 66675"/>
                <a:gd name="connsiteX5" fmla="*/ 0 w 57150"/>
                <a:gd name="connsiteY5" fmla="*/ 28575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150" h="66675">
                  <a:moveTo>
                    <a:pt x="0" y="28575"/>
                  </a:moveTo>
                  <a:cubicBezTo>
                    <a:pt x="0" y="12763"/>
                    <a:pt x="12764" y="0"/>
                    <a:pt x="28575" y="0"/>
                  </a:cubicBezTo>
                  <a:cubicBezTo>
                    <a:pt x="44387" y="0"/>
                    <a:pt x="57150" y="12763"/>
                    <a:pt x="57150" y="28575"/>
                  </a:cubicBezTo>
                  <a:lnTo>
                    <a:pt x="57150" y="66675"/>
                  </a:lnTo>
                  <a:lnTo>
                    <a:pt x="0" y="66675"/>
                  </a:lnTo>
                  <a:lnTo>
                    <a:pt x="0" y="28575"/>
                  </a:lnTo>
                  <a:close/>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86" name="Freeform: Shape 780">
              <a:extLst>
                <a:ext uri="{FF2B5EF4-FFF2-40B4-BE49-F238E27FC236}">
                  <a16:creationId xmlns:a16="http://schemas.microsoft.com/office/drawing/2014/main" id="{4BB6CB46-EDC8-21D7-AB61-3BC7F7AE206B}"/>
                </a:ext>
              </a:extLst>
            </p:cNvPr>
            <p:cNvSpPr/>
            <p:nvPr/>
          </p:nvSpPr>
          <p:spPr>
            <a:xfrm>
              <a:off x="972820" y="2894013"/>
              <a:ext cx="104775" cy="76200"/>
            </a:xfrm>
            <a:custGeom>
              <a:avLst/>
              <a:gdLst>
                <a:gd name="connsiteX0" fmla="*/ 76200 w 104775"/>
                <a:gd name="connsiteY0" fmla="*/ 0 h 76200"/>
                <a:gd name="connsiteX1" fmla="*/ 58293 w 104775"/>
                <a:gd name="connsiteY1" fmla="*/ 48196 h 76200"/>
                <a:gd name="connsiteX2" fmla="*/ 45434 w 104775"/>
                <a:gd name="connsiteY2" fmla="*/ 57150 h 76200"/>
                <a:gd name="connsiteX3" fmla="*/ 0 w 104775"/>
                <a:gd name="connsiteY3" fmla="*/ 57150 h 76200"/>
                <a:gd name="connsiteX4" fmla="*/ 0 w 104775"/>
                <a:gd name="connsiteY4" fmla="*/ 76200 h 76200"/>
                <a:gd name="connsiteX5" fmla="*/ 66675 w 104775"/>
                <a:gd name="connsiteY5" fmla="*/ 76200 h 76200"/>
                <a:gd name="connsiteX6" fmla="*/ 79534 w 104775"/>
                <a:gd name="connsiteY6" fmla="*/ 67246 h 76200"/>
                <a:gd name="connsiteX7" fmla="*/ 104775 w 104775"/>
                <a:gd name="connsiteY7" fmla="*/ 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775" h="76200">
                  <a:moveTo>
                    <a:pt x="76200" y="0"/>
                  </a:moveTo>
                  <a:lnTo>
                    <a:pt x="58293" y="48196"/>
                  </a:lnTo>
                  <a:cubicBezTo>
                    <a:pt x="56102" y="53340"/>
                    <a:pt x="51054" y="56864"/>
                    <a:pt x="45434" y="57150"/>
                  </a:cubicBezTo>
                  <a:lnTo>
                    <a:pt x="0" y="57150"/>
                  </a:lnTo>
                  <a:lnTo>
                    <a:pt x="0" y="76200"/>
                  </a:lnTo>
                  <a:lnTo>
                    <a:pt x="66675" y="76200"/>
                  </a:lnTo>
                  <a:cubicBezTo>
                    <a:pt x="72295" y="75914"/>
                    <a:pt x="77343" y="72485"/>
                    <a:pt x="79534" y="67246"/>
                  </a:cubicBezTo>
                  <a:lnTo>
                    <a:pt x="104775" y="0"/>
                  </a:ln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grpSp>
      <p:grpSp>
        <p:nvGrpSpPr>
          <p:cNvPr id="87" name="Group 86">
            <a:extLst>
              <a:ext uri="{FF2B5EF4-FFF2-40B4-BE49-F238E27FC236}">
                <a16:creationId xmlns:a16="http://schemas.microsoft.com/office/drawing/2014/main" id="{18402238-685F-17FC-B934-984FF4AC0E28}"/>
              </a:ext>
            </a:extLst>
          </p:cNvPr>
          <p:cNvGrpSpPr/>
          <p:nvPr/>
        </p:nvGrpSpPr>
        <p:grpSpPr>
          <a:xfrm>
            <a:off x="3636529" y="2579177"/>
            <a:ext cx="259556" cy="250528"/>
            <a:chOff x="966788" y="1417638"/>
            <a:chExt cx="219075" cy="211455"/>
          </a:xfrm>
        </p:grpSpPr>
        <p:sp>
          <p:nvSpPr>
            <p:cNvPr id="88" name="Freeform: Shape 782">
              <a:extLst>
                <a:ext uri="{FF2B5EF4-FFF2-40B4-BE49-F238E27FC236}">
                  <a16:creationId xmlns:a16="http://schemas.microsoft.com/office/drawing/2014/main" id="{FB2E0D78-6568-F199-4200-CC3E68903CC0}"/>
                </a:ext>
              </a:extLst>
            </p:cNvPr>
            <p:cNvSpPr/>
            <p:nvPr/>
          </p:nvSpPr>
          <p:spPr>
            <a:xfrm>
              <a:off x="966788" y="1600518"/>
              <a:ext cx="219075" cy="28575"/>
            </a:xfrm>
            <a:custGeom>
              <a:avLst/>
              <a:gdLst>
                <a:gd name="connsiteX0" fmla="*/ 157163 w 219075"/>
                <a:gd name="connsiteY0" fmla="*/ 0 h 28575"/>
                <a:gd name="connsiteX1" fmla="*/ 219075 w 219075"/>
                <a:gd name="connsiteY1" fmla="*/ 17145 h 28575"/>
                <a:gd name="connsiteX2" fmla="*/ 109538 w 219075"/>
                <a:gd name="connsiteY2" fmla="*/ 36195 h 28575"/>
                <a:gd name="connsiteX3" fmla="*/ 0 w 219075"/>
                <a:gd name="connsiteY3" fmla="*/ 17145 h 28575"/>
                <a:gd name="connsiteX4" fmla="*/ 61532 w 219075"/>
                <a:gd name="connsiteY4" fmla="*/ 0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75" h="28575">
                  <a:moveTo>
                    <a:pt x="157163" y="0"/>
                  </a:moveTo>
                  <a:cubicBezTo>
                    <a:pt x="193834" y="3143"/>
                    <a:pt x="219075" y="9620"/>
                    <a:pt x="219075" y="17145"/>
                  </a:cubicBezTo>
                  <a:cubicBezTo>
                    <a:pt x="219075" y="27622"/>
                    <a:pt x="170021" y="36195"/>
                    <a:pt x="109538" y="36195"/>
                  </a:cubicBezTo>
                  <a:cubicBezTo>
                    <a:pt x="49054" y="36195"/>
                    <a:pt x="0" y="27622"/>
                    <a:pt x="0" y="17145"/>
                  </a:cubicBezTo>
                  <a:cubicBezTo>
                    <a:pt x="0" y="9620"/>
                    <a:pt x="25051" y="3143"/>
                    <a:pt x="61532" y="0"/>
                  </a:cubicBez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89" name="Freeform: Shape 783">
              <a:extLst>
                <a:ext uri="{FF2B5EF4-FFF2-40B4-BE49-F238E27FC236}">
                  <a16:creationId xmlns:a16="http://schemas.microsoft.com/office/drawing/2014/main" id="{019D48AA-4DC1-FEC2-B743-76647824310E}"/>
                </a:ext>
              </a:extLst>
            </p:cNvPr>
            <p:cNvSpPr/>
            <p:nvPr/>
          </p:nvSpPr>
          <p:spPr>
            <a:xfrm>
              <a:off x="1135856" y="1436688"/>
              <a:ext cx="38100" cy="38100"/>
            </a:xfrm>
            <a:custGeom>
              <a:avLst/>
              <a:gdLst>
                <a:gd name="connsiteX0" fmla="*/ 21431 w 38100"/>
                <a:gd name="connsiteY0" fmla="*/ 42863 h 38100"/>
                <a:gd name="connsiteX1" fmla="*/ 42863 w 38100"/>
                <a:gd name="connsiteY1" fmla="*/ 21431 h 38100"/>
                <a:gd name="connsiteX2" fmla="*/ 21431 w 38100"/>
                <a:gd name="connsiteY2" fmla="*/ 0 h 38100"/>
                <a:gd name="connsiteX3" fmla="*/ 0 w 38100"/>
                <a:gd name="connsiteY3" fmla="*/ 21431 h 38100"/>
                <a:gd name="connsiteX4" fmla="*/ 21431 w 38100"/>
                <a:gd name="connsiteY4" fmla="*/ 42863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1431" y="42863"/>
                  </a:moveTo>
                  <a:cubicBezTo>
                    <a:pt x="33242" y="42863"/>
                    <a:pt x="42863" y="33242"/>
                    <a:pt x="42863" y="21431"/>
                  </a:cubicBezTo>
                  <a:cubicBezTo>
                    <a:pt x="42863" y="9620"/>
                    <a:pt x="33242" y="0"/>
                    <a:pt x="21431" y="0"/>
                  </a:cubicBezTo>
                  <a:cubicBezTo>
                    <a:pt x="9620" y="0"/>
                    <a:pt x="0" y="9620"/>
                    <a:pt x="0" y="21431"/>
                  </a:cubicBezTo>
                  <a:cubicBezTo>
                    <a:pt x="0" y="33242"/>
                    <a:pt x="9620" y="42863"/>
                    <a:pt x="21431" y="42863"/>
                  </a:cubicBezTo>
                  <a:close/>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90" name="Freeform: Shape 784">
              <a:extLst>
                <a:ext uri="{FF2B5EF4-FFF2-40B4-BE49-F238E27FC236}">
                  <a16:creationId xmlns:a16="http://schemas.microsoft.com/office/drawing/2014/main" id="{E53E277B-A292-A7DA-C8E7-E0D3657CBBFE}"/>
                </a:ext>
              </a:extLst>
            </p:cNvPr>
            <p:cNvSpPr/>
            <p:nvPr/>
          </p:nvSpPr>
          <p:spPr>
            <a:xfrm>
              <a:off x="1128713" y="1489075"/>
              <a:ext cx="57150" cy="95250"/>
            </a:xfrm>
            <a:custGeom>
              <a:avLst/>
              <a:gdLst>
                <a:gd name="connsiteX0" fmla="*/ 28575 w 57150"/>
                <a:gd name="connsiteY0" fmla="*/ 0 h 95250"/>
                <a:gd name="connsiteX1" fmla="*/ 0 w 57150"/>
                <a:gd name="connsiteY1" fmla="*/ 28575 h 95250"/>
                <a:gd name="connsiteX2" fmla="*/ 0 w 57150"/>
                <a:gd name="connsiteY2" fmla="*/ 52388 h 95250"/>
                <a:gd name="connsiteX3" fmla="*/ 14288 w 57150"/>
                <a:gd name="connsiteY3" fmla="*/ 52388 h 95250"/>
                <a:gd name="connsiteX4" fmla="*/ 19050 w 57150"/>
                <a:gd name="connsiteY4" fmla="*/ 95250 h 95250"/>
                <a:gd name="connsiteX5" fmla="*/ 38100 w 57150"/>
                <a:gd name="connsiteY5" fmla="*/ 95250 h 95250"/>
                <a:gd name="connsiteX6" fmla="*/ 42863 w 57150"/>
                <a:gd name="connsiteY6" fmla="*/ 52388 h 95250"/>
                <a:gd name="connsiteX7" fmla="*/ 57150 w 57150"/>
                <a:gd name="connsiteY7" fmla="*/ 52388 h 95250"/>
                <a:gd name="connsiteX8" fmla="*/ 57150 w 57150"/>
                <a:gd name="connsiteY8" fmla="*/ 28575 h 95250"/>
                <a:gd name="connsiteX9" fmla="*/ 28575 w 57150"/>
                <a:gd name="connsiteY9" fmla="*/ 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 h="95250">
                  <a:moveTo>
                    <a:pt x="28575" y="0"/>
                  </a:moveTo>
                  <a:cubicBezTo>
                    <a:pt x="12764" y="0"/>
                    <a:pt x="0" y="12764"/>
                    <a:pt x="0" y="28575"/>
                  </a:cubicBezTo>
                  <a:lnTo>
                    <a:pt x="0" y="52388"/>
                  </a:lnTo>
                  <a:lnTo>
                    <a:pt x="14288" y="52388"/>
                  </a:lnTo>
                  <a:lnTo>
                    <a:pt x="19050" y="95250"/>
                  </a:lnTo>
                  <a:lnTo>
                    <a:pt x="38100" y="95250"/>
                  </a:lnTo>
                  <a:lnTo>
                    <a:pt x="42863" y="52388"/>
                  </a:lnTo>
                  <a:lnTo>
                    <a:pt x="57150" y="52388"/>
                  </a:lnTo>
                  <a:lnTo>
                    <a:pt x="57150" y="28575"/>
                  </a:lnTo>
                  <a:cubicBezTo>
                    <a:pt x="57150" y="12764"/>
                    <a:pt x="44387" y="0"/>
                    <a:pt x="28575" y="0"/>
                  </a:cubicBezTo>
                  <a:close/>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91" name="Freeform: Shape 785">
              <a:extLst>
                <a:ext uri="{FF2B5EF4-FFF2-40B4-BE49-F238E27FC236}">
                  <a16:creationId xmlns:a16="http://schemas.microsoft.com/office/drawing/2014/main" id="{46C921A8-3263-B4B9-C864-CFD2CB546EF3}"/>
                </a:ext>
              </a:extLst>
            </p:cNvPr>
            <p:cNvSpPr/>
            <p:nvPr/>
          </p:nvSpPr>
          <p:spPr>
            <a:xfrm>
              <a:off x="973931" y="1436688"/>
              <a:ext cx="38100" cy="38100"/>
            </a:xfrm>
            <a:custGeom>
              <a:avLst/>
              <a:gdLst>
                <a:gd name="connsiteX0" fmla="*/ 21431 w 38100"/>
                <a:gd name="connsiteY0" fmla="*/ 42863 h 38100"/>
                <a:gd name="connsiteX1" fmla="*/ 42863 w 38100"/>
                <a:gd name="connsiteY1" fmla="*/ 21431 h 38100"/>
                <a:gd name="connsiteX2" fmla="*/ 21431 w 38100"/>
                <a:gd name="connsiteY2" fmla="*/ 0 h 38100"/>
                <a:gd name="connsiteX3" fmla="*/ 0 w 38100"/>
                <a:gd name="connsiteY3" fmla="*/ 21431 h 38100"/>
                <a:gd name="connsiteX4" fmla="*/ 21431 w 38100"/>
                <a:gd name="connsiteY4" fmla="*/ 42863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1431" y="42863"/>
                  </a:moveTo>
                  <a:cubicBezTo>
                    <a:pt x="33242" y="42863"/>
                    <a:pt x="42863" y="33242"/>
                    <a:pt x="42863" y="21431"/>
                  </a:cubicBezTo>
                  <a:cubicBezTo>
                    <a:pt x="42863" y="9620"/>
                    <a:pt x="33242" y="0"/>
                    <a:pt x="21431" y="0"/>
                  </a:cubicBezTo>
                  <a:cubicBezTo>
                    <a:pt x="9620" y="0"/>
                    <a:pt x="0" y="9620"/>
                    <a:pt x="0" y="21431"/>
                  </a:cubicBezTo>
                  <a:cubicBezTo>
                    <a:pt x="0" y="33242"/>
                    <a:pt x="9620" y="42863"/>
                    <a:pt x="21431" y="42863"/>
                  </a:cubicBezTo>
                  <a:close/>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92" name="Freeform: Shape 786">
              <a:extLst>
                <a:ext uri="{FF2B5EF4-FFF2-40B4-BE49-F238E27FC236}">
                  <a16:creationId xmlns:a16="http://schemas.microsoft.com/office/drawing/2014/main" id="{488A48EB-47F9-4430-ED08-8023E2C8AC24}"/>
                </a:ext>
              </a:extLst>
            </p:cNvPr>
            <p:cNvSpPr/>
            <p:nvPr/>
          </p:nvSpPr>
          <p:spPr>
            <a:xfrm>
              <a:off x="966788" y="1489075"/>
              <a:ext cx="57150" cy="95250"/>
            </a:xfrm>
            <a:custGeom>
              <a:avLst/>
              <a:gdLst>
                <a:gd name="connsiteX0" fmla="*/ 28575 w 57150"/>
                <a:gd name="connsiteY0" fmla="*/ 0 h 95250"/>
                <a:gd name="connsiteX1" fmla="*/ 0 w 57150"/>
                <a:gd name="connsiteY1" fmla="*/ 28575 h 95250"/>
                <a:gd name="connsiteX2" fmla="*/ 0 w 57150"/>
                <a:gd name="connsiteY2" fmla="*/ 52388 h 95250"/>
                <a:gd name="connsiteX3" fmla="*/ 14288 w 57150"/>
                <a:gd name="connsiteY3" fmla="*/ 52388 h 95250"/>
                <a:gd name="connsiteX4" fmla="*/ 19050 w 57150"/>
                <a:gd name="connsiteY4" fmla="*/ 95250 h 95250"/>
                <a:gd name="connsiteX5" fmla="*/ 38100 w 57150"/>
                <a:gd name="connsiteY5" fmla="*/ 95250 h 95250"/>
                <a:gd name="connsiteX6" fmla="*/ 42863 w 57150"/>
                <a:gd name="connsiteY6" fmla="*/ 52388 h 95250"/>
                <a:gd name="connsiteX7" fmla="*/ 57150 w 57150"/>
                <a:gd name="connsiteY7" fmla="*/ 52388 h 95250"/>
                <a:gd name="connsiteX8" fmla="*/ 57150 w 57150"/>
                <a:gd name="connsiteY8" fmla="*/ 28575 h 95250"/>
                <a:gd name="connsiteX9" fmla="*/ 28575 w 57150"/>
                <a:gd name="connsiteY9" fmla="*/ 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 h="95250">
                  <a:moveTo>
                    <a:pt x="28575" y="0"/>
                  </a:moveTo>
                  <a:cubicBezTo>
                    <a:pt x="12764" y="0"/>
                    <a:pt x="0" y="12764"/>
                    <a:pt x="0" y="28575"/>
                  </a:cubicBezTo>
                  <a:lnTo>
                    <a:pt x="0" y="52388"/>
                  </a:lnTo>
                  <a:lnTo>
                    <a:pt x="14288" y="52388"/>
                  </a:lnTo>
                  <a:lnTo>
                    <a:pt x="19050" y="95250"/>
                  </a:lnTo>
                  <a:lnTo>
                    <a:pt x="38100" y="95250"/>
                  </a:lnTo>
                  <a:lnTo>
                    <a:pt x="42863" y="52388"/>
                  </a:lnTo>
                  <a:lnTo>
                    <a:pt x="57150" y="52388"/>
                  </a:lnTo>
                  <a:lnTo>
                    <a:pt x="57150" y="28575"/>
                  </a:lnTo>
                  <a:cubicBezTo>
                    <a:pt x="57150" y="12764"/>
                    <a:pt x="44387" y="0"/>
                    <a:pt x="28575" y="0"/>
                  </a:cubicBezTo>
                  <a:close/>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93" name="Freeform: Shape 787">
              <a:extLst>
                <a:ext uri="{FF2B5EF4-FFF2-40B4-BE49-F238E27FC236}">
                  <a16:creationId xmlns:a16="http://schemas.microsoft.com/office/drawing/2014/main" id="{661DA846-8ECF-05D2-9F7B-94D5ADE7A758}"/>
                </a:ext>
              </a:extLst>
            </p:cNvPr>
            <p:cNvSpPr/>
            <p:nvPr/>
          </p:nvSpPr>
          <p:spPr>
            <a:xfrm>
              <a:off x="1050131" y="1417638"/>
              <a:ext cx="47625" cy="47625"/>
            </a:xfrm>
            <a:custGeom>
              <a:avLst/>
              <a:gdLst>
                <a:gd name="connsiteX0" fmla="*/ 26194 w 47625"/>
                <a:gd name="connsiteY0" fmla="*/ 52388 h 47625"/>
                <a:gd name="connsiteX1" fmla="*/ 52388 w 47625"/>
                <a:gd name="connsiteY1" fmla="*/ 26194 h 47625"/>
                <a:gd name="connsiteX2" fmla="*/ 26194 w 47625"/>
                <a:gd name="connsiteY2" fmla="*/ 0 h 47625"/>
                <a:gd name="connsiteX3" fmla="*/ 0 w 47625"/>
                <a:gd name="connsiteY3" fmla="*/ 26194 h 47625"/>
                <a:gd name="connsiteX4" fmla="*/ 26194 w 47625"/>
                <a:gd name="connsiteY4" fmla="*/ 52388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26194" y="52388"/>
                  </a:moveTo>
                  <a:cubicBezTo>
                    <a:pt x="40672" y="52388"/>
                    <a:pt x="52388" y="40672"/>
                    <a:pt x="52388" y="26194"/>
                  </a:cubicBezTo>
                  <a:cubicBezTo>
                    <a:pt x="52388" y="11716"/>
                    <a:pt x="40672" y="0"/>
                    <a:pt x="26194" y="0"/>
                  </a:cubicBezTo>
                  <a:cubicBezTo>
                    <a:pt x="11716" y="0"/>
                    <a:pt x="0" y="11716"/>
                    <a:pt x="0" y="26194"/>
                  </a:cubicBezTo>
                  <a:cubicBezTo>
                    <a:pt x="0" y="40672"/>
                    <a:pt x="11716" y="52388"/>
                    <a:pt x="26194" y="52388"/>
                  </a:cubicBezTo>
                  <a:close/>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94" name="Freeform: Shape 788">
              <a:extLst>
                <a:ext uri="{FF2B5EF4-FFF2-40B4-BE49-F238E27FC236}">
                  <a16:creationId xmlns:a16="http://schemas.microsoft.com/office/drawing/2014/main" id="{CD0F97CC-7825-0D4B-7E7F-5C3DB525103F}"/>
                </a:ext>
              </a:extLst>
            </p:cNvPr>
            <p:cNvSpPr/>
            <p:nvPr/>
          </p:nvSpPr>
          <p:spPr>
            <a:xfrm>
              <a:off x="1042988" y="1479550"/>
              <a:ext cx="66675" cy="104775"/>
            </a:xfrm>
            <a:custGeom>
              <a:avLst/>
              <a:gdLst>
                <a:gd name="connsiteX0" fmla="*/ 66675 w 66675"/>
                <a:gd name="connsiteY0" fmla="*/ 33338 h 104775"/>
                <a:gd name="connsiteX1" fmla="*/ 33338 w 66675"/>
                <a:gd name="connsiteY1" fmla="*/ 0 h 104775"/>
                <a:gd name="connsiteX2" fmla="*/ 0 w 66675"/>
                <a:gd name="connsiteY2" fmla="*/ 33338 h 104775"/>
                <a:gd name="connsiteX3" fmla="*/ 0 w 66675"/>
                <a:gd name="connsiteY3" fmla="*/ 61913 h 104775"/>
                <a:gd name="connsiteX4" fmla="*/ 15049 w 66675"/>
                <a:gd name="connsiteY4" fmla="*/ 61913 h 104775"/>
                <a:gd name="connsiteX5" fmla="*/ 19050 w 66675"/>
                <a:gd name="connsiteY5" fmla="*/ 109538 h 104775"/>
                <a:gd name="connsiteX6" fmla="*/ 47625 w 66675"/>
                <a:gd name="connsiteY6" fmla="*/ 109538 h 104775"/>
                <a:gd name="connsiteX7" fmla="*/ 51626 w 66675"/>
                <a:gd name="connsiteY7" fmla="*/ 61913 h 104775"/>
                <a:gd name="connsiteX8" fmla="*/ 66675 w 66675"/>
                <a:gd name="connsiteY8" fmla="*/ 61913 h 104775"/>
                <a:gd name="connsiteX9" fmla="*/ 66675 w 66675"/>
                <a:gd name="connsiteY9" fmla="*/ 3333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75" h="104775">
                  <a:moveTo>
                    <a:pt x="66675" y="33338"/>
                  </a:moveTo>
                  <a:cubicBezTo>
                    <a:pt x="66675" y="14954"/>
                    <a:pt x="51721" y="0"/>
                    <a:pt x="33338" y="0"/>
                  </a:cubicBezTo>
                  <a:cubicBezTo>
                    <a:pt x="14954" y="0"/>
                    <a:pt x="0" y="14954"/>
                    <a:pt x="0" y="33338"/>
                  </a:cubicBezTo>
                  <a:lnTo>
                    <a:pt x="0" y="61913"/>
                  </a:lnTo>
                  <a:lnTo>
                    <a:pt x="15049" y="61913"/>
                  </a:lnTo>
                  <a:lnTo>
                    <a:pt x="19050" y="109538"/>
                  </a:lnTo>
                  <a:lnTo>
                    <a:pt x="47625" y="109538"/>
                  </a:lnTo>
                  <a:lnTo>
                    <a:pt x="51626" y="61913"/>
                  </a:lnTo>
                  <a:lnTo>
                    <a:pt x="66675" y="61913"/>
                  </a:lnTo>
                  <a:lnTo>
                    <a:pt x="66675" y="33338"/>
                  </a:lnTo>
                  <a:close/>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grpSp>
      <p:grpSp>
        <p:nvGrpSpPr>
          <p:cNvPr id="95" name="Group 94">
            <a:extLst>
              <a:ext uri="{FF2B5EF4-FFF2-40B4-BE49-F238E27FC236}">
                <a16:creationId xmlns:a16="http://schemas.microsoft.com/office/drawing/2014/main" id="{33322197-81D8-ADA2-28FB-117BF3DABF64}"/>
              </a:ext>
            </a:extLst>
          </p:cNvPr>
          <p:cNvGrpSpPr/>
          <p:nvPr/>
        </p:nvGrpSpPr>
        <p:grpSpPr>
          <a:xfrm>
            <a:off x="5510960" y="2564346"/>
            <a:ext cx="283844" cy="280190"/>
            <a:chOff x="2862263" y="3090863"/>
            <a:chExt cx="221932" cy="219075"/>
          </a:xfrm>
        </p:grpSpPr>
        <p:sp>
          <p:nvSpPr>
            <p:cNvPr id="96" name="Freeform: Shape 790">
              <a:extLst>
                <a:ext uri="{FF2B5EF4-FFF2-40B4-BE49-F238E27FC236}">
                  <a16:creationId xmlns:a16="http://schemas.microsoft.com/office/drawing/2014/main" id="{D2D8C9F1-4D9B-CB1C-83EB-ACFD3C99366E}"/>
                </a:ext>
              </a:extLst>
            </p:cNvPr>
            <p:cNvSpPr/>
            <p:nvPr/>
          </p:nvSpPr>
          <p:spPr>
            <a:xfrm>
              <a:off x="2862263" y="3109913"/>
              <a:ext cx="180975" cy="200025"/>
            </a:xfrm>
            <a:custGeom>
              <a:avLst/>
              <a:gdLst>
                <a:gd name="connsiteX0" fmla="*/ 180975 w 180975"/>
                <a:gd name="connsiteY0" fmla="*/ 71438 h 200025"/>
                <a:gd name="connsiteX1" fmla="*/ 180975 w 180975"/>
                <a:gd name="connsiteY1" fmla="*/ 180975 h 200025"/>
                <a:gd name="connsiteX2" fmla="*/ 161925 w 180975"/>
                <a:gd name="connsiteY2" fmla="*/ 200025 h 200025"/>
                <a:gd name="connsiteX3" fmla="*/ 19050 w 180975"/>
                <a:gd name="connsiteY3" fmla="*/ 200025 h 200025"/>
                <a:gd name="connsiteX4" fmla="*/ 0 w 180975"/>
                <a:gd name="connsiteY4" fmla="*/ 180975 h 200025"/>
                <a:gd name="connsiteX5" fmla="*/ 0 w 180975"/>
                <a:gd name="connsiteY5" fmla="*/ 19050 h 200025"/>
                <a:gd name="connsiteX6" fmla="*/ 19050 w 180975"/>
                <a:gd name="connsiteY6" fmla="*/ 0 h 200025"/>
                <a:gd name="connsiteX7" fmla="*/ 122873 w 180975"/>
                <a:gd name="connsiteY7" fmla="*/ 0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975" h="200025">
                  <a:moveTo>
                    <a:pt x="180975" y="71438"/>
                  </a:moveTo>
                  <a:lnTo>
                    <a:pt x="180975" y="180975"/>
                  </a:lnTo>
                  <a:cubicBezTo>
                    <a:pt x="180975" y="191453"/>
                    <a:pt x="172402" y="200025"/>
                    <a:pt x="161925" y="200025"/>
                  </a:cubicBezTo>
                  <a:lnTo>
                    <a:pt x="19050" y="200025"/>
                  </a:lnTo>
                  <a:cubicBezTo>
                    <a:pt x="8573" y="200025"/>
                    <a:pt x="0" y="191453"/>
                    <a:pt x="0" y="180975"/>
                  </a:cubicBezTo>
                  <a:lnTo>
                    <a:pt x="0" y="19050"/>
                  </a:lnTo>
                  <a:cubicBezTo>
                    <a:pt x="0" y="8573"/>
                    <a:pt x="8573" y="0"/>
                    <a:pt x="19050" y="0"/>
                  </a:cubicBezTo>
                  <a:lnTo>
                    <a:pt x="122873" y="0"/>
                  </a:ln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97" name="Freeform: Shape 791">
              <a:extLst>
                <a:ext uri="{FF2B5EF4-FFF2-40B4-BE49-F238E27FC236}">
                  <a16:creationId xmlns:a16="http://schemas.microsoft.com/office/drawing/2014/main" id="{AC8F5D16-098F-72AA-BC55-47B67A5642F3}"/>
                </a:ext>
              </a:extLst>
            </p:cNvPr>
            <p:cNvSpPr/>
            <p:nvPr/>
          </p:nvSpPr>
          <p:spPr>
            <a:xfrm>
              <a:off x="2943225" y="3108007"/>
              <a:ext cx="114300" cy="114300"/>
            </a:xfrm>
            <a:custGeom>
              <a:avLst/>
              <a:gdLst>
                <a:gd name="connsiteX0" fmla="*/ 33338 w 114300"/>
                <a:gd name="connsiteY0" fmla="*/ 107633 h 114300"/>
                <a:gd name="connsiteX1" fmla="*/ 0 w 114300"/>
                <a:gd name="connsiteY1" fmla="*/ 120968 h 114300"/>
                <a:gd name="connsiteX2" fmla="*/ 13335 w 114300"/>
                <a:gd name="connsiteY2" fmla="*/ 87630 h 114300"/>
                <a:gd name="connsiteX3" fmla="*/ 100965 w 114300"/>
                <a:gd name="connsiteY3" fmla="*/ 0 h 114300"/>
                <a:gd name="connsiteX4" fmla="*/ 120967 w 114300"/>
                <a:gd name="connsiteY4" fmla="*/ 20003 h 114300"/>
                <a:gd name="connsiteX5" fmla="*/ 33338 w 114300"/>
                <a:gd name="connsiteY5" fmla="*/ 107633 h 114300"/>
                <a:gd name="connsiteX6" fmla="*/ 33338 w 114300"/>
                <a:gd name="connsiteY6" fmla="*/ 10763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14300">
                  <a:moveTo>
                    <a:pt x="33338" y="107633"/>
                  </a:moveTo>
                  <a:lnTo>
                    <a:pt x="0" y="120968"/>
                  </a:lnTo>
                  <a:lnTo>
                    <a:pt x="13335" y="87630"/>
                  </a:lnTo>
                  <a:lnTo>
                    <a:pt x="100965" y="0"/>
                  </a:lnTo>
                  <a:lnTo>
                    <a:pt x="120967" y="20003"/>
                  </a:lnTo>
                  <a:lnTo>
                    <a:pt x="33338" y="107633"/>
                  </a:lnTo>
                  <a:lnTo>
                    <a:pt x="33338" y="107633"/>
                  </a:lnTo>
                  <a:close/>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98" name="Freeform: Shape 792">
              <a:extLst>
                <a:ext uri="{FF2B5EF4-FFF2-40B4-BE49-F238E27FC236}">
                  <a16:creationId xmlns:a16="http://schemas.microsoft.com/office/drawing/2014/main" id="{2F8F3AFC-943C-1950-C9CC-E89BD033DC38}"/>
                </a:ext>
              </a:extLst>
            </p:cNvPr>
            <p:cNvSpPr/>
            <p:nvPr/>
          </p:nvSpPr>
          <p:spPr>
            <a:xfrm>
              <a:off x="3044190" y="3093376"/>
              <a:ext cx="28575" cy="28575"/>
            </a:xfrm>
            <a:custGeom>
              <a:avLst/>
              <a:gdLst>
                <a:gd name="connsiteX0" fmla="*/ 20002 w 28575"/>
                <a:gd name="connsiteY0" fmla="*/ 34634 h 28575"/>
                <a:gd name="connsiteX1" fmla="*/ 0 w 28575"/>
                <a:gd name="connsiteY1" fmla="*/ 14631 h 28575"/>
                <a:gd name="connsiteX2" fmla="*/ 10477 w 28575"/>
                <a:gd name="connsiteY2" fmla="*/ 4154 h 28575"/>
                <a:gd name="connsiteX3" fmla="*/ 24765 w 28575"/>
                <a:gd name="connsiteY3" fmla="*/ 344 h 28575"/>
                <a:gd name="connsiteX4" fmla="*/ 35243 w 28575"/>
                <a:gd name="connsiteY4" fmla="*/ 10821 h 28575"/>
                <a:gd name="connsiteX5" fmla="*/ 31433 w 28575"/>
                <a:gd name="connsiteY5" fmla="*/ 25109 h 28575"/>
                <a:gd name="connsiteX6" fmla="*/ 20002 w 28575"/>
                <a:gd name="connsiteY6" fmla="*/ 3463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5" h="28575">
                  <a:moveTo>
                    <a:pt x="20002" y="34634"/>
                  </a:moveTo>
                  <a:lnTo>
                    <a:pt x="0" y="14631"/>
                  </a:lnTo>
                  <a:lnTo>
                    <a:pt x="10477" y="4154"/>
                  </a:lnTo>
                  <a:cubicBezTo>
                    <a:pt x="14288" y="344"/>
                    <a:pt x="19050" y="-609"/>
                    <a:pt x="24765" y="344"/>
                  </a:cubicBezTo>
                  <a:cubicBezTo>
                    <a:pt x="29527" y="1296"/>
                    <a:pt x="33338" y="5106"/>
                    <a:pt x="35243" y="10821"/>
                  </a:cubicBezTo>
                  <a:cubicBezTo>
                    <a:pt x="36195" y="15584"/>
                    <a:pt x="35243" y="21299"/>
                    <a:pt x="31433" y="25109"/>
                  </a:cubicBezTo>
                  <a:lnTo>
                    <a:pt x="20002" y="34634"/>
                  </a:lnTo>
                  <a:close/>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99" name="Freeform: Shape 793">
              <a:extLst>
                <a:ext uri="{FF2B5EF4-FFF2-40B4-BE49-F238E27FC236}">
                  <a16:creationId xmlns:a16="http://schemas.microsoft.com/office/drawing/2014/main" id="{994248C3-3276-1D2B-6017-AFA00E0BBA44}"/>
                </a:ext>
              </a:extLst>
            </p:cNvPr>
            <p:cNvSpPr/>
            <p:nvPr/>
          </p:nvSpPr>
          <p:spPr>
            <a:xfrm>
              <a:off x="2956560" y="3195638"/>
              <a:ext cx="19050" cy="19050"/>
            </a:xfrm>
            <a:custGeom>
              <a:avLst/>
              <a:gdLst>
                <a:gd name="connsiteX0" fmla="*/ 0 w 19050"/>
                <a:gd name="connsiteY0" fmla="*/ 0 h 19050"/>
                <a:gd name="connsiteX1" fmla="*/ 20002 w 19050"/>
                <a:gd name="connsiteY1" fmla="*/ 20003 h 19050"/>
              </a:gdLst>
              <a:ahLst/>
              <a:cxnLst>
                <a:cxn ang="0">
                  <a:pos x="connsiteX0" y="connsiteY0"/>
                </a:cxn>
                <a:cxn ang="0">
                  <a:pos x="connsiteX1" y="connsiteY1"/>
                </a:cxn>
              </a:cxnLst>
              <a:rect l="l" t="t" r="r" b="b"/>
              <a:pathLst>
                <a:path w="19050" h="19050">
                  <a:moveTo>
                    <a:pt x="0" y="0"/>
                  </a:moveTo>
                  <a:lnTo>
                    <a:pt x="20002" y="20003"/>
                  </a:ln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100" name="Freeform: Shape 794">
              <a:extLst>
                <a:ext uri="{FF2B5EF4-FFF2-40B4-BE49-F238E27FC236}">
                  <a16:creationId xmlns:a16="http://schemas.microsoft.com/office/drawing/2014/main" id="{5FED7CAC-9DB0-57ED-7C05-35082EFD40BC}"/>
                </a:ext>
              </a:extLst>
            </p:cNvPr>
            <p:cNvSpPr/>
            <p:nvPr/>
          </p:nvSpPr>
          <p:spPr>
            <a:xfrm>
              <a:off x="2986088" y="3102292"/>
              <a:ext cx="57150" cy="19050"/>
            </a:xfrm>
            <a:custGeom>
              <a:avLst/>
              <a:gdLst>
                <a:gd name="connsiteX0" fmla="*/ 58102 w 57150"/>
                <a:gd name="connsiteY0" fmla="*/ 5715 h 19050"/>
                <a:gd name="connsiteX1" fmla="*/ 30480 w 57150"/>
                <a:gd name="connsiteY1" fmla="*/ 5715 h 19050"/>
                <a:gd name="connsiteX2" fmla="*/ 9525 w 57150"/>
                <a:gd name="connsiteY2" fmla="*/ 26670 h 19050"/>
                <a:gd name="connsiteX3" fmla="*/ 0 w 57150"/>
                <a:gd name="connsiteY3" fmla="*/ 26670 h 19050"/>
              </a:gdLst>
              <a:ahLst/>
              <a:cxnLst>
                <a:cxn ang="0">
                  <a:pos x="connsiteX0" y="connsiteY0"/>
                </a:cxn>
                <a:cxn ang="0">
                  <a:pos x="connsiteX1" y="connsiteY1"/>
                </a:cxn>
                <a:cxn ang="0">
                  <a:pos x="connsiteX2" y="connsiteY2"/>
                </a:cxn>
                <a:cxn ang="0">
                  <a:pos x="connsiteX3" y="connsiteY3"/>
                </a:cxn>
              </a:cxnLst>
              <a:rect l="l" t="t" r="r" b="b"/>
              <a:pathLst>
                <a:path w="57150" h="19050">
                  <a:moveTo>
                    <a:pt x="58102" y="5715"/>
                  </a:moveTo>
                  <a:cubicBezTo>
                    <a:pt x="50483" y="-1905"/>
                    <a:pt x="38100" y="-1905"/>
                    <a:pt x="30480" y="5715"/>
                  </a:cubicBezTo>
                  <a:lnTo>
                    <a:pt x="9525" y="26670"/>
                  </a:lnTo>
                  <a:lnTo>
                    <a:pt x="0" y="26670"/>
                  </a:ln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101" name="Freeform: Shape 795">
              <a:extLst>
                <a:ext uri="{FF2B5EF4-FFF2-40B4-BE49-F238E27FC236}">
                  <a16:creationId xmlns:a16="http://schemas.microsoft.com/office/drawing/2014/main" id="{BA15B812-0568-8601-8DD9-9B7563E73F11}"/>
                </a:ext>
              </a:extLst>
            </p:cNvPr>
            <p:cNvSpPr/>
            <p:nvPr/>
          </p:nvSpPr>
          <p:spPr>
            <a:xfrm>
              <a:off x="3074670" y="3090863"/>
              <a:ext cx="9525" cy="9525"/>
            </a:xfrm>
            <a:custGeom>
              <a:avLst/>
              <a:gdLst>
                <a:gd name="connsiteX0" fmla="*/ 0 w 0"/>
                <a:gd name="connsiteY0" fmla="*/ 6668 h 0"/>
                <a:gd name="connsiteX1" fmla="*/ 6667 w 0"/>
                <a:gd name="connsiteY1" fmla="*/ 0 h 0"/>
              </a:gdLst>
              <a:ahLst/>
              <a:cxnLst>
                <a:cxn ang="0">
                  <a:pos x="connsiteX0" y="connsiteY0"/>
                </a:cxn>
                <a:cxn ang="0">
                  <a:pos x="connsiteX1" y="connsiteY1"/>
                </a:cxn>
              </a:cxnLst>
              <a:rect l="l" t="t" r="r" b="b"/>
              <a:pathLst>
                <a:path>
                  <a:moveTo>
                    <a:pt x="0" y="6668"/>
                  </a:moveTo>
                  <a:lnTo>
                    <a:pt x="6667" y="0"/>
                  </a:ln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102" name="Freeform: Shape 796">
              <a:extLst>
                <a:ext uri="{FF2B5EF4-FFF2-40B4-BE49-F238E27FC236}">
                  <a16:creationId xmlns:a16="http://schemas.microsoft.com/office/drawing/2014/main" id="{1FBD31A8-9A8E-91A9-37CA-76C13FD22AC3}"/>
                </a:ext>
              </a:extLst>
            </p:cNvPr>
            <p:cNvSpPr/>
            <p:nvPr/>
          </p:nvSpPr>
          <p:spPr>
            <a:xfrm>
              <a:off x="2933700" y="3228975"/>
              <a:ext cx="9525" cy="9525"/>
            </a:xfrm>
            <a:custGeom>
              <a:avLst/>
              <a:gdLst>
                <a:gd name="connsiteX0" fmla="*/ 9525 w 9525"/>
                <a:gd name="connsiteY0" fmla="*/ 0 h 9525"/>
                <a:gd name="connsiteX1" fmla="*/ 0 w 9525"/>
                <a:gd name="connsiteY1" fmla="*/ 9525 h 9525"/>
              </a:gdLst>
              <a:ahLst/>
              <a:cxnLst>
                <a:cxn ang="0">
                  <a:pos x="connsiteX0" y="connsiteY0"/>
                </a:cxn>
                <a:cxn ang="0">
                  <a:pos x="connsiteX1" y="connsiteY1"/>
                </a:cxn>
              </a:cxnLst>
              <a:rect l="l" t="t" r="r" b="b"/>
              <a:pathLst>
                <a:path w="9525" h="9525">
                  <a:moveTo>
                    <a:pt x="9525" y="0"/>
                  </a:moveTo>
                  <a:lnTo>
                    <a:pt x="0" y="9525"/>
                  </a:ln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grpSp>
      <p:grpSp>
        <p:nvGrpSpPr>
          <p:cNvPr id="103" name="Group 102">
            <a:extLst>
              <a:ext uri="{FF2B5EF4-FFF2-40B4-BE49-F238E27FC236}">
                <a16:creationId xmlns:a16="http://schemas.microsoft.com/office/drawing/2014/main" id="{C7686C2C-01F3-0410-0F08-2E82BEF1DE68}"/>
              </a:ext>
            </a:extLst>
          </p:cNvPr>
          <p:cNvGrpSpPr/>
          <p:nvPr/>
        </p:nvGrpSpPr>
        <p:grpSpPr>
          <a:xfrm>
            <a:off x="5490992" y="5283897"/>
            <a:ext cx="323780" cy="323780"/>
            <a:chOff x="4032747" y="1417638"/>
            <a:chExt cx="219075" cy="219075"/>
          </a:xfrm>
        </p:grpSpPr>
        <p:sp>
          <p:nvSpPr>
            <p:cNvPr id="104" name="Freeform: Shape 798">
              <a:extLst>
                <a:ext uri="{FF2B5EF4-FFF2-40B4-BE49-F238E27FC236}">
                  <a16:creationId xmlns:a16="http://schemas.microsoft.com/office/drawing/2014/main" id="{B31671F7-7D8E-9CE0-E83A-7075EDF9C85A}"/>
                </a:ext>
              </a:extLst>
            </p:cNvPr>
            <p:cNvSpPr/>
            <p:nvPr/>
          </p:nvSpPr>
          <p:spPr>
            <a:xfrm>
              <a:off x="4032747" y="1560513"/>
              <a:ext cx="76200" cy="76200"/>
            </a:xfrm>
            <a:custGeom>
              <a:avLst/>
              <a:gdLst>
                <a:gd name="connsiteX0" fmla="*/ 38100 w 76200"/>
                <a:gd name="connsiteY0" fmla="*/ 76200 h 76200"/>
                <a:gd name="connsiteX1" fmla="*/ 76200 w 76200"/>
                <a:gd name="connsiteY1" fmla="*/ 38100 h 76200"/>
                <a:gd name="connsiteX2" fmla="*/ 38100 w 76200"/>
                <a:gd name="connsiteY2" fmla="*/ 0 h 76200"/>
                <a:gd name="connsiteX3" fmla="*/ 0 w 76200"/>
                <a:gd name="connsiteY3" fmla="*/ 38100 h 76200"/>
                <a:gd name="connsiteX4" fmla="*/ 38100 w 76200"/>
                <a:gd name="connsiteY4" fmla="*/ 76200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38100" y="76200"/>
                  </a:moveTo>
                  <a:cubicBezTo>
                    <a:pt x="59150" y="76200"/>
                    <a:pt x="76200" y="59150"/>
                    <a:pt x="76200" y="38100"/>
                  </a:cubicBezTo>
                  <a:cubicBezTo>
                    <a:pt x="76200" y="17050"/>
                    <a:pt x="59150" y="0"/>
                    <a:pt x="38100" y="0"/>
                  </a:cubicBezTo>
                  <a:cubicBezTo>
                    <a:pt x="17050" y="0"/>
                    <a:pt x="0" y="17050"/>
                    <a:pt x="0" y="38100"/>
                  </a:cubicBezTo>
                  <a:cubicBezTo>
                    <a:pt x="0" y="59150"/>
                    <a:pt x="17050" y="76200"/>
                    <a:pt x="38100" y="76200"/>
                  </a:cubicBezTo>
                  <a:close/>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105" name="Freeform: Shape 799">
              <a:extLst>
                <a:ext uri="{FF2B5EF4-FFF2-40B4-BE49-F238E27FC236}">
                  <a16:creationId xmlns:a16="http://schemas.microsoft.com/office/drawing/2014/main" id="{F2231386-56DE-AE2B-79F1-5C2968FC37F5}"/>
                </a:ext>
              </a:extLst>
            </p:cNvPr>
            <p:cNvSpPr/>
            <p:nvPr/>
          </p:nvSpPr>
          <p:spPr>
            <a:xfrm>
              <a:off x="4175622" y="1560513"/>
              <a:ext cx="76200" cy="76200"/>
            </a:xfrm>
            <a:custGeom>
              <a:avLst/>
              <a:gdLst>
                <a:gd name="connsiteX0" fmla="*/ 38100 w 76200"/>
                <a:gd name="connsiteY0" fmla="*/ 76200 h 76200"/>
                <a:gd name="connsiteX1" fmla="*/ 76200 w 76200"/>
                <a:gd name="connsiteY1" fmla="*/ 38100 h 76200"/>
                <a:gd name="connsiteX2" fmla="*/ 38100 w 76200"/>
                <a:gd name="connsiteY2" fmla="*/ 0 h 76200"/>
                <a:gd name="connsiteX3" fmla="*/ 0 w 76200"/>
                <a:gd name="connsiteY3" fmla="*/ 38100 h 76200"/>
                <a:gd name="connsiteX4" fmla="*/ 38100 w 76200"/>
                <a:gd name="connsiteY4" fmla="*/ 76200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38100" y="76200"/>
                  </a:moveTo>
                  <a:cubicBezTo>
                    <a:pt x="59150" y="76200"/>
                    <a:pt x="76200" y="59150"/>
                    <a:pt x="76200" y="38100"/>
                  </a:cubicBezTo>
                  <a:cubicBezTo>
                    <a:pt x="76200" y="17050"/>
                    <a:pt x="59150" y="0"/>
                    <a:pt x="38100" y="0"/>
                  </a:cubicBezTo>
                  <a:cubicBezTo>
                    <a:pt x="17050" y="0"/>
                    <a:pt x="0" y="17050"/>
                    <a:pt x="0" y="38100"/>
                  </a:cubicBezTo>
                  <a:cubicBezTo>
                    <a:pt x="0" y="59150"/>
                    <a:pt x="17050" y="76200"/>
                    <a:pt x="38100" y="76200"/>
                  </a:cubicBezTo>
                  <a:close/>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106" name="Freeform: Shape 800">
              <a:extLst>
                <a:ext uri="{FF2B5EF4-FFF2-40B4-BE49-F238E27FC236}">
                  <a16:creationId xmlns:a16="http://schemas.microsoft.com/office/drawing/2014/main" id="{9741A05A-1D67-2668-834B-25C4B5A69FF6}"/>
                </a:ext>
              </a:extLst>
            </p:cNvPr>
            <p:cNvSpPr/>
            <p:nvPr/>
          </p:nvSpPr>
          <p:spPr>
            <a:xfrm>
              <a:off x="4104184" y="1417638"/>
              <a:ext cx="76200" cy="76200"/>
            </a:xfrm>
            <a:custGeom>
              <a:avLst/>
              <a:gdLst>
                <a:gd name="connsiteX0" fmla="*/ 38100 w 76200"/>
                <a:gd name="connsiteY0" fmla="*/ 76200 h 76200"/>
                <a:gd name="connsiteX1" fmla="*/ 76200 w 76200"/>
                <a:gd name="connsiteY1" fmla="*/ 38100 h 76200"/>
                <a:gd name="connsiteX2" fmla="*/ 38100 w 76200"/>
                <a:gd name="connsiteY2" fmla="*/ 0 h 76200"/>
                <a:gd name="connsiteX3" fmla="*/ 0 w 76200"/>
                <a:gd name="connsiteY3" fmla="*/ 38100 h 76200"/>
                <a:gd name="connsiteX4" fmla="*/ 38100 w 76200"/>
                <a:gd name="connsiteY4" fmla="*/ 76200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38100" y="76200"/>
                  </a:moveTo>
                  <a:cubicBezTo>
                    <a:pt x="59150" y="76200"/>
                    <a:pt x="76200" y="59150"/>
                    <a:pt x="76200" y="38100"/>
                  </a:cubicBezTo>
                  <a:cubicBezTo>
                    <a:pt x="76200" y="17050"/>
                    <a:pt x="59150" y="0"/>
                    <a:pt x="38100" y="0"/>
                  </a:cubicBezTo>
                  <a:cubicBezTo>
                    <a:pt x="17050" y="0"/>
                    <a:pt x="0" y="17050"/>
                    <a:pt x="0" y="38100"/>
                  </a:cubicBezTo>
                  <a:cubicBezTo>
                    <a:pt x="0" y="59150"/>
                    <a:pt x="17050" y="76200"/>
                    <a:pt x="38100" y="76200"/>
                  </a:cubicBezTo>
                  <a:close/>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107" name="Freeform: Shape 801">
              <a:extLst>
                <a:ext uri="{FF2B5EF4-FFF2-40B4-BE49-F238E27FC236}">
                  <a16:creationId xmlns:a16="http://schemas.microsoft.com/office/drawing/2014/main" id="{290A78FA-683B-CCE2-7B21-E4043CD1875E}"/>
                </a:ext>
              </a:extLst>
            </p:cNvPr>
            <p:cNvSpPr/>
            <p:nvPr/>
          </p:nvSpPr>
          <p:spPr>
            <a:xfrm>
              <a:off x="4108947" y="1598613"/>
              <a:ext cx="66675" cy="9525"/>
            </a:xfrm>
            <a:custGeom>
              <a:avLst/>
              <a:gdLst>
                <a:gd name="connsiteX0" fmla="*/ 0 w 66675"/>
                <a:gd name="connsiteY0" fmla="*/ 0 h 0"/>
                <a:gd name="connsiteX1" fmla="*/ 66675 w 66675"/>
                <a:gd name="connsiteY1" fmla="*/ 0 h 0"/>
              </a:gdLst>
              <a:ahLst/>
              <a:cxnLst>
                <a:cxn ang="0">
                  <a:pos x="connsiteX0" y="connsiteY0"/>
                </a:cxn>
                <a:cxn ang="0">
                  <a:pos x="connsiteX1" y="connsiteY1"/>
                </a:cxn>
              </a:cxnLst>
              <a:rect l="l" t="t" r="r" b="b"/>
              <a:pathLst>
                <a:path w="66675">
                  <a:moveTo>
                    <a:pt x="0" y="0"/>
                  </a:moveTo>
                  <a:lnTo>
                    <a:pt x="66675" y="0"/>
                  </a:ln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108" name="Freeform: Shape 802">
              <a:extLst>
                <a:ext uri="{FF2B5EF4-FFF2-40B4-BE49-F238E27FC236}">
                  <a16:creationId xmlns:a16="http://schemas.microsoft.com/office/drawing/2014/main" id="{5BC3D836-9205-55A6-F7C2-80373CD2B7C7}"/>
                </a:ext>
              </a:extLst>
            </p:cNvPr>
            <p:cNvSpPr/>
            <p:nvPr/>
          </p:nvSpPr>
          <p:spPr>
            <a:xfrm>
              <a:off x="4161144" y="1488599"/>
              <a:ext cx="28575" cy="66675"/>
            </a:xfrm>
            <a:custGeom>
              <a:avLst/>
              <a:gdLst>
                <a:gd name="connsiteX0" fmla="*/ 0 w 28575"/>
                <a:gd name="connsiteY0" fmla="*/ 0 h 66675"/>
                <a:gd name="connsiteX1" fmla="*/ 37433 w 28575"/>
                <a:gd name="connsiteY1" fmla="*/ 74962 h 66675"/>
              </a:gdLst>
              <a:ahLst/>
              <a:cxnLst>
                <a:cxn ang="0">
                  <a:pos x="connsiteX0" y="connsiteY0"/>
                </a:cxn>
                <a:cxn ang="0">
                  <a:pos x="connsiteX1" y="connsiteY1"/>
                </a:cxn>
              </a:cxnLst>
              <a:rect l="l" t="t" r="r" b="b"/>
              <a:pathLst>
                <a:path w="28575" h="66675">
                  <a:moveTo>
                    <a:pt x="0" y="0"/>
                  </a:moveTo>
                  <a:lnTo>
                    <a:pt x="37433" y="74962"/>
                  </a:ln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109" name="Freeform: Shape 803">
              <a:extLst>
                <a:ext uri="{FF2B5EF4-FFF2-40B4-BE49-F238E27FC236}">
                  <a16:creationId xmlns:a16="http://schemas.microsoft.com/office/drawing/2014/main" id="{67F5E3D0-AD22-F626-90D5-9EEE37208040}"/>
                </a:ext>
              </a:extLst>
            </p:cNvPr>
            <p:cNvSpPr/>
            <p:nvPr/>
          </p:nvSpPr>
          <p:spPr>
            <a:xfrm>
              <a:off x="4085991" y="1489075"/>
              <a:ext cx="28575" cy="66675"/>
            </a:xfrm>
            <a:custGeom>
              <a:avLst/>
              <a:gdLst>
                <a:gd name="connsiteX0" fmla="*/ 37243 w 28575"/>
                <a:gd name="connsiteY0" fmla="*/ 0 h 66675"/>
                <a:gd name="connsiteX1" fmla="*/ 0 w 28575"/>
                <a:gd name="connsiteY1" fmla="*/ 74581 h 66675"/>
              </a:gdLst>
              <a:ahLst/>
              <a:cxnLst>
                <a:cxn ang="0">
                  <a:pos x="connsiteX0" y="connsiteY0"/>
                </a:cxn>
                <a:cxn ang="0">
                  <a:pos x="connsiteX1" y="connsiteY1"/>
                </a:cxn>
              </a:cxnLst>
              <a:rect l="l" t="t" r="r" b="b"/>
              <a:pathLst>
                <a:path w="28575" h="66675">
                  <a:moveTo>
                    <a:pt x="37243" y="0"/>
                  </a:moveTo>
                  <a:lnTo>
                    <a:pt x="0" y="74581"/>
                  </a:lnTo>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grpSp>
      <p:grpSp>
        <p:nvGrpSpPr>
          <p:cNvPr id="110" name="Group 109">
            <a:extLst>
              <a:ext uri="{FF2B5EF4-FFF2-40B4-BE49-F238E27FC236}">
                <a16:creationId xmlns:a16="http://schemas.microsoft.com/office/drawing/2014/main" id="{1B2419C2-7789-ED18-FB5B-232DD286CFB9}"/>
              </a:ext>
            </a:extLst>
          </p:cNvPr>
          <p:cNvGrpSpPr/>
          <p:nvPr/>
        </p:nvGrpSpPr>
        <p:grpSpPr>
          <a:xfrm>
            <a:off x="3601621" y="5288261"/>
            <a:ext cx="329373" cy="315052"/>
            <a:chOff x="1554341" y="3704558"/>
            <a:chExt cx="219075" cy="209550"/>
          </a:xfrm>
        </p:grpSpPr>
        <p:sp>
          <p:nvSpPr>
            <p:cNvPr id="111" name="Freeform: Shape 805">
              <a:extLst>
                <a:ext uri="{FF2B5EF4-FFF2-40B4-BE49-F238E27FC236}">
                  <a16:creationId xmlns:a16="http://schemas.microsoft.com/office/drawing/2014/main" id="{33290866-3CCA-F992-2C07-734A5C7BE51F}"/>
                </a:ext>
              </a:extLst>
            </p:cNvPr>
            <p:cNvSpPr/>
            <p:nvPr/>
          </p:nvSpPr>
          <p:spPr>
            <a:xfrm>
              <a:off x="1554341" y="3704558"/>
              <a:ext cx="219075" cy="209550"/>
            </a:xfrm>
            <a:custGeom>
              <a:avLst/>
              <a:gdLst>
                <a:gd name="connsiteX0" fmla="*/ 188214 w 219075"/>
                <a:gd name="connsiteY0" fmla="*/ 123730 h 209550"/>
                <a:gd name="connsiteX1" fmla="*/ 209645 w 219075"/>
                <a:gd name="connsiteY1" fmla="*/ 123730 h 209550"/>
                <a:gd name="connsiteX2" fmla="*/ 219170 w 219075"/>
                <a:gd name="connsiteY2" fmla="*/ 114205 h 209550"/>
                <a:gd name="connsiteX3" fmla="*/ 219170 w 219075"/>
                <a:gd name="connsiteY3" fmla="*/ 104680 h 209550"/>
                <a:gd name="connsiteX4" fmla="*/ 209645 w 219075"/>
                <a:gd name="connsiteY4" fmla="*/ 95155 h 209550"/>
                <a:gd name="connsiteX5" fmla="*/ 188214 w 219075"/>
                <a:gd name="connsiteY5" fmla="*/ 95155 h 209550"/>
                <a:gd name="connsiteX6" fmla="*/ 178689 w 219075"/>
                <a:gd name="connsiteY6" fmla="*/ 67342 h 209550"/>
                <a:gd name="connsiteX7" fmla="*/ 193834 w 219075"/>
                <a:gd name="connsiteY7" fmla="*/ 52197 h 209550"/>
                <a:gd name="connsiteX8" fmla="*/ 193834 w 219075"/>
                <a:gd name="connsiteY8" fmla="*/ 38767 h 209550"/>
                <a:gd name="connsiteX9" fmla="*/ 180308 w 219075"/>
                <a:gd name="connsiteY9" fmla="*/ 25337 h 209550"/>
                <a:gd name="connsiteX10" fmla="*/ 166878 w 219075"/>
                <a:gd name="connsiteY10" fmla="*/ 25337 h 209550"/>
                <a:gd name="connsiteX11" fmla="*/ 151733 w 219075"/>
                <a:gd name="connsiteY11" fmla="*/ 40481 h 209550"/>
                <a:gd name="connsiteX12" fmla="*/ 123920 w 219075"/>
                <a:gd name="connsiteY12" fmla="*/ 30956 h 209550"/>
                <a:gd name="connsiteX13" fmla="*/ 123920 w 219075"/>
                <a:gd name="connsiteY13" fmla="*/ 9525 h 209550"/>
                <a:gd name="connsiteX14" fmla="*/ 114395 w 219075"/>
                <a:gd name="connsiteY14" fmla="*/ 0 h 209550"/>
                <a:gd name="connsiteX15" fmla="*/ 104870 w 219075"/>
                <a:gd name="connsiteY15" fmla="*/ 0 h 209550"/>
                <a:gd name="connsiteX16" fmla="*/ 95345 w 219075"/>
                <a:gd name="connsiteY16" fmla="*/ 9525 h 209550"/>
                <a:gd name="connsiteX17" fmla="*/ 95345 w 219075"/>
                <a:gd name="connsiteY17" fmla="*/ 30956 h 209550"/>
                <a:gd name="connsiteX18" fmla="*/ 67532 w 219075"/>
                <a:gd name="connsiteY18" fmla="*/ 40481 h 209550"/>
                <a:gd name="connsiteX19" fmla="*/ 52388 w 219075"/>
                <a:gd name="connsiteY19" fmla="*/ 25337 h 209550"/>
                <a:gd name="connsiteX20" fmla="*/ 38957 w 219075"/>
                <a:gd name="connsiteY20" fmla="*/ 25337 h 209550"/>
                <a:gd name="connsiteX21" fmla="*/ 25432 w 219075"/>
                <a:gd name="connsiteY21" fmla="*/ 38862 h 209550"/>
                <a:gd name="connsiteX22" fmla="*/ 25432 w 219075"/>
                <a:gd name="connsiteY22" fmla="*/ 52292 h 209550"/>
                <a:gd name="connsiteX23" fmla="*/ 40577 w 219075"/>
                <a:gd name="connsiteY23" fmla="*/ 67437 h 209550"/>
                <a:gd name="connsiteX24" fmla="*/ 31052 w 219075"/>
                <a:gd name="connsiteY24" fmla="*/ 95250 h 209550"/>
                <a:gd name="connsiteX25" fmla="*/ 9525 w 219075"/>
                <a:gd name="connsiteY25" fmla="*/ 95250 h 209550"/>
                <a:gd name="connsiteX26" fmla="*/ 0 w 219075"/>
                <a:gd name="connsiteY26" fmla="*/ 104775 h 209550"/>
                <a:gd name="connsiteX27" fmla="*/ 0 w 219075"/>
                <a:gd name="connsiteY27" fmla="*/ 114300 h 209550"/>
                <a:gd name="connsiteX28" fmla="*/ 9525 w 219075"/>
                <a:gd name="connsiteY28" fmla="*/ 123825 h 209550"/>
                <a:gd name="connsiteX29" fmla="*/ 30956 w 219075"/>
                <a:gd name="connsiteY29" fmla="*/ 123825 h 209550"/>
                <a:gd name="connsiteX30" fmla="*/ 40481 w 219075"/>
                <a:gd name="connsiteY30" fmla="*/ 151638 h 209550"/>
                <a:gd name="connsiteX31" fmla="*/ 25337 w 219075"/>
                <a:gd name="connsiteY31" fmla="*/ 166783 h 209550"/>
                <a:gd name="connsiteX32" fmla="*/ 25337 w 219075"/>
                <a:gd name="connsiteY32" fmla="*/ 180213 h 209550"/>
                <a:gd name="connsiteX33" fmla="*/ 38862 w 219075"/>
                <a:gd name="connsiteY33" fmla="*/ 193643 h 209550"/>
                <a:gd name="connsiteX34" fmla="*/ 52292 w 219075"/>
                <a:gd name="connsiteY34" fmla="*/ 193643 h 209550"/>
                <a:gd name="connsiteX35" fmla="*/ 67437 w 219075"/>
                <a:gd name="connsiteY35" fmla="*/ 178498 h 209550"/>
                <a:gd name="connsiteX36" fmla="*/ 95250 w 219075"/>
                <a:gd name="connsiteY36" fmla="*/ 188023 h 209550"/>
                <a:gd name="connsiteX37" fmla="*/ 95250 w 219075"/>
                <a:gd name="connsiteY37" fmla="*/ 209455 h 209550"/>
                <a:gd name="connsiteX38" fmla="*/ 104775 w 219075"/>
                <a:gd name="connsiteY38" fmla="*/ 218980 h 209550"/>
                <a:gd name="connsiteX39" fmla="*/ 114300 w 219075"/>
                <a:gd name="connsiteY39" fmla="*/ 218980 h 209550"/>
                <a:gd name="connsiteX40" fmla="*/ 123825 w 219075"/>
                <a:gd name="connsiteY40" fmla="*/ 209455 h 209550"/>
                <a:gd name="connsiteX41" fmla="*/ 123825 w 219075"/>
                <a:gd name="connsiteY41" fmla="*/ 188119 h 209550"/>
                <a:gd name="connsiteX42" fmla="*/ 151638 w 219075"/>
                <a:gd name="connsiteY42" fmla="*/ 178594 h 209550"/>
                <a:gd name="connsiteX43" fmla="*/ 166783 w 219075"/>
                <a:gd name="connsiteY43" fmla="*/ 193739 h 209550"/>
                <a:gd name="connsiteX44" fmla="*/ 180213 w 219075"/>
                <a:gd name="connsiteY44" fmla="*/ 193739 h 209550"/>
                <a:gd name="connsiteX45" fmla="*/ 193643 w 219075"/>
                <a:gd name="connsiteY45" fmla="*/ 180308 h 209550"/>
                <a:gd name="connsiteX46" fmla="*/ 193643 w 219075"/>
                <a:gd name="connsiteY46" fmla="*/ 166878 h 209550"/>
                <a:gd name="connsiteX47" fmla="*/ 178499 w 219075"/>
                <a:gd name="connsiteY47" fmla="*/ 151733 h 209550"/>
                <a:gd name="connsiteX48" fmla="*/ 188214 w 219075"/>
                <a:gd name="connsiteY48" fmla="*/ 123730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19075" h="209550">
                  <a:moveTo>
                    <a:pt x="188214" y="123730"/>
                  </a:moveTo>
                  <a:lnTo>
                    <a:pt x="209645" y="123730"/>
                  </a:lnTo>
                  <a:cubicBezTo>
                    <a:pt x="214884" y="123730"/>
                    <a:pt x="219170" y="119444"/>
                    <a:pt x="219170" y="114205"/>
                  </a:cubicBezTo>
                  <a:lnTo>
                    <a:pt x="219170" y="104680"/>
                  </a:lnTo>
                  <a:cubicBezTo>
                    <a:pt x="219170" y="99441"/>
                    <a:pt x="214884" y="95155"/>
                    <a:pt x="209645" y="95155"/>
                  </a:cubicBezTo>
                  <a:lnTo>
                    <a:pt x="188214" y="95155"/>
                  </a:lnTo>
                  <a:cubicBezTo>
                    <a:pt x="186309" y="85535"/>
                    <a:pt x="183071" y="76105"/>
                    <a:pt x="178689" y="67342"/>
                  </a:cubicBezTo>
                  <a:lnTo>
                    <a:pt x="193834" y="52197"/>
                  </a:lnTo>
                  <a:cubicBezTo>
                    <a:pt x="197549" y="48482"/>
                    <a:pt x="197549" y="42481"/>
                    <a:pt x="193834" y="38767"/>
                  </a:cubicBezTo>
                  <a:lnTo>
                    <a:pt x="180308" y="25337"/>
                  </a:lnTo>
                  <a:cubicBezTo>
                    <a:pt x="176594" y="21622"/>
                    <a:pt x="170593" y="21622"/>
                    <a:pt x="166878" y="25337"/>
                  </a:cubicBezTo>
                  <a:lnTo>
                    <a:pt x="151733" y="40481"/>
                  </a:lnTo>
                  <a:cubicBezTo>
                    <a:pt x="142875" y="36100"/>
                    <a:pt x="133541" y="32861"/>
                    <a:pt x="123920" y="30956"/>
                  </a:cubicBezTo>
                  <a:lnTo>
                    <a:pt x="123920" y="9525"/>
                  </a:lnTo>
                  <a:cubicBezTo>
                    <a:pt x="123920" y="4286"/>
                    <a:pt x="119634" y="0"/>
                    <a:pt x="114395" y="0"/>
                  </a:cubicBezTo>
                  <a:lnTo>
                    <a:pt x="104870" y="0"/>
                  </a:lnTo>
                  <a:cubicBezTo>
                    <a:pt x="99632" y="0"/>
                    <a:pt x="95345" y="4286"/>
                    <a:pt x="95345" y="9525"/>
                  </a:cubicBezTo>
                  <a:lnTo>
                    <a:pt x="95345" y="30956"/>
                  </a:lnTo>
                  <a:cubicBezTo>
                    <a:pt x="85725" y="32861"/>
                    <a:pt x="76295" y="36100"/>
                    <a:pt x="67532" y="40481"/>
                  </a:cubicBezTo>
                  <a:lnTo>
                    <a:pt x="52388" y="25337"/>
                  </a:lnTo>
                  <a:cubicBezTo>
                    <a:pt x="48673" y="21622"/>
                    <a:pt x="42672" y="21622"/>
                    <a:pt x="38957" y="25337"/>
                  </a:cubicBezTo>
                  <a:lnTo>
                    <a:pt x="25432" y="38862"/>
                  </a:lnTo>
                  <a:cubicBezTo>
                    <a:pt x="21717" y="42577"/>
                    <a:pt x="21717" y="48577"/>
                    <a:pt x="25432" y="52292"/>
                  </a:cubicBezTo>
                  <a:lnTo>
                    <a:pt x="40577" y="67437"/>
                  </a:lnTo>
                  <a:cubicBezTo>
                    <a:pt x="36195" y="76295"/>
                    <a:pt x="32957" y="85630"/>
                    <a:pt x="31052" y="95250"/>
                  </a:cubicBezTo>
                  <a:lnTo>
                    <a:pt x="9525" y="95250"/>
                  </a:lnTo>
                  <a:cubicBezTo>
                    <a:pt x="4286" y="95250"/>
                    <a:pt x="0" y="99536"/>
                    <a:pt x="0" y="104775"/>
                  </a:cubicBezTo>
                  <a:lnTo>
                    <a:pt x="0" y="114300"/>
                  </a:lnTo>
                  <a:cubicBezTo>
                    <a:pt x="0" y="119539"/>
                    <a:pt x="4286" y="123825"/>
                    <a:pt x="9525" y="123825"/>
                  </a:cubicBezTo>
                  <a:lnTo>
                    <a:pt x="30956" y="123825"/>
                  </a:lnTo>
                  <a:cubicBezTo>
                    <a:pt x="32861" y="133445"/>
                    <a:pt x="36100" y="142875"/>
                    <a:pt x="40481" y="151638"/>
                  </a:cubicBezTo>
                  <a:lnTo>
                    <a:pt x="25337" y="166783"/>
                  </a:lnTo>
                  <a:cubicBezTo>
                    <a:pt x="21622" y="170498"/>
                    <a:pt x="21622" y="176498"/>
                    <a:pt x="25337" y="180213"/>
                  </a:cubicBezTo>
                  <a:lnTo>
                    <a:pt x="38862" y="193643"/>
                  </a:lnTo>
                  <a:cubicBezTo>
                    <a:pt x="42577" y="197358"/>
                    <a:pt x="48578" y="197358"/>
                    <a:pt x="52292" y="193643"/>
                  </a:cubicBezTo>
                  <a:lnTo>
                    <a:pt x="67437" y="178498"/>
                  </a:lnTo>
                  <a:cubicBezTo>
                    <a:pt x="76295" y="182880"/>
                    <a:pt x="85630" y="186119"/>
                    <a:pt x="95250" y="188023"/>
                  </a:cubicBezTo>
                  <a:lnTo>
                    <a:pt x="95250" y="209455"/>
                  </a:lnTo>
                  <a:cubicBezTo>
                    <a:pt x="95250" y="214694"/>
                    <a:pt x="99536" y="218980"/>
                    <a:pt x="104775" y="218980"/>
                  </a:cubicBezTo>
                  <a:lnTo>
                    <a:pt x="114300" y="218980"/>
                  </a:lnTo>
                  <a:cubicBezTo>
                    <a:pt x="119539" y="218980"/>
                    <a:pt x="123825" y="214694"/>
                    <a:pt x="123825" y="209455"/>
                  </a:cubicBezTo>
                  <a:lnTo>
                    <a:pt x="123825" y="188119"/>
                  </a:lnTo>
                  <a:cubicBezTo>
                    <a:pt x="133445" y="186214"/>
                    <a:pt x="142780" y="182975"/>
                    <a:pt x="151638" y="178594"/>
                  </a:cubicBezTo>
                  <a:lnTo>
                    <a:pt x="166783" y="193739"/>
                  </a:lnTo>
                  <a:cubicBezTo>
                    <a:pt x="170498" y="197453"/>
                    <a:pt x="176498" y="197453"/>
                    <a:pt x="180213" y="193739"/>
                  </a:cubicBezTo>
                  <a:lnTo>
                    <a:pt x="193643" y="180308"/>
                  </a:lnTo>
                  <a:cubicBezTo>
                    <a:pt x="197358" y="176594"/>
                    <a:pt x="197358" y="170593"/>
                    <a:pt x="193643" y="166878"/>
                  </a:cubicBezTo>
                  <a:lnTo>
                    <a:pt x="178499" y="151733"/>
                  </a:lnTo>
                  <a:cubicBezTo>
                    <a:pt x="182975" y="142780"/>
                    <a:pt x="186214" y="133445"/>
                    <a:pt x="188214" y="123730"/>
                  </a:cubicBezTo>
                  <a:close/>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sp>
          <p:nvSpPr>
            <p:cNvPr id="112" name="Freeform: Shape 806">
              <a:extLst>
                <a:ext uri="{FF2B5EF4-FFF2-40B4-BE49-F238E27FC236}">
                  <a16:creationId xmlns:a16="http://schemas.microsoft.com/office/drawing/2014/main" id="{D041EE57-5063-190F-0FB1-087C5DB8F2D7}"/>
                </a:ext>
              </a:extLst>
            </p:cNvPr>
            <p:cNvSpPr/>
            <p:nvPr/>
          </p:nvSpPr>
          <p:spPr>
            <a:xfrm>
              <a:off x="1621016" y="3771138"/>
              <a:ext cx="85725" cy="85725"/>
            </a:xfrm>
            <a:custGeom>
              <a:avLst/>
              <a:gdLst>
                <a:gd name="connsiteX0" fmla="*/ 42863 w 85725"/>
                <a:gd name="connsiteY0" fmla="*/ 85725 h 85725"/>
                <a:gd name="connsiteX1" fmla="*/ 85725 w 85725"/>
                <a:gd name="connsiteY1" fmla="*/ 42863 h 85725"/>
                <a:gd name="connsiteX2" fmla="*/ 42863 w 85725"/>
                <a:gd name="connsiteY2" fmla="*/ 0 h 85725"/>
                <a:gd name="connsiteX3" fmla="*/ 0 w 85725"/>
                <a:gd name="connsiteY3" fmla="*/ 42863 h 85725"/>
                <a:gd name="connsiteX4" fmla="*/ 42863 w 85725"/>
                <a:gd name="connsiteY4" fmla="*/ 85725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42863" y="85725"/>
                  </a:moveTo>
                  <a:cubicBezTo>
                    <a:pt x="66580" y="85725"/>
                    <a:pt x="85725" y="66580"/>
                    <a:pt x="85725" y="42863"/>
                  </a:cubicBezTo>
                  <a:cubicBezTo>
                    <a:pt x="85725" y="19145"/>
                    <a:pt x="66580" y="0"/>
                    <a:pt x="42863" y="0"/>
                  </a:cubicBezTo>
                  <a:cubicBezTo>
                    <a:pt x="19145" y="0"/>
                    <a:pt x="0" y="19145"/>
                    <a:pt x="0" y="42863"/>
                  </a:cubicBezTo>
                  <a:cubicBezTo>
                    <a:pt x="0" y="66580"/>
                    <a:pt x="19241" y="85725"/>
                    <a:pt x="42863" y="85725"/>
                  </a:cubicBezTo>
                  <a:close/>
                </a:path>
              </a:pathLst>
            </a:custGeom>
            <a:noFill/>
            <a:ln w="12700" cap="rnd">
              <a:solidFill>
                <a:srgbClr val="888B8D"/>
              </a:solidFill>
              <a:prstDash val="solid"/>
              <a:round/>
            </a:ln>
          </p:spPr>
          <p:txBody>
            <a:bodyPr rtlCol="0" anchor="ctr"/>
            <a:lstStyle/>
            <a:p>
              <a:pPr defTabSz="731349">
                <a:defRPr/>
              </a:pPr>
              <a:endParaRPr lang="en-GB" sz="3197" kern="0">
                <a:solidFill>
                  <a:srgbClr val="FFFFFF"/>
                </a:solidFill>
                <a:latin typeface="TWK Everett" panose="020B0204000000000000"/>
                <a:cs typeface="Arial" panose="020B0604020202020204" pitchFamily="34" charset="0"/>
              </a:endParaRPr>
            </a:p>
          </p:txBody>
        </p:sp>
      </p:grpSp>
      <p:grpSp>
        <p:nvGrpSpPr>
          <p:cNvPr id="160" name="Group 159">
            <a:extLst>
              <a:ext uri="{FF2B5EF4-FFF2-40B4-BE49-F238E27FC236}">
                <a16:creationId xmlns:a16="http://schemas.microsoft.com/office/drawing/2014/main" id="{17442A58-3F7A-8D5E-EC86-64DB73FE3253}"/>
              </a:ext>
            </a:extLst>
          </p:cNvPr>
          <p:cNvGrpSpPr/>
          <p:nvPr/>
        </p:nvGrpSpPr>
        <p:grpSpPr>
          <a:xfrm>
            <a:off x="3206698" y="1775794"/>
            <a:ext cx="4804646" cy="4572000"/>
            <a:chOff x="220279" y="1999214"/>
            <a:chExt cx="4804646" cy="4572000"/>
          </a:xfrm>
        </p:grpSpPr>
        <p:sp>
          <p:nvSpPr>
            <p:cNvPr id="161" name="Arc 160">
              <a:extLst>
                <a:ext uri="{FF2B5EF4-FFF2-40B4-BE49-F238E27FC236}">
                  <a16:creationId xmlns:a16="http://schemas.microsoft.com/office/drawing/2014/main" id="{D51B1583-D6A0-A164-F136-54258CCA677E}"/>
                </a:ext>
              </a:extLst>
            </p:cNvPr>
            <p:cNvSpPr/>
            <p:nvPr/>
          </p:nvSpPr>
          <p:spPr>
            <a:xfrm>
              <a:off x="220279" y="1999214"/>
              <a:ext cx="4572000" cy="4572000"/>
            </a:xfrm>
            <a:prstGeom prst="arc">
              <a:avLst>
                <a:gd name="adj1" fmla="val 19240539"/>
                <a:gd name="adj2" fmla="val 2358952"/>
              </a:avLst>
            </a:prstGeom>
            <a:noFill/>
            <a:ln w="9525" cap="flat" cmpd="sng" algn="ctr">
              <a:solidFill>
                <a:srgbClr val="FFFFFF">
                  <a:lumMod val="8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nvGrpSpPr>
            <p:cNvPr id="162" name="Group 161">
              <a:extLst>
                <a:ext uri="{FF2B5EF4-FFF2-40B4-BE49-F238E27FC236}">
                  <a16:creationId xmlns:a16="http://schemas.microsoft.com/office/drawing/2014/main" id="{825564E0-1D7D-3EDA-0D5C-1346A6291ECA}"/>
                </a:ext>
              </a:extLst>
            </p:cNvPr>
            <p:cNvGrpSpPr/>
            <p:nvPr/>
          </p:nvGrpSpPr>
          <p:grpSpPr>
            <a:xfrm>
              <a:off x="4564093" y="4054597"/>
              <a:ext cx="460832" cy="460830"/>
              <a:chOff x="0" y="3493312"/>
              <a:chExt cx="460832" cy="460830"/>
            </a:xfrm>
          </p:grpSpPr>
          <p:sp>
            <p:nvSpPr>
              <p:cNvPr id="163" name="Oval 162">
                <a:extLst>
                  <a:ext uri="{FF2B5EF4-FFF2-40B4-BE49-F238E27FC236}">
                    <a16:creationId xmlns:a16="http://schemas.microsoft.com/office/drawing/2014/main" id="{94CDAAD1-370A-B33C-A865-E3860A1CDC3F}"/>
                  </a:ext>
                </a:extLst>
              </p:cNvPr>
              <p:cNvSpPr/>
              <p:nvPr/>
            </p:nvSpPr>
            <p:spPr>
              <a:xfrm>
                <a:off x="0" y="3493312"/>
                <a:ext cx="460832" cy="460830"/>
              </a:xfrm>
              <a:prstGeom prst="ellipse">
                <a:avLst/>
              </a:prstGeom>
              <a:solidFill>
                <a:srgbClr val="FFFFFF"/>
              </a:solidFill>
              <a:ln w="15875" cap="flat" cmpd="sng" algn="ctr">
                <a:noFill/>
                <a:prstDash val="solid"/>
              </a:ln>
              <a:effectLst>
                <a:outerShdw blurRad="114300" sx="104000" sy="104000" algn="ctr" rotWithShape="0">
                  <a:prstClr val="black">
                    <a:alpha val="13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3030"/>
                  </a:solidFill>
                  <a:effectLst/>
                  <a:uLnTx/>
                  <a:uFillTx/>
                  <a:latin typeface="TWK Everett" panose="020B0204000000000000"/>
                  <a:cs typeface="Arial" panose="020B0604020202020204" pitchFamily="34" charset="0"/>
                </a:endParaRPr>
              </a:p>
            </p:txBody>
          </p:sp>
          <p:sp>
            <p:nvSpPr>
              <p:cNvPr id="164" name="Graphic 381">
                <a:extLst>
                  <a:ext uri="{FF2B5EF4-FFF2-40B4-BE49-F238E27FC236}">
                    <a16:creationId xmlns:a16="http://schemas.microsoft.com/office/drawing/2014/main" id="{3B247301-6A7C-9F25-9A82-33A039B430BD}"/>
                  </a:ext>
                </a:extLst>
              </p:cNvPr>
              <p:cNvSpPr/>
              <p:nvPr/>
            </p:nvSpPr>
            <p:spPr>
              <a:xfrm>
                <a:off x="150949" y="3603339"/>
                <a:ext cx="158934" cy="240771"/>
              </a:xfrm>
              <a:custGeom>
                <a:avLst/>
                <a:gdLst>
                  <a:gd name="connsiteX0" fmla="*/ 250835 w 496770"/>
                  <a:gd name="connsiteY0" fmla="*/ 0 h 752570"/>
                  <a:gd name="connsiteX1" fmla="*/ 489341 w 496770"/>
                  <a:gd name="connsiteY1" fmla="*/ 349472 h 752570"/>
                  <a:gd name="connsiteX2" fmla="*/ 489341 w 496770"/>
                  <a:gd name="connsiteY2" fmla="*/ 403098 h 752570"/>
                  <a:gd name="connsiteX3" fmla="*/ 250835 w 496770"/>
                  <a:gd name="connsiteY3" fmla="*/ 752570 h 752570"/>
                  <a:gd name="connsiteX4" fmla="*/ 18996 w 496770"/>
                  <a:gd name="connsiteY4" fmla="*/ 752475 h 752570"/>
                  <a:gd name="connsiteX5" fmla="*/ 68431 w 496770"/>
                  <a:gd name="connsiteY5" fmla="*/ 752475 h 752570"/>
                  <a:gd name="connsiteX6" fmla="*/ 120152 w 496770"/>
                  <a:gd name="connsiteY6" fmla="*/ 725615 h 752570"/>
                  <a:gd name="connsiteX7" fmla="*/ 345990 w 496770"/>
                  <a:gd name="connsiteY7" fmla="*/ 403003 h 752570"/>
                  <a:gd name="connsiteX8" fmla="*/ 345990 w 496770"/>
                  <a:gd name="connsiteY8" fmla="*/ 349377 h 752570"/>
                  <a:gd name="connsiteX9" fmla="*/ 120152 w 496770"/>
                  <a:gd name="connsiteY9" fmla="*/ 26765 h 752570"/>
                  <a:gd name="connsiteX10" fmla="*/ 68431 w 496770"/>
                  <a:gd name="connsiteY10" fmla="*/ 0 h 752570"/>
                  <a:gd name="connsiteX11" fmla="*/ 18996 w 496770"/>
                  <a:gd name="connsiteY11" fmla="*/ 0 h 752570"/>
                  <a:gd name="connsiteX12" fmla="*/ 4899 w 496770"/>
                  <a:gd name="connsiteY12" fmla="*/ 26765 h 752570"/>
                  <a:gd name="connsiteX13" fmla="*/ 230737 w 496770"/>
                  <a:gd name="connsiteY13" fmla="*/ 349377 h 752570"/>
                  <a:gd name="connsiteX14" fmla="*/ 230737 w 496770"/>
                  <a:gd name="connsiteY14" fmla="*/ 403003 h 752570"/>
                  <a:gd name="connsiteX15" fmla="*/ 4899 w 496770"/>
                  <a:gd name="connsiteY15" fmla="*/ 725710 h 752570"/>
                  <a:gd name="connsiteX16" fmla="*/ 19092 w 496770"/>
                  <a:gd name="connsiteY16" fmla="*/ 752570 h 752570"/>
                  <a:gd name="connsiteX17" fmla="*/ 19092 w 496770"/>
                  <a:gd name="connsiteY17" fmla="*/ 752570 h 752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6770" h="752570">
                    <a:moveTo>
                      <a:pt x="250835" y="0"/>
                    </a:moveTo>
                    <a:lnTo>
                      <a:pt x="489341" y="349472"/>
                    </a:lnTo>
                    <a:cubicBezTo>
                      <a:pt x="499247" y="365855"/>
                      <a:pt x="499247" y="386810"/>
                      <a:pt x="489341" y="403098"/>
                    </a:cubicBezTo>
                    <a:lnTo>
                      <a:pt x="250835" y="752570"/>
                    </a:lnTo>
                    <a:moveTo>
                      <a:pt x="18996" y="752475"/>
                    </a:moveTo>
                    <a:lnTo>
                      <a:pt x="68431" y="752475"/>
                    </a:lnTo>
                    <a:cubicBezTo>
                      <a:pt x="88815" y="751523"/>
                      <a:pt x="107579" y="741712"/>
                      <a:pt x="120152" y="725615"/>
                    </a:cubicBezTo>
                    <a:lnTo>
                      <a:pt x="345990" y="403003"/>
                    </a:lnTo>
                    <a:cubicBezTo>
                      <a:pt x="356181" y="386620"/>
                      <a:pt x="356181" y="365665"/>
                      <a:pt x="345990" y="349377"/>
                    </a:cubicBezTo>
                    <a:lnTo>
                      <a:pt x="120152" y="26765"/>
                    </a:lnTo>
                    <a:cubicBezTo>
                      <a:pt x="107579" y="10763"/>
                      <a:pt x="88815" y="952"/>
                      <a:pt x="68431" y="0"/>
                    </a:cubicBezTo>
                    <a:lnTo>
                      <a:pt x="18996" y="0"/>
                    </a:lnTo>
                    <a:cubicBezTo>
                      <a:pt x="899" y="0"/>
                      <a:pt x="-5292" y="12097"/>
                      <a:pt x="4899" y="26765"/>
                    </a:cubicBezTo>
                    <a:lnTo>
                      <a:pt x="230737" y="349377"/>
                    </a:lnTo>
                    <a:cubicBezTo>
                      <a:pt x="240929" y="365760"/>
                      <a:pt x="240929" y="386715"/>
                      <a:pt x="230737" y="403003"/>
                    </a:cubicBezTo>
                    <a:lnTo>
                      <a:pt x="4899" y="725710"/>
                    </a:lnTo>
                    <a:cubicBezTo>
                      <a:pt x="-5292" y="740474"/>
                      <a:pt x="994" y="752570"/>
                      <a:pt x="19092" y="752570"/>
                    </a:cubicBezTo>
                    <a:lnTo>
                      <a:pt x="19092" y="752570"/>
                    </a:lnTo>
                    <a:close/>
                  </a:path>
                </a:pathLst>
              </a:custGeom>
              <a:noFill/>
              <a:ln w="12700" cap="rnd">
                <a:gradFill>
                  <a:gsLst>
                    <a:gs pos="0">
                      <a:srgbClr val="CCD814"/>
                    </a:gs>
                    <a:gs pos="100000">
                      <a:srgbClr val="00C1D3"/>
                    </a:gs>
                  </a:gsLst>
                  <a:lin ang="5400000" scaled="1"/>
                </a:gradFill>
                <a:prstDash val="solid"/>
                <a:round/>
              </a:ln>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grpSp>
      <p:sp>
        <p:nvSpPr>
          <p:cNvPr id="165" name="TextBox 164">
            <a:extLst>
              <a:ext uri="{FF2B5EF4-FFF2-40B4-BE49-F238E27FC236}">
                <a16:creationId xmlns:a16="http://schemas.microsoft.com/office/drawing/2014/main" id="{DA9ED426-108A-BCA7-126D-CDE5954A647C}"/>
              </a:ext>
            </a:extLst>
          </p:cNvPr>
          <p:cNvSpPr txBox="1"/>
          <p:nvPr/>
        </p:nvSpPr>
        <p:spPr>
          <a:xfrm>
            <a:off x="348815" y="2894205"/>
            <a:ext cx="1103000" cy="276999"/>
          </a:xfrm>
          <a:prstGeom prst="rect">
            <a:avLst/>
          </a:prstGeom>
          <a:noFill/>
        </p:spPr>
        <p:txBody>
          <a:bodyPr wrap="square" rtlCol="0">
            <a:spAutoFit/>
          </a:bodyPr>
          <a:lstStyle/>
          <a:p>
            <a:pPr algn="ctr">
              <a:defRPr/>
            </a:pPr>
            <a:r>
              <a:rPr lang="en-US" sz="1200" b="1">
                <a:solidFill>
                  <a:srgbClr val="003030"/>
                </a:solidFill>
                <a:latin typeface="TWK Everett" panose="020B0204000000000000"/>
                <a:cs typeface="Arial" panose="020B0604020202020204" pitchFamily="34" charset="0"/>
              </a:rPr>
              <a:t>Cloud Services </a:t>
            </a:r>
          </a:p>
        </p:txBody>
      </p:sp>
      <p:sp>
        <p:nvSpPr>
          <p:cNvPr id="166" name="TextBox 165">
            <a:extLst>
              <a:ext uri="{FF2B5EF4-FFF2-40B4-BE49-F238E27FC236}">
                <a16:creationId xmlns:a16="http://schemas.microsoft.com/office/drawing/2014/main" id="{AD08F80B-6DCF-2AC4-3CE9-113CD4868D08}"/>
              </a:ext>
            </a:extLst>
          </p:cNvPr>
          <p:cNvSpPr txBox="1"/>
          <p:nvPr/>
        </p:nvSpPr>
        <p:spPr>
          <a:xfrm>
            <a:off x="384786" y="4401888"/>
            <a:ext cx="1031058" cy="461665"/>
          </a:xfrm>
          <a:prstGeom prst="rect">
            <a:avLst/>
          </a:prstGeom>
          <a:noFill/>
        </p:spPr>
        <p:txBody>
          <a:bodyPr wrap="square" rtlCol="0">
            <a:spAutoFit/>
          </a:bodyPr>
          <a:lstStyle/>
          <a:p>
            <a:pPr algn="ctr">
              <a:defRPr/>
            </a:pPr>
            <a:r>
              <a:rPr lang="en-US" sz="1200" b="1">
                <a:solidFill>
                  <a:srgbClr val="003030"/>
                </a:solidFill>
                <a:latin typeface="TWK Everett" panose="020B0204000000000000"/>
                <a:cs typeface="Arial" panose="020B0604020202020204" pitchFamily="34" charset="0"/>
              </a:rPr>
              <a:t>Data &amp; IoT Services </a:t>
            </a:r>
          </a:p>
        </p:txBody>
      </p:sp>
      <p:sp>
        <p:nvSpPr>
          <p:cNvPr id="167" name="TextBox 166">
            <a:extLst>
              <a:ext uri="{FF2B5EF4-FFF2-40B4-BE49-F238E27FC236}">
                <a16:creationId xmlns:a16="http://schemas.microsoft.com/office/drawing/2014/main" id="{D0AE6B19-40E3-0B3F-562B-26E407778A34}"/>
              </a:ext>
            </a:extLst>
          </p:cNvPr>
          <p:cNvSpPr txBox="1"/>
          <p:nvPr/>
        </p:nvSpPr>
        <p:spPr>
          <a:xfrm>
            <a:off x="465748" y="5928550"/>
            <a:ext cx="869134" cy="461665"/>
          </a:xfrm>
          <a:prstGeom prst="rect">
            <a:avLst/>
          </a:prstGeom>
          <a:noFill/>
        </p:spPr>
        <p:txBody>
          <a:bodyPr wrap="square" rtlCol="0">
            <a:spAutoFit/>
          </a:bodyPr>
          <a:lstStyle/>
          <a:p>
            <a:pPr algn="ctr">
              <a:defRPr/>
            </a:pPr>
            <a:r>
              <a:rPr lang="en-US" sz="1200" b="1">
                <a:solidFill>
                  <a:srgbClr val="003030"/>
                </a:solidFill>
                <a:latin typeface="TWK Everett" panose="020B0204000000000000"/>
                <a:cs typeface="Arial" panose="020B0604020202020204" pitchFamily="34" charset="0"/>
              </a:rPr>
              <a:t>Security Services </a:t>
            </a:r>
          </a:p>
        </p:txBody>
      </p:sp>
      <p:grpSp>
        <p:nvGrpSpPr>
          <p:cNvPr id="168" name="Group 167">
            <a:extLst>
              <a:ext uri="{FF2B5EF4-FFF2-40B4-BE49-F238E27FC236}">
                <a16:creationId xmlns:a16="http://schemas.microsoft.com/office/drawing/2014/main" id="{4023B5CD-C5DA-3903-17DB-5731F331C707}"/>
              </a:ext>
            </a:extLst>
          </p:cNvPr>
          <p:cNvGrpSpPr/>
          <p:nvPr/>
        </p:nvGrpSpPr>
        <p:grpSpPr>
          <a:xfrm>
            <a:off x="514960" y="5069106"/>
            <a:ext cx="770708" cy="770708"/>
            <a:chOff x="10310041" y="4862623"/>
            <a:chExt cx="770708" cy="770708"/>
          </a:xfrm>
          <a:solidFill>
            <a:srgbClr val="147D6F"/>
          </a:solidFill>
        </p:grpSpPr>
        <p:grpSp>
          <p:nvGrpSpPr>
            <p:cNvPr id="169" name="Group 135">
              <a:extLst>
                <a:ext uri="{FF2B5EF4-FFF2-40B4-BE49-F238E27FC236}">
                  <a16:creationId xmlns:a16="http://schemas.microsoft.com/office/drawing/2014/main" id="{59398BEA-BCA4-7F69-9F30-4CBA73F41589}"/>
                </a:ext>
              </a:extLst>
            </p:cNvPr>
            <p:cNvGrpSpPr/>
            <p:nvPr/>
          </p:nvGrpSpPr>
          <p:grpSpPr>
            <a:xfrm>
              <a:off x="10310041" y="4862623"/>
              <a:ext cx="770708" cy="770708"/>
              <a:chOff x="9871092" y="1155657"/>
              <a:chExt cx="1119116" cy="1119112"/>
            </a:xfrm>
            <a:grpFill/>
          </p:grpSpPr>
          <p:sp>
            <p:nvSpPr>
              <p:cNvPr id="171" name="Oval 170">
                <a:extLst>
                  <a:ext uri="{FF2B5EF4-FFF2-40B4-BE49-F238E27FC236}">
                    <a16:creationId xmlns:a16="http://schemas.microsoft.com/office/drawing/2014/main" id="{CDF875DA-8760-F18E-57C9-531FEA57AACB}"/>
                  </a:ext>
                </a:extLst>
              </p:cNvPr>
              <p:cNvSpPr/>
              <p:nvPr/>
            </p:nvSpPr>
            <p:spPr>
              <a:xfrm>
                <a:off x="9871092" y="1155657"/>
                <a:ext cx="1119116" cy="1119112"/>
              </a:xfrm>
              <a:prstGeom prst="ellipse">
                <a:avLst/>
              </a:prstGeom>
              <a:grp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TWK Everett" panose="020B0204000000000000"/>
                  <a:cs typeface="Arial" panose="020B0604020202020204" pitchFamily="34" charset="0"/>
                  <a:sym typeface="TWK Everett" panose="020B0204000000000000" pitchFamily="34" charset="0"/>
                </a:endParaRPr>
              </a:p>
            </p:txBody>
          </p:sp>
          <p:sp>
            <p:nvSpPr>
              <p:cNvPr id="172" name="Rectangle: Rounded Corners 165">
                <a:extLst>
                  <a:ext uri="{FF2B5EF4-FFF2-40B4-BE49-F238E27FC236}">
                    <a16:creationId xmlns:a16="http://schemas.microsoft.com/office/drawing/2014/main" id="{758F658A-BE9D-5AB2-BA9C-3901FCA0D2B7}"/>
                  </a:ext>
                </a:extLst>
              </p:cNvPr>
              <p:cNvSpPr/>
              <p:nvPr/>
            </p:nvSpPr>
            <p:spPr>
              <a:xfrm>
                <a:off x="9936599" y="1218864"/>
                <a:ext cx="988102" cy="988102"/>
              </a:xfrm>
              <a:prstGeom prst="ellipse">
                <a:avLst/>
              </a:prstGeom>
              <a:grpFill/>
              <a:ln w="15875" cap="flat" cmpd="sng" algn="ctr">
                <a:noFill/>
                <a:prstDash val="solid"/>
              </a:ln>
              <a:effectLst>
                <a:outerShdw blurRad="63500" sx="102000" sy="102000" algn="c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sp>
          <p:nvSpPr>
            <p:cNvPr id="170" name="Graphic 541">
              <a:extLst>
                <a:ext uri="{FF2B5EF4-FFF2-40B4-BE49-F238E27FC236}">
                  <a16:creationId xmlns:a16="http://schemas.microsoft.com/office/drawing/2014/main" id="{4058162E-A9EF-5427-B5F5-910FD0B57E87}"/>
                </a:ext>
              </a:extLst>
            </p:cNvPr>
            <p:cNvSpPr/>
            <p:nvPr/>
          </p:nvSpPr>
          <p:spPr>
            <a:xfrm>
              <a:off x="10513851" y="5040091"/>
              <a:ext cx="363088" cy="415772"/>
            </a:xfrm>
            <a:custGeom>
              <a:avLst/>
              <a:gdLst>
                <a:gd name="connsiteX0" fmla="*/ 465582 w 595217"/>
                <a:gd name="connsiteY0" fmla="*/ 190405 h 681585"/>
                <a:gd name="connsiteX1" fmla="*/ 285560 w 595217"/>
                <a:gd name="connsiteY1" fmla="*/ 449294 h 681585"/>
                <a:gd name="connsiteX2" fmla="*/ 147542 w 595217"/>
                <a:gd name="connsiteY2" fmla="*/ 312420 h 681585"/>
                <a:gd name="connsiteX3" fmla="*/ 0 w 595217"/>
                <a:gd name="connsiteY3" fmla="*/ 97631 h 681585"/>
                <a:gd name="connsiteX4" fmla="*/ 0 w 595217"/>
                <a:gd name="connsiteY4" fmla="*/ 322612 h 681585"/>
                <a:gd name="connsiteX5" fmla="*/ 232124 w 595217"/>
                <a:gd name="connsiteY5" fmla="*/ 663131 h 681585"/>
                <a:gd name="connsiteX6" fmla="*/ 264890 w 595217"/>
                <a:gd name="connsiteY6" fmla="*/ 674942 h 681585"/>
                <a:gd name="connsiteX7" fmla="*/ 330327 w 595217"/>
                <a:gd name="connsiteY7" fmla="*/ 674942 h 681585"/>
                <a:gd name="connsiteX8" fmla="*/ 363093 w 595217"/>
                <a:gd name="connsiteY8" fmla="*/ 663131 h 681585"/>
                <a:gd name="connsiteX9" fmla="*/ 595217 w 595217"/>
                <a:gd name="connsiteY9" fmla="*/ 322612 h 681585"/>
                <a:gd name="connsiteX10" fmla="*/ 595217 w 595217"/>
                <a:gd name="connsiteY10" fmla="*/ 97631 h 681585"/>
                <a:gd name="connsiteX11" fmla="*/ 568452 w 595217"/>
                <a:gd name="connsiteY11" fmla="*/ 56198 h 681585"/>
                <a:gd name="connsiteX12" fmla="*/ 297561 w 595217"/>
                <a:gd name="connsiteY12" fmla="*/ 0 h 681585"/>
                <a:gd name="connsiteX13" fmla="*/ 26765 w 595217"/>
                <a:gd name="connsiteY13" fmla="*/ 56198 h 681585"/>
                <a:gd name="connsiteX14" fmla="*/ 0 w 595217"/>
                <a:gd name="connsiteY14" fmla="*/ 97631 h 681585"/>
                <a:gd name="connsiteX15" fmla="*/ 0 w 595217"/>
                <a:gd name="connsiteY15" fmla="*/ 97631 h 681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5217" h="681585">
                  <a:moveTo>
                    <a:pt x="465582" y="190405"/>
                  </a:moveTo>
                  <a:lnTo>
                    <a:pt x="285560" y="449294"/>
                  </a:lnTo>
                  <a:lnTo>
                    <a:pt x="147542" y="312420"/>
                  </a:lnTo>
                  <a:moveTo>
                    <a:pt x="0" y="97631"/>
                  </a:moveTo>
                  <a:lnTo>
                    <a:pt x="0" y="322612"/>
                  </a:lnTo>
                  <a:cubicBezTo>
                    <a:pt x="0" y="473583"/>
                    <a:pt x="92297" y="606838"/>
                    <a:pt x="232124" y="663131"/>
                  </a:cubicBezTo>
                  <a:lnTo>
                    <a:pt x="264890" y="674942"/>
                  </a:lnTo>
                  <a:cubicBezTo>
                    <a:pt x="285750" y="683800"/>
                    <a:pt x="309563" y="683800"/>
                    <a:pt x="330327" y="674942"/>
                  </a:cubicBezTo>
                  <a:lnTo>
                    <a:pt x="363093" y="663131"/>
                  </a:lnTo>
                  <a:cubicBezTo>
                    <a:pt x="503015" y="609791"/>
                    <a:pt x="595217" y="473678"/>
                    <a:pt x="595217" y="322612"/>
                  </a:cubicBezTo>
                  <a:lnTo>
                    <a:pt x="595217" y="97631"/>
                  </a:lnTo>
                  <a:cubicBezTo>
                    <a:pt x="595217" y="79820"/>
                    <a:pt x="586264" y="62103"/>
                    <a:pt x="568452" y="56198"/>
                  </a:cubicBezTo>
                  <a:cubicBezTo>
                    <a:pt x="482060" y="17717"/>
                    <a:pt x="389858" y="0"/>
                    <a:pt x="297561" y="0"/>
                  </a:cubicBezTo>
                  <a:cubicBezTo>
                    <a:pt x="205264" y="0"/>
                    <a:pt x="113062" y="17717"/>
                    <a:pt x="26765" y="56198"/>
                  </a:cubicBezTo>
                  <a:cubicBezTo>
                    <a:pt x="8954" y="62103"/>
                    <a:pt x="0" y="79915"/>
                    <a:pt x="0" y="97631"/>
                  </a:cubicBezTo>
                  <a:lnTo>
                    <a:pt x="0" y="97631"/>
                  </a:lnTo>
                  <a:close/>
                </a:path>
              </a:pathLst>
            </a:custGeom>
            <a:grpFill/>
            <a:ln w="22225" cap="rnd">
              <a:gradFill>
                <a:gsLst>
                  <a:gs pos="0">
                    <a:srgbClr val="CCD814"/>
                  </a:gs>
                  <a:gs pos="100000">
                    <a:srgbClr val="00C1D3"/>
                  </a:gs>
                </a:gsLst>
                <a:lin ang="5400000" scaled="1"/>
              </a:gra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grpSp>
        <p:nvGrpSpPr>
          <p:cNvPr id="173" name="Group 172">
            <a:extLst>
              <a:ext uri="{FF2B5EF4-FFF2-40B4-BE49-F238E27FC236}">
                <a16:creationId xmlns:a16="http://schemas.microsoft.com/office/drawing/2014/main" id="{DCB94018-491E-0184-BA86-9691E6FD7F79}"/>
              </a:ext>
            </a:extLst>
          </p:cNvPr>
          <p:cNvGrpSpPr/>
          <p:nvPr/>
        </p:nvGrpSpPr>
        <p:grpSpPr>
          <a:xfrm>
            <a:off x="514960" y="3561423"/>
            <a:ext cx="770708" cy="770708"/>
            <a:chOff x="10310041" y="3354940"/>
            <a:chExt cx="770708" cy="770708"/>
          </a:xfrm>
          <a:solidFill>
            <a:srgbClr val="1E728A"/>
          </a:solidFill>
        </p:grpSpPr>
        <p:grpSp>
          <p:nvGrpSpPr>
            <p:cNvPr id="174" name="Group 135">
              <a:extLst>
                <a:ext uri="{FF2B5EF4-FFF2-40B4-BE49-F238E27FC236}">
                  <a16:creationId xmlns:a16="http://schemas.microsoft.com/office/drawing/2014/main" id="{DE3FBD0F-E793-EFC0-106C-BD4DF6215EAB}"/>
                </a:ext>
              </a:extLst>
            </p:cNvPr>
            <p:cNvGrpSpPr/>
            <p:nvPr/>
          </p:nvGrpSpPr>
          <p:grpSpPr>
            <a:xfrm>
              <a:off x="10310041" y="3354940"/>
              <a:ext cx="770708" cy="770708"/>
              <a:chOff x="9871092" y="1155657"/>
              <a:chExt cx="1119116" cy="1119112"/>
            </a:xfrm>
            <a:grpFill/>
          </p:grpSpPr>
          <p:sp>
            <p:nvSpPr>
              <p:cNvPr id="176" name="Oval 175">
                <a:extLst>
                  <a:ext uri="{FF2B5EF4-FFF2-40B4-BE49-F238E27FC236}">
                    <a16:creationId xmlns:a16="http://schemas.microsoft.com/office/drawing/2014/main" id="{D0116166-B764-AD8F-C116-657E5EFFE722}"/>
                  </a:ext>
                </a:extLst>
              </p:cNvPr>
              <p:cNvSpPr/>
              <p:nvPr/>
            </p:nvSpPr>
            <p:spPr>
              <a:xfrm>
                <a:off x="9871092" y="1155657"/>
                <a:ext cx="1119116" cy="1119112"/>
              </a:xfrm>
              <a:prstGeom prst="ellipse">
                <a:avLst/>
              </a:prstGeom>
              <a:grp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TWK Everett" panose="020B0204000000000000"/>
                  <a:cs typeface="Arial" panose="020B0604020202020204" pitchFamily="34" charset="0"/>
                  <a:sym typeface="TWK Everett" panose="020B0204000000000000" pitchFamily="34" charset="0"/>
                </a:endParaRPr>
              </a:p>
            </p:txBody>
          </p:sp>
          <p:sp>
            <p:nvSpPr>
              <p:cNvPr id="177" name="Rectangle: Rounded Corners 165">
                <a:extLst>
                  <a:ext uri="{FF2B5EF4-FFF2-40B4-BE49-F238E27FC236}">
                    <a16:creationId xmlns:a16="http://schemas.microsoft.com/office/drawing/2014/main" id="{3B9BBDDB-C700-2DC4-137E-7B498E620AA5}"/>
                  </a:ext>
                </a:extLst>
              </p:cNvPr>
              <p:cNvSpPr/>
              <p:nvPr/>
            </p:nvSpPr>
            <p:spPr>
              <a:xfrm>
                <a:off x="9936599" y="1218864"/>
                <a:ext cx="988102" cy="988102"/>
              </a:xfrm>
              <a:prstGeom prst="ellipse">
                <a:avLst/>
              </a:prstGeom>
              <a:grpFill/>
              <a:ln w="15875" cap="flat" cmpd="sng" algn="ctr">
                <a:noFill/>
                <a:prstDash val="solid"/>
              </a:ln>
              <a:effectLst>
                <a:outerShdw blurRad="63500" sx="102000" sy="102000" algn="c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sp>
          <p:nvSpPr>
            <p:cNvPr id="175" name="Graphic 545">
              <a:extLst>
                <a:ext uri="{FF2B5EF4-FFF2-40B4-BE49-F238E27FC236}">
                  <a16:creationId xmlns:a16="http://schemas.microsoft.com/office/drawing/2014/main" id="{959A97A6-CE26-26E0-D48E-08889A244A94}"/>
                </a:ext>
              </a:extLst>
            </p:cNvPr>
            <p:cNvSpPr/>
            <p:nvPr/>
          </p:nvSpPr>
          <p:spPr>
            <a:xfrm>
              <a:off x="10486820" y="3613169"/>
              <a:ext cx="417151" cy="254250"/>
            </a:xfrm>
            <a:custGeom>
              <a:avLst/>
              <a:gdLst>
                <a:gd name="connsiteX0" fmla="*/ 231838 w 1077848"/>
                <a:gd name="connsiteY0" fmla="*/ 656177 h 656939"/>
                <a:gd name="connsiteX1" fmla="*/ 845058 w 1077848"/>
                <a:gd name="connsiteY1" fmla="*/ 656177 h 656939"/>
                <a:gd name="connsiteX2" fmla="*/ 560927 w 1077848"/>
                <a:gd name="connsiteY2" fmla="*/ 439388 h 656939"/>
                <a:gd name="connsiteX3" fmla="*/ 560927 w 1077848"/>
                <a:gd name="connsiteY3" fmla="*/ 656177 h 656939"/>
                <a:gd name="connsiteX4" fmla="*/ 1076897 w 1077848"/>
                <a:gd name="connsiteY4" fmla="*/ 144590 h 656939"/>
                <a:gd name="connsiteX5" fmla="*/ 1076897 w 1077848"/>
                <a:gd name="connsiteY5" fmla="*/ 144590 h 656939"/>
                <a:gd name="connsiteX6" fmla="*/ 1076897 w 1077848"/>
                <a:gd name="connsiteY6" fmla="*/ 72295 h 656939"/>
                <a:gd name="connsiteX7" fmla="*/ 983266 w 1077848"/>
                <a:gd name="connsiteY7" fmla="*/ 0 h 656939"/>
                <a:gd name="connsiteX8" fmla="*/ 93726 w 1077848"/>
                <a:gd name="connsiteY8" fmla="*/ 0 h 656939"/>
                <a:gd name="connsiteX9" fmla="*/ 95 w 1077848"/>
                <a:gd name="connsiteY9" fmla="*/ 72295 h 656939"/>
                <a:gd name="connsiteX10" fmla="*/ 95 w 1077848"/>
                <a:gd name="connsiteY10" fmla="*/ 144590 h 656939"/>
                <a:gd name="connsiteX11" fmla="*/ 93726 w 1077848"/>
                <a:gd name="connsiteY11" fmla="*/ 216884 h 656939"/>
                <a:gd name="connsiteX12" fmla="*/ 983266 w 1077848"/>
                <a:gd name="connsiteY12" fmla="*/ 216884 h 656939"/>
                <a:gd name="connsiteX13" fmla="*/ 1076897 w 1077848"/>
                <a:gd name="connsiteY13" fmla="*/ 144590 h 656939"/>
                <a:gd name="connsiteX14" fmla="*/ 1076897 w 1077848"/>
                <a:gd name="connsiteY14" fmla="*/ 144590 h 656939"/>
                <a:gd name="connsiteX15" fmla="*/ 198692 w 1077848"/>
                <a:gd name="connsiteY15" fmla="*/ 99632 h 656939"/>
                <a:gd name="connsiteX16" fmla="*/ 186976 w 1077848"/>
                <a:gd name="connsiteY16" fmla="*/ 108776 h 656939"/>
                <a:gd name="connsiteX17" fmla="*/ 198692 w 1077848"/>
                <a:gd name="connsiteY17" fmla="*/ 117920 h 656939"/>
                <a:gd name="connsiteX18" fmla="*/ 210407 w 1077848"/>
                <a:gd name="connsiteY18" fmla="*/ 108776 h 656939"/>
                <a:gd name="connsiteX19" fmla="*/ 198692 w 1077848"/>
                <a:gd name="connsiteY19" fmla="*/ 99632 h 656939"/>
                <a:gd name="connsiteX20" fmla="*/ 198692 w 1077848"/>
                <a:gd name="connsiteY20" fmla="*/ 99632 h 656939"/>
                <a:gd name="connsiteX21" fmla="*/ 363188 w 1077848"/>
                <a:gd name="connsiteY21" fmla="*/ 99632 h 656939"/>
                <a:gd name="connsiteX22" fmla="*/ 351473 w 1077848"/>
                <a:gd name="connsiteY22" fmla="*/ 108776 h 656939"/>
                <a:gd name="connsiteX23" fmla="*/ 363188 w 1077848"/>
                <a:gd name="connsiteY23" fmla="*/ 117920 h 656939"/>
                <a:gd name="connsiteX24" fmla="*/ 374904 w 1077848"/>
                <a:gd name="connsiteY24" fmla="*/ 108776 h 656939"/>
                <a:gd name="connsiteX25" fmla="*/ 363188 w 1077848"/>
                <a:gd name="connsiteY25" fmla="*/ 99632 h 656939"/>
                <a:gd name="connsiteX26" fmla="*/ 363188 w 1077848"/>
                <a:gd name="connsiteY26" fmla="*/ 99632 h 656939"/>
                <a:gd name="connsiteX27" fmla="*/ 1076897 w 1077848"/>
                <a:gd name="connsiteY27" fmla="*/ 365189 h 656939"/>
                <a:gd name="connsiteX28" fmla="*/ 1076897 w 1077848"/>
                <a:gd name="connsiteY28" fmla="*/ 365189 h 656939"/>
                <a:gd name="connsiteX29" fmla="*/ 1076897 w 1077848"/>
                <a:gd name="connsiteY29" fmla="*/ 290989 h 656939"/>
                <a:gd name="connsiteX30" fmla="*/ 983266 w 1077848"/>
                <a:gd name="connsiteY30" fmla="*/ 216789 h 656939"/>
                <a:gd name="connsiteX31" fmla="*/ 93726 w 1077848"/>
                <a:gd name="connsiteY31" fmla="*/ 216789 h 656939"/>
                <a:gd name="connsiteX32" fmla="*/ 95 w 1077848"/>
                <a:gd name="connsiteY32" fmla="*/ 290989 h 656939"/>
                <a:gd name="connsiteX33" fmla="*/ 95 w 1077848"/>
                <a:gd name="connsiteY33" fmla="*/ 365189 h 656939"/>
                <a:gd name="connsiteX34" fmla="*/ 93726 w 1077848"/>
                <a:gd name="connsiteY34" fmla="*/ 439388 h 656939"/>
                <a:gd name="connsiteX35" fmla="*/ 983266 w 1077848"/>
                <a:gd name="connsiteY35" fmla="*/ 439388 h 656939"/>
                <a:gd name="connsiteX36" fmla="*/ 1076897 w 1077848"/>
                <a:gd name="connsiteY36" fmla="*/ 365189 h 656939"/>
                <a:gd name="connsiteX37" fmla="*/ 1076897 w 1077848"/>
                <a:gd name="connsiteY37" fmla="*/ 365189 h 656939"/>
                <a:gd name="connsiteX38" fmla="*/ 198692 w 1077848"/>
                <a:gd name="connsiteY38" fmla="*/ 322231 h 656939"/>
                <a:gd name="connsiteX39" fmla="*/ 186976 w 1077848"/>
                <a:gd name="connsiteY39" fmla="*/ 331375 h 656939"/>
                <a:gd name="connsiteX40" fmla="*/ 198692 w 1077848"/>
                <a:gd name="connsiteY40" fmla="*/ 340519 h 656939"/>
                <a:gd name="connsiteX41" fmla="*/ 210407 w 1077848"/>
                <a:gd name="connsiteY41" fmla="*/ 331375 h 656939"/>
                <a:gd name="connsiteX42" fmla="*/ 198692 w 1077848"/>
                <a:gd name="connsiteY42" fmla="*/ 322231 h 656939"/>
                <a:gd name="connsiteX43" fmla="*/ 198692 w 1077848"/>
                <a:gd name="connsiteY43" fmla="*/ 322231 h 656939"/>
                <a:gd name="connsiteX44" fmla="*/ 363188 w 1077848"/>
                <a:gd name="connsiteY44" fmla="*/ 322231 h 656939"/>
                <a:gd name="connsiteX45" fmla="*/ 351473 w 1077848"/>
                <a:gd name="connsiteY45" fmla="*/ 331375 h 656939"/>
                <a:gd name="connsiteX46" fmla="*/ 363188 w 1077848"/>
                <a:gd name="connsiteY46" fmla="*/ 340519 h 656939"/>
                <a:gd name="connsiteX47" fmla="*/ 374904 w 1077848"/>
                <a:gd name="connsiteY47" fmla="*/ 331375 h 656939"/>
                <a:gd name="connsiteX48" fmla="*/ 363188 w 1077848"/>
                <a:gd name="connsiteY48" fmla="*/ 322231 h 656939"/>
                <a:gd name="connsiteX49" fmla="*/ 363188 w 1077848"/>
                <a:gd name="connsiteY49" fmla="*/ 322231 h 656939"/>
                <a:gd name="connsiteX50" fmla="*/ 131350 w 1077848"/>
                <a:gd name="connsiteY50" fmla="*/ 638651 h 656939"/>
                <a:gd name="connsiteX51" fmla="*/ 119634 w 1077848"/>
                <a:gd name="connsiteY51" fmla="*/ 647795 h 656939"/>
                <a:gd name="connsiteX52" fmla="*/ 131350 w 1077848"/>
                <a:gd name="connsiteY52" fmla="*/ 656939 h 656939"/>
                <a:gd name="connsiteX53" fmla="*/ 143066 w 1077848"/>
                <a:gd name="connsiteY53" fmla="*/ 647795 h 656939"/>
                <a:gd name="connsiteX54" fmla="*/ 131350 w 1077848"/>
                <a:gd name="connsiteY54" fmla="*/ 638651 h 656939"/>
                <a:gd name="connsiteX55" fmla="*/ 131350 w 1077848"/>
                <a:gd name="connsiteY55" fmla="*/ 638651 h 656939"/>
                <a:gd name="connsiteX56" fmla="*/ 11716 w 1077848"/>
                <a:gd name="connsiteY56" fmla="*/ 638651 h 656939"/>
                <a:gd name="connsiteX57" fmla="*/ 0 w 1077848"/>
                <a:gd name="connsiteY57" fmla="*/ 647795 h 656939"/>
                <a:gd name="connsiteX58" fmla="*/ 11716 w 1077848"/>
                <a:gd name="connsiteY58" fmla="*/ 656939 h 656939"/>
                <a:gd name="connsiteX59" fmla="*/ 23432 w 1077848"/>
                <a:gd name="connsiteY59" fmla="*/ 647795 h 656939"/>
                <a:gd name="connsiteX60" fmla="*/ 11716 w 1077848"/>
                <a:gd name="connsiteY60" fmla="*/ 638651 h 656939"/>
                <a:gd name="connsiteX61" fmla="*/ 11716 w 1077848"/>
                <a:gd name="connsiteY61" fmla="*/ 638651 h 656939"/>
                <a:gd name="connsiteX62" fmla="*/ 1066133 w 1077848"/>
                <a:gd name="connsiteY62" fmla="*/ 638651 h 656939"/>
                <a:gd name="connsiteX63" fmla="*/ 1054418 w 1077848"/>
                <a:gd name="connsiteY63" fmla="*/ 647795 h 656939"/>
                <a:gd name="connsiteX64" fmla="*/ 1066133 w 1077848"/>
                <a:gd name="connsiteY64" fmla="*/ 656939 h 656939"/>
                <a:gd name="connsiteX65" fmla="*/ 1077849 w 1077848"/>
                <a:gd name="connsiteY65" fmla="*/ 647795 h 656939"/>
                <a:gd name="connsiteX66" fmla="*/ 1066133 w 1077848"/>
                <a:gd name="connsiteY66" fmla="*/ 638651 h 656939"/>
                <a:gd name="connsiteX67" fmla="*/ 1066133 w 1077848"/>
                <a:gd name="connsiteY67" fmla="*/ 638651 h 656939"/>
                <a:gd name="connsiteX68" fmla="*/ 946499 w 1077848"/>
                <a:gd name="connsiteY68" fmla="*/ 638651 h 656939"/>
                <a:gd name="connsiteX69" fmla="*/ 934784 w 1077848"/>
                <a:gd name="connsiteY69" fmla="*/ 647795 h 656939"/>
                <a:gd name="connsiteX70" fmla="*/ 946499 w 1077848"/>
                <a:gd name="connsiteY70" fmla="*/ 656939 h 656939"/>
                <a:gd name="connsiteX71" fmla="*/ 958215 w 1077848"/>
                <a:gd name="connsiteY71" fmla="*/ 647795 h 656939"/>
                <a:gd name="connsiteX72" fmla="*/ 946499 w 1077848"/>
                <a:gd name="connsiteY72" fmla="*/ 638651 h 656939"/>
                <a:gd name="connsiteX73" fmla="*/ 946499 w 1077848"/>
                <a:gd name="connsiteY73" fmla="*/ 638651 h 65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1077848" h="656939">
                  <a:moveTo>
                    <a:pt x="231838" y="656177"/>
                  </a:moveTo>
                  <a:lnTo>
                    <a:pt x="845058" y="656177"/>
                  </a:lnTo>
                  <a:moveTo>
                    <a:pt x="560927" y="439388"/>
                  </a:moveTo>
                  <a:lnTo>
                    <a:pt x="560927" y="656177"/>
                  </a:lnTo>
                  <a:moveTo>
                    <a:pt x="1076897" y="144590"/>
                  </a:moveTo>
                  <a:lnTo>
                    <a:pt x="1076897" y="144590"/>
                  </a:lnTo>
                  <a:lnTo>
                    <a:pt x="1076897" y="72295"/>
                  </a:lnTo>
                  <a:cubicBezTo>
                    <a:pt x="1076897" y="32576"/>
                    <a:pt x="1034796" y="0"/>
                    <a:pt x="983266" y="0"/>
                  </a:cubicBezTo>
                  <a:lnTo>
                    <a:pt x="93726" y="0"/>
                  </a:lnTo>
                  <a:cubicBezTo>
                    <a:pt x="42196" y="95"/>
                    <a:pt x="95" y="32576"/>
                    <a:pt x="95" y="72295"/>
                  </a:cubicBezTo>
                  <a:lnTo>
                    <a:pt x="95" y="144590"/>
                  </a:lnTo>
                  <a:cubicBezTo>
                    <a:pt x="95" y="184309"/>
                    <a:pt x="42196" y="216884"/>
                    <a:pt x="93726" y="216884"/>
                  </a:cubicBezTo>
                  <a:lnTo>
                    <a:pt x="983266" y="216884"/>
                  </a:lnTo>
                  <a:cubicBezTo>
                    <a:pt x="1034796" y="216884"/>
                    <a:pt x="1076897" y="184404"/>
                    <a:pt x="1076897" y="144590"/>
                  </a:cubicBezTo>
                  <a:lnTo>
                    <a:pt x="1076897" y="144590"/>
                  </a:lnTo>
                  <a:close/>
                  <a:moveTo>
                    <a:pt x="198692" y="99632"/>
                  </a:moveTo>
                  <a:cubicBezTo>
                    <a:pt x="192119" y="99632"/>
                    <a:pt x="186976" y="103632"/>
                    <a:pt x="186976" y="108776"/>
                  </a:cubicBezTo>
                  <a:cubicBezTo>
                    <a:pt x="186976" y="113919"/>
                    <a:pt x="192119" y="117920"/>
                    <a:pt x="198692" y="117920"/>
                  </a:cubicBezTo>
                  <a:cubicBezTo>
                    <a:pt x="205264" y="117920"/>
                    <a:pt x="210407" y="113919"/>
                    <a:pt x="210407" y="108776"/>
                  </a:cubicBezTo>
                  <a:cubicBezTo>
                    <a:pt x="210407" y="103632"/>
                    <a:pt x="205264" y="99632"/>
                    <a:pt x="198692" y="99632"/>
                  </a:cubicBezTo>
                  <a:lnTo>
                    <a:pt x="198692" y="99632"/>
                  </a:lnTo>
                  <a:moveTo>
                    <a:pt x="363188" y="99632"/>
                  </a:moveTo>
                  <a:cubicBezTo>
                    <a:pt x="356616" y="99632"/>
                    <a:pt x="351473" y="103632"/>
                    <a:pt x="351473" y="108776"/>
                  </a:cubicBezTo>
                  <a:cubicBezTo>
                    <a:pt x="351473" y="113919"/>
                    <a:pt x="356616" y="117920"/>
                    <a:pt x="363188" y="117920"/>
                  </a:cubicBezTo>
                  <a:cubicBezTo>
                    <a:pt x="369761" y="117920"/>
                    <a:pt x="374904" y="113919"/>
                    <a:pt x="374904" y="108776"/>
                  </a:cubicBezTo>
                  <a:cubicBezTo>
                    <a:pt x="374904" y="103632"/>
                    <a:pt x="369761" y="99632"/>
                    <a:pt x="363188" y="99632"/>
                  </a:cubicBezTo>
                  <a:lnTo>
                    <a:pt x="363188" y="99632"/>
                  </a:lnTo>
                  <a:moveTo>
                    <a:pt x="1076897" y="365189"/>
                  </a:moveTo>
                  <a:lnTo>
                    <a:pt x="1076897" y="365189"/>
                  </a:lnTo>
                  <a:lnTo>
                    <a:pt x="1076897" y="290989"/>
                  </a:lnTo>
                  <a:cubicBezTo>
                    <a:pt x="1076897" y="250126"/>
                    <a:pt x="1034796" y="216789"/>
                    <a:pt x="983266" y="216789"/>
                  </a:cubicBezTo>
                  <a:lnTo>
                    <a:pt x="93726" y="216789"/>
                  </a:lnTo>
                  <a:cubicBezTo>
                    <a:pt x="42196" y="216789"/>
                    <a:pt x="95" y="250222"/>
                    <a:pt x="95" y="290989"/>
                  </a:cubicBezTo>
                  <a:lnTo>
                    <a:pt x="95" y="365189"/>
                  </a:lnTo>
                  <a:cubicBezTo>
                    <a:pt x="95" y="405956"/>
                    <a:pt x="42196" y="439388"/>
                    <a:pt x="93726" y="439388"/>
                  </a:cubicBezTo>
                  <a:lnTo>
                    <a:pt x="983266" y="439388"/>
                  </a:lnTo>
                  <a:cubicBezTo>
                    <a:pt x="1034796" y="439388"/>
                    <a:pt x="1076897" y="405956"/>
                    <a:pt x="1076897" y="365189"/>
                  </a:cubicBezTo>
                  <a:lnTo>
                    <a:pt x="1076897" y="365189"/>
                  </a:lnTo>
                  <a:close/>
                  <a:moveTo>
                    <a:pt x="198692" y="322231"/>
                  </a:moveTo>
                  <a:cubicBezTo>
                    <a:pt x="192119" y="322231"/>
                    <a:pt x="186976" y="326231"/>
                    <a:pt x="186976" y="331375"/>
                  </a:cubicBezTo>
                  <a:cubicBezTo>
                    <a:pt x="186976" y="336518"/>
                    <a:pt x="192119" y="340519"/>
                    <a:pt x="198692" y="340519"/>
                  </a:cubicBezTo>
                  <a:cubicBezTo>
                    <a:pt x="205264" y="340519"/>
                    <a:pt x="210407" y="336518"/>
                    <a:pt x="210407" y="331375"/>
                  </a:cubicBezTo>
                  <a:cubicBezTo>
                    <a:pt x="210407" y="326231"/>
                    <a:pt x="205264" y="322231"/>
                    <a:pt x="198692" y="322231"/>
                  </a:cubicBezTo>
                  <a:lnTo>
                    <a:pt x="198692" y="322231"/>
                  </a:lnTo>
                  <a:moveTo>
                    <a:pt x="363188" y="322231"/>
                  </a:moveTo>
                  <a:cubicBezTo>
                    <a:pt x="356616" y="322231"/>
                    <a:pt x="351473" y="326231"/>
                    <a:pt x="351473" y="331375"/>
                  </a:cubicBezTo>
                  <a:cubicBezTo>
                    <a:pt x="351473" y="336518"/>
                    <a:pt x="356616" y="340519"/>
                    <a:pt x="363188" y="340519"/>
                  </a:cubicBezTo>
                  <a:cubicBezTo>
                    <a:pt x="369761" y="340519"/>
                    <a:pt x="374904" y="336518"/>
                    <a:pt x="374904" y="331375"/>
                  </a:cubicBezTo>
                  <a:cubicBezTo>
                    <a:pt x="374904" y="326231"/>
                    <a:pt x="369761" y="322231"/>
                    <a:pt x="363188" y="322231"/>
                  </a:cubicBezTo>
                  <a:lnTo>
                    <a:pt x="363188" y="322231"/>
                  </a:lnTo>
                  <a:moveTo>
                    <a:pt x="131350" y="638651"/>
                  </a:moveTo>
                  <a:cubicBezTo>
                    <a:pt x="124778" y="638651"/>
                    <a:pt x="119634" y="642652"/>
                    <a:pt x="119634" y="647795"/>
                  </a:cubicBezTo>
                  <a:cubicBezTo>
                    <a:pt x="119634" y="652939"/>
                    <a:pt x="124778" y="656939"/>
                    <a:pt x="131350" y="656939"/>
                  </a:cubicBezTo>
                  <a:cubicBezTo>
                    <a:pt x="137922" y="656939"/>
                    <a:pt x="143066" y="652939"/>
                    <a:pt x="143066" y="647795"/>
                  </a:cubicBezTo>
                  <a:cubicBezTo>
                    <a:pt x="143066" y="642652"/>
                    <a:pt x="137922" y="638651"/>
                    <a:pt x="131350" y="638651"/>
                  </a:cubicBezTo>
                  <a:lnTo>
                    <a:pt x="131350" y="638651"/>
                  </a:lnTo>
                  <a:moveTo>
                    <a:pt x="11716" y="638651"/>
                  </a:moveTo>
                  <a:cubicBezTo>
                    <a:pt x="5144" y="638651"/>
                    <a:pt x="0" y="642652"/>
                    <a:pt x="0" y="647795"/>
                  </a:cubicBezTo>
                  <a:cubicBezTo>
                    <a:pt x="0" y="652939"/>
                    <a:pt x="5144" y="656939"/>
                    <a:pt x="11716" y="656939"/>
                  </a:cubicBezTo>
                  <a:cubicBezTo>
                    <a:pt x="18288" y="656939"/>
                    <a:pt x="23432" y="652939"/>
                    <a:pt x="23432" y="647795"/>
                  </a:cubicBezTo>
                  <a:cubicBezTo>
                    <a:pt x="23432" y="642652"/>
                    <a:pt x="18288" y="638651"/>
                    <a:pt x="11716" y="638651"/>
                  </a:cubicBezTo>
                  <a:lnTo>
                    <a:pt x="11716" y="638651"/>
                  </a:lnTo>
                  <a:moveTo>
                    <a:pt x="1066133" y="638651"/>
                  </a:moveTo>
                  <a:cubicBezTo>
                    <a:pt x="1059561" y="638651"/>
                    <a:pt x="1054418" y="642652"/>
                    <a:pt x="1054418" y="647795"/>
                  </a:cubicBezTo>
                  <a:cubicBezTo>
                    <a:pt x="1054418" y="652939"/>
                    <a:pt x="1059561" y="656939"/>
                    <a:pt x="1066133" y="656939"/>
                  </a:cubicBezTo>
                  <a:cubicBezTo>
                    <a:pt x="1072706" y="656939"/>
                    <a:pt x="1077849" y="652939"/>
                    <a:pt x="1077849" y="647795"/>
                  </a:cubicBezTo>
                  <a:cubicBezTo>
                    <a:pt x="1077849" y="642652"/>
                    <a:pt x="1072706" y="638651"/>
                    <a:pt x="1066133" y="638651"/>
                  </a:cubicBezTo>
                  <a:lnTo>
                    <a:pt x="1066133" y="638651"/>
                  </a:lnTo>
                  <a:moveTo>
                    <a:pt x="946499" y="638651"/>
                  </a:moveTo>
                  <a:cubicBezTo>
                    <a:pt x="939927" y="638651"/>
                    <a:pt x="934784" y="642652"/>
                    <a:pt x="934784" y="647795"/>
                  </a:cubicBezTo>
                  <a:cubicBezTo>
                    <a:pt x="934784" y="652939"/>
                    <a:pt x="939927" y="656939"/>
                    <a:pt x="946499" y="656939"/>
                  </a:cubicBezTo>
                  <a:cubicBezTo>
                    <a:pt x="953072" y="656939"/>
                    <a:pt x="958215" y="652939"/>
                    <a:pt x="958215" y="647795"/>
                  </a:cubicBezTo>
                  <a:cubicBezTo>
                    <a:pt x="958215" y="642652"/>
                    <a:pt x="953072" y="638651"/>
                    <a:pt x="946499" y="638651"/>
                  </a:cubicBezTo>
                  <a:lnTo>
                    <a:pt x="946499" y="638651"/>
                  </a:lnTo>
                </a:path>
              </a:pathLst>
            </a:custGeom>
            <a:grpFill/>
            <a:ln w="22225" cap="rnd">
              <a:gradFill>
                <a:gsLst>
                  <a:gs pos="0">
                    <a:srgbClr val="CCD814"/>
                  </a:gs>
                  <a:gs pos="100000">
                    <a:srgbClr val="00C1D3"/>
                  </a:gs>
                </a:gsLst>
                <a:lin ang="5400000" scaled="1"/>
              </a:gradFill>
              <a:prstDash val="solid"/>
              <a:rou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grpSp>
        <p:nvGrpSpPr>
          <p:cNvPr id="178" name="Group 177">
            <a:extLst>
              <a:ext uri="{FF2B5EF4-FFF2-40B4-BE49-F238E27FC236}">
                <a16:creationId xmlns:a16="http://schemas.microsoft.com/office/drawing/2014/main" id="{8C1EA625-75A9-9A05-6146-B516BB9E8CA5}"/>
              </a:ext>
            </a:extLst>
          </p:cNvPr>
          <p:cNvGrpSpPr/>
          <p:nvPr/>
        </p:nvGrpSpPr>
        <p:grpSpPr>
          <a:xfrm>
            <a:off x="514961" y="2049163"/>
            <a:ext cx="770708" cy="770708"/>
            <a:chOff x="10310042" y="1842680"/>
            <a:chExt cx="770708" cy="770708"/>
          </a:xfrm>
          <a:solidFill>
            <a:srgbClr val="1E3052"/>
          </a:solidFill>
        </p:grpSpPr>
        <p:grpSp>
          <p:nvGrpSpPr>
            <p:cNvPr id="179" name="Group 135">
              <a:extLst>
                <a:ext uri="{FF2B5EF4-FFF2-40B4-BE49-F238E27FC236}">
                  <a16:creationId xmlns:a16="http://schemas.microsoft.com/office/drawing/2014/main" id="{34FB4B26-164A-E0DC-20AC-F087A3F017D1}"/>
                </a:ext>
              </a:extLst>
            </p:cNvPr>
            <p:cNvGrpSpPr/>
            <p:nvPr/>
          </p:nvGrpSpPr>
          <p:grpSpPr>
            <a:xfrm>
              <a:off x="10310042" y="1842680"/>
              <a:ext cx="770708" cy="770708"/>
              <a:chOff x="9871092" y="1155657"/>
              <a:chExt cx="1119116" cy="1119112"/>
            </a:xfrm>
            <a:grpFill/>
          </p:grpSpPr>
          <p:sp>
            <p:nvSpPr>
              <p:cNvPr id="181" name="Oval 180">
                <a:extLst>
                  <a:ext uri="{FF2B5EF4-FFF2-40B4-BE49-F238E27FC236}">
                    <a16:creationId xmlns:a16="http://schemas.microsoft.com/office/drawing/2014/main" id="{3EAEBB5B-58C4-2965-1476-41799F4DB0AA}"/>
                  </a:ext>
                </a:extLst>
              </p:cNvPr>
              <p:cNvSpPr/>
              <p:nvPr/>
            </p:nvSpPr>
            <p:spPr>
              <a:xfrm>
                <a:off x="9871092" y="1155657"/>
                <a:ext cx="1119116" cy="1119112"/>
              </a:xfrm>
              <a:prstGeom prst="ellipse">
                <a:avLst/>
              </a:prstGeom>
              <a:grp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TWK Everett" panose="020B0204000000000000"/>
                  <a:cs typeface="Arial" panose="020B0604020202020204" pitchFamily="34" charset="0"/>
                  <a:sym typeface="TWK Everett" panose="020B0204000000000000" pitchFamily="34" charset="0"/>
                </a:endParaRPr>
              </a:p>
            </p:txBody>
          </p:sp>
          <p:sp>
            <p:nvSpPr>
              <p:cNvPr id="182" name="Rectangle: Rounded Corners 165">
                <a:extLst>
                  <a:ext uri="{FF2B5EF4-FFF2-40B4-BE49-F238E27FC236}">
                    <a16:creationId xmlns:a16="http://schemas.microsoft.com/office/drawing/2014/main" id="{8FDFBA00-39A7-8A18-BBC3-A5FCA3F7F6C8}"/>
                  </a:ext>
                </a:extLst>
              </p:cNvPr>
              <p:cNvSpPr/>
              <p:nvPr/>
            </p:nvSpPr>
            <p:spPr>
              <a:xfrm>
                <a:off x="9936599" y="1218864"/>
                <a:ext cx="988102" cy="988102"/>
              </a:xfrm>
              <a:prstGeom prst="ellipse">
                <a:avLst/>
              </a:prstGeom>
              <a:grpFill/>
              <a:ln w="15875" cap="flat" cmpd="sng" algn="ctr">
                <a:noFill/>
                <a:prstDash val="solid"/>
              </a:ln>
              <a:effectLst>
                <a:outerShdw blurRad="63500" sx="102000" sy="102000" algn="c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sp>
          <p:nvSpPr>
            <p:cNvPr id="180" name="Graphic 552">
              <a:extLst>
                <a:ext uri="{FF2B5EF4-FFF2-40B4-BE49-F238E27FC236}">
                  <a16:creationId xmlns:a16="http://schemas.microsoft.com/office/drawing/2014/main" id="{F7C8A78E-8318-6CE2-8A5F-652100DA2760}"/>
                </a:ext>
              </a:extLst>
            </p:cNvPr>
            <p:cNvSpPr/>
            <p:nvPr/>
          </p:nvSpPr>
          <p:spPr>
            <a:xfrm>
              <a:off x="10462217" y="2029390"/>
              <a:ext cx="466357" cy="397289"/>
            </a:xfrm>
            <a:custGeom>
              <a:avLst/>
              <a:gdLst>
                <a:gd name="connsiteX0" fmla="*/ 101327 w 890926"/>
                <a:gd name="connsiteY0" fmla="*/ 485801 h 758978"/>
                <a:gd name="connsiteX1" fmla="*/ 171 w 890926"/>
                <a:gd name="connsiteY1" fmla="*/ 361310 h 758978"/>
                <a:gd name="connsiteX2" fmla="*/ 55226 w 890926"/>
                <a:gd name="connsiteY2" fmla="*/ 257678 h 758978"/>
                <a:gd name="connsiteX3" fmla="*/ 175432 w 890926"/>
                <a:gd name="connsiteY3" fmla="*/ 231865 h 758978"/>
                <a:gd name="connsiteX4" fmla="*/ 445751 w 890926"/>
                <a:gd name="connsiteY4" fmla="*/ 26 h 758978"/>
                <a:gd name="connsiteX5" fmla="*/ 690544 w 890926"/>
                <a:gd name="connsiteY5" fmla="*/ 141568 h 758978"/>
                <a:gd name="connsiteX6" fmla="*/ 830561 w 890926"/>
                <a:gd name="connsiteY6" fmla="*/ 189383 h 758978"/>
                <a:gd name="connsiteX7" fmla="*/ 890854 w 890926"/>
                <a:gd name="connsiteY7" fmla="*/ 317304 h 758978"/>
                <a:gd name="connsiteX8" fmla="*/ 789699 w 890926"/>
                <a:gd name="connsiteY8" fmla="*/ 471038 h 758978"/>
                <a:gd name="connsiteX9" fmla="*/ 200006 w 890926"/>
                <a:gd name="connsiteY9" fmla="*/ 643631 h 758978"/>
                <a:gd name="connsiteX10" fmla="*/ 322593 w 890926"/>
                <a:gd name="connsiteY10" fmla="*/ 758978 h 758978"/>
                <a:gd name="connsiteX11" fmla="*/ 445180 w 890926"/>
                <a:gd name="connsiteY11" fmla="*/ 643631 h 758978"/>
                <a:gd name="connsiteX12" fmla="*/ 322593 w 890926"/>
                <a:gd name="connsiteY12" fmla="*/ 758978 h 758978"/>
                <a:gd name="connsiteX13" fmla="*/ 322593 w 890926"/>
                <a:gd name="connsiteY13" fmla="*/ 412840 h 758978"/>
                <a:gd name="connsiteX14" fmla="*/ 683876 w 890926"/>
                <a:gd name="connsiteY14" fmla="*/ 528283 h 758978"/>
                <a:gd name="connsiteX15" fmla="*/ 564528 w 890926"/>
                <a:gd name="connsiteY15" fmla="*/ 412935 h 758978"/>
                <a:gd name="connsiteX16" fmla="*/ 445180 w 890926"/>
                <a:gd name="connsiteY16" fmla="*/ 528283 h 758978"/>
                <a:gd name="connsiteX17" fmla="*/ 567766 w 890926"/>
                <a:gd name="connsiteY17" fmla="*/ 412840 h 758978"/>
                <a:gd name="connsiteX18" fmla="*/ 567766 w 890926"/>
                <a:gd name="connsiteY18" fmla="*/ 758978 h 758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90926" h="758978">
                  <a:moveTo>
                    <a:pt x="101327" y="485801"/>
                  </a:moveTo>
                  <a:cubicBezTo>
                    <a:pt x="39891" y="473228"/>
                    <a:pt x="-3067" y="420460"/>
                    <a:pt x="171" y="361310"/>
                  </a:cubicBezTo>
                  <a:cubicBezTo>
                    <a:pt x="1029" y="320733"/>
                    <a:pt x="21222" y="282728"/>
                    <a:pt x="55226" y="257678"/>
                  </a:cubicBezTo>
                  <a:cubicBezTo>
                    <a:pt x="89230" y="232627"/>
                    <a:pt x="133331" y="223102"/>
                    <a:pt x="175432" y="231865"/>
                  </a:cubicBezTo>
                  <a:cubicBezTo>
                    <a:pt x="186385" y="99848"/>
                    <a:pt x="304495" y="-1879"/>
                    <a:pt x="445751" y="26"/>
                  </a:cubicBezTo>
                  <a:cubicBezTo>
                    <a:pt x="549383" y="-355"/>
                    <a:pt x="644443" y="54319"/>
                    <a:pt x="690544" y="141568"/>
                  </a:cubicBezTo>
                  <a:cubicBezTo>
                    <a:pt x="742359" y="138901"/>
                    <a:pt x="792937" y="156332"/>
                    <a:pt x="830561" y="189383"/>
                  </a:cubicBezTo>
                  <a:cubicBezTo>
                    <a:pt x="868185" y="222435"/>
                    <a:pt x="890092" y="268727"/>
                    <a:pt x="890854" y="317304"/>
                  </a:cubicBezTo>
                  <a:cubicBezTo>
                    <a:pt x="892855" y="382931"/>
                    <a:pt x="853230" y="443320"/>
                    <a:pt x="789699" y="471038"/>
                  </a:cubicBezTo>
                  <a:moveTo>
                    <a:pt x="200006" y="643631"/>
                  </a:moveTo>
                  <a:lnTo>
                    <a:pt x="322593" y="758978"/>
                  </a:lnTo>
                  <a:lnTo>
                    <a:pt x="445180" y="643631"/>
                  </a:lnTo>
                  <a:moveTo>
                    <a:pt x="322593" y="758978"/>
                  </a:moveTo>
                  <a:lnTo>
                    <a:pt x="322593" y="412840"/>
                  </a:lnTo>
                  <a:moveTo>
                    <a:pt x="683876" y="528283"/>
                  </a:moveTo>
                  <a:lnTo>
                    <a:pt x="564528" y="412935"/>
                  </a:lnTo>
                  <a:lnTo>
                    <a:pt x="445180" y="528283"/>
                  </a:lnTo>
                  <a:moveTo>
                    <a:pt x="567766" y="412840"/>
                  </a:moveTo>
                  <a:lnTo>
                    <a:pt x="567766" y="758978"/>
                  </a:lnTo>
                </a:path>
              </a:pathLst>
            </a:custGeom>
            <a:grpFill/>
            <a:ln w="22225" cap="rnd">
              <a:gradFill>
                <a:gsLst>
                  <a:gs pos="0">
                    <a:srgbClr val="CCD814"/>
                  </a:gs>
                  <a:gs pos="100000">
                    <a:srgbClr val="00C1D3"/>
                  </a:gs>
                </a:gsLst>
                <a:lin ang="5400000" scaled="1"/>
              </a:gradFill>
              <a:prstDash val="solid"/>
              <a:rou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sp>
        <p:nvSpPr>
          <p:cNvPr id="203" name="TextBox 202">
            <a:extLst>
              <a:ext uri="{FF2B5EF4-FFF2-40B4-BE49-F238E27FC236}">
                <a16:creationId xmlns:a16="http://schemas.microsoft.com/office/drawing/2014/main" id="{481E7AA8-0CD3-6D8D-9AB1-06BDF5A9E33F}"/>
              </a:ext>
            </a:extLst>
          </p:cNvPr>
          <p:cNvSpPr txBox="1"/>
          <p:nvPr/>
        </p:nvSpPr>
        <p:spPr>
          <a:xfrm>
            <a:off x="9289784" y="2989970"/>
            <a:ext cx="1858173" cy="261610"/>
          </a:xfrm>
          <a:prstGeom prst="rect">
            <a:avLst/>
          </a:prstGeom>
          <a:noFill/>
        </p:spPr>
        <p:txBody>
          <a:bodyPr wrap="square" rtlCol="0">
            <a:spAutoFit/>
          </a:bodyPr>
          <a:lstStyle/>
          <a:p>
            <a:pPr lvl="0">
              <a:defRPr/>
            </a:pPr>
            <a:r>
              <a:rPr lang="en-US" sz="1100" b="1">
                <a:solidFill>
                  <a:schemeClr val="tx2"/>
                </a:solidFill>
                <a:latin typeface="TWK Everett" panose="020B0204000000000000"/>
                <a:cs typeface="Arial" panose="020B0604020202020204" pitchFamily="34" charset="0"/>
              </a:rPr>
              <a:t>Reduce complexity</a:t>
            </a:r>
          </a:p>
        </p:txBody>
      </p:sp>
      <p:sp>
        <p:nvSpPr>
          <p:cNvPr id="204" name="TextBox 203">
            <a:extLst>
              <a:ext uri="{FF2B5EF4-FFF2-40B4-BE49-F238E27FC236}">
                <a16:creationId xmlns:a16="http://schemas.microsoft.com/office/drawing/2014/main" id="{2321D418-1DAD-FF75-18F3-E56026ED5183}"/>
              </a:ext>
            </a:extLst>
          </p:cNvPr>
          <p:cNvSpPr txBox="1"/>
          <p:nvPr/>
        </p:nvSpPr>
        <p:spPr>
          <a:xfrm>
            <a:off x="8798726" y="5812296"/>
            <a:ext cx="1858173" cy="261610"/>
          </a:xfrm>
          <a:prstGeom prst="rect">
            <a:avLst/>
          </a:prstGeom>
          <a:noFill/>
        </p:spPr>
        <p:txBody>
          <a:bodyPr wrap="square" rtlCol="0">
            <a:spAutoFit/>
          </a:bodyPr>
          <a:lstStyle/>
          <a:p>
            <a:pPr lvl="0">
              <a:defRPr/>
            </a:pPr>
            <a:r>
              <a:rPr lang="en-US" sz="1100" b="1">
                <a:solidFill>
                  <a:schemeClr val="tx2"/>
                </a:solidFill>
                <a:latin typeface="TWK Everett" panose="020B0204000000000000"/>
                <a:cs typeface="Arial" panose="020B0604020202020204" pitchFamily="34" charset="0"/>
              </a:rPr>
              <a:t>Increase profitability </a:t>
            </a:r>
          </a:p>
        </p:txBody>
      </p:sp>
      <p:sp>
        <p:nvSpPr>
          <p:cNvPr id="205" name="TextBox 204">
            <a:extLst>
              <a:ext uri="{FF2B5EF4-FFF2-40B4-BE49-F238E27FC236}">
                <a16:creationId xmlns:a16="http://schemas.microsoft.com/office/drawing/2014/main" id="{63252913-3695-24EE-38D1-3CB6B681553F}"/>
              </a:ext>
            </a:extLst>
          </p:cNvPr>
          <p:cNvSpPr txBox="1"/>
          <p:nvPr/>
        </p:nvSpPr>
        <p:spPr>
          <a:xfrm>
            <a:off x="9099566" y="4876997"/>
            <a:ext cx="2413273" cy="261610"/>
          </a:xfrm>
          <a:prstGeom prst="rect">
            <a:avLst/>
          </a:prstGeom>
          <a:noFill/>
        </p:spPr>
        <p:txBody>
          <a:bodyPr wrap="square" rtlCol="0">
            <a:spAutoFit/>
          </a:bodyPr>
          <a:lstStyle/>
          <a:p>
            <a:pPr lvl="0">
              <a:defRPr/>
            </a:pPr>
            <a:r>
              <a:rPr lang="en-US" sz="1100" b="1">
                <a:solidFill>
                  <a:schemeClr val="tx2"/>
                </a:solidFill>
                <a:latin typeface="TWK Everett" panose="020B0204000000000000"/>
                <a:cs typeface="Arial" panose="020B0604020202020204" pitchFamily="34" charset="0"/>
              </a:rPr>
              <a:t>Augment your bench</a:t>
            </a:r>
          </a:p>
        </p:txBody>
      </p:sp>
      <p:grpSp>
        <p:nvGrpSpPr>
          <p:cNvPr id="206" name="Group 205">
            <a:extLst>
              <a:ext uri="{FF2B5EF4-FFF2-40B4-BE49-F238E27FC236}">
                <a16:creationId xmlns:a16="http://schemas.microsoft.com/office/drawing/2014/main" id="{D09FB3CE-8C19-C081-C199-595D6042A879}"/>
              </a:ext>
            </a:extLst>
          </p:cNvPr>
          <p:cNvGrpSpPr/>
          <p:nvPr/>
        </p:nvGrpSpPr>
        <p:grpSpPr>
          <a:xfrm>
            <a:off x="8542781" y="4713702"/>
            <a:ext cx="581226" cy="580074"/>
            <a:chOff x="7670218" y="1134788"/>
            <a:chExt cx="702841" cy="701448"/>
          </a:xfrm>
        </p:grpSpPr>
        <p:grpSp>
          <p:nvGrpSpPr>
            <p:cNvPr id="207" name="Group 206">
              <a:extLst>
                <a:ext uri="{FF2B5EF4-FFF2-40B4-BE49-F238E27FC236}">
                  <a16:creationId xmlns:a16="http://schemas.microsoft.com/office/drawing/2014/main" id="{429F40F6-55F9-F953-875B-E4DECCF77F15}"/>
                </a:ext>
              </a:extLst>
            </p:cNvPr>
            <p:cNvGrpSpPr/>
            <p:nvPr/>
          </p:nvGrpSpPr>
          <p:grpSpPr>
            <a:xfrm>
              <a:off x="7670218" y="1134788"/>
              <a:ext cx="702841" cy="701448"/>
              <a:chOff x="587408" y="1107646"/>
              <a:chExt cx="1128633" cy="1126396"/>
            </a:xfrm>
          </p:grpSpPr>
          <p:sp>
            <p:nvSpPr>
              <p:cNvPr id="209" name="Oval 208">
                <a:extLst>
                  <a:ext uri="{FF2B5EF4-FFF2-40B4-BE49-F238E27FC236}">
                    <a16:creationId xmlns:a16="http://schemas.microsoft.com/office/drawing/2014/main" id="{C30B943A-465C-BA8D-A31F-475AC3D68C66}"/>
                  </a:ext>
                </a:extLst>
              </p:cNvPr>
              <p:cNvSpPr/>
              <p:nvPr/>
            </p:nvSpPr>
            <p:spPr>
              <a:xfrm>
                <a:off x="589645" y="1107646"/>
                <a:ext cx="1126396" cy="1126396"/>
              </a:xfrm>
              <a:prstGeom prst="ellipse">
                <a:avLst/>
              </a:prstGeom>
              <a:solidFill>
                <a:schemeClr val="accent1"/>
              </a:solidFill>
              <a:ln w="12700" cap="flat" cmpd="sng" algn="ctr">
                <a:noFill/>
                <a:prstDash val="solid"/>
                <a:miter lim="800000"/>
              </a:ln>
              <a:effectLst>
                <a:outerShdw blurRad="25400" dist="25400" dir="13500000" algn="br" rotWithShape="0">
                  <a:schemeClr val="tx1">
                    <a:alpha val="1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TWK Everett" panose="020B0204000000000000"/>
                </a:endParaRPr>
              </a:p>
            </p:txBody>
          </p:sp>
          <p:sp>
            <p:nvSpPr>
              <p:cNvPr id="210" name="Oval 209">
                <a:extLst>
                  <a:ext uri="{FF2B5EF4-FFF2-40B4-BE49-F238E27FC236}">
                    <a16:creationId xmlns:a16="http://schemas.microsoft.com/office/drawing/2014/main" id="{39915012-995A-B30C-AD2E-168A2531245D}"/>
                  </a:ext>
                </a:extLst>
              </p:cNvPr>
              <p:cNvSpPr/>
              <p:nvPr/>
            </p:nvSpPr>
            <p:spPr>
              <a:xfrm>
                <a:off x="587408" y="1107646"/>
                <a:ext cx="1126396" cy="1126396"/>
              </a:xfrm>
              <a:prstGeom prst="ellipse">
                <a:avLst/>
              </a:prstGeom>
              <a:solidFill>
                <a:schemeClr val="accent1"/>
              </a:solidFill>
              <a:ln w="12700" cap="flat" cmpd="sng" algn="ctr">
                <a:noFill/>
                <a:prstDash val="solid"/>
                <a:miter lim="800000"/>
              </a:ln>
              <a:effectLst>
                <a:outerShdw blurRad="50800" dist="38100" dir="2700000" algn="tl" rotWithShape="0">
                  <a:prstClr val="black">
                    <a:alpha val="9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TWK Everett" panose="020B0204000000000000"/>
                </a:endParaRPr>
              </a:p>
            </p:txBody>
          </p:sp>
        </p:grpSp>
        <p:sp>
          <p:nvSpPr>
            <p:cNvPr id="208" name="Oval 207">
              <a:extLst>
                <a:ext uri="{FF2B5EF4-FFF2-40B4-BE49-F238E27FC236}">
                  <a16:creationId xmlns:a16="http://schemas.microsoft.com/office/drawing/2014/main" id="{1E76A0C0-0DEE-A2FD-2C60-E227169A567E}"/>
                </a:ext>
              </a:extLst>
            </p:cNvPr>
            <p:cNvSpPr/>
            <p:nvPr/>
          </p:nvSpPr>
          <p:spPr>
            <a:xfrm>
              <a:off x="7721847" y="1185721"/>
              <a:ext cx="599582" cy="599582"/>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WK Everett" panose="020B0204000000000000"/>
              </a:endParaRPr>
            </a:p>
          </p:txBody>
        </p:sp>
      </p:grpSp>
      <p:grpSp>
        <p:nvGrpSpPr>
          <p:cNvPr id="211" name="Group 210">
            <a:extLst>
              <a:ext uri="{FF2B5EF4-FFF2-40B4-BE49-F238E27FC236}">
                <a16:creationId xmlns:a16="http://schemas.microsoft.com/office/drawing/2014/main" id="{F15729EC-A7D3-B607-EFF9-364185409CED}"/>
              </a:ext>
            </a:extLst>
          </p:cNvPr>
          <p:cNvGrpSpPr/>
          <p:nvPr/>
        </p:nvGrpSpPr>
        <p:grpSpPr>
          <a:xfrm>
            <a:off x="8669260" y="2854892"/>
            <a:ext cx="581226" cy="580074"/>
            <a:chOff x="7670218" y="1134788"/>
            <a:chExt cx="702841" cy="701448"/>
          </a:xfrm>
        </p:grpSpPr>
        <p:grpSp>
          <p:nvGrpSpPr>
            <p:cNvPr id="212" name="Group 211">
              <a:extLst>
                <a:ext uri="{FF2B5EF4-FFF2-40B4-BE49-F238E27FC236}">
                  <a16:creationId xmlns:a16="http://schemas.microsoft.com/office/drawing/2014/main" id="{DAD385EF-6AA5-7045-8F6F-4CB389F85DDE}"/>
                </a:ext>
              </a:extLst>
            </p:cNvPr>
            <p:cNvGrpSpPr/>
            <p:nvPr/>
          </p:nvGrpSpPr>
          <p:grpSpPr>
            <a:xfrm>
              <a:off x="7670218" y="1134788"/>
              <a:ext cx="702841" cy="701448"/>
              <a:chOff x="587408" y="1107646"/>
              <a:chExt cx="1128633" cy="1126396"/>
            </a:xfrm>
          </p:grpSpPr>
          <p:sp>
            <p:nvSpPr>
              <p:cNvPr id="214" name="Oval 213">
                <a:extLst>
                  <a:ext uri="{FF2B5EF4-FFF2-40B4-BE49-F238E27FC236}">
                    <a16:creationId xmlns:a16="http://schemas.microsoft.com/office/drawing/2014/main" id="{A4B91846-7D8B-B28A-D7F2-8291DD61C16C}"/>
                  </a:ext>
                </a:extLst>
              </p:cNvPr>
              <p:cNvSpPr/>
              <p:nvPr/>
            </p:nvSpPr>
            <p:spPr>
              <a:xfrm>
                <a:off x="589645" y="1107646"/>
                <a:ext cx="1126396" cy="1126396"/>
              </a:xfrm>
              <a:prstGeom prst="ellipse">
                <a:avLst/>
              </a:prstGeom>
              <a:solidFill>
                <a:schemeClr val="accent1"/>
              </a:solidFill>
              <a:ln w="12700" cap="flat" cmpd="sng" algn="ctr">
                <a:noFill/>
                <a:prstDash val="solid"/>
                <a:miter lim="800000"/>
              </a:ln>
              <a:effectLst>
                <a:outerShdw blurRad="25400" dist="25400" dir="13500000" algn="br" rotWithShape="0">
                  <a:schemeClr val="tx1">
                    <a:alpha val="1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TWK Everett" panose="020B0204000000000000"/>
                </a:endParaRPr>
              </a:p>
            </p:txBody>
          </p:sp>
          <p:sp>
            <p:nvSpPr>
              <p:cNvPr id="215" name="Oval 214">
                <a:extLst>
                  <a:ext uri="{FF2B5EF4-FFF2-40B4-BE49-F238E27FC236}">
                    <a16:creationId xmlns:a16="http://schemas.microsoft.com/office/drawing/2014/main" id="{83049647-4FC6-3C50-B8F6-78B6FF396A5F}"/>
                  </a:ext>
                </a:extLst>
              </p:cNvPr>
              <p:cNvSpPr/>
              <p:nvPr/>
            </p:nvSpPr>
            <p:spPr>
              <a:xfrm>
                <a:off x="587408" y="1107646"/>
                <a:ext cx="1126396" cy="1126396"/>
              </a:xfrm>
              <a:prstGeom prst="ellipse">
                <a:avLst/>
              </a:prstGeom>
              <a:solidFill>
                <a:schemeClr val="accent1"/>
              </a:solidFill>
              <a:ln w="12700" cap="flat" cmpd="sng" algn="ctr">
                <a:noFill/>
                <a:prstDash val="solid"/>
                <a:miter lim="800000"/>
              </a:ln>
              <a:effectLst>
                <a:outerShdw blurRad="50800" dist="38100" dir="2700000" algn="tl" rotWithShape="0">
                  <a:prstClr val="black">
                    <a:alpha val="9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TWK Everett" panose="020B0204000000000000"/>
                </a:endParaRPr>
              </a:p>
            </p:txBody>
          </p:sp>
        </p:grpSp>
        <p:sp>
          <p:nvSpPr>
            <p:cNvPr id="213" name="Oval 212">
              <a:extLst>
                <a:ext uri="{FF2B5EF4-FFF2-40B4-BE49-F238E27FC236}">
                  <a16:creationId xmlns:a16="http://schemas.microsoft.com/office/drawing/2014/main" id="{5D7DD7CA-67A0-2681-BD3D-A5DC0C7CDCF3}"/>
                </a:ext>
              </a:extLst>
            </p:cNvPr>
            <p:cNvSpPr/>
            <p:nvPr/>
          </p:nvSpPr>
          <p:spPr>
            <a:xfrm>
              <a:off x="7721847" y="1185721"/>
              <a:ext cx="599582" cy="599582"/>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WK Everett" panose="020B0204000000000000"/>
              </a:endParaRPr>
            </a:p>
          </p:txBody>
        </p:sp>
      </p:grpSp>
      <p:grpSp>
        <p:nvGrpSpPr>
          <p:cNvPr id="216" name="Group 215">
            <a:extLst>
              <a:ext uri="{FF2B5EF4-FFF2-40B4-BE49-F238E27FC236}">
                <a16:creationId xmlns:a16="http://schemas.microsoft.com/office/drawing/2014/main" id="{FCC17FC9-467C-D108-6BE8-EA66917E4B03}"/>
              </a:ext>
            </a:extLst>
          </p:cNvPr>
          <p:cNvGrpSpPr/>
          <p:nvPr/>
        </p:nvGrpSpPr>
        <p:grpSpPr>
          <a:xfrm>
            <a:off x="8725910" y="3794153"/>
            <a:ext cx="581226" cy="580074"/>
            <a:chOff x="7670218" y="1134788"/>
            <a:chExt cx="702841" cy="701448"/>
          </a:xfrm>
        </p:grpSpPr>
        <p:grpSp>
          <p:nvGrpSpPr>
            <p:cNvPr id="217" name="Group 216">
              <a:extLst>
                <a:ext uri="{FF2B5EF4-FFF2-40B4-BE49-F238E27FC236}">
                  <a16:creationId xmlns:a16="http://schemas.microsoft.com/office/drawing/2014/main" id="{C94D19FD-D8E1-5517-0F07-B2E5C1EEDFD4}"/>
                </a:ext>
              </a:extLst>
            </p:cNvPr>
            <p:cNvGrpSpPr/>
            <p:nvPr/>
          </p:nvGrpSpPr>
          <p:grpSpPr>
            <a:xfrm>
              <a:off x="7670218" y="1134788"/>
              <a:ext cx="702841" cy="701448"/>
              <a:chOff x="587408" y="1107646"/>
              <a:chExt cx="1128633" cy="1126396"/>
            </a:xfrm>
          </p:grpSpPr>
          <p:sp>
            <p:nvSpPr>
              <p:cNvPr id="219" name="Oval 218">
                <a:extLst>
                  <a:ext uri="{FF2B5EF4-FFF2-40B4-BE49-F238E27FC236}">
                    <a16:creationId xmlns:a16="http://schemas.microsoft.com/office/drawing/2014/main" id="{4232172A-3270-3849-EF54-004C7C99AFA4}"/>
                  </a:ext>
                </a:extLst>
              </p:cNvPr>
              <p:cNvSpPr/>
              <p:nvPr/>
            </p:nvSpPr>
            <p:spPr>
              <a:xfrm>
                <a:off x="589645" y="1107646"/>
                <a:ext cx="1126396" cy="1126396"/>
              </a:xfrm>
              <a:prstGeom prst="ellipse">
                <a:avLst/>
              </a:prstGeom>
              <a:solidFill>
                <a:schemeClr val="accent1"/>
              </a:solidFill>
              <a:ln w="12700" cap="flat" cmpd="sng" algn="ctr">
                <a:noFill/>
                <a:prstDash val="solid"/>
                <a:miter lim="800000"/>
              </a:ln>
              <a:effectLst>
                <a:outerShdw blurRad="25400" dist="25400" dir="13500000" algn="br" rotWithShape="0">
                  <a:schemeClr val="tx1">
                    <a:alpha val="1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TWK Everett" panose="020B0204000000000000"/>
                </a:endParaRPr>
              </a:p>
            </p:txBody>
          </p:sp>
          <p:sp>
            <p:nvSpPr>
              <p:cNvPr id="220" name="Oval 219">
                <a:extLst>
                  <a:ext uri="{FF2B5EF4-FFF2-40B4-BE49-F238E27FC236}">
                    <a16:creationId xmlns:a16="http://schemas.microsoft.com/office/drawing/2014/main" id="{B7916E37-8407-F9E9-8BE1-012A2A362C01}"/>
                  </a:ext>
                </a:extLst>
              </p:cNvPr>
              <p:cNvSpPr/>
              <p:nvPr/>
            </p:nvSpPr>
            <p:spPr>
              <a:xfrm>
                <a:off x="587408" y="1107646"/>
                <a:ext cx="1126396" cy="1126396"/>
              </a:xfrm>
              <a:prstGeom prst="ellipse">
                <a:avLst/>
              </a:prstGeom>
              <a:solidFill>
                <a:schemeClr val="accent1"/>
              </a:solidFill>
              <a:ln w="12700" cap="flat" cmpd="sng" algn="ctr">
                <a:noFill/>
                <a:prstDash val="solid"/>
                <a:miter lim="800000"/>
              </a:ln>
              <a:effectLst>
                <a:outerShdw blurRad="50800" dist="38100" dir="2700000" algn="tl" rotWithShape="0">
                  <a:prstClr val="black">
                    <a:alpha val="9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TWK Everett" panose="020B0204000000000000"/>
                </a:endParaRPr>
              </a:p>
            </p:txBody>
          </p:sp>
        </p:grpSp>
        <p:sp>
          <p:nvSpPr>
            <p:cNvPr id="218" name="Oval 217">
              <a:extLst>
                <a:ext uri="{FF2B5EF4-FFF2-40B4-BE49-F238E27FC236}">
                  <a16:creationId xmlns:a16="http://schemas.microsoft.com/office/drawing/2014/main" id="{CF0382F5-DD7B-AA23-5211-F3163EBB0079}"/>
                </a:ext>
              </a:extLst>
            </p:cNvPr>
            <p:cNvSpPr/>
            <p:nvPr/>
          </p:nvSpPr>
          <p:spPr>
            <a:xfrm>
              <a:off x="7721847" y="1185721"/>
              <a:ext cx="599582" cy="599582"/>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WK Everett" panose="020B0204000000000000"/>
              </a:endParaRPr>
            </a:p>
          </p:txBody>
        </p:sp>
      </p:grpSp>
      <p:sp>
        <p:nvSpPr>
          <p:cNvPr id="221" name="TextBox 220">
            <a:extLst>
              <a:ext uri="{FF2B5EF4-FFF2-40B4-BE49-F238E27FC236}">
                <a16:creationId xmlns:a16="http://schemas.microsoft.com/office/drawing/2014/main" id="{FBCB3C49-C698-0859-A9FE-2F6DE9CF29EA}"/>
              </a:ext>
            </a:extLst>
          </p:cNvPr>
          <p:cNvSpPr txBox="1"/>
          <p:nvPr/>
        </p:nvSpPr>
        <p:spPr>
          <a:xfrm>
            <a:off x="9326069" y="3935452"/>
            <a:ext cx="2985725" cy="261610"/>
          </a:xfrm>
          <a:prstGeom prst="rect">
            <a:avLst/>
          </a:prstGeom>
          <a:noFill/>
        </p:spPr>
        <p:txBody>
          <a:bodyPr wrap="square" rtlCol="0">
            <a:spAutoFit/>
          </a:bodyPr>
          <a:lstStyle/>
          <a:p>
            <a:pPr lvl="0">
              <a:defRPr/>
            </a:pPr>
            <a:r>
              <a:rPr lang="en-US" sz="1100" b="1">
                <a:solidFill>
                  <a:schemeClr val="tx2"/>
                </a:solidFill>
                <a:latin typeface="TWK Everett" panose="020B0204000000000000"/>
                <a:cs typeface="Arial" panose="020B0604020202020204" pitchFamily="34" charset="0"/>
              </a:rPr>
              <a:t>Expand your portfolio</a:t>
            </a:r>
          </a:p>
        </p:txBody>
      </p:sp>
      <p:grpSp>
        <p:nvGrpSpPr>
          <p:cNvPr id="222" name="Group 221">
            <a:extLst>
              <a:ext uri="{FF2B5EF4-FFF2-40B4-BE49-F238E27FC236}">
                <a16:creationId xmlns:a16="http://schemas.microsoft.com/office/drawing/2014/main" id="{58147C80-AA88-AF9A-C050-BBCF5EA27961}"/>
              </a:ext>
            </a:extLst>
          </p:cNvPr>
          <p:cNvGrpSpPr/>
          <p:nvPr/>
        </p:nvGrpSpPr>
        <p:grpSpPr>
          <a:xfrm>
            <a:off x="8219663" y="5660778"/>
            <a:ext cx="581226" cy="580074"/>
            <a:chOff x="7670218" y="1134788"/>
            <a:chExt cx="702841" cy="701448"/>
          </a:xfrm>
        </p:grpSpPr>
        <p:grpSp>
          <p:nvGrpSpPr>
            <p:cNvPr id="223" name="Group 222">
              <a:extLst>
                <a:ext uri="{FF2B5EF4-FFF2-40B4-BE49-F238E27FC236}">
                  <a16:creationId xmlns:a16="http://schemas.microsoft.com/office/drawing/2014/main" id="{A745D51E-72CA-1059-56A6-CF303FFE5857}"/>
                </a:ext>
              </a:extLst>
            </p:cNvPr>
            <p:cNvGrpSpPr/>
            <p:nvPr/>
          </p:nvGrpSpPr>
          <p:grpSpPr>
            <a:xfrm>
              <a:off x="7670218" y="1134788"/>
              <a:ext cx="702841" cy="701448"/>
              <a:chOff x="587408" y="1107646"/>
              <a:chExt cx="1128633" cy="1126396"/>
            </a:xfrm>
          </p:grpSpPr>
          <p:sp>
            <p:nvSpPr>
              <p:cNvPr id="225" name="Oval 224">
                <a:extLst>
                  <a:ext uri="{FF2B5EF4-FFF2-40B4-BE49-F238E27FC236}">
                    <a16:creationId xmlns:a16="http://schemas.microsoft.com/office/drawing/2014/main" id="{A8A2407F-5955-599F-FBD3-92C33194115D}"/>
                  </a:ext>
                </a:extLst>
              </p:cNvPr>
              <p:cNvSpPr/>
              <p:nvPr/>
            </p:nvSpPr>
            <p:spPr>
              <a:xfrm>
                <a:off x="589645" y="1107646"/>
                <a:ext cx="1126396" cy="1126396"/>
              </a:xfrm>
              <a:prstGeom prst="ellipse">
                <a:avLst/>
              </a:prstGeom>
              <a:solidFill>
                <a:schemeClr val="accent1"/>
              </a:solidFill>
              <a:ln w="12700" cap="flat" cmpd="sng" algn="ctr">
                <a:noFill/>
                <a:prstDash val="solid"/>
                <a:miter lim="800000"/>
              </a:ln>
              <a:effectLst>
                <a:outerShdw blurRad="25400" dist="25400" dir="13500000" algn="br" rotWithShape="0">
                  <a:schemeClr val="tx1">
                    <a:alpha val="1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TWK Everett" panose="020B0204000000000000"/>
                </a:endParaRPr>
              </a:p>
            </p:txBody>
          </p:sp>
          <p:sp>
            <p:nvSpPr>
              <p:cNvPr id="226" name="Oval 225">
                <a:extLst>
                  <a:ext uri="{FF2B5EF4-FFF2-40B4-BE49-F238E27FC236}">
                    <a16:creationId xmlns:a16="http://schemas.microsoft.com/office/drawing/2014/main" id="{C6C647F3-0A42-52A3-C09B-BFA6B5C6BFDE}"/>
                  </a:ext>
                </a:extLst>
              </p:cNvPr>
              <p:cNvSpPr/>
              <p:nvPr/>
            </p:nvSpPr>
            <p:spPr>
              <a:xfrm>
                <a:off x="587408" y="1107646"/>
                <a:ext cx="1126396" cy="1126396"/>
              </a:xfrm>
              <a:prstGeom prst="ellipse">
                <a:avLst/>
              </a:prstGeom>
              <a:solidFill>
                <a:schemeClr val="accent1"/>
              </a:solidFill>
              <a:ln w="12700" cap="flat" cmpd="sng" algn="ctr">
                <a:noFill/>
                <a:prstDash val="solid"/>
                <a:miter lim="800000"/>
              </a:ln>
              <a:effectLst>
                <a:outerShdw blurRad="50800" dist="38100" dir="2700000" algn="tl" rotWithShape="0">
                  <a:prstClr val="black">
                    <a:alpha val="9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TWK Everett" panose="020B0204000000000000"/>
                </a:endParaRPr>
              </a:p>
            </p:txBody>
          </p:sp>
        </p:grpSp>
        <p:sp>
          <p:nvSpPr>
            <p:cNvPr id="224" name="Oval 223">
              <a:extLst>
                <a:ext uri="{FF2B5EF4-FFF2-40B4-BE49-F238E27FC236}">
                  <a16:creationId xmlns:a16="http://schemas.microsoft.com/office/drawing/2014/main" id="{E77312BB-14CE-A579-69BD-99579FDE9C2C}"/>
                </a:ext>
              </a:extLst>
            </p:cNvPr>
            <p:cNvSpPr/>
            <p:nvPr/>
          </p:nvSpPr>
          <p:spPr>
            <a:xfrm>
              <a:off x="7721847" y="1185721"/>
              <a:ext cx="599582" cy="599582"/>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WK Everett" panose="020B0204000000000000"/>
              </a:endParaRPr>
            </a:p>
          </p:txBody>
        </p:sp>
      </p:grpSp>
      <p:grpSp>
        <p:nvGrpSpPr>
          <p:cNvPr id="227" name="Group 226">
            <a:extLst>
              <a:ext uri="{FF2B5EF4-FFF2-40B4-BE49-F238E27FC236}">
                <a16:creationId xmlns:a16="http://schemas.microsoft.com/office/drawing/2014/main" id="{F49C067C-29D8-B439-9941-04CF1B03C557}"/>
              </a:ext>
            </a:extLst>
          </p:cNvPr>
          <p:cNvGrpSpPr/>
          <p:nvPr/>
        </p:nvGrpSpPr>
        <p:grpSpPr>
          <a:xfrm>
            <a:off x="8733707" y="4898183"/>
            <a:ext cx="199375" cy="192440"/>
            <a:chOff x="966788" y="1417638"/>
            <a:chExt cx="219075" cy="211455"/>
          </a:xfrm>
        </p:grpSpPr>
        <p:sp>
          <p:nvSpPr>
            <p:cNvPr id="228" name="Freeform: Shape 1087">
              <a:extLst>
                <a:ext uri="{FF2B5EF4-FFF2-40B4-BE49-F238E27FC236}">
                  <a16:creationId xmlns:a16="http://schemas.microsoft.com/office/drawing/2014/main" id="{43AE2D0F-CF7C-E40B-697B-56BDB6721058}"/>
                </a:ext>
              </a:extLst>
            </p:cNvPr>
            <p:cNvSpPr/>
            <p:nvPr/>
          </p:nvSpPr>
          <p:spPr>
            <a:xfrm>
              <a:off x="966788" y="1600518"/>
              <a:ext cx="219075" cy="28575"/>
            </a:xfrm>
            <a:custGeom>
              <a:avLst/>
              <a:gdLst>
                <a:gd name="connsiteX0" fmla="*/ 157163 w 219075"/>
                <a:gd name="connsiteY0" fmla="*/ 0 h 28575"/>
                <a:gd name="connsiteX1" fmla="*/ 219075 w 219075"/>
                <a:gd name="connsiteY1" fmla="*/ 17145 h 28575"/>
                <a:gd name="connsiteX2" fmla="*/ 109538 w 219075"/>
                <a:gd name="connsiteY2" fmla="*/ 36195 h 28575"/>
                <a:gd name="connsiteX3" fmla="*/ 0 w 219075"/>
                <a:gd name="connsiteY3" fmla="*/ 17145 h 28575"/>
                <a:gd name="connsiteX4" fmla="*/ 61532 w 219075"/>
                <a:gd name="connsiteY4" fmla="*/ 0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75" h="28575">
                  <a:moveTo>
                    <a:pt x="157163" y="0"/>
                  </a:moveTo>
                  <a:cubicBezTo>
                    <a:pt x="193834" y="3143"/>
                    <a:pt x="219075" y="9620"/>
                    <a:pt x="219075" y="17145"/>
                  </a:cubicBezTo>
                  <a:cubicBezTo>
                    <a:pt x="219075" y="27622"/>
                    <a:pt x="170021" y="36195"/>
                    <a:pt x="109538" y="36195"/>
                  </a:cubicBezTo>
                  <a:cubicBezTo>
                    <a:pt x="49054" y="36195"/>
                    <a:pt x="0" y="27622"/>
                    <a:pt x="0" y="17145"/>
                  </a:cubicBezTo>
                  <a:cubicBezTo>
                    <a:pt x="0" y="9620"/>
                    <a:pt x="25051" y="3143"/>
                    <a:pt x="61532" y="0"/>
                  </a:cubicBezTo>
                </a:path>
              </a:pathLst>
            </a:custGeom>
            <a:noFill/>
            <a:ln w="14605" cap="rnd">
              <a:solidFill>
                <a:schemeClr val="tx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TWK Everett" panose="020B0204000000000000"/>
              </a:endParaRPr>
            </a:p>
          </p:txBody>
        </p:sp>
        <p:sp>
          <p:nvSpPr>
            <p:cNvPr id="229" name="Freeform: Shape 1088">
              <a:extLst>
                <a:ext uri="{FF2B5EF4-FFF2-40B4-BE49-F238E27FC236}">
                  <a16:creationId xmlns:a16="http://schemas.microsoft.com/office/drawing/2014/main" id="{1D4C0D35-490B-BAA6-F567-22BAD635A6D9}"/>
                </a:ext>
              </a:extLst>
            </p:cNvPr>
            <p:cNvSpPr/>
            <p:nvPr/>
          </p:nvSpPr>
          <p:spPr>
            <a:xfrm>
              <a:off x="1135856" y="1436688"/>
              <a:ext cx="38100" cy="38100"/>
            </a:xfrm>
            <a:custGeom>
              <a:avLst/>
              <a:gdLst>
                <a:gd name="connsiteX0" fmla="*/ 21431 w 38100"/>
                <a:gd name="connsiteY0" fmla="*/ 42863 h 38100"/>
                <a:gd name="connsiteX1" fmla="*/ 42863 w 38100"/>
                <a:gd name="connsiteY1" fmla="*/ 21431 h 38100"/>
                <a:gd name="connsiteX2" fmla="*/ 21431 w 38100"/>
                <a:gd name="connsiteY2" fmla="*/ 0 h 38100"/>
                <a:gd name="connsiteX3" fmla="*/ 0 w 38100"/>
                <a:gd name="connsiteY3" fmla="*/ 21431 h 38100"/>
                <a:gd name="connsiteX4" fmla="*/ 21431 w 38100"/>
                <a:gd name="connsiteY4" fmla="*/ 42863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1431" y="42863"/>
                  </a:moveTo>
                  <a:cubicBezTo>
                    <a:pt x="33242" y="42863"/>
                    <a:pt x="42863" y="33242"/>
                    <a:pt x="42863" y="21431"/>
                  </a:cubicBezTo>
                  <a:cubicBezTo>
                    <a:pt x="42863" y="9620"/>
                    <a:pt x="33242" y="0"/>
                    <a:pt x="21431" y="0"/>
                  </a:cubicBezTo>
                  <a:cubicBezTo>
                    <a:pt x="9620" y="0"/>
                    <a:pt x="0" y="9620"/>
                    <a:pt x="0" y="21431"/>
                  </a:cubicBezTo>
                  <a:cubicBezTo>
                    <a:pt x="0" y="33242"/>
                    <a:pt x="9620" y="42863"/>
                    <a:pt x="21431" y="42863"/>
                  </a:cubicBezTo>
                  <a:close/>
                </a:path>
              </a:pathLst>
            </a:custGeom>
            <a:noFill/>
            <a:ln w="14605" cap="rnd">
              <a:solidFill>
                <a:schemeClr val="tx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TWK Everett" panose="020B0204000000000000"/>
              </a:endParaRPr>
            </a:p>
          </p:txBody>
        </p:sp>
        <p:sp>
          <p:nvSpPr>
            <p:cNvPr id="230" name="Freeform: Shape 1089">
              <a:extLst>
                <a:ext uri="{FF2B5EF4-FFF2-40B4-BE49-F238E27FC236}">
                  <a16:creationId xmlns:a16="http://schemas.microsoft.com/office/drawing/2014/main" id="{A8A2532F-63AF-51F6-1E8D-076CCE2BF713}"/>
                </a:ext>
              </a:extLst>
            </p:cNvPr>
            <p:cNvSpPr/>
            <p:nvPr/>
          </p:nvSpPr>
          <p:spPr>
            <a:xfrm>
              <a:off x="1128713" y="1489075"/>
              <a:ext cx="57150" cy="95250"/>
            </a:xfrm>
            <a:custGeom>
              <a:avLst/>
              <a:gdLst>
                <a:gd name="connsiteX0" fmla="*/ 28575 w 57150"/>
                <a:gd name="connsiteY0" fmla="*/ 0 h 95250"/>
                <a:gd name="connsiteX1" fmla="*/ 0 w 57150"/>
                <a:gd name="connsiteY1" fmla="*/ 28575 h 95250"/>
                <a:gd name="connsiteX2" fmla="*/ 0 w 57150"/>
                <a:gd name="connsiteY2" fmla="*/ 52388 h 95250"/>
                <a:gd name="connsiteX3" fmla="*/ 14288 w 57150"/>
                <a:gd name="connsiteY3" fmla="*/ 52388 h 95250"/>
                <a:gd name="connsiteX4" fmla="*/ 19050 w 57150"/>
                <a:gd name="connsiteY4" fmla="*/ 95250 h 95250"/>
                <a:gd name="connsiteX5" fmla="*/ 38100 w 57150"/>
                <a:gd name="connsiteY5" fmla="*/ 95250 h 95250"/>
                <a:gd name="connsiteX6" fmla="*/ 42863 w 57150"/>
                <a:gd name="connsiteY6" fmla="*/ 52388 h 95250"/>
                <a:gd name="connsiteX7" fmla="*/ 57150 w 57150"/>
                <a:gd name="connsiteY7" fmla="*/ 52388 h 95250"/>
                <a:gd name="connsiteX8" fmla="*/ 57150 w 57150"/>
                <a:gd name="connsiteY8" fmla="*/ 28575 h 95250"/>
                <a:gd name="connsiteX9" fmla="*/ 28575 w 57150"/>
                <a:gd name="connsiteY9" fmla="*/ 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 h="95250">
                  <a:moveTo>
                    <a:pt x="28575" y="0"/>
                  </a:moveTo>
                  <a:cubicBezTo>
                    <a:pt x="12764" y="0"/>
                    <a:pt x="0" y="12764"/>
                    <a:pt x="0" y="28575"/>
                  </a:cubicBezTo>
                  <a:lnTo>
                    <a:pt x="0" y="52388"/>
                  </a:lnTo>
                  <a:lnTo>
                    <a:pt x="14288" y="52388"/>
                  </a:lnTo>
                  <a:lnTo>
                    <a:pt x="19050" y="95250"/>
                  </a:lnTo>
                  <a:lnTo>
                    <a:pt x="38100" y="95250"/>
                  </a:lnTo>
                  <a:lnTo>
                    <a:pt x="42863" y="52388"/>
                  </a:lnTo>
                  <a:lnTo>
                    <a:pt x="57150" y="52388"/>
                  </a:lnTo>
                  <a:lnTo>
                    <a:pt x="57150" y="28575"/>
                  </a:lnTo>
                  <a:cubicBezTo>
                    <a:pt x="57150" y="12764"/>
                    <a:pt x="44387" y="0"/>
                    <a:pt x="28575" y="0"/>
                  </a:cubicBezTo>
                  <a:close/>
                </a:path>
              </a:pathLst>
            </a:custGeom>
            <a:noFill/>
            <a:ln w="14605" cap="rnd">
              <a:solidFill>
                <a:schemeClr val="tx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TWK Everett" panose="020B0204000000000000"/>
              </a:endParaRPr>
            </a:p>
          </p:txBody>
        </p:sp>
        <p:sp>
          <p:nvSpPr>
            <p:cNvPr id="231" name="Freeform: Shape 1090">
              <a:extLst>
                <a:ext uri="{FF2B5EF4-FFF2-40B4-BE49-F238E27FC236}">
                  <a16:creationId xmlns:a16="http://schemas.microsoft.com/office/drawing/2014/main" id="{50D09A0E-6EC6-B3F7-B2E0-28769D5795A7}"/>
                </a:ext>
              </a:extLst>
            </p:cNvPr>
            <p:cNvSpPr/>
            <p:nvPr/>
          </p:nvSpPr>
          <p:spPr>
            <a:xfrm>
              <a:off x="973931" y="1436688"/>
              <a:ext cx="38100" cy="38100"/>
            </a:xfrm>
            <a:custGeom>
              <a:avLst/>
              <a:gdLst>
                <a:gd name="connsiteX0" fmla="*/ 21431 w 38100"/>
                <a:gd name="connsiteY0" fmla="*/ 42863 h 38100"/>
                <a:gd name="connsiteX1" fmla="*/ 42863 w 38100"/>
                <a:gd name="connsiteY1" fmla="*/ 21431 h 38100"/>
                <a:gd name="connsiteX2" fmla="*/ 21431 w 38100"/>
                <a:gd name="connsiteY2" fmla="*/ 0 h 38100"/>
                <a:gd name="connsiteX3" fmla="*/ 0 w 38100"/>
                <a:gd name="connsiteY3" fmla="*/ 21431 h 38100"/>
                <a:gd name="connsiteX4" fmla="*/ 21431 w 38100"/>
                <a:gd name="connsiteY4" fmla="*/ 42863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1431" y="42863"/>
                  </a:moveTo>
                  <a:cubicBezTo>
                    <a:pt x="33242" y="42863"/>
                    <a:pt x="42863" y="33242"/>
                    <a:pt x="42863" y="21431"/>
                  </a:cubicBezTo>
                  <a:cubicBezTo>
                    <a:pt x="42863" y="9620"/>
                    <a:pt x="33242" y="0"/>
                    <a:pt x="21431" y="0"/>
                  </a:cubicBezTo>
                  <a:cubicBezTo>
                    <a:pt x="9620" y="0"/>
                    <a:pt x="0" y="9620"/>
                    <a:pt x="0" y="21431"/>
                  </a:cubicBezTo>
                  <a:cubicBezTo>
                    <a:pt x="0" y="33242"/>
                    <a:pt x="9620" y="42863"/>
                    <a:pt x="21431" y="42863"/>
                  </a:cubicBezTo>
                  <a:close/>
                </a:path>
              </a:pathLst>
            </a:custGeom>
            <a:noFill/>
            <a:ln w="14605" cap="rnd">
              <a:solidFill>
                <a:schemeClr val="tx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TWK Everett" panose="020B0204000000000000"/>
              </a:endParaRPr>
            </a:p>
          </p:txBody>
        </p:sp>
        <p:sp>
          <p:nvSpPr>
            <p:cNvPr id="232" name="Freeform: Shape 1091">
              <a:extLst>
                <a:ext uri="{FF2B5EF4-FFF2-40B4-BE49-F238E27FC236}">
                  <a16:creationId xmlns:a16="http://schemas.microsoft.com/office/drawing/2014/main" id="{0DD7C068-F5CE-260A-517E-E3C7CD603881}"/>
                </a:ext>
              </a:extLst>
            </p:cNvPr>
            <p:cNvSpPr/>
            <p:nvPr/>
          </p:nvSpPr>
          <p:spPr>
            <a:xfrm>
              <a:off x="966788" y="1489075"/>
              <a:ext cx="57150" cy="95250"/>
            </a:xfrm>
            <a:custGeom>
              <a:avLst/>
              <a:gdLst>
                <a:gd name="connsiteX0" fmla="*/ 28575 w 57150"/>
                <a:gd name="connsiteY0" fmla="*/ 0 h 95250"/>
                <a:gd name="connsiteX1" fmla="*/ 0 w 57150"/>
                <a:gd name="connsiteY1" fmla="*/ 28575 h 95250"/>
                <a:gd name="connsiteX2" fmla="*/ 0 w 57150"/>
                <a:gd name="connsiteY2" fmla="*/ 52388 h 95250"/>
                <a:gd name="connsiteX3" fmla="*/ 14288 w 57150"/>
                <a:gd name="connsiteY3" fmla="*/ 52388 h 95250"/>
                <a:gd name="connsiteX4" fmla="*/ 19050 w 57150"/>
                <a:gd name="connsiteY4" fmla="*/ 95250 h 95250"/>
                <a:gd name="connsiteX5" fmla="*/ 38100 w 57150"/>
                <a:gd name="connsiteY5" fmla="*/ 95250 h 95250"/>
                <a:gd name="connsiteX6" fmla="*/ 42863 w 57150"/>
                <a:gd name="connsiteY6" fmla="*/ 52388 h 95250"/>
                <a:gd name="connsiteX7" fmla="*/ 57150 w 57150"/>
                <a:gd name="connsiteY7" fmla="*/ 52388 h 95250"/>
                <a:gd name="connsiteX8" fmla="*/ 57150 w 57150"/>
                <a:gd name="connsiteY8" fmla="*/ 28575 h 95250"/>
                <a:gd name="connsiteX9" fmla="*/ 28575 w 57150"/>
                <a:gd name="connsiteY9" fmla="*/ 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 h="95250">
                  <a:moveTo>
                    <a:pt x="28575" y="0"/>
                  </a:moveTo>
                  <a:cubicBezTo>
                    <a:pt x="12764" y="0"/>
                    <a:pt x="0" y="12764"/>
                    <a:pt x="0" y="28575"/>
                  </a:cubicBezTo>
                  <a:lnTo>
                    <a:pt x="0" y="52388"/>
                  </a:lnTo>
                  <a:lnTo>
                    <a:pt x="14288" y="52388"/>
                  </a:lnTo>
                  <a:lnTo>
                    <a:pt x="19050" y="95250"/>
                  </a:lnTo>
                  <a:lnTo>
                    <a:pt x="38100" y="95250"/>
                  </a:lnTo>
                  <a:lnTo>
                    <a:pt x="42863" y="52388"/>
                  </a:lnTo>
                  <a:lnTo>
                    <a:pt x="57150" y="52388"/>
                  </a:lnTo>
                  <a:lnTo>
                    <a:pt x="57150" y="28575"/>
                  </a:lnTo>
                  <a:cubicBezTo>
                    <a:pt x="57150" y="12764"/>
                    <a:pt x="44387" y="0"/>
                    <a:pt x="28575" y="0"/>
                  </a:cubicBezTo>
                  <a:close/>
                </a:path>
              </a:pathLst>
            </a:custGeom>
            <a:noFill/>
            <a:ln w="14605" cap="rnd">
              <a:solidFill>
                <a:schemeClr val="tx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TWK Everett" panose="020B0204000000000000"/>
              </a:endParaRPr>
            </a:p>
          </p:txBody>
        </p:sp>
        <p:sp>
          <p:nvSpPr>
            <p:cNvPr id="233" name="Freeform: Shape 1092">
              <a:extLst>
                <a:ext uri="{FF2B5EF4-FFF2-40B4-BE49-F238E27FC236}">
                  <a16:creationId xmlns:a16="http://schemas.microsoft.com/office/drawing/2014/main" id="{280BD91A-BB08-76C8-2DE4-2C59A75F541E}"/>
                </a:ext>
              </a:extLst>
            </p:cNvPr>
            <p:cNvSpPr/>
            <p:nvPr/>
          </p:nvSpPr>
          <p:spPr>
            <a:xfrm>
              <a:off x="1050131" y="1417638"/>
              <a:ext cx="47625" cy="47625"/>
            </a:xfrm>
            <a:custGeom>
              <a:avLst/>
              <a:gdLst>
                <a:gd name="connsiteX0" fmla="*/ 26194 w 47625"/>
                <a:gd name="connsiteY0" fmla="*/ 52388 h 47625"/>
                <a:gd name="connsiteX1" fmla="*/ 52388 w 47625"/>
                <a:gd name="connsiteY1" fmla="*/ 26194 h 47625"/>
                <a:gd name="connsiteX2" fmla="*/ 26194 w 47625"/>
                <a:gd name="connsiteY2" fmla="*/ 0 h 47625"/>
                <a:gd name="connsiteX3" fmla="*/ 0 w 47625"/>
                <a:gd name="connsiteY3" fmla="*/ 26194 h 47625"/>
                <a:gd name="connsiteX4" fmla="*/ 26194 w 47625"/>
                <a:gd name="connsiteY4" fmla="*/ 52388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26194" y="52388"/>
                  </a:moveTo>
                  <a:cubicBezTo>
                    <a:pt x="40672" y="52388"/>
                    <a:pt x="52388" y="40672"/>
                    <a:pt x="52388" y="26194"/>
                  </a:cubicBezTo>
                  <a:cubicBezTo>
                    <a:pt x="52388" y="11716"/>
                    <a:pt x="40672" y="0"/>
                    <a:pt x="26194" y="0"/>
                  </a:cubicBezTo>
                  <a:cubicBezTo>
                    <a:pt x="11716" y="0"/>
                    <a:pt x="0" y="11716"/>
                    <a:pt x="0" y="26194"/>
                  </a:cubicBezTo>
                  <a:cubicBezTo>
                    <a:pt x="0" y="40672"/>
                    <a:pt x="11716" y="52388"/>
                    <a:pt x="26194" y="52388"/>
                  </a:cubicBezTo>
                  <a:close/>
                </a:path>
              </a:pathLst>
            </a:custGeom>
            <a:noFill/>
            <a:ln w="14605" cap="rnd">
              <a:solidFill>
                <a:schemeClr val="tx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TWK Everett" panose="020B0204000000000000"/>
              </a:endParaRPr>
            </a:p>
          </p:txBody>
        </p:sp>
        <p:sp>
          <p:nvSpPr>
            <p:cNvPr id="234" name="Freeform: Shape 1093">
              <a:extLst>
                <a:ext uri="{FF2B5EF4-FFF2-40B4-BE49-F238E27FC236}">
                  <a16:creationId xmlns:a16="http://schemas.microsoft.com/office/drawing/2014/main" id="{FCB21891-A2B5-274A-C292-213A1C89FDF7}"/>
                </a:ext>
              </a:extLst>
            </p:cNvPr>
            <p:cNvSpPr/>
            <p:nvPr/>
          </p:nvSpPr>
          <p:spPr>
            <a:xfrm>
              <a:off x="1042988" y="1479550"/>
              <a:ext cx="66675" cy="104775"/>
            </a:xfrm>
            <a:custGeom>
              <a:avLst/>
              <a:gdLst>
                <a:gd name="connsiteX0" fmla="*/ 66675 w 66675"/>
                <a:gd name="connsiteY0" fmla="*/ 33338 h 104775"/>
                <a:gd name="connsiteX1" fmla="*/ 33338 w 66675"/>
                <a:gd name="connsiteY1" fmla="*/ 0 h 104775"/>
                <a:gd name="connsiteX2" fmla="*/ 0 w 66675"/>
                <a:gd name="connsiteY2" fmla="*/ 33338 h 104775"/>
                <a:gd name="connsiteX3" fmla="*/ 0 w 66675"/>
                <a:gd name="connsiteY3" fmla="*/ 61913 h 104775"/>
                <a:gd name="connsiteX4" fmla="*/ 15049 w 66675"/>
                <a:gd name="connsiteY4" fmla="*/ 61913 h 104775"/>
                <a:gd name="connsiteX5" fmla="*/ 19050 w 66675"/>
                <a:gd name="connsiteY5" fmla="*/ 109538 h 104775"/>
                <a:gd name="connsiteX6" fmla="*/ 47625 w 66675"/>
                <a:gd name="connsiteY6" fmla="*/ 109538 h 104775"/>
                <a:gd name="connsiteX7" fmla="*/ 51626 w 66675"/>
                <a:gd name="connsiteY7" fmla="*/ 61913 h 104775"/>
                <a:gd name="connsiteX8" fmla="*/ 66675 w 66675"/>
                <a:gd name="connsiteY8" fmla="*/ 61913 h 104775"/>
                <a:gd name="connsiteX9" fmla="*/ 66675 w 66675"/>
                <a:gd name="connsiteY9" fmla="*/ 3333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75" h="104775">
                  <a:moveTo>
                    <a:pt x="66675" y="33338"/>
                  </a:moveTo>
                  <a:cubicBezTo>
                    <a:pt x="66675" y="14954"/>
                    <a:pt x="51721" y="0"/>
                    <a:pt x="33338" y="0"/>
                  </a:cubicBezTo>
                  <a:cubicBezTo>
                    <a:pt x="14954" y="0"/>
                    <a:pt x="0" y="14954"/>
                    <a:pt x="0" y="33338"/>
                  </a:cubicBezTo>
                  <a:lnTo>
                    <a:pt x="0" y="61913"/>
                  </a:lnTo>
                  <a:lnTo>
                    <a:pt x="15049" y="61913"/>
                  </a:lnTo>
                  <a:lnTo>
                    <a:pt x="19050" y="109538"/>
                  </a:lnTo>
                  <a:lnTo>
                    <a:pt x="47625" y="109538"/>
                  </a:lnTo>
                  <a:lnTo>
                    <a:pt x="51626" y="61913"/>
                  </a:lnTo>
                  <a:lnTo>
                    <a:pt x="66675" y="61913"/>
                  </a:lnTo>
                  <a:lnTo>
                    <a:pt x="66675" y="33338"/>
                  </a:lnTo>
                  <a:close/>
                </a:path>
              </a:pathLst>
            </a:custGeom>
            <a:noFill/>
            <a:ln w="14605" cap="rnd">
              <a:solidFill>
                <a:schemeClr val="tx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TWK Everett" panose="020B0204000000000000"/>
              </a:endParaRPr>
            </a:p>
          </p:txBody>
        </p:sp>
      </p:grpSp>
      <p:pic>
        <p:nvPicPr>
          <p:cNvPr id="235" name="Graphic 234">
            <a:extLst>
              <a:ext uri="{FF2B5EF4-FFF2-40B4-BE49-F238E27FC236}">
                <a16:creationId xmlns:a16="http://schemas.microsoft.com/office/drawing/2014/main" id="{A4728EB0-FB91-3FC7-EB52-131B690D44D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885283" y="3969176"/>
            <a:ext cx="262481" cy="220297"/>
          </a:xfrm>
          <a:prstGeom prst="rect">
            <a:avLst/>
          </a:prstGeom>
        </p:spPr>
      </p:pic>
      <p:pic>
        <p:nvPicPr>
          <p:cNvPr id="236" name="Graphic 235">
            <a:extLst>
              <a:ext uri="{FF2B5EF4-FFF2-40B4-BE49-F238E27FC236}">
                <a16:creationId xmlns:a16="http://schemas.microsoft.com/office/drawing/2014/main" id="{FCB7D053-3E20-D74F-1023-91A4FC00ACB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68692" y="5838003"/>
            <a:ext cx="264730" cy="209445"/>
          </a:xfrm>
          <a:prstGeom prst="rect">
            <a:avLst/>
          </a:prstGeom>
        </p:spPr>
      </p:pic>
      <p:pic>
        <p:nvPicPr>
          <p:cNvPr id="237" name="Graphic 236">
            <a:extLst>
              <a:ext uri="{FF2B5EF4-FFF2-40B4-BE49-F238E27FC236}">
                <a16:creationId xmlns:a16="http://schemas.microsoft.com/office/drawing/2014/main" id="{B8F80F5E-9044-B154-C027-893F2197CE6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831172" y="3001679"/>
            <a:ext cx="257403" cy="286501"/>
          </a:xfrm>
          <a:prstGeom prst="rect">
            <a:avLst/>
          </a:prstGeom>
        </p:spPr>
      </p:pic>
      <p:sp>
        <p:nvSpPr>
          <p:cNvPr id="238" name="TextBox 237">
            <a:extLst>
              <a:ext uri="{FF2B5EF4-FFF2-40B4-BE49-F238E27FC236}">
                <a16:creationId xmlns:a16="http://schemas.microsoft.com/office/drawing/2014/main" id="{4BCDAF07-7DC2-8F34-6709-7BC151CA309C}"/>
              </a:ext>
            </a:extLst>
          </p:cNvPr>
          <p:cNvSpPr txBox="1"/>
          <p:nvPr/>
        </p:nvSpPr>
        <p:spPr>
          <a:xfrm>
            <a:off x="7526257" y="2117595"/>
            <a:ext cx="4475243" cy="523220"/>
          </a:xfrm>
          <a:prstGeom prst="rect">
            <a:avLst/>
          </a:prstGeom>
          <a:noFill/>
        </p:spPr>
        <p:txBody>
          <a:bodyPr wrap="square">
            <a:spAutoFit/>
          </a:bodyPr>
          <a:lstStyle/>
          <a:p>
            <a:r>
              <a:rPr lang="en-US" sz="1400" b="0" i="0">
                <a:solidFill>
                  <a:schemeClr val="tx2"/>
                </a:solidFill>
                <a:effectLst/>
                <a:latin typeface="TWK Everett" panose="020B0204000000000000"/>
              </a:rPr>
              <a:t>Partner with us to expand your service portfolio, earn more margin, and reach new markets.</a:t>
            </a:r>
            <a:endParaRPr lang="en-US" sz="1400">
              <a:solidFill>
                <a:schemeClr val="tx2"/>
              </a:solidFill>
              <a:latin typeface="TWK Everett" panose="020B0204000000000000"/>
            </a:endParaRPr>
          </a:p>
        </p:txBody>
      </p:sp>
      <p:pic>
        <p:nvPicPr>
          <p:cNvPr id="239" name="Picture 238">
            <a:extLst>
              <a:ext uri="{FF2B5EF4-FFF2-40B4-BE49-F238E27FC236}">
                <a16:creationId xmlns:a16="http://schemas.microsoft.com/office/drawing/2014/main" id="{47DA4172-7C5F-7FDC-3A2E-8FE22D818F36}"/>
              </a:ext>
            </a:extLst>
          </p:cNvPr>
          <p:cNvPicPr>
            <a:picLocks noChangeAspect="1"/>
          </p:cNvPicPr>
          <p:nvPr/>
        </p:nvPicPr>
        <p:blipFill>
          <a:blip r:embed="rId7"/>
          <a:srcRect/>
          <a:stretch/>
        </p:blipFill>
        <p:spPr>
          <a:xfrm>
            <a:off x="8518495" y="2564874"/>
            <a:ext cx="1615147" cy="151881"/>
          </a:xfrm>
          <a:prstGeom prst="rect">
            <a:avLst/>
          </a:prstGeom>
        </p:spPr>
      </p:pic>
    </p:spTree>
    <p:extLst>
      <p:ext uri="{BB962C8B-B14F-4D97-AF65-F5344CB8AC3E}">
        <p14:creationId xmlns:p14="http://schemas.microsoft.com/office/powerpoint/2010/main" val="31284142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281BBB2E-FFBF-D304-31AE-70E12D0E70B2}"/>
              </a:ext>
            </a:extLst>
          </p:cNvPr>
          <p:cNvSpPr/>
          <p:nvPr/>
        </p:nvSpPr>
        <p:spPr>
          <a:xfrm>
            <a:off x="9922938" y="1085569"/>
            <a:ext cx="1973690" cy="5629695"/>
          </a:xfrm>
          <a:prstGeom prst="roundRect">
            <a:avLst>
              <a:gd name="adj" fmla="val 2735"/>
            </a:avLst>
          </a:prstGeom>
          <a:solidFill>
            <a:schemeClr val="bg1"/>
          </a:solidFill>
          <a:ln>
            <a:noFill/>
          </a:ln>
          <a:effectLst>
            <a:outerShdw blurRad="127000" dist="635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4" name="TextBox 3">
            <a:extLst>
              <a:ext uri="{FF2B5EF4-FFF2-40B4-BE49-F238E27FC236}">
                <a16:creationId xmlns:a16="http://schemas.microsoft.com/office/drawing/2014/main" id="{42EDC1D4-9233-F504-BCC8-274E7AA22BF7}"/>
              </a:ext>
            </a:extLst>
          </p:cNvPr>
          <p:cNvSpPr txBox="1"/>
          <p:nvPr/>
        </p:nvSpPr>
        <p:spPr>
          <a:xfrm>
            <a:off x="719571" y="533772"/>
            <a:ext cx="9874049" cy="400110"/>
          </a:xfrm>
          <a:prstGeom prst="rect">
            <a:avLst/>
          </a:prstGeom>
          <a:noFill/>
        </p:spPr>
        <p:txBody>
          <a:bodyPr wrap="square">
            <a:spAutoFit/>
          </a:bodyPr>
          <a:lstStyle/>
          <a:p>
            <a:r>
              <a:rPr lang="en-US" sz="2000" b="1">
                <a:solidFill>
                  <a:schemeClr val="bg1"/>
                </a:solidFill>
              </a:rPr>
              <a:t>Why Leverage TD SYNNEX and Microsoft Managed Services? </a:t>
            </a:r>
          </a:p>
        </p:txBody>
      </p:sp>
      <p:sp>
        <p:nvSpPr>
          <p:cNvPr id="6" name="Rectangle: Rounded Corners 5">
            <a:extLst>
              <a:ext uri="{FF2B5EF4-FFF2-40B4-BE49-F238E27FC236}">
                <a16:creationId xmlns:a16="http://schemas.microsoft.com/office/drawing/2014/main" id="{7CBD8CFF-280A-F4F6-85E6-16C34868FCE8}"/>
              </a:ext>
            </a:extLst>
          </p:cNvPr>
          <p:cNvSpPr>
            <a:spLocks/>
          </p:cNvSpPr>
          <p:nvPr/>
        </p:nvSpPr>
        <p:spPr>
          <a:xfrm>
            <a:off x="738084" y="1116764"/>
            <a:ext cx="2132053" cy="2371145"/>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7" name="Rectangle: Rounded Corners 6">
            <a:extLst>
              <a:ext uri="{FF2B5EF4-FFF2-40B4-BE49-F238E27FC236}">
                <a16:creationId xmlns:a16="http://schemas.microsoft.com/office/drawing/2014/main" id="{44ACE4BC-B93E-F23A-CB07-68F52E7237ED}"/>
              </a:ext>
            </a:extLst>
          </p:cNvPr>
          <p:cNvSpPr>
            <a:spLocks/>
          </p:cNvSpPr>
          <p:nvPr/>
        </p:nvSpPr>
        <p:spPr>
          <a:xfrm>
            <a:off x="3007712" y="1116764"/>
            <a:ext cx="2132053" cy="2371145"/>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9" name="Rectangle: Rounded Corners 8">
            <a:extLst>
              <a:ext uri="{FF2B5EF4-FFF2-40B4-BE49-F238E27FC236}">
                <a16:creationId xmlns:a16="http://schemas.microsoft.com/office/drawing/2014/main" id="{45E8ACF3-4690-0BB8-CA6C-655EEFD34C2C}"/>
              </a:ext>
            </a:extLst>
          </p:cNvPr>
          <p:cNvSpPr>
            <a:spLocks/>
          </p:cNvSpPr>
          <p:nvPr/>
        </p:nvSpPr>
        <p:spPr>
          <a:xfrm>
            <a:off x="5277340" y="1116764"/>
            <a:ext cx="2132053" cy="2371145"/>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11" name="Rectangle: Rounded Corners 10">
            <a:extLst>
              <a:ext uri="{FF2B5EF4-FFF2-40B4-BE49-F238E27FC236}">
                <a16:creationId xmlns:a16="http://schemas.microsoft.com/office/drawing/2014/main" id="{97153F2E-F1BD-4E3A-8420-07152CA1DFA1}"/>
              </a:ext>
            </a:extLst>
          </p:cNvPr>
          <p:cNvSpPr>
            <a:spLocks/>
          </p:cNvSpPr>
          <p:nvPr/>
        </p:nvSpPr>
        <p:spPr>
          <a:xfrm>
            <a:off x="7546968" y="1116764"/>
            <a:ext cx="2132053" cy="2371145"/>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12" name="Rectangle: Top Corners Rounded 11">
            <a:extLst>
              <a:ext uri="{FF2B5EF4-FFF2-40B4-BE49-F238E27FC236}">
                <a16:creationId xmlns:a16="http://schemas.microsoft.com/office/drawing/2014/main" id="{A9D1E67B-DC48-022F-D850-8C63295B056D}"/>
              </a:ext>
            </a:extLst>
          </p:cNvPr>
          <p:cNvSpPr>
            <a:spLocks/>
          </p:cNvSpPr>
          <p:nvPr/>
        </p:nvSpPr>
        <p:spPr>
          <a:xfrm>
            <a:off x="738084" y="1085569"/>
            <a:ext cx="2132053" cy="696428"/>
          </a:xfrm>
          <a:prstGeom prst="round2SameRect">
            <a:avLst>
              <a:gd name="adj1" fmla="val 22436"/>
              <a:gd name="adj2" fmla="val 0"/>
            </a:avLst>
          </a:prstGeom>
          <a:solidFill>
            <a:srgbClr val="005757"/>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22" name="Rectangle: Top Corners Rounded 21">
            <a:extLst>
              <a:ext uri="{FF2B5EF4-FFF2-40B4-BE49-F238E27FC236}">
                <a16:creationId xmlns:a16="http://schemas.microsoft.com/office/drawing/2014/main" id="{154C005F-F9EA-5761-6354-181DB7A88D62}"/>
              </a:ext>
            </a:extLst>
          </p:cNvPr>
          <p:cNvSpPr>
            <a:spLocks/>
          </p:cNvSpPr>
          <p:nvPr/>
        </p:nvSpPr>
        <p:spPr>
          <a:xfrm>
            <a:off x="3007712" y="1085569"/>
            <a:ext cx="2132053" cy="696428"/>
          </a:xfrm>
          <a:prstGeom prst="round2SameRect">
            <a:avLst>
              <a:gd name="adj1" fmla="val 22436"/>
              <a:gd name="adj2" fmla="val 0"/>
            </a:avLst>
          </a:prstGeom>
          <a:solidFill>
            <a:srgbClr val="2C9E88"/>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WK Everett" panose="02110004020202020204"/>
            </a:endParaRPr>
          </a:p>
        </p:txBody>
      </p:sp>
      <p:sp>
        <p:nvSpPr>
          <p:cNvPr id="23" name="Rectangle: Top Corners Rounded 22">
            <a:extLst>
              <a:ext uri="{FF2B5EF4-FFF2-40B4-BE49-F238E27FC236}">
                <a16:creationId xmlns:a16="http://schemas.microsoft.com/office/drawing/2014/main" id="{959C50B5-595B-BE81-8BBD-500D36F14818}"/>
              </a:ext>
            </a:extLst>
          </p:cNvPr>
          <p:cNvSpPr>
            <a:spLocks/>
          </p:cNvSpPr>
          <p:nvPr/>
        </p:nvSpPr>
        <p:spPr>
          <a:xfrm>
            <a:off x="5277340" y="1085569"/>
            <a:ext cx="2132053" cy="696428"/>
          </a:xfrm>
          <a:prstGeom prst="round2SameRect">
            <a:avLst>
              <a:gd name="adj1" fmla="val 22436"/>
              <a:gd name="adj2" fmla="val 0"/>
            </a:avLst>
          </a:prstGeom>
          <a:solidFill>
            <a:srgbClr val="1F728A"/>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WK Everett" panose="02110004020202020204"/>
            </a:endParaRPr>
          </a:p>
        </p:txBody>
      </p:sp>
      <p:sp>
        <p:nvSpPr>
          <p:cNvPr id="24" name="Rectangle: Top Corners Rounded 23">
            <a:extLst>
              <a:ext uri="{FF2B5EF4-FFF2-40B4-BE49-F238E27FC236}">
                <a16:creationId xmlns:a16="http://schemas.microsoft.com/office/drawing/2014/main" id="{DEB39A0E-86CE-90FB-055D-C3CFC932F395}"/>
              </a:ext>
            </a:extLst>
          </p:cNvPr>
          <p:cNvSpPr>
            <a:spLocks/>
          </p:cNvSpPr>
          <p:nvPr/>
        </p:nvSpPr>
        <p:spPr>
          <a:xfrm>
            <a:off x="7546968" y="1085569"/>
            <a:ext cx="2132053" cy="696428"/>
          </a:xfrm>
          <a:prstGeom prst="round2SameRect">
            <a:avLst>
              <a:gd name="adj1" fmla="val 22436"/>
              <a:gd name="adj2" fmla="val 0"/>
            </a:avLst>
          </a:prstGeom>
          <a:solidFill>
            <a:srgbClr val="92397D"/>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WK Everett" panose="02110004020202020204"/>
            </a:endParaRPr>
          </a:p>
        </p:txBody>
      </p:sp>
      <p:sp>
        <p:nvSpPr>
          <p:cNvPr id="25" name="Title 1">
            <a:extLst>
              <a:ext uri="{FF2B5EF4-FFF2-40B4-BE49-F238E27FC236}">
                <a16:creationId xmlns:a16="http://schemas.microsoft.com/office/drawing/2014/main" id="{F14FAC13-5C15-1464-0886-B2351362DC0A}"/>
              </a:ext>
            </a:extLst>
          </p:cNvPr>
          <p:cNvSpPr txBox="1">
            <a:spLocks/>
          </p:cNvSpPr>
          <p:nvPr/>
        </p:nvSpPr>
        <p:spPr>
          <a:xfrm>
            <a:off x="738084" y="1281840"/>
            <a:ext cx="2132054" cy="307777"/>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400">
                <a:solidFill>
                  <a:schemeClr val="bg1"/>
                </a:solidFill>
                <a:latin typeface="TWK Everett" panose="020B0204000000000000" pitchFamily="34" charset="0"/>
                <a:ea typeface="TWK Everett" panose="020B0204000000000000" pitchFamily="34" charset="0"/>
                <a:cs typeface="TWK Everett" panose="020B0204000000000000" pitchFamily="34" charset="0"/>
              </a:rPr>
              <a:t>Augment your bench</a:t>
            </a:r>
            <a:endParaRPr kumimoji="0" lang="en-GB" sz="1400" b="1" i="0" u="none" strike="noStrike" kern="1200" cap="none" spc="0" normalizeH="0" baseline="0" noProof="0">
              <a:ln>
                <a:noFill/>
              </a:ln>
              <a:solidFill>
                <a:schemeClr val="bg1"/>
              </a:solidFill>
              <a:effectLst/>
              <a:uLnTx/>
              <a:uFillTx/>
              <a:latin typeface="TWK Everett" panose="020B0204000000000000" pitchFamily="34" charset="0"/>
              <a:ea typeface="TWK Everett" panose="020B0204000000000000" pitchFamily="34" charset="0"/>
              <a:cs typeface="TWK Everett" panose="020B0204000000000000" pitchFamily="34" charset="0"/>
            </a:endParaRPr>
          </a:p>
        </p:txBody>
      </p:sp>
      <p:sp>
        <p:nvSpPr>
          <p:cNvPr id="26" name="Title 1">
            <a:extLst>
              <a:ext uri="{FF2B5EF4-FFF2-40B4-BE49-F238E27FC236}">
                <a16:creationId xmlns:a16="http://schemas.microsoft.com/office/drawing/2014/main" id="{140C40D9-4423-6C77-6160-184D0AC46AEB}"/>
              </a:ext>
            </a:extLst>
          </p:cNvPr>
          <p:cNvSpPr txBox="1">
            <a:spLocks/>
          </p:cNvSpPr>
          <p:nvPr/>
        </p:nvSpPr>
        <p:spPr>
          <a:xfrm>
            <a:off x="3007711" y="1281840"/>
            <a:ext cx="2132054" cy="307777"/>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400">
                <a:solidFill>
                  <a:schemeClr val="bg1"/>
                </a:solidFill>
                <a:latin typeface="TWK Everett" panose="020B0204000000000000" pitchFamily="34" charset="0"/>
                <a:ea typeface="TWK Everett" panose="020B0204000000000000" pitchFamily="34" charset="0"/>
                <a:cs typeface="TWK Everett" panose="020B0204000000000000" pitchFamily="34" charset="0"/>
              </a:rPr>
              <a:t>Expand your portfolio</a:t>
            </a:r>
            <a:endParaRPr kumimoji="0" lang="en-GB" sz="1400" b="1" i="0" u="none" strike="noStrike" kern="1200" cap="none" spc="0" normalizeH="0" baseline="0" noProof="0">
              <a:ln>
                <a:noFill/>
              </a:ln>
              <a:solidFill>
                <a:schemeClr val="bg1"/>
              </a:solidFill>
              <a:effectLst/>
              <a:uLnTx/>
              <a:uFillTx/>
              <a:latin typeface="TWK Everett" panose="020B0204000000000000" pitchFamily="34" charset="0"/>
              <a:ea typeface="TWK Everett" panose="020B0204000000000000" pitchFamily="34" charset="0"/>
              <a:cs typeface="TWK Everett" panose="020B0204000000000000" pitchFamily="34" charset="0"/>
            </a:endParaRPr>
          </a:p>
        </p:txBody>
      </p:sp>
      <p:sp>
        <p:nvSpPr>
          <p:cNvPr id="34" name="Title 1">
            <a:extLst>
              <a:ext uri="{FF2B5EF4-FFF2-40B4-BE49-F238E27FC236}">
                <a16:creationId xmlns:a16="http://schemas.microsoft.com/office/drawing/2014/main" id="{F844986C-E1C3-B909-18A9-57FE5EEC1C2F}"/>
              </a:ext>
            </a:extLst>
          </p:cNvPr>
          <p:cNvSpPr txBox="1">
            <a:spLocks/>
          </p:cNvSpPr>
          <p:nvPr/>
        </p:nvSpPr>
        <p:spPr>
          <a:xfrm>
            <a:off x="5277338" y="1281840"/>
            <a:ext cx="2132054" cy="307777"/>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400">
                <a:solidFill>
                  <a:schemeClr val="bg1"/>
                </a:solidFill>
                <a:latin typeface="TWK Everett" panose="020B0204000000000000" pitchFamily="34" charset="0"/>
                <a:ea typeface="TWK Everett" panose="020B0204000000000000" pitchFamily="34" charset="0"/>
                <a:cs typeface="TWK Everett" panose="020B0204000000000000" pitchFamily="34" charset="0"/>
              </a:rPr>
              <a:t>Increase profitability</a:t>
            </a:r>
            <a:endParaRPr kumimoji="0" lang="en-GB" sz="1400" b="1" i="0" u="none" strike="noStrike" kern="1200" cap="none" spc="0" normalizeH="0" baseline="0" noProof="0">
              <a:ln>
                <a:noFill/>
              </a:ln>
              <a:solidFill>
                <a:schemeClr val="bg1"/>
              </a:solidFill>
              <a:effectLst/>
              <a:uLnTx/>
              <a:uFillTx/>
              <a:latin typeface="TWK Everett" panose="020B0204000000000000" pitchFamily="34" charset="0"/>
              <a:ea typeface="TWK Everett" panose="020B0204000000000000" pitchFamily="34" charset="0"/>
              <a:cs typeface="TWK Everett" panose="020B0204000000000000" pitchFamily="34" charset="0"/>
            </a:endParaRPr>
          </a:p>
        </p:txBody>
      </p:sp>
      <p:sp>
        <p:nvSpPr>
          <p:cNvPr id="35" name="Title 1">
            <a:extLst>
              <a:ext uri="{FF2B5EF4-FFF2-40B4-BE49-F238E27FC236}">
                <a16:creationId xmlns:a16="http://schemas.microsoft.com/office/drawing/2014/main" id="{D09B20E9-3905-40D0-518F-77C72D4A87CC}"/>
              </a:ext>
            </a:extLst>
          </p:cNvPr>
          <p:cNvSpPr txBox="1">
            <a:spLocks/>
          </p:cNvSpPr>
          <p:nvPr/>
        </p:nvSpPr>
        <p:spPr>
          <a:xfrm>
            <a:off x="7546965" y="1281840"/>
            <a:ext cx="2132054" cy="307777"/>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400">
                <a:solidFill>
                  <a:schemeClr val="bg1"/>
                </a:solidFill>
                <a:latin typeface="TWK Everett" panose="020B0204000000000000" pitchFamily="34" charset="0"/>
                <a:ea typeface="TWK Everett" panose="020B0204000000000000" pitchFamily="34" charset="0"/>
                <a:cs typeface="TWK Everett" panose="020B0204000000000000" pitchFamily="34" charset="0"/>
              </a:rPr>
              <a:t>Single source</a:t>
            </a:r>
            <a:endParaRPr kumimoji="0" lang="en-GB" sz="1400" b="1" i="0" u="none" strike="noStrike" kern="1200" cap="none" spc="0" normalizeH="0" baseline="0" noProof="0">
              <a:ln>
                <a:noFill/>
              </a:ln>
              <a:solidFill>
                <a:schemeClr val="bg1"/>
              </a:solidFill>
              <a:effectLst/>
              <a:uLnTx/>
              <a:uFillTx/>
              <a:latin typeface="TWK Everett" panose="020B0204000000000000" pitchFamily="34" charset="0"/>
              <a:ea typeface="TWK Everett" panose="020B0204000000000000" pitchFamily="34" charset="0"/>
              <a:cs typeface="TWK Everett" panose="020B0204000000000000" pitchFamily="34" charset="0"/>
            </a:endParaRPr>
          </a:p>
        </p:txBody>
      </p:sp>
      <p:sp>
        <p:nvSpPr>
          <p:cNvPr id="36" name="Title 1">
            <a:extLst>
              <a:ext uri="{FF2B5EF4-FFF2-40B4-BE49-F238E27FC236}">
                <a16:creationId xmlns:a16="http://schemas.microsoft.com/office/drawing/2014/main" id="{48ED5707-2955-90FD-68FC-5B394083AF39}"/>
              </a:ext>
            </a:extLst>
          </p:cNvPr>
          <p:cNvSpPr txBox="1">
            <a:spLocks/>
          </p:cNvSpPr>
          <p:nvPr/>
        </p:nvSpPr>
        <p:spPr>
          <a:xfrm>
            <a:off x="721145" y="1870538"/>
            <a:ext cx="2132054" cy="1107996"/>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spcAft>
                <a:spcPts val="1200"/>
              </a:spcAft>
              <a:defRPr/>
            </a:pPr>
            <a:r>
              <a:rPr lang="en-US" sz="1100" b="0">
                <a:solidFill>
                  <a:srgbClr val="1D3152"/>
                </a:solidFill>
                <a:latin typeface="TWK Everett" panose="020B0204000000000000" pitchFamily="34" charset="0"/>
                <a:ea typeface="TWK Everett" panose="020B0204000000000000" pitchFamily="34" charset="0"/>
                <a:cs typeface="TWK Everett" panose="020B0204000000000000" pitchFamily="34" charset="0"/>
              </a:rPr>
              <a:t>Accomplish more, deliver faster and more effectively and compete in larger business segments without expanding your full-time employee count.</a:t>
            </a:r>
          </a:p>
        </p:txBody>
      </p:sp>
      <p:sp>
        <p:nvSpPr>
          <p:cNvPr id="600" name="Title 1">
            <a:extLst>
              <a:ext uri="{FF2B5EF4-FFF2-40B4-BE49-F238E27FC236}">
                <a16:creationId xmlns:a16="http://schemas.microsoft.com/office/drawing/2014/main" id="{25B09FCA-49D3-4D71-236A-856FD67239AB}"/>
              </a:ext>
            </a:extLst>
          </p:cNvPr>
          <p:cNvSpPr txBox="1">
            <a:spLocks/>
          </p:cNvSpPr>
          <p:nvPr/>
        </p:nvSpPr>
        <p:spPr>
          <a:xfrm>
            <a:off x="3017789" y="1884696"/>
            <a:ext cx="2132054" cy="769441"/>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spcAft>
                <a:spcPts val="1200"/>
              </a:spcAft>
              <a:defRPr/>
            </a:pPr>
            <a:r>
              <a:rPr lang="en-US" sz="1100" b="0">
                <a:solidFill>
                  <a:srgbClr val="1D3152"/>
                </a:solidFill>
                <a:latin typeface="TWK Everett" panose="020B0204000000000000" pitchFamily="34" charset="0"/>
                <a:ea typeface="TWK Everett" panose="020B0204000000000000" pitchFamily="34" charset="0"/>
                <a:cs typeface="TWK Everett" panose="020B0204000000000000" pitchFamily="34" charset="0"/>
              </a:rPr>
              <a:t>We guarantee a superior experience by configuring essential technical recommendations</a:t>
            </a:r>
          </a:p>
        </p:txBody>
      </p:sp>
      <p:sp>
        <p:nvSpPr>
          <p:cNvPr id="601" name="Title 1">
            <a:extLst>
              <a:ext uri="{FF2B5EF4-FFF2-40B4-BE49-F238E27FC236}">
                <a16:creationId xmlns:a16="http://schemas.microsoft.com/office/drawing/2014/main" id="{0CE90252-D270-A996-BB68-65FBE388E80D}"/>
              </a:ext>
            </a:extLst>
          </p:cNvPr>
          <p:cNvSpPr txBox="1">
            <a:spLocks/>
          </p:cNvSpPr>
          <p:nvPr/>
        </p:nvSpPr>
        <p:spPr>
          <a:xfrm>
            <a:off x="5258308" y="1877454"/>
            <a:ext cx="2132054" cy="938719"/>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spcAft>
                <a:spcPts val="1200"/>
              </a:spcAft>
              <a:defRPr/>
            </a:pPr>
            <a:r>
              <a:rPr lang="en-US" sz="1100" b="0">
                <a:solidFill>
                  <a:srgbClr val="1D3152"/>
                </a:solidFill>
                <a:latin typeface="TWK Everett" panose="020B0204000000000000" pitchFamily="34" charset="0"/>
                <a:ea typeface="TWK Everett" panose="020B0204000000000000" pitchFamily="34" charset="0"/>
                <a:cs typeface="TWK Everett" panose="020B0204000000000000" pitchFamily="34" charset="0"/>
              </a:rPr>
              <a:t>Elevate profit margins beyond traditional product sales by providing an additional layer of value to your customers</a:t>
            </a:r>
          </a:p>
        </p:txBody>
      </p:sp>
      <p:sp>
        <p:nvSpPr>
          <p:cNvPr id="602" name="Title 1">
            <a:extLst>
              <a:ext uri="{FF2B5EF4-FFF2-40B4-BE49-F238E27FC236}">
                <a16:creationId xmlns:a16="http://schemas.microsoft.com/office/drawing/2014/main" id="{D0F85415-5C2B-775E-4D7D-9A236AB2BEE1}"/>
              </a:ext>
            </a:extLst>
          </p:cNvPr>
          <p:cNvSpPr txBox="1">
            <a:spLocks/>
          </p:cNvSpPr>
          <p:nvPr/>
        </p:nvSpPr>
        <p:spPr>
          <a:xfrm>
            <a:off x="7546965" y="1877454"/>
            <a:ext cx="2132054" cy="1277273"/>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spcAft>
                <a:spcPts val="1200"/>
              </a:spcAft>
              <a:defRPr/>
            </a:pPr>
            <a:r>
              <a:rPr lang="en-US" sz="1100" b="0">
                <a:solidFill>
                  <a:srgbClr val="1D3152"/>
                </a:solidFill>
                <a:latin typeface="TWK Everett" panose="020B0204000000000000" pitchFamily="34" charset="0"/>
                <a:ea typeface="TWK Everett" panose="020B0204000000000000" pitchFamily="34" charset="0"/>
                <a:cs typeface="TWK Everett" panose="020B0204000000000000" pitchFamily="34" charset="0"/>
              </a:rPr>
              <a:t>Build greater efficiencies every step of the lifecycle process by consolidating your services under one trusted, proven and experienced service provider</a:t>
            </a:r>
          </a:p>
        </p:txBody>
      </p:sp>
      <p:sp>
        <p:nvSpPr>
          <p:cNvPr id="627" name="Rectangle: Rounded Corners 626">
            <a:extLst>
              <a:ext uri="{FF2B5EF4-FFF2-40B4-BE49-F238E27FC236}">
                <a16:creationId xmlns:a16="http://schemas.microsoft.com/office/drawing/2014/main" id="{B0F585EA-9BF1-E0B6-3D69-DF9F8864987F}"/>
              </a:ext>
            </a:extLst>
          </p:cNvPr>
          <p:cNvSpPr/>
          <p:nvPr/>
        </p:nvSpPr>
        <p:spPr>
          <a:xfrm>
            <a:off x="6833165" y="4412512"/>
            <a:ext cx="2923569" cy="2255309"/>
          </a:xfrm>
          <a:prstGeom prst="roundRect">
            <a:avLst>
              <a:gd name="adj" fmla="val 2735"/>
            </a:avLst>
          </a:prstGeom>
          <a:solidFill>
            <a:schemeClr val="bg1"/>
          </a:solidFill>
          <a:ln>
            <a:noFill/>
          </a:ln>
          <a:effectLst>
            <a:outerShdw blurRad="127000" dist="38100" dir="13500000" algn="br" rotWithShape="0">
              <a:schemeClr val="bg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628" name="Rectangle: Rounded Corners 627">
            <a:extLst>
              <a:ext uri="{FF2B5EF4-FFF2-40B4-BE49-F238E27FC236}">
                <a16:creationId xmlns:a16="http://schemas.microsoft.com/office/drawing/2014/main" id="{A16D1F83-08DE-8F7E-DDF8-921B33AF1240}"/>
              </a:ext>
            </a:extLst>
          </p:cNvPr>
          <p:cNvSpPr/>
          <p:nvPr/>
        </p:nvSpPr>
        <p:spPr>
          <a:xfrm>
            <a:off x="6833165" y="4412512"/>
            <a:ext cx="2923569" cy="2255309"/>
          </a:xfrm>
          <a:prstGeom prst="roundRect">
            <a:avLst>
              <a:gd name="adj" fmla="val 2735"/>
            </a:avLst>
          </a:prstGeom>
          <a:solidFill>
            <a:schemeClr val="bg1"/>
          </a:solidFill>
          <a:ln>
            <a:noFill/>
          </a:ln>
          <a:effectLst>
            <a:outerShdw blurRad="127000" dist="635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167" name="TextBox 166">
            <a:extLst>
              <a:ext uri="{FF2B5EF4-FFF2-40B4-BE49-F238E27FC236}">
                <a16:creationId xmlns:a16="http://schemas.microsoft.com/office/drawing/2014/main" id="{BC459E40-D2F2-C441-9B39-E61E2D5B9EB3}"/>
              </a:ext>
            </a:extLst>
          </p:cNvPr>
          <p:cNvSpPr txBox="1"/>
          <p:nvPr/>
        </p:nvSpPr>
        <p:spPr>
          <a:xfrm>
            <a:off x="670936" y="3730191"/>
            <a:ext cx="7938044" cy="400110"/>
          </a:xfrm>
          <a:prstGeom prst="rect">
            <a:avLst/>
          </a:prstGeom>
          <a:noFill/>
        </p:spPr>
        <p:txBody>
          <a:bodyPr wrap="square">
            <a:spAutoFit/>
          </a:bodyPr>
          <a:lstStyle/>
          <a:p>
            <a:r>
              <a:rPr lang="en-US" sz="2000" b="1">
                <a:solidFill>
                  <a:schemeClr val="bg1"/>
                </a:solidFill>
              </a:rPr>
              <a:t>We’re Here for You, However and Whenever You Need Us</a:t>
            </a:r>
          </a:p>
        </p:txBody>
      </p:sp>
      <p:cxnSp>
        <p:nvCxnSpPr>
          <p:cNvPr id="385" name="Straight Connector 384">
            <a:extLst>
              <a:ext uri="{FF2B5EF4-FFF2-40B4-BE49-F238E27FC236}">
                <a16:creationId xmlns:a16="http://schemas.microsoft.com/office/drawing/2014/main" id="{2B8DCCBB-10FD-7F55-5B05-C2FAEAE97D5B}"/>
              </a:ext>
            </a:extLst>
          </p:cNvPr>
          <p:cNvCxnSpPr/>
          <p:nvPr/>
        </p:nvCxnSpPr>
        <p:spPr>
          <a:xfrm>
            <a:off x="1100530" y="6858000"/>
            <a:ext cx="1004195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1BA4A4A2-1A02-9565-F855-F3AC1B11CEC0}"/>
              </a:ext>
            </a:extLst>
          </p:cNvPr>
          <p:cNvGrpSpPr/>
          <p:nvPr/>
        </p:nvGrpSpPr>
        <p:grpSpPr>
          <a:xfrm>
            <a:off x="670935" y="4386120"/>
            <a:ext cx="2923569" cy="2255309"/>
            <a:chOff x="670935" y="4386120"/>
            <a:chExt cx="3531037" cy="2255309"/>
          </a:xfrm>
        </p:grpSpPr>
        <p:sp>
          <p:nvSpPr>
            <p:cNvPr id="605" name="Rectangle: Rounded Corners 604">
              <a:extLst>
                <a:ext uri="{FF2B5EF4-FFF2-40B4-BE49-F238E27FC236}">
                  <a16:creationId xmlns:a16="http://schemas.microsoft.com/office/drawing/2014/main" id="{3ECF3764-CA6E-3467-2215-37B36839CFCC}"/>
                </a:ext>
              </a:extLst>
            </p:cNvPr>
            <p:cNvSpPr/>
            <p:nvPr/>
          </p:nvSpPr>
          <p:spPr>
            <a:xfrm>
              <a:off x="670935" y="4386120"/>
              <a:ext cx="3531037" cy="2255309"/>
            </a:xfrm>
            <a:prstGeom prst="roundRect">
              <a:avLst>
                <a:gd name="adj" fmla="val 2735"/>
              </a:avLst>
            </a:prstGeom>
            <a:solidFill>
              <a:schemeClr val="bg1"/>
            </a:solidFill>
            <a:ln>
              <a:noFill/>
            </a:ln>
            <a:effectLst>
              <a:outerShdw blurRad="127000" dist="38100" dir="13500000" algn="br" rotWithShape="0">
                <a:schemeClr val="bg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606" name="Rectangle: Rounded Corners 605">
              <a:extLst>
                <a:ext uri="{FF2B5EF4-FFF2-40B4-BE49-F238E27FC236}">
                  <a16:creationId xmlns:a16="http://schemas.microsoft.com/office/drawing/2014/main" id="{E1D74949-2CE7-DFD0-AEE0-391F0D0D9869}"/>
                </a:ext>
              </a:extLst>
            </p:cNvPr>
            <p:cNvSpPr/>
            <p:nvPr/>
          </p:nvSpPr>
          <p:spPr>
            <a:xfrm>
              <a:off x="670935" y="4386120"/>
              <a:ext cx="3531037" cy="2255309"/>
            </a:xfrm>
            <a:prstGeom prst="roundRect">
              <a:avLst>
                <a:gd name="adj" fmla="val 2735"/>
              </a:avLst>
            </a:prstGeom>
            <a:solidFill>
              <a:schemeClr val="bg1"/>
            </a:solidFill>
            <a:ln>
              <a:noFill/>
            </a:ln>
            <a:effectLst>
              <a:outerShdw blurRad="127000" dist="635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grpSp>
      <p:sp>
        <p:nvSpPr>
          <p:cNvPr id="608" name="Free-form: Shape 28">
            <a:extLst>
              <a:ext uri="{FF2B5EF4-FFF2-40B4-BE49-F238E27FC236}">
                <a16:creationId xmlns:a16="http://schemas.microsoft.com/office/drawing/2014/main" id="{89A08B1A-4AAB-0ED8-20DE-32F0ACB5C0C0}"/>
              </a:ext>
            </a:extLst>
          </p:cNvPr>
          <p:cNvSpPr/>
          <p:nvPr/>
        </p:nvSpPr>
        <p:spPr>
          <a:xfrm>
            <a:off x="670935" y="4386121"/>
            <a:ext cx="2923569" cy="436070"/>
          </a:xfrm>
          <a:custGeom>
            <a:avLst/>
            <a:gdLst>
              <a:gd name="connsiteX0" fmla="*/ 71795 w 2625035"/>
              <a:gd name="connsiteY0" fmla="*/ 0 h 578721"/>
              <a:gd name="connsiteX1" fmla="*/ 2553240 w 2625035"/>
              <a:gd name="connsiteY1" fmla="*/ 0 h 578721"/>
              <a:gd name="connsiteX2" fmla="*/ 2625035 w 2625035"/>
              <a:gd name="connsiteY2" fmla="*/ 71795 h 578721"/>
              <a:gd name="connsiteX3" fmla="*/ 2625035 w 2625035"/>
              <a:gd name="connsiteY3" fmla="*/ 578721 h 578721"/>
              <a:gd name="connsiteX4" fmla="*/ 0 w 2625035"/>
              <a:gd name="connsiteY4" fmla="*/ 578721 h 578721"/>
              <a:gd name="connsiteX5" fmla="*/ 0 w 2625035"/>
              <a:gd name="connsiteY5" fmla="*/ 71795 h 578721"/>
              <a:gd name="connsiteX6" fmla="*/ 71795 w 2625035"/>
              <a:gd name="connsiteY6" fmla="*/ 0 h 578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5035" h="578721">
                <a:moveTo>
                  <a:pt x="71795" y="0"/>
                </a:moveTo>
                <a:lnTo>
                  <a:pt x="2553240" y="0"/>
                </a:lnTo>
                <a:cubicBezTo>
                  <a:pt x="2592891" y="0"/>
                  <a:pt x="2625035" y="32144"/>
                  <a:pt x="2625035" y="71795"/>
                </a:cubicBezTo>
                <a:lnTo>
                  <a:pt x="2625035" y="578721"/>
                </a:lnTo>
                <a:lnTo>
                  <a:pt x="0" y="578721"/>
                </a:lnTo>
                <a:lnTo>
                  <a:pt x="0" y="71795"/>
                </a:lnTo>
                <a:cubicBezTo>
                  <a:pt x="0" y="32144"/>
                  <a:pt x="32144" y="0"/>
                  <a:pt x="71795" y="0"/>
                </a:cubicBezTo>
                <a:close/>
              </a:path>
            </a:pathLst>
          </a:custGeom>
          <a:solidFill>
            <a:srgbClr val="1F728A"/>
          </a:solidFill>
          <a:ln>
            <a:noFill/>
          </a:ln>
          <a:effectLst>
            <a:outerShdw blurRad="127000" dist="635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614" name="Title 1">
            <a:extLst>
              <a:ext uri="{FF2B5EF4-FFF2-40B4-BE49-F238E27FC236}">
                <a16:creationId xmlns:a16="http://schemas.microsoft.com/office/drawing/2014/main" id="{CA44CCE6-6CFB-299B-CE75-6862A4848BE6}"/>
              </a:ext>
            </a:extLst>
          </p:cNvPr>
          <p:cNvSpPr txBox="1">
            <a:spLocks/>
          </p:cNvSpPr>
          <p:nvPr/>
        </p:nvSpPr>
        <p:spPr>
          <a:xfrm>
            <a:off x="741499" y="4908179"/>
            <a:ext cx="2598487" cy="1540747"/>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nSpc>
                <a:spcPct val="100000"/>
              </a:lnSpc>
              <a:defRPr/>
            </a:pPr>
            <a:r>
              <a:rPr lang="en-US" sz="1000">
                <a:solidFill>
                  <a:srgbClr val="1E3052"/>
                </a:solidFill>
                <a:latin typeface="TWK Everett" panose="020B0204000000000000" pitchFamily="34" charset="0"/>
              </a:rPr>
              <a:t>Training and Education</a:t>
            </a:r>
          </a:p>
          <a:p>
            <a:pPr marL="171450" lvl="0" indent="-171450">
              <a:lnSpc>
                <a:spcPct val="100000"/>
              </a:lnSpc>
              <a:buFont typeface="Arial" panose="020B0604020202020204" pitchFamily="34" charset="0"/>
              <a:buChar char="•"/>
              <a:defRPr/>
            </a:pPr>
            <a:r>
              <a:rPr lang="en-US" sz="1000" b="0">
                <a:solidFill>
                  <a:srgbClr val="1E3052"/>
                </a:solidFill>
                <a:latin typeface="TWK Everett" panose="020B0204000000000000" pitchFamily="34" charset="0"/>
              </a:rPr>
              <a:t>Learn your way: Choose from more than six training delivery methods</a:t>
            </a:r>
          </a:p>
          <a:p>
            <a:pPr marL="171450" lvl="0" indent="-171450">
              <a:lnSpc>
                <a:spcPct val="100000"/>
              </a:lnSpc>
              <a:buFont typeface="Arial" panose="020B0604020202020204" pitchFamily="34" charset="0"/>
              <a:buChar char="•"/>
              <a:defRPr/>
            </a:pPr>
            <a:r>
              <a:rPr lang="en-US" sz="1000" b="0">
                <a:solidFill>
                  <a:srgbClr val="1E3052"/>
                </a:solidFill>
                <a:latin typeface="TWK Everett" panose="020B0204000000000000" pitchFamily="34" charset="0"/>
              </a:rPr>
              <a:t>Upskill for success: Technical product, industry certification and more…</a:t>
            </a:r>
          </a:p>
        </p:txBody>
      </p:sp>
      <p:grpSp>
        <p:nvGrpSpPr>
          <p:cNvPr id="5" name="Group 4">
            <a:extLst>
              <a:ext uri="{FF2B5EF4-FFF2-40B4-BE49-F238E27FC236}">
                <a16:creationId xmlns:a16="http://schemas.microsoft.com/office/drawing/2014/main" id="{B0CBDC94-0555-99BD-4312-5D894D2B53DC}"/>
              </a:ext>
            </a:extLst>
          </p:cNvPr>
          <p:cNvGrpSpPr/>
          <p:nvPr/>
        </p:nvGrpSpPr>
        <p:grpSpPr>
          <a:xfrm>
            <a:off x="3760342" y="4386120"/>
            <a:ext cx="2923569" cy="2255309"/>
            <a:chOff x="4402268" y="4386120"/>
            <a:chExt cx="3531037" cy="2255309"/>
          </a:xfrm>
        </p:grpSpPr>
        <p:sp>
          <p:nvSpPr>
            <p:cNvPr id="616" name="Rectangle: Rounded Corners 615">
              <a:extLst>
                <a:ext uri="{FF2B5EF4-FFF2-40B4-BE49-F238E27FC236}">
                  <a16:creationId xmlns:a16="http://schemas.microsoft.com/office/drawing/2014/main" id="{14628FD9-0261-0C76-ED3E-1C7C111C7534}"/>
                </a:ext>
              </a:extLst>
            </p:cNvPr>
            <p:cNvSpPr/>
            <p:nvPr/>
          </p:nvSpPr>
          <p:spPr>
            <a:xfrm>
              <a:off x="4402268" y="4386120"/>
              <a:ext cx="3531037" cy="2255309"/>
            </a:xfrm>
            <a:prstGeom prst="roundRect">
              <a:avLst>
                <a:gd name="adj" fmla="val 2735"/>
              </a:avLst>
            </a:prstGeom>
            <a:solidFill>
              <a:schemeClr val="bg1"/>
            </a:solidFill>
            <a:ln>
              <a:noFill/>
            </a:ln>
            <a:effectLst>
              <a:outerShdw blurRad="127000" dist="38100" dir="13500000" algn="br" rotWithShape="0">
                <a:schemeClr val="bg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617" name="Rectangle: Rounded Corners 616">
              <a:extLst>
                <a:ext uri="{FF2B5EF4-FFF2-40B4-BE49-F238E27FC236}">
                  <a16:creationId xmlns:a16="http://schemas.microsoft.com/office/drawing/2014/main" id="{45976369-9164-05A6-6DDA-9B82AEDE1868}"/>
                </a:ext>
              </a:extLst>
            </p:cNvPr>
            <p:cNvSpPr/>
            <p:nvPr/>
          </p:nvSpPr>
          <p:spPr>
            <a:xfrm>
              <a:off x="4402268" y="4386120"/>
              <a:ext cx="3531037" cy="2255309"/>
            </a:xfrm>
            <a:prstGeom prst="roundRect">
              <a:avLst>
                <a:gd name="adj" fmla="val 2735"/>
              </a:avLst>
            </a:prstGeom>
            <a:solidFill>
              <a:schemeClr val="bg1"/>
            </a:solidFill>
            <a:ln>
              <a:noFill/>
            </a:ln>
            <a:effectLst>
              <a:outerShdw blurRad="127000" dist="635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grpSp>
      <p:sp>
        <p:nvSpPr>
          <p:cNvPr id="619" name="Free-form: Shape 23">
            <a:extLst>
              <a:ext uri="{FF2B5EF4-FFF2-40B4-BE49-F238E27FC236}">
                <a16:creationId xmlns:a16="http://schemas.microsoft.com/office/drawing/2014/main" id="{C9BC3EC4-F7B3-6DD9-A81B-F5FA1A075FE1}"/>
              </a:ext>
            </a:extLst>
          </p:cNvPr>
          <p:cNvSpPr/>
          <p:nvPr/>
        </p:nvSpPr>
        <p:spPr>
          <a:xfrm>
            <a:off x="3760342" y="4386121"/>
            <a:ext cx="2923569" cy="436070"/>
          </a:xfrm>
          <a:custGeom>
            <a:avLst/>
            <a:gdLst>
              <a:gd name="connsiteX0" fmla="*/ 71795 w 2625035"/>
              <a:gd name="connsiteY0" fmla="*/ 0 h 578721"/>
              <a:gd name="connsiteX1" fmla="*/ 2553240 w 2625035"/>
              <a:gd name="connsiteY1" fmla="*/ 0 h 578721"/>
              <a:gd name="connsiteX2" fmla="*/ 2625035 w 2625035"/>
              <a:gd name="connsiteY2" fmla="*/ 71795 h 578721"/>
              <a:gd name="connsiteX3" fmla="*/ 2625035 w 2625035"/>
              <a:gd name="connsiteY3" fmla="*/ 578721 h 578721"/>
              <a:gd name="connsiteX4" fmla="*/ 0 w 2625035"/>
              <a:gd name="connsiteY4" fmla="*/ 578721 h 578721"/>
              <a:gd name="connsiteX5" fmla="*/ 0 w 2625035"/>
              <a:gd name="connsiteY5" fmla="*/ 71795 h 578721"/>
              <a:gd name="connsiteX6" fmla="*/ 71795 w 2625035"/>
              <a:gd name="connsiteY6" fmla="*/ 0 h 578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5035" h="578721">
                <a:moveTo>
                  <a:pt x="71795" y="0"/>
                </a:moveTo>
                <a:lnTo>
                  <a:pt x="2553240" y="0"/>
                </a:lnTo>
                <a:cubicBezTo>
                  <a:pt x="2592891" y="0"/>
                  <a:pt x="2625035" y="32144"/>
                  <a:pt x="2625035" y="71795"/>
                </a:cubicBezTo>
                <a:lnTo>
                  <a:pt x="2625035" y="578721"/>
                </a:lnTo>
                <a:lnTo>
                  <a:pt x="0" y="578721"/>
                </a:lnTo>
                <a:lnTo>
                  <a:pt x="0" y="71795"/>
                </a:lnTo>
                <a:cubicBezTo>
                  <a:pt x="0" y="32144"/>
                  <a:pt x="32144" y="0"/>
                  <a:pt x="71795" y="0"/>
                </a:cubicBezTo>
                <a:close/>
              </a:path>
            </a:pathLst>
          </a:custGeom>
          <a:solidFill>
            <a:srgbClr val="1F728A"/>
          </a:solidFill>
          <a:ln>
            <a:noFill/>
          </a:ln>
          <a:effectLst>
            <a:outerShdw blurRad="127000" dist="635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625" name="Title 1">
            <a:extLst>
              <a:ext uri="{FF2B5EF4-FFF2-40B4-BE49-F238E27FC236}">
                <a16:creationId xmlns:a16="http://schemas.microsoft.com/office/drawing/2014/main" id="{1BE7AEED-2275-8331-AFB5-C1A5A804DDBD}"/>
              </a:ext>
            </a:extLst>
          </p:cNvPr>
          <p:cNvSpPr txBox="1">
            <a:spLocks/>
          </p:cNvSpPr>
          <p:nvPr/>
        </p:nvSpPr>
        <p:spPr>
          <a:xfrm>
            <a:off x="3760342" y="4918761"/>
            <a:ext cx="2923569" cy="1925755"/>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nSpc>
                <a:spcPct val="100000"/>
              </a:lnSpc>
              <a:defRPr/>
            </a:pPr>
            <a:r>
              <a:rPr lang="en-GB" sz="1000">
                <a:solidFill>
                  <a:srgbClr val="1E3052"/>
                </a:solidFill>
                <a:latin typeface="TWK Everett"/>
              </a:rPr>
              <a:t>Presales Design and  Enablement</a:t>
            </a:r>
          </a:p>
          <a:p>
            <a:pPr marL="171450" lvl="0" indent="-171450">
              <a:lnSpc>
                <a:spcPct val="100000"/>
              </a:lnSpc>
              <a:buFont typeface="Arial" panose="020B0604020202020204" pitchFamily="34" charset="0"/>
              <a:buChar char="•"/>
              <a:defRPr/>
            </a:pPr>
            <a:r>
              <a:rPr lang="en-GB" sz="1000" b="0">
                <a:solidFill>
                  <a:srgbClr val="1E3052"/>
                </a:solidFill>
                <a:latin typeface="TWK Everett"/>
              </a:rPr>
              <a:t>Configuration, solution design and validation</a:t>
            </a:r>
          </a:p>
          <a:p>
            <a:pPr marL="171450" lvl="0" indent="-171450">
              <a:lnSpc>
                <a:spcPct val="100000"/>
              </a:lnSpc>
              <a:buFont typeface="Arial" panose="020B0604020202020204" pitchFamily="34" charset="0"/>
              <a:buChar char="•"/>
              <a:defRPr/>
            </a:pPr>
            <a:r>
              <a:rPr lang="en-GB" sz="1000" b="0">
                <a:solidFill>
                  <a:srgbClr val="1E3052"/>
                </a:solidFill>
                <a:latin typeface="TWK Everett"/>
              </a:rPr>
              <a:t>Multi-vendor + technology solutioning and enablement</a:t>
            </a:r>
          </a:p>
          <a:p>
            <a:pPr marL="171450" indent="-171450">
              <a:lnSpc>
                <a:spcPct val="100000"/>
              </a:lnSpc>
              <a:buFont typeface="Arial" panose="020B0604020202020204" pitchFamily="34" charset="0"/>
              <a:buChar char="•"/>
              <a:defRPr/>
            </a:pPr>
            <a:endParaRPr lang="en-GB" sz="1000" b="0">
              <a:solidFill>
                <a:srgbClr val="1E3052"/>
              </a:solidFill>
              <a:latin typeface="TWK Everett"/>
            </a:endParaRPr>
          </a:p>
          <a:p>
            <a:pPr lvl="0">
              <a:lnSpc>
                <a:spcPct val="100000"/>
              </a:lnSpc>
              <a:defRPr/>
            </a:pPr>
            <a:r>
              <a:rPr lang="en-GB" sz="1000">
                <a:solidFill>
                  <a:srgbClr val="1E3052"/>
                </a:solidFill>
                <a:latin typeface="TWK Everett"/>
              </a:rPr>
              <a:t>Solution </a:t>
            </a:r>
            <a:r>
              <a:rPr lang="en-GB" sz="1000" err="1">
                <a:solidFill>
                  <a:srgbClr val="1E3052"/>
                </a:solidFill>
                <a:latin typeface="TWK Everett"/>
              </a:rPr>
              <a:t>Centers</a:t>
            </a:r>
            <a:endParaRPr lang="en-GB" sz="1000">
              <a:solidFill>
                <a:srgbClr val="1E3052"/>
              </a:solidFill>
              <a:latin typeface="TWK Everett"/>
            </a:endParaRPr>
          </a:p>
          <a:p>
            <a:pPr>
              <a:lnSpc>
                <a:spcPct val="100000"/>
              </a:lnSpc>
              <a:defRPr/>
            </a:pPr>
            <a:r>
              <a:rPr lang="en-GB" sz="1000" b="0">
                <a:solidFill>
                  <a:srgbClr val="1E3052"/>
                </a:solidFill>
                <a:latin typeface="TWK Everett"/>
              </a:rPr>
              <a:t>Technology and vendor supported</a:t>
            </a:r>
          </a:p>
          <a:p>
            <a:pPr>
              <a:lnSpc>
                <a:spcPct val="100000"/>
              </a:lnSpc>
              <a:defRPr/>
            </a:pPr>
            <a:r>
              <a:rPr lang="en-GB" sz="1000" b="0">
                <a:solidFill>
                  <a:srgbClr val="1E3052"/>
                </a:solidFill>
                <a:latin typeface="TWK Everett"/>
              </a:rPr>
              <a:t>200+ demos and proof-of-concepts (</a:t>
            </a:r>
            <a:r>
              <a:rPr lang="en-GB" sz="1000" b="0" err="1">
                <a:solidFill>
                  <a:srgbClr val="1E3052"/>
                </a:solidFill>
                <a:latin typeface="TWK Everett"/>
              </a:rPr>
              <a:t>PoCs</a:t>
            </a:r>
            <a:r>
              <a:rPr lang="en-GB" sz="1000" b="0">
                <a:solidFill>
                  <a:srgbClr val="1E3052"/>
                </a:solidFill>
                <a:latin typeface="TWK Everett"/>
              </a:rPr>
              <a:t>) across vendors, technologies and verticals</a:t>
            </a:r>
            <a:endParaRPr lang="en-GB"/>
          </a:p>
        </p:txBody>
      </p:sp>
      <p:sp>
        <p:nvSpPr>
          <p:cNvPr id="630" name="Free-form: Shape 59">
            <a:extLst>
              <a:ext uri="{FF2B5EF4-FFF2-40B4-BE49-F238E27FC236}">
                <a16:creationId xmlns:a16="http://schemas.microsoft.com/office/drawing/2014/main" id="{8B476442-2243-5CFD-D83E-0A512C94C1CD}"/>
              </a:ext>
            </a:extLst>
          </p:cNvPr>
          <p:cNvSpPr/>
          <p:nvPr/>
        </p:nvSpPr>
        <p:spPr>
          <a:xfrm>
            <a:off x="6833165" y="4386121"/>
            <a:ext cx="2923569" cy="436070"/>
          </a:xfrm>
          <a:custGeom>
            <a:avLst/>
            <a:gdLst>
              <a:gd name="connsiteX0" fmla="*/ 71795 w 2625035"/>
              <a:gd name="connsiteY0" fmla="*/ 0 h 578721"/>
              <a:gd name="connsiteX1" fmla="*/ 2553240 w 2625035"/>
              <a:gd name="connsiteY1" fmla="*/ 0 h 578721"/>
              <a:gd name="connsiteX2" fmla="*/ 2625035 w 2625035"/>
              <a:gd name="connsiteY2" fmla="*/ 71795 h 578721"/>
              <a:gd name="connsiteX3" fmla="*/ 2625035 w 2625035"/>
              <a:gd name="connsiteY3" fmla="*/ 578721 h 578721"/>
              <a:gd name="connsiteX4" fmla="*/ 0 w 2625035"/>
              <a:gd name="connsiteY4" fmla="*/ 578721 h 578721"/>
              <a:gd name="connsiteX5" fmla="*/ 0 w 2625035"/>
              <a:gd name="connsiteY5" fmla="*/ 71795 h 578721"/>
              <a:gd name="connsiteX6" fmla="*/ 71795 w 2625035"/>
              <a:gd name="connsiteY6" fmla="*/ 0 h 578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5035" h="578721">
                <a:moveTo>
                  <a:pt x="71795" y="0"/>
                </a:moveTo>
                <a:lnTo>
                  <a:pt x="2553240" y="0"/>
                </a:lnTo>
                <a:cubicBezTo>
                  <a:pt x="2592891" y="0"/>
                  <a:pt x="2625035" y="32144"/>
                  <a:pt x="2625035" y="71795"/>
                </a:cubicBezTo>
                <a:lnTo>
                  <a:pt x="2625035" y="578721"/>
                </a:lnTo>
                <a:lnTo>
                  <a:pt x="0" y="578721"/>
                </a:lnTo>
                <a:lnTo>
                  <a:pt x="0" y="71795"/>
                </a:lnTo>
                <a:cubicBezTo>
                  <a:pt x="0" y="32144"/>
                  <a:pt x="32144" y="0"/>
                  <a:pt x="71795" y="0"/>
                </a:cubicBezTo>
                <a:close/>
              </a:path>
            </a:pathLst>
          </a:custGeom>
          <a:solidFill>
            <a:srgbClr val="1F728A"/>
          </a:solidFill>
          <a:ln>
            <a:noFill/>
          </a:ln>
          <a:effectLst>
            <a:outerShdw blurRad="127000" dist="635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636" name="Title 1">
            <a:extLst>
              <a:ext uri="{FF2B5EF4-FFF2-40B4-BE49-F238E27FC236}">
                <a16:creationId xmlns:a16="http://schemas.microsoft.com/office/drawing/2014/main" id="{6089AFD0-DB73-C733-7B10-D9DE7EB76643}"/>
              </a:ext>
            </a:extLst>
          </p:cNvPr>
          <p:cNvSpPr txBox="1">
            <a:spLocks/>
          </p:cNvSpPr>
          <p:nvPr/>
        </p:nvSpPr>
        <p:spPr>
          <a:xfrm>
            <a:off x="6865745" y="4906669"/>
            <a:ext cx="2890989" cy="1734759"/>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nSpc>
                <a:spcPct val="100000"/>
              </a:lnSpc>
              <a:defRPr/>
            </a:pPr>
            <a:r>
              <a:rPr lang="en-GB" sz="1000">
                <a:solidFill>
                  <a:srgbClr val="1E3052"/>
                </a:solidFill>
                <a:latin typeface="TWK Everett" panose="020B0204000000000000" pitchFamily="34" charset="0"/>
              </a:rPr>
              <a:t>Services Augmentation</a:t>
            </a:r>
          </a:p>
          <a:p>
            <a:pPr marL="171450" lvl="0" indent="-171450">
              <a:lnSpc>
                <a:spcPct val="100000"/>
              </a:lnSpc>
              <a:buFont typeface="Arial" panose="020B0604020202020204" pitchFamily="34" charset="0"/>
              <a:buChar char="•"/>
              <a:defRPr/>
            </a:pPr>
            <a:r>
              <a:rPr lang="en-GB" sz="1000" b="0">
                <a:solidFill>
                  <a:srgbClr val="1E3052"/>
                </a:solidFill>
                <a:latin typeface="TWK Everett" panose="020B0204000000000000" pitchFamily="34" charset="0"/>
              </a:rPr>
              <a:t>Professional services</a:t>
            </a:r>
          </a:p>
          <a:p>
            <a:pPr marL="171450" lvl="0" indent="-171450">
              <a:lnSpc>
                <a:spcPct val="100000"/>
              </a:lnSpc>
              <a:buFont typeface="Arial" panose="020B0604020202020204" pitchFamily="34" charset="0"/>
              <a:buChar char="•"/>
              <a:defRPr/>
            </a:pPr>
            <a:r>
              <a:rPr lang="en-GB" sz="1000" b="0">
                <a:solidFill>
                  <a:srgbClr val="1E3052"/>
                </a:solidFill>
                <a:latin typeface="TWK Everett" panose="020B0204000000000000" pitchFamily="34" charset="0"/>
              </a:rPr>
              <a:t>Integration/supply chain services</a:t>
            </a:r>
          </a:p>
          <a:p>
            <a:pPr marL="171450" lvl="0" indent="-171450">
              <a:lnSpc>
                <a:spcPct val="100000"/>
              </a:lnSpc>
              <a:buFont typeface="Arial" panose="020B0604020202020204" pitchFamily="34" charset="0"/>
              <a:buChar char="•"/>
              <a:defRPr/>
            </a:pPr>
            <a:r>
              <a:rPr lang="en-GB" sz="1000" b="0">
                <a:solidFill>
                  <a:srgbClr val="1E3052"/>
                </a:solidFill>
                <a:latin typeface="TWK Everett" panose="020B0204000000000000" pitchFamily="34" charset="0"/>
              </a:rPr>
              <a:t>Managed services</a:t>
            </a:r>
          </a:p>
          <a:p>
            <a:pPr marL="171450" lvl="0" indent="-171450">
              <a:lnSpc>
                <a:spcPct val="100000"/>
              </a:lnSpc>
              <a:buFont typeface="Arial" panose="020B0604020202020204" pitchFamily="34" charset="0"/>
              <a:buChar char="•"/>
              <a:defRPr/>
            </a:pPr>
            <a:r>
              <a:rPr lang="en-GB" sz="1000" b="0">
                <a:solidFill>
                  <a:srgbClr val="1E3052"/>
                </a:solidFill>
                <a:latin typeface="TWK Everett" panose="020B0204000000000000" pitchFamily="34" charset="0"/>
              </a:rPr>
              <a:t>Break &amp; Fix technical Support/maintenance</a:t>
            </a:r>
          </a:p>
          <a:p>
            <a:pPr marL="171450" lvl="0" indent="-171450">
              <a:lnSpc>
                <a:spcPct val="100000"/>
              </a:lnSpc>
              <a:buFont typeface="Arial" panose="020B0604020202020204" pitchFamily="34" charset="0"/>
              <a:buChar char="•"/>
              <a:defRPr/>
            </a:pPr>
            <a:r>
              <a:rPr kumimoji="0" lang="en-GB" sz="1000" b="0" i="0" u="none" strike="noStrike" kern="1200" cap="none" spc="0" normalizeH="0" baseline="0" noProof="0">
                <a:ln>
                  <a:noFill/>
                </a:ln>
                <a:solidFill>
                  <a:srgbClr val="1E3052"/>
                </a:solidFill>
                <a:effectLst/>
                <a:uLnTx/>
                <a:uFillTx/>
                <a:latin typeface="TWK Everett" panose="020B0204000000000000" pitchFamily="34" charset="0"/>
              </a:rPr>
              <a:t>X as a Service</a:t>
            </a:r>
          </a:p>
          <a:p>
            <a:pPr marL="171450" lvl="0" indent="-171450">
              <a:lnSpc>
                <a:spcPct val="100000"/>
              </a:lnSpc>
              <a:buFont typeface="Arial" panose="020B0604020202020204" pitchFamily="34" charset="0"/>
              <a:buChar char="•"/>
              <a:defRPr/>
            </a:pPr>
            <a:r>
              <a:rPr lang="en-GB" sz="1000" b="0">
                <a:solidFill>
                  <a:srgbClr val="1E3052"/>
                </a:solidFill>
                <a:latin typeface="TWK Everett" panose="020B0204000000000000" pitchFamily="34" charset="0"/>
              </a:rPr>
              <a:t>Migrations</a:t>
            </a:r>
            <a:endParaRPr kumimoji="0" lang="en-GB" sz="1000" b="0" i="0" u="none" strike="noStrike" kern="1200" cap="none" spc="0" normalizeH="0" baseline="0" noProof="0">
              <a:ln>
                <a:noFill/>
              </a:ln>
              <a:solidFill>
                <a:srgbClr val="1E3052"/>
              </a:solidFill>
              <a:effectLst/>
              <a:uLnTx/>
              <a:uFillTx/>
              <a:latin typeface="TWK Everett" panose="020B0204000000000000" pitchFamily="34" charset="0"/>
            </a:endParaRPr>
          </a:p>
        </p:txBody>
      </p:sp>
      <p:sp>
        <p:nvSpPr>
          <p:cNvPr id="607" name="Title 1">
            <a:extLst>
              <a:ext uri="{FF2B5EF4-FFF2-40B4-BE49-F238E27FC236}">
                <a16:creationId xmlns:a16="http://schemas.microsoft.com/office/drawing/2014/main" id="{0F58C2A1-6032-D14A-9F93-CCDB18F166F3}"/>
              </a:ext>
            </a:extLst>
          </p:cNvPr>
          <p:cNvSpPr txBox="1">
            <a:spLocks/>
          </p:cNvSpPr>
          <p:nvPr/>
        </p:nvSpPr>
        <p:spPr>
          <a:xfrm>
            <a:off x="1193972" y="4459955"/>
            <a:ext cx="1698230" cy="348753"/>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US" sz="1400">
                <a:solidFill>
                  <a:schemeClr val="bg1"/>
                </a:solidFill>
                <a:latin typeface="TWK Everett" panose="020B0204000000000000" pitchFamily="34" charset="0"/>
                <a:ea typeface="TWK Everett" panose="020B0204000000000000" pitchFamily="34" charset="0"/>
                <a:cs typeface="TWK Everett" panose="020B0204000000000000" pitchFamily="34" charset="0"/>
              </a:rPr>
              <a:t>Teach me to do </a:t>
            </a:r>
            <a:endParaRPr kumimoji="0" lang="en-GB" sz="1400" b="1" i="0" u="none" strike="noStrike" kern="1200" cap="none" spc="0" normalizeH="0" baseline="0" noProof="0">
              <a:ln>
                <a:noFill/>
              </a:ln>
              <a:solidFill>
                <a:schemeClr val="bg1"/>
              </a:solidFill>
              <a:effectLst/>
              <a:uLnTx/>
              <a:uFillTx/>
              <a:latin typeface="TWK Everett" panose="020B0204000000000000" pitchFamily="34" charset="0"/>
              <a:ea typeface="TWK Everett" panose="020B0204000000000000" pitchFamily="34" charset="0"/>
              <a:cs typeface="TWK Everett" panose="020B0204000000000000" pitchFamily="34" charset="0"/>
            </a:endParaRPr>
          </a:p>
        </p:txBody>
      </p:sp>
      <p:sp>
        <p:nvSpPr>
          <p:cNvPr id="618" name="Title 1">
            <a:extLst>
              <a:ext uri="{FF2B5EF4-FFF2-40B4-BE49-F238E27FC236}">
                <a16:creationId xmlns:a16="http://schemas.microsoft.com/office/drawing/2014/main" id="{ABE97243-A806-3CD4-9A8F-13990ACA856D}"/>
              </a:ext>
            </a:extLst>
          </p:cNvPr>
          <p:cNvSpPr txBox="1">
            <a:spLocks/>
          </p:cNvSpPr>
          <p:nvPr/>
        </p:nvSpPr>
        <p:spPr>
          <a:xfrm>
            <a:off x="4283378" y="4459955"/>
            <a:ext cx="1698230" cy="348753"/>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US" sz="1400">
                <a:solidFill>
                  <a:schemeClr val="bg1"/>
                </a:solidFill>
                <a:latin typeface="TWK Everett" panose="020B0204000000000000" pitchFamily="34" charset="0"/>
                <a:ea typeface="TWK Everett" panose="020B0204000000000000" pitchFamily="34" charset="0"/>
                <a:cs typeface="TWK Everett" panose="020B0204000000000000" pitchFamily="34" charset="0"/>
              </a:rPr>
              <a:t>Help me to do it</a:t>
            </a:r>
            <a:endParaRPr kumimoji="0" lang="en-GB" sz="1400" b="1" i="0" u="none" strike="noStrike" kern="1200" cap="none" spc="0" normalizeH="0" baseline="0" noProof="0">
              <a:ln>
                <a:noFill/>
              </a:ln>
              <a:solidFill>
                <a:schemeClr val="bg1"/>
              </a:solidFill>
              <a:effectLst/>
              <a:uLnTx/>
              <a:uFillTx/>
              <a:latin typeface="TWK Everett" panose="020B0204000000000000" pitchFamily="34" charset="0"/>
              <a:ea typeface="TWK Everett" panose="020B0204000000000000" pitchFamily="34" charset="0"/>
              <a:cs typeface="TWK Everett" panose="020B0204000000000000" pitchFamily="34" charset="0"/>
            </a:endParaRPr>
          </a:p>
        </p:txBody>
      </p:sp>
      <p:sp>
        <p:nvSpPr>
          <p:cNvPr id="629" name="Title 1">
            <a:extLst>
              <a:ext uri="{FF2B5EF4-FFF2-40B4-BE49-F238E27FC236}">
                <a16:creationId xmlns:a16="http://schemas.microsoft.com/office/drawing/2014/main" id="{75F35564-40E8-B747-4F7C-949BEE5048EE}"/>
              </a:ext>
            </a:extLst>
          </p:cNvPr>
          <p:cNvSpPr txBox="1">
            <a:spLocks/>
          </p:cNvSpPr>
          <p:nvPr/>
        </p:nvSpPr>
        <p:spPr>
          <a:xfrm>
            <a:off x="7206947" y="4469145"/>
            <a:ext cx="1900920" cy="348753"/>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US" sz="1400">
                <a:solidFill>
                  <a:schemeClr val="bg1"/>
                </a:solidFill>
                <a:latin typeface="TWK Everett" panose="020B0204000000000000" pitchFamily="34" charset="0"/>
                <a:ea typeface="TWK Everett" panose="020B0204000000000000" pitchFamily="34" charset="0"/>
                <a:cs typeface="TWK Everett" panose="020B0204000000000000" pitchFamily="34" charset="0"/>
              </a:rPr>
              <a:t>Do it with/for me</a:t>
            </a:r>
            <a:endParaRPr kumimoji="0" lang="en-GB" sz="1400" b="1" i="0" u="none" strike="noStrike" kern="1200" cap="none" spc="0" normalizeH="0" baseline="0" noProof="0">
              <a:ln>
                <a:noFill/>
              </a:ln>
              <a:solidFill>
                <a:schemeClr val="bg1"/>
              </a:solidFill>
              <a:effectLst/>
              <a:uLnTx/>
              <a:uFillTx/>
              <a:latin typeface="TWK Everett" panose="020B0204000000000000" pitchFamily="34" charset="0"/>
              <a:ea typeface="TWK Everett" panose="020B0204000000000000" pitchFamily="34" charset="0"/>
              <a:cs typeface="TWK Everett" panose="020B0204000000000000" pitchFamily="34" charset="0"/>
            </a:endParaRPr>
          </a:p>
        </p:txBody>
      </p:sp>
      <p:pic>
        <p:nvPicPr>
          <p:cNvPr id="13" name="Picture 8">
            <a:extLst>
              <a:ext uri="{FF2B5EF4-FFF2-40B4-BE49-F238E27FC236}">
                <a16:creationId xmlns:a16="http://schemas.microsoft.com/office/drawing/2014/main" id="{1BF19ADC-FB6B-8D99-FA07-CB78017645B5}"/>
              </a:ext>
            </a:extLst>
          </p:cNvPr>
          <p:cNvPicPr>
            <a:picLocks noChangeAspect="1"/>
          </p:cNvPicPr>
          <p:nvPr/>
        </p:nvPicPr>
        <p:blipFill>
          <a:blip r:embed="rId3"/>
          <a:stretch>
            <a:fillRect/>
          </a:stretch>
        </p:blipFill>
        <p:spPr>
          <a:xfrm>
            <a:off x="10188089" y="1124507"/>
            <a:ext cx="1406880" cy="5532781"/>
          </a:xfrm>
          <a:prstGeom prst="rect">
            <a:avLst/>
          </a:prstGeom>
        </p:spPr>
      </p:pic>
    </p:spTree>
    <p:extLst>
      <p:ext uri="{BB962C8B-B14F-4D97-AF65-F5344CB8AC3E}">
        <p14:creationId xmlns:p14="http://schemas.microsoft.com/office/powerpoint/2010/main" val="550324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Rectangle 171">
            <a:extLst>
              <a:ext uri="{FF2B5EF4-FFF2-40B4-BE49-F238E27FC236}">
                <a16:creationId xmlns:a16="http://schemas.microsoft.com/office/drawing/2014/main" id="{FDDC0EDE-A3D8-D69C-BBB4-A8BBEB6080E2}"/>
              </a:ext>
            </a:extLst>
          </p:cNvPr>
          <p:cNvSpPr/>
          <p:nvPr/>
        </p:nvSpPr>
        <p:spPr>
          <a:xfrm>
            <a:off x="4295775" y="-1"/>
            <a:ext cx="7896225" cy="6858000"/>
          </a:xfrm>
          <a:prstGeom prst="rect">
            <a:avLst/>
          </a:prstGeom>
          <a:solidFill>
            <a:srgbClr val="FFFFFF"/>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sp>
        <p:nvSpPr>
          <p:cNvPr id="173" name="Title 1">
            <a:extLst>
              <a:ext uri="{FF2B5EF4-FFF2-40B4-BE49-F238E27FC236}">
                <a16:creationId xmlns:a16="http://schemas.microsoft.com/office/drawing/2014/main" id="{96B6FB6E-074E-AE00-B867-9DB0F7413629}"/>
              </a:ext>
            </a:extLst>
          </p:cNvPr>
          <p:cNvSpPr txBox="1">
            <a:spLocks/>
          </p:cNvSpPr>
          <p:nvPr/>
        </p:nvSpPr>
        <p:spPr>
          <a:xfrm>
            <a:off x="506738" y="809205"/>
            <a:ext cx="3037761" cy="1121619"/>
          </a:xfrm>
          <a:prstGeom prst="rect">
            <a:avLst/>
          </a:prstGeom>
        </p:spPr>
        <p:txBody>
          <a:bodyPr vert="horz" lIns="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600"/>
              </a:spcAft>
              <a:defRPr/>
            </a:pPr>
            <a:r>
              <a:rPr lang="en-GB" sz="2400">
                <a:solidFill>
                  <a:srgbClr val="FFFFFF"/>
                </a:solidFill>
                <a:latin typeface="+mn-lt"/>
                <a:cs typeface="Arial" panose="020B0604020202020204" pitchFamily="34" charset="0"/>
              </a:rPr>
              <a:t>Microsoft </a:t>
            </a:r>
            <a:br>
              <a:rPr lang="en-GB" sz="2400">
                <a:solidFill>
                  <a:srgbClr val="FFFFFF"/>
                </a:solidFill>
                <a:latin typeface="+mn-lt"/>
                <a:cs typeface="Arial" panose="020B0604020202020204" pitchFamily="34" charset="0"/>
              </a:rPr>
            </a:br>
            <a:r>
              <a:rPr lang="en-GB" sz="2400">
                <a:solidFill>
                  <a:srgbClr val="FFFFFF"/>
                </a:solidFill>
                <a:latin typeface="+mn-lt"/>
                <a:cs typeface="Arial" panose="020B0604020202020204" pitchFamily="34" charset="0"/>
              </a:rPr>
              <a:t>Cloud Services</a:t>
            </a:r>
          </a:p>
        </p:txBody>
      </p:sp>
      <p:sp>
        <p:nvSpPr>
          <p:cNvPr id="174" name="Title 1">
            <a:extLst>
              <a:ext uri="{FF2B5EF4-FFF2-40B4-BE49-F238E27FC236}">
                <a16:creationId xmlns:a16="http://schemas.microsoft.com/office/drawing/2014/main" id="{38834509-2ADB-4B9D-8D29-B43301156A82}"/>
              </a:ext>
            </a:extLst>
          </p:cNvPr>
          <p:cNvSpPr txBox="1">
            <a:spLocks/>
          </p:cNvSpPr>
          <p:nvPr/>
        </p:nvSpPr>
        <p:spPr>
          <a:xfrm>
            <a:off x="579095" y="3309466"/>
            <a:ext cx="2868124" cy="306118"/>
          </a:xfrm>
          <a:prstGeom prst="rect">
            <a:avLst/>
          </a:prstGeom>
        </p:spPr>
        <p:txBody>
          <a:bodyPr vert="horz" lIns="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1200"/>
              </a:spcAft>
              <a:defRPr/>
            </a:pPr>
            <a:r>
              <a:rPr lang="en-GB" sz="1200" b="0">
                <a:solidFill>
                  <a:srgbClr val="FFFFFF"/>
                </a:solidFill>
                <a:latin typeface="+mn-lt"/>
                <a:cs typeface="Arial" panose="020B0604020202020204" pitchFamily="34" charset="0"/>
              </a:rPr>
              <a:t>Designed for </a:t>
            </a:r>
            <a:r>
              <a:rPr lang="en-GB" sz="1200">
                <a:solidFill>
                  <a:srgbClr val="FFFFFF"/>
                </a:solidFill>
                <a:latin typeface="+mn-lt"/>
                <a:cs typeface="Arial" panose="020B0604020202020204" pitchFamily="34" charset="0"/>
              </a:rPr>
              <a:t>partners</a:t>
            </a:r>
          </a:p>
        </p:txBody>
      </p:sp>
      <p:sp>
        <p:nvSpPr>
          <p:cNvPr id="223" name="Title 1">
            <a:extLst>
              <a:ext uri="{FF2B5EF4-FFF2-40B4-BE49-F238E27FC236}">
                <a16:creationId xmlns:a16="http://schemas.microsoft.com/office/drawing/2014/main" id="{2A8C4165-3C91-85B3-AE30-144D01A84CB5}"/>
              </a:ext>
            </a:extLst>
          </p:cNvPr>
          <p:cNvSpPr txBox="1">
            <a:spLocks/>
          </p:cNvSpPr>
          <p:nvPr/>
        </p:nvSpPr>
        <p:spPr>
          <a:xfrm>
            <a:off x="579095" y="3680955"/>
            <a:ext cx="2868124" cy="306118"/>
          </a:xfrm>
          <a:prstGeom prst="rect">
            <a:avLst/>
          </a:prstGeom>
        </p:spPr>
        <p:txBody>
          <a:bodyPr vert="horz" lIns="0" tIns="45720" rIns="91440" bIns="45720" rtlCol="0" anchor="t">
            <a:noAutofit/>
          </a:bodyPr>
          <a:lstStyle>
            <a:defPPr>
              <a:defRPr lang="en-US"/>
            </a:defPPr>
            <a:lvl1pPr marR="0" lvl="0" indent="0" fontAlgn="auto">
              <a:lnSpc>
                <a:spcPct val="100000"/>
              </a:lnSpc>
              <a:spcBef>
                <a:spcPct val="0"/>
              </a:spcBef>
              <a:spcAft>
                <a:spcPts val="1200"/>
              </a:spcAft>
              <a:buClrTx/>
              <a:buSzTx/>
              <a:buFontTx/>
              <a:buNone/>
              <a:tabLst/>
              <a:defRPr kumimoji="0" sz="1400" b="0" i="0" u="none" strike="noStrike" cap="none" spc="0" normalizeH="0" baseline="0">
                <a:ln>
                  <a:noFill/>
                </a:ln>
                <a:solidFill>
                  <a:srgbClr val="FFFFFF"/>
                </a:solidFill>
                <a:effectLst/>
                <a:uLnTx/>
                <a:uFillTx/>
                <a:latin typeface="TWK Everett" panose="020B0204000000000000" pitchFamily="34" charset="0"/>
                <a:ea typeface="+mj-ea"/>
                <a:cs typeface="+mj-cs"/>
              </a:defRPr>
            </a:lvl1pPr>
          </a:lstStyle>
          <a:p>
            <a:pPr>
              <a:defRPr/>
            </a:pPr>
            <a:r>
              <a:rPr lang="en-GB" sz="1200" b="1">
                <a:latin typeface="+mn-lt"/>
                <a:cs typeface="Arial" panose="020B0604020202020204" pitchFamily="34" charset="0"/>
              </a:rPr>
              <a:t>Easy</a:t>
            </a:r>
            <a:r>
              <a:rPr lang="en-GB" sz="1200">
                <a:latin typeface="+mn-lt"/>
                <a:cs typeface="Arial" panose="020B0604020202020204" pitchFamily="34" charset="0"/>
              </a:rPr>
              <a:t> to quote &amp; contract</a:t>
            </a:r>
          </a:p>
        </p:txBody>
      </p:sp>
      <p:sp>
        <p:nvSpPr>
          <p:cNvPr id="224" name="Title 1">
            <a:extLst>
              <a:ext uri="{FF2B5EF4-FFF2-40B4-BE49-F238E27FC236}">
                <a16:creationId xmlns:a16="http://schemas.microsoft.com/office/drawing/2014/main" id="{63D3351C-6C5B-578B-CC8E-99B5D3EA144E}"/>
              </a:ext>
            </a:extLst>
          </p:cNvPr>
          <p:cNvSpPr txBox="1">
            <a:spLocks/>
          </p:cNvSpPr>
          <p:nvPr/>
        </p:nvSpPr>
        <p:spPr>
          <a:xfrm>
            <a:off x="579095" y="4033014"/>
            <a:ext cx="2207227" cy="408628"/>
          </a:xfrm>
          <a:prstGeom prst="rect">
            <a:avLst/>
          </a:prstGeom>
        </p:spPr>
        <p:txBody>
          <a:bodyPr vert="horz" lIns="0" tIns="45720" rIns="91440" bIns="45720" rtlCol="0" anchor="ctr">
            <a:noAutofit/>
          </a:bodyPr>
          <a:lstStyle>
            <a:defPPr>
              <a:defRPr lang="en-US"/>
            </a:defPPr>
            <a:lvl1pPr marR="0" lvl="0" indent="0" fontAlgn="auto">
              <a:lnSpc>
                <a:spcPct val="100000"/>
              </a:lnSpc>
              <a:spcBef>
                <a:spcPct val="0"/>
              </a:spcBef>
              <a:spcAft>
                <a:spcPts val="1200"/>
              </a:spcAft>
              <a:buClrTx/>
              <a:buSzTx/>
              <a:buFontTx/>
              <a:buNone/>
              <a:tabLst/>
              <a:defRPr kumimoji="0" sz="1400" b="1" i="0" u="none" strike="noStrike" cap="none" spc="0" normalizeH="0" baseline="0">
                <a:ln>
                  <a:noFill/>
                </a:ln>
                <a:solidFill>
                  <a:srgbClr val="FFFFFF"/>
                </a:solidFill>
                <a:effectLst/>
                <a:uLnTx/>
                <a:uFillTx/>
                <a:latin typeface="TWK Everett" panose="020B0204000000000000" pitchFamily="34" charset="0"/>
                <a:ea typeface="+mj-ea"/>
                <a:cs typeface="+mj-cs"/>
              </a:defRPr>
            </a:lvl1pPr>
          </a:lstStyle>
          <a:p>
            <a:pPr>
              <a:defRPr/>
            </a:pPr>
            <a:r>
              <a:rPr lang="en-GB" sz="1200">
                <a:latin typeface="+mn-lt"/>
                <a:cs typeface="Arial" panose="020B0604020202020204" pitchFamily="34" charset="0"/>
              </a:rPr>
              <a:t>Delivery </a:t>
            </a:r>
            <a:r>
              <a:rPr lang="en-GB" sz="1200" b="0">
                <a:latin typeface="+mn-lt"/>
                <a:cs typeface="Arial" panose="020B0604020202020204" pitchFamily="34" charset="0"/>
              </a:rPr>
              <a:t>to or on </a:t>
            </a:r>
            <a:r>
              <a:rPr lang="en-GB" sz="1200">
                <a:latin typeface="+mn-lt"/>
                <a:cs typeface="Arial" panose="020B0604020202020204" pitchFamily="34" charset="0"/>
              </a:rPr>
              <a:t>behalf </a:t>
            </a:r>
            <a:r>
              <a:rPr lang="en-GB" sz="1200" b="0">
                <a:latin typeface="+mn-lt"/>
                <a:cs typeface="Arial" panose="020B0604020202020204" pitchFamily="34" charset="0"/>
              </a:rPr>
              <a:t>of</a:t>
            </a:r>
            <a:r>
              <a:rPr lang="en-GB" sz="1200">
                <a:latin typeface="+mn-lt"/>
                <a:cs typeface="Arial" panose="020B0604020202020204" pitchFamily="34" charset="0"/>
              </a:rPr>
              <a:t> our partners</a:t>
            </a:r>
          </a:p>
        </p:txBody>
      </p:sp>
      <p:sp>
        <p:nvSpPr>
          <p:cNvPr id="225" name="Title 1">
            <a:extLst>
              <a:ext uri="{FF2B5EF4-FFF2-40B4-BE49-F238E27FC236}">
                <a16:creationId xmlns:a16="http://schemas.microsoft.com/office/drawing/2014/main" id="{AB6D075A-5A5C-FC9F-F74D-54C85AB7FA91}"/>
              </a:ext>
            </a:extLst>
          </p:cNvPr>
          <p:cNvSpPr txBox="1">
            <a:spLocks/>
          </p:cNvSpPr>
          <p:nvPr/>
        </p:nvSpPr>
        <p:spPr>
          <a:xfrm>
            <a:off x="556557" y="4478519"/>
            <a:ext cx="2868124" cy="306118"/>
          </a:xfrm>
          <a:prstGeom prst="rect">
            <a:avLst/>
          </a:prstGeom>
        </p:spPr>
        <p:txBody>
          <a:bodyPr vert="horz" lIns="0" tIns="45720" rIns="91440" bIns="45720" rtlCol="0" anchor="ctr">
            <a:noAutofit/>
          </a:bodyPr>
          <a:lstStyle>
            <a:defPPr>
              <a:defRPr lang="en-US"/>
            </a:defPPr>
            <a:lvl1pPr marR="0" lvl="0" indent="0" fontAlgn="auto">
              <a:lnSpc>
                <a:spcPct val="100000"/>
              </a:lnSpc>
              <a:spcBef>
                <a:spcPct val="0"/>
              </a:spcBef>
              <a:spcAft>
                <a:spcPts val="1200"/>
              </a:spcAft>
              <a:buClrTx/>
              <a:buSzTx/>
              <a:buFontTx/>
              <a:buNone/>
              <a:tabLst/>
              <a:defRPr kumimoji="0" sz="1400" b="1" i="0" u="none" strike="noStrike" cap="none" spc="0" normalizeH="0" baseline="0">
                <a:ln>
                  <a:noFill/>
                </a:ln>
                <a:solidFill>
                  <a:srgbClr val="FFFFFF"/>
                </a:solidFill>
                <a:effectLst/>
                <a:uLnTx/>
                <a:uFillTx/>
                <a:latin typeface="TWK Everett" panose="020B0204000000000000" pitchFamily="34" charset="0"/>
                <a:ea typeface="+mj-ea"/>
                <a:cs typeface="+mj-cs"/>
              </a:defRPr>
            </a:lvl1pPr>
          </a:lstStyle>
          <a:p>
            <a:pPr>
              <a:defRPr/>
            </a:pPr>
            <a:r>
              <a:rPr lang="en-GB" sz="1200">
                <a:latin typeface="+mn-lt"/>
                <a:cs typeface="Arial" panose="020B0604020202020204" pitchFamily="34" charset="0"/>
              </a:rPr>
              <a:t>White-label </a:t>
            </a:r>
            <a:r>
              <a:rPr lang="en-GB" sz="1200" b="0">
                <a:latin typeface="+mn-lt"/>
                <a:cs typeface="Arial" panose="020B0604020202020204" pitchFamily="34" charset="0"/>
              </a:rPr>
              <a:t>option</a:t>
            </a:r>
          </a:p>
        </p:txBody>
      </p:sp>
      <p:sp>
        <p:nvSpPr>
          <p:cNvPr id="226" name="Title 1">
            <a:extLst>
              <a:ext uri="{FF2B5EF4-FFF2-40B4-BE49-F238E27FC236}">
                <a16:creationId xmlns:a16="http://schemas.microsoft.com/office/drawing/2014/main" id="{3E9539F9-05B5-BF05-6E4E-CE54CC6AA714}"/>
              </a:ext>
            </a:extLst>
          </p:cNvPr>
          <p:cNvSpPr txBox="1">
            <a:spLocks/>
          </p:cNvSpPr>
          <p:nvPr/>
        </p:nvSpPr>
        <p:spPr>
          <a:xfrm>
            <a:off x="565671" y="4814211"/>
            <a:ext cx="2868124" cy="306118"/>
          </a:xfrm>
          <a:prstGeom prst="rect">
            <a:avLst/>
          </a:prstGeom>
        </p:spPr>
        <p:txBody>
          <a:bodyPr vert="horz" lIns="0" tIns="45720" rIns="91440" bIns="45720" rtlCol="0" anchor="ctr">
            <a:noAutofit/>
          </a:bodyPr>
          <a:lstStyle>
            <a:defPPr>
              <a:defRPr lang="en-US"/>
            </a:defPPr>
            <a:lvl1pPr marR="0" lvl="0" indent="0" fontAlgn="auto">
              <a:lnSpc>
                <a:spcPct val="100000"/>
              </a:lnSpc>
              <a:spcBef>
                <a:spcPct val="0"/>
              </a:spcBef>
              <a:spcAft>
                <a:spcPts val="1200"/>
              </a:spcAft>
              <a:buClrTx/>
              <a:buSzTx/>
              <a:buFontTx/>
              <a:buNone/>
              <a:tabLst/>
              <a:defRPr kumimoji="0" sz="1400" b="1" i="0" u="none" strike="noStrike" cap="none" spc="0" normalizeH="0" baseline="0">
                <a:ln>
                  <a:noFill/>
                </a:ln>
                <a:solidFill>
                  <a:srgbClr val="FFFFFF"/>
                </a:solidFill>
                <a:effectLst/>
                <a:uLnTx/>
                <a:uFillTx/>
                <a:latin typeface="TWK Everett" panose="020B0204000000000000" pitchFamily="34" charset="0"/>
                <a:ea typeface="+mj-ea"/>
                <a:cs typeface="+mj-cs"/>
              </a:defRPr>
            </a:lvl1pPr>
          </a:lstStyle>
          <a:p>
            <a:pPr>
              <a:defRPr/>
            </a:pPr>
            <a:r>
              <a:rPr lang="en-GB" sz="1200">
                <a:latin typeface="+mn-lt"/>
                <a:cs typeface="Arial" panose="020B0604020202020204" pitchFamily="34" charset="0"/>
              </a:rPr>
              <a:t>Multi-lingual </a:t>
            </a:r>
            <a:r>
              <a:rPr lang="en-GB" sz="1200" b="0">
                <a:latin typeface="+mn-lt"/>
                <a:cs typeface="Arial" panose="020B0604020202020204" pitchFamily="34" charset="0"/>
              </a:rPr>
              <a:t>support</a:t>
            </a:r>
          </a:p>
        </p:txBody>
      </p:sp>
      <p:sp>
        <p:nvSpPr>
          <p:cNvPr id="227" name="Title 1">
            <a:extLst>
              <a:ext uri="{FF2B5EF4-FFF2-40B4-BE49-F238E27FC236}">
                <a16:creationId xmlns:a16="http://schemas.microsoft.com/office/drawing/2014/main" id="{F937D4A4-3DF9-11D3-3D4F-3CD9FBB8F1D5}"/>
              </a:ext>
            </a:extLst>
          </p:cNvPr>
          <p:cNvSpPr txBox="1">
            <a:spLocks/>
          </p:cNvSpPr>
          <p:nvPr/>
        </p:nvSpPr>
        <p:spPr>
          <a:xfrm>
            <a:off x="556557" y="5153493"/>
            <a:ext cx="2868124" cy="306118"/>
          </a:xfrm>
          <a:prstGeom prst="rect">
            <a:avLst/>
          </a:prstGeom>
        </p:spPr>
        <p:txBody>
          <a:bodyPr vert="horz" lIns="0" tIns="45720" rIns="91440" bIns="45720" rtlCol="0" anchor="ctr">
            <a:noAutofit/>
          </a:bodyPr>
          <a:lstStyle>
            <a:defPPr>
              <a:defRPr lang="en-US"/>
            </a:defPPr>
            <a:lvl1pPr marR="0" lvl="0" indent="0" fontAlgn="auto">
              <a:lnSpc>
                <a:spcPct val="100000"/>
              </a:lnSpc>
              <a:spcBef>
                <a:spcPct val="0"/>
              </a:spcBef>
              <a:spcAft>
                <a:spcPts val="1200"/>
              </a:spcAft>
              <a:buClrTx/>
              <a:buSzTx/>
              <a:buFontTx/>
              <a:buNone/>
              <a:tabLst/>
              <a:defRPr kumimoji="0" sz="1400" b="1" i="0" u="none" strike="noStrike" cap="none" spc="0" normalizeH="0" baseline="0">
                <a:ln>
                  <a:noFill/>
                </a:ln>
                <a:solidFill>
                  <a:srgbClr val="FFFFFF"/>
                </a:solidFill>
                <a:effectLst/>
                <a:uLnTx/>
                <a:uFillTx/>
                <a:latin typeface="TWK Everett" panose="020B0204000000000000" pitchFamily="34" charset="0"/>
                <a:ea typeface="+mj-ea"/>
                <a:cs typeface="+mj-cs"/>
              </a:defRPr>
            </a:lvl1pPr>
          </a:lstStyle>
          <a:p>
            <a:pPr>
              <a:defRPr/>
            </a:pPr>
            <a:r>
              <a:rPr lang="en-GB" sz="1200">
                <a:latin typeface="+mn-lt"/>
                <a:cs typeface="Arial" panose="020B0604020202020204" pitchFamily="34" charset="0"/>
              </a:rPr>
              <a:t>No minimum </a:t>
            </a:r>
            <a:r>
              <a:rPr lang="en-GB" sz="1200" b="0">
                <a:latin typeface="+mn-lt"/>
                <a:cs typeface="Arial" panose="020B0604020202020204" pitchFamily="34" charset="0"/>
              </a:rPr>
              <a:t>deal size</a:t>
            </a:r>
          </a:p>
        </p:txBody>
      </p:sp>
      <p:sp>
        <p:nvSpPr>
          <p:cNvPr id="228" name="Title 1">
            <a:extLst>
              <a:ext uri="{FF2B5EF4-FFF2-40B4-BE49-F238E27FC236}">
                <a16:creationId xmlns:a16="http://schemas.microsoft.com/office/drawing/2014/main" id="{B79172FD-42F4-96B1-1A08-A98818CF5DD2}"/>
              </a:ext>
            </a:extLst>
          </p:cNvPr>
          <p:cNvSpPr txBox="1">
            <a:spLocks/>
          </p:cNvSpPr>
          <p:nvPr/>
        </p:nvSpPr>
        <p:spPr>
          <a:xfrm>
            <a:off x="565671" y="5551494"/>
            <a:ext cx="2256259" cy="306118"/>
          </a:xfrm>
          <a:prstGeom prst="rect">
            <a:avLst/>
          </a:prstGeom>
        </p:spPr>
        <p:txBody>
          <a:bodyPr vert="horz" lIns="0" tIns="45720" rIns="91440" bIns="45720" rtlCol="0" anchor="ctr">
            <a:noAutofit/>
          </a:bodyPr>
          <a:lstStyle>
            <a:defPPr>
              <a:defRPr lang="en-US"/>
            </a:defPPr>
            <a:lvl1pPr marR="0" lvl="0" indent="0" fontAlgn="auto">
              <a:lnSpc>
                <a:spcPct val="100000"/>
              </a:lnSpc>
              <a:spcBef>
                <a:spcPct val="0"/>
              </a:spcBef>
              <a:spcAft>
                <a:spcPts val="1200"/>
              </a:spcAft>
              <a:buClrTx/>
              <a:buSzTx/>
              <a:buFontTx/>
              <a:buNone/>
              <a:tabLst/>
              <a:defRPr kumimoji="0" sz="1400" b="1" i="0" u="none" strike="noStrike" cap="none" spc="0" normalizeH="0" baseline="0">
                <a:ln>
                  <a:noFill/>
                </a:ln>
                <a:solidFill>
                  <a:srgbClr val="FFFFFF"/>
                </a:solidFill>
                <a:effectLst/>
                <a:uLnTx/>
                <a:uFillTx/>
                <a:latin typeface="TWK Everett" panose="020B0204000000000000" pitchFamily="34" charset="0"/>
                <a:ea typeface="+mj-ea"/>
                <a:cs typeface="+mj-cs"/>
              </a:defRPr>
            </a:lvl1pPr>
          </a:lstStyle>
          <a:p>
            <a:pPr>
              <a:defRPr/>
            </a:pPr>
            <a:r>
              <a:rPr lang="en-GB" sz="1200" b="0">
                <a:latin typeface="+mn-lt"/>
                <a:cs typeface="Arial" panose="020B0604020202020204" pitchFamily="34" charset="0"/>
              </a:rPr>
              <a:t>Fully</a:t>
            </a:r>
            <a:r>
              <a:rPr lang="en-GB" sz="1200">
                <a:latin typeface="+mn-lt"/>
                <a:cs typeface="Arial" panose="020B0604020202020204" pitchFamily="34" charset="0"/>
              </a:rPr>
              <a:t> </a:t>
            </a:r>
            <a:r>
              <a:rPr lang="en-GB" sz="1200" b="0">
                <a:latin typeface="+mn-lt"/>
                <a:cs typeface="Arial" panose="020B0604020202020204" pitchFamily="34" charset="0"/>
              </a:rPr>
              <a:t>managed</a:t>
            </a:r>
            <a:r>
              <a:rPr lang="en-GB" sz="1200">
                <a:latin typeface="+mn-lt"/>
                <a:cs typeface="Arial" panose="020B0604020202020204" pitchFamily="34" charset="0"/>
              </a:rPr>
              <a:t> services options </a:t>
            </a:r>
            <a:r>
              <a:rPr lang="en-GB" sz="1200" b="0">
                <a:latin typeface="+mn-lt"/>
                <a:cs typeface="Arial" panose="020B0604020202020204" pitchFamily="34" charset="0"/>
              </a:rPr>
              <a:t>available</a:t>
            </a:r>
            <a:r>
              <a:rPr lang="en-GB" sz="1200">
                <a:latin typeface="+mn-lt"/>
                <a:cs typeface="Arial" panose="020B0604020202020204" pitchFamily="34" charset="0"/>
              </a:rPr>
              <a:t> </a:t>
            </a:r>
          </a:p>
        </p:txBody>
      </p:sp>
      <p:sp>
        <p:nvSpPr>
          <p:cNvPr id="237" name="Rectangle: Rounded Corners 236">
            <a:extLst>
              <a:ext uri="{FF2B5EF4-FFF2-40B4-BE49-F238E27FC236}">
                <a16:creationId xmlns:a16="http://schemas.microsoft.com/office/drawing/2014/main" id="{BFEF6387-D23B-917C-8C94-21829445C476}"/>
              </a:ext>
            </a:extLst>
          </p:cNvPr>
          <p:cNvSpPr/>
          <p:nvPr/>
        </p:nvSpPr>
        <p:spPr>
          <a:xfrm>
            <a:off x="3150111" y="431799"/>
            <a:ext cx="9570318" cy="6348379"/>
          </a:xfrm>
          <a:prstGeom prst="roundRect">
            <a:avLst>
              <a:gd name="adj" fmla="val 1203"/>
            </a:avLst>
          </a:prstGeom>
          <a:solidFill>
            <a:srgbClr val="FFFFFF">
              <a:lumMod val="95000"/>
            </a:srgbClr>
          </a:solidFill>
          <a:ln w="12700" cap="flat" cmpd="sng" algn="ctr">
            <a:noFill/>
            <a:prstDash val="solid"/>
            <a:miter lim="800000"/>
          </a:ln>
          <a:effectLst/>
        </p:spPr>
        <p:txBody>
          <a:bodyPr rtlCol="0" anchor="ctr"/>
          <a:lstStyle/>
          <a:p>
            <a:pPr algn="ctr">
              <a:defRPr/>
            </a:pPr>
            <a:endParaRPr lang="en-GB" kern="0">
              <a:solidFill>
                <a:srgbClr val="FFFFFF"/>
              </a:solidFill>
              <a:cs typeface="Arial" panose="020B0604020202020204" pitchFamily="34" charset="0"/>
            </a:endParaRPr>
          </a:p>
        </p:txBody>
      </p:sp>
      <p:grpSp>
        <p:nvGrpSpPr>
          <p:cNvPr id="238" name="Group 237">
            <a:extLst>
              <a:ext uri="{FF2B5EF4-FFF2-40B4-BE49-F238E27FC236}">
                <a16:creationId xmlns:a16="http://schemas.microsoft.com/office/drawing/2014/main" id="{F1553465-C251-388E-803F-634FFB7FE8D3}"/>
              </a:ext>
            </a:extLst>
          </p:cNvPr>
          <p:cNvGrpSpPr/>
          <p:nvPr/>
        </p:nvGrpSpPr>
        <p:grpSpPr>
          <a:xfrm>
            <a:off x="3346990" y="582118"/>
            <a:ext cx="9337878" cy="6050894"/>
            <a:chOff x="4164126" y="572472"/>
            <a:chExt cx="8554382" cy="5722590"/>
          </a:xfrm>
        </p:grpSpPr>
        <p:grpSp>
          <p:nvGrpSpPr>
            <p:cNvPr id="239" name="Group 238">
              <a:extLst>
                <a:ext uri="{FF2B5EF4-FFF2-40B4-BE49-F238E27FC236}">
                  <a16:creationId xmlns:a16="http://schemas.microsoft.com/office/drawing/2014/main" id="{A9040461-F8A3-0EEA-A262-21CE5426605C}"/>
                </a:ext>
              </a:extLst>
            </p:cNvPr>
            <p:cNvGrpSpPr/>
            <p:nvPr/>
          </p:nvGrpSpPr>
          <p:grpSpPr>
            <a:xfrm>
              <a:off x="4164126" y="572472"/>
              <a:ext cx="8554382" cy="5722590"/>
              <a:chOff x="6642054" y="3789472"/>
              <a:chExt cx="2488271" cy="4005087"/>
            </a:xfrm>
          </p:grpSpPr>
          <p:sp>
            <p:nvSpPr>
              <p:cNvPr id="241" name="Rectangle: Rounded Corners 240">
                <a:extLst>
                  <a:ext uri="{FF2B5EF4-FFF2-40B4-BE49-F238E27FC236}">
                    <a16:creationId xmlns:a16="http://schemas.microsoft.com/office/drawing/2014/main" id="{44D74942-90AE-7310-BA63-F55AFD82949C}"/>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cs typeface="Arial" panose="020B0604020202020204" pitchFamily="34" charset="0"/>
                </a:endParaRPr>
              </a:p>
            </p:txBody>
          </p:sp>
          <p:sp>
            <p:nvSpPr>
              <p:cNvPr id="242" name="Rectangle: Rounded Corners 241">
                <a:extLst>
                  <a:ext uri="{FF2B5EF4-FFF2-40B4-BE49-F238E27FC236}">
                    <a16:creationId xmlns:a16="http://schemas.microsoft.com/office/drawing/2014/main" id="{38F18380-175F-6734-B884-7E0D8E8072ED}"/>
                  </a:ext>
                </a:extLst>
              </p:cNvPr>
              <p:cNvSpPr/>
              <p:nvPr/>
            </p:nvSpPr>
            <p:spPr>
              <a:xfrm>
                <a:off x="6642054" y="3789472"/>
                <a:ext cx="2488271" cy="4005087"/>
              </a:xfrm>
              <a:prstGeom prst="roundRect">
                <a:avLst>
                  <a:gd name="adj" fmla="val 1865"/>
                </a:avLst>
              </a:prstGeom>
              <a:solidFill>
                <a:srgbClr val="FFFFFF"/>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cs typeface="Arial" panose="020B0604020202020204" pitchFamily="34" charset="0"/>
                </a:endParaRPr>
              </a:p>
            </p:txBody>
          </p:sp>
        </p:grpSp>
        <p:sp>
          <p:nvSpPr>
            <p:cNvPr id="240" name="Rectangle: Top Corners Rounded 239">
              <a:extLst>
                <a:ext uri="{FF2B5EF4-FFF2-40B4-BE49-F238E27FC236}">
                  <a16:creationId xmlns:a16="http://schemas.microsoft.com/office/drawing/2014/main" id="{4B3B93B9-A775-A065-BCF7-2310421712B3}"/>
                </a:ext>
              </a:extLst>
            </p:cNvPr>
            <p:cNvSpPr/>
            <p:nvPr/>
          </p:nvSpPr>
          <p:spPr>
            <a:xfrm rot="10800000">
              <a:off x="4164126" y="6178658"/>
              <a:ext cx="8550538" cy="116404"/>
            </a:xfrm>
            <a:prstGeom prst="round2SameRect">
              <a:avLst>
                <a:gd name="adj1" fmla="val 50000"/>
                <a:gd name="adj2" fmla="val 0"/>
              </a:avLst>
            </a:prstGeom>
            <a:solidFill>
              <a:srgbClr val="1F728A"/>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grpSp>
      <p:sp>
        <p:nvSpPr>
          <p:cNvPr id="243" name="Rectangle 242">
            <a:extLst>
              <a:ext uri="{FF2B5EF4-FFF2-40B4-BE49-F238E27FC236}">
                <a16:creationId xmlns:a16="http://schemas.microsoft.com/office/drawing/2014/main" id="{07AC41F2-EF52-847D-38DE-EDEA58F38517}"/>
              </a:ext>
            </a:extLst>
          </p:cNvPr>
          <p:cNvSpPr/>
          <p:nvPr/>
        </p:nvSpPr>
        <p:spPr>
          <a:xfrm>
            <a:off x="3692593" y="1651173"/>
            <a:ext cx="1729917" cy="3828871"/>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sp>
        <p:nvSpPr>
          <p:cNvPr id="247" name="Rectangle 246">
            <a:extLst>
              <a:ext uri="{FF2B5EF4-FFF2-40B4-BE49-F238E27FC236}">
                <a16:creationId xmlns:a16="http://schemas.microsoft.com/office/drawing/2014/main" id="{D87AA025-FA68-4689-38CA-3B2DE268C8C2}"/>
              </a:ext>
            </a:extLst>
          </p:cNvPr>
          <p:cNvSpPr/>
          <p:nvPr/>
        </p:nvSpPr>
        <p:spPr>
          <a:xfrm>
            <a:off x="5359567" y="1651179"/>
            <a:ext cx="1729917" cy="3828871"/>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sp>
        <p:nvSpPr>
          <p:cNvPr id="251" name="Rectangle 250">
            <a:extLst>
              <a:ext uri="{FF2B5EF4-FFF2-40B4-BE49-F238E27FC236}">
                <a16:creationId xmlns:a16="http://schemas.microsoft.com/office/drawing/2014/main" id="{5A8E975D-4757-367F-1E61-EBAB3815F22F}"/>
              </a:ext>
            </a:extLst>
          </p:cNvPr>
          <p:cNvSpPr/>
          <p:nvPr/>
        </p:nvSpPr>
        <p:spPr>
          <a:xfrm>
            <a:off x="7201641" y="1651179"/>
            <a:ext cx="1729917" cy="3828871"/>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sp>
        <p:nvSpPr>
          <p:cNvPr id="255" name="Rectangle 254">
            <a:extLst>
              <a:ext uri="{FF2B5EF4-FFF2-40B4-BE49-F238E27FC236}">
                <a16:creationId xmlns:a16="http://schemas.microsoft.com/office/drawing/2014/main" id="{BDCD69A8-795A-83CD-FFCA-29E3FB09D219}"/>
              </a:ext>
            </a:extLst>
          </p:cNvPr>
          <p:cNvSpPr/>
          <p:nvPr/>
        </p:nvSpPr>
        <p:spPr>
          <a:xfrm>
            <a:off x="9043714" y="1651179"/>
            <a:ext cx="1729917" cy="3828871"/>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grpSp>
        <p:nvGrpSpPr>
          <p:cNvPr id="316" name="Group 315">
            <a:extLst>
              <a:ext uri="{FF2B5EF4-FFF2-40B4-BE49-F238E27FC236}">
                <a16:creationId xmlns:a16="http://schemas.microsoft.com/office/drawing/2014/main" id="{7B93DC20-8E3C-AF5E-1907-FF79985B799E}"/>
              </a:ext>
            </a:extLst>
          </p:cNvPr>
          <p:cNvGrpSpPr/>
          <p:nvPr/>
        </p:nvGrpSpPr>
        <p:grpSpPr>
          <a:xfrm>
            <a:off x="3711852" y="5636929"/>
            <a:ext cx="7062490" cy="324000"/>
            <a:chOff x="4528988" y="5636929"/>
            <a:chExt cx="7062490" cy="324000"/>
          </a:xfrm>
        </p:grpSpPr>
        <p:sp>
          <p:nvSpPr>
            <p:cNvPr id="317" name="Rectangle: Rounded Corners 316">
              <a:extLst>
                <a:ext uri="{FF2B5EF4-FFF2-40B4-BE49-F238E27FC236}">
                  <a16:creationId xmlns:a16="http://schemas.microsoft.com/office/drawing/2014/main" id="{12F5017E-734D-8DDE-A158-9B25145773A0}"/>
                </a:ext>
              </a:extLst>
            </p:cNvPr>
            <p:cNvSpPr/>
            <p:nvPr/>
          </p:nvSpPr>
          <p:spPr>
            <a:xfrm>
              <a:off x="4528988" y="5636929"/>
              <a:ext cx="7062490" cy="324000"/>
            </a:xfrm>
            <a:prstGeom prst="roundRect">
              <a:avLst>
                <a:gd name="adj" fmla="val 1865"/>
              </a:avLst>
            </a:prstGeom>
            <a:solidFill>
              <a:srgbClr val="FFFFFF"/>
            </a:solidFill>
            <a:ln w="15875" cap="flat" cmpd="sng" algn="ctr">
              <a:noFill/>
              <a:prstDash val="solid"/>
            </a:ln>
            <a:effectLst>
              <a:outerShdw blurRad="50800" dist="38100" dir="2700000" algn="tl"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cs typeface="Arial" panose="020B0604020202020204" pitchFamily="34" charset="0"/>
              </a:endParaRPr>
            </a:p>
          </p:txBody>
        </p:sp>
        <p:sp>
          <p:nvSpPr>
            <p:cNvPr id="318" name="TextBox 317">
              <a:extLst>
                <a:ext uri="{FF2B5EF4-FFF2-40B4-BE49-F238E27FC236}">
                  <a16:creationId xmlns:a16="http://schemas.microsoft.com/office/drawing/2014/main" id="{B3ECBC7C-F922-0065-13DD-3258FF34CF03}"/>
                </a:ext>
              </a:extLst>
            </p:cNvPr>
            <p:cNvSpPr txBox="1"/>
            <p:nvPr/>
          </p:nvSpPr>
          <p:spPr>
            <a:xfrm>
              <a:off x="4528988" y="5675819"/>
              <a:ext cx="7062490"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003030"/>
                  </a:solidFill>
                  <a:effectLst/>
                  <a:uLnTx/>
                  <a:uFillTx/>
                  <a:cs typeface="Arial" panose="020B0604020202020204" pitchFamily="34" charset="0"/>
                </a:rPr>
                <a:t>Pre-Sales Support and Design  + T&amp;M consulting services (Center of Excellence)</a:t>
              </a:r>
            </a:p>
          </p:txBody>
        </p:sp>
      </p:grpSp>
      <p:grpSp>
        <p:nvGrpSpPr>
          <p:cNvPr id="341" name="Group 340">
            <a:extLst>
              <a:ext uri="{FF2B5EF4-FFF2-40B4-BE49-F238E27FC236}">
                <a16:creationId xmlns:a16="http://schemas.microsoft.com/office/drawing/2014/main" id="{150AC433-52B5-9AA6-E5E3-DAEC54851C42}"/>
              </a:ext>
            </a:extLst>
          </p:cNvPr>
          <p:cNvGrpSpPr/>
          <p:nvPr/>
        </p:nvGrpSpPr>
        <p:grpSpPr>
          <a:xfrm>
            <a:off x="3437676" y="1211583"/>
            <a:ext cx="1597712" cy="4185917"/>
            <a:chOff x="4303452" y="1211583"/>
            <a:chExt cx="1597712" cy="4185917"/>
          </a:xfrm>
        </p:grpSpPr>
        <p:grpSp>
          <p:nvGrpSpPr>
            <p:cNvPr id="244" name="Group 243">
              <a:extLst>
                <a:ext uri="{FF2B5EF4-FFF2-40B4-BE49-F238E27FC236}">
                  <a16:creationId xmlns:a16="http://schemas.microsoft.com/office/drawing/2014/main" id="{B804767A-0204-B4C3-5576-058A57D0A4C5}"/>
                </a:ext>
              </a:extLst>
            </p:cNvPr>
            <p:cNvGrpSpPr/>
            <p:nvPr/>
          </p:nvGrpSpPr>
          <p:grpSpPr>
            <a:xfrm>
              <a:off x="4303452" y="1706370"/>
              <a:ext cx="1597712" cy="3691130"/>
              <a:chOff x="6642054" y="3789472"/>
              <a:chExt cx="2488271" cy="4005087"/>
            </a:xfrm>
          </p:grpSpPr>
          <p:sp>
            <p:nvSpPr>
              <p:cNvPr id="245" name="Rectangle: Rounded Corners 244">
                <a:extLst>
                  <a:ext uri="{FF2B5EF4-FFF2-40B4-BE49-F238E27FC236}">
                    <a16:creationId xmlns:a16="http://schemas.microsoft.com/office/drawing/2014/main" id="{5640490B-2C58-1EE8-98FF-4795ADB31DF6}"/>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sp>
            <p:nvSpPr>
              <p:cNvPr id="246" name="Rectangle: Rounded Corners 245">
                <a:extLst>
                  <a:ext uri="{FF2B5EF4-FFF2-40B4-BE49-F238E27FC236}">
                    <a16:creationId xmlns:a16="http://schemas.microsoft.com/office/drawing/2014/main" id="{4F8547D0-A984-4832-9CAB-0B1FF646D1FC}"/>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grpSp>
        <p:grpSp>
          <p:nvGrpSpPr>
            <p:cNvPr id="259" name="Group 135">
              <a:extLst>
                <a:ext uri="{FF2B5EF4-FFF2-40B4-BE49-F238E27FC236}">
                  <a16:creationId xmlns:a16="http://schemas.microsoft.com/office/drawing/2014/main" id="{7EBB819F-FE82-FCDA-0620-46E6E9DE82B5}"/>
                </a:ext>
              </a:extLst>
            </p:cNvPr>
            <p:cNvGrpSpPr/>
            <p:nvPr/>
          </p:nvGrpSpPr>
          <p:grpSpPr>
            <a:xfrm>
              <a:off x="4761361" y="1211583"/>
              <a:ext cx="681894" cy="681892"/>
              <a:chOff x="9871092" y="1155657"/>
              <a:chExt cx="1119116" cy="1119112"/>
            </a:xfrm>
          </p:grpSpPr>
          <p:sp>
            <p:nvSpPr>
              <p:cNvPr id="260" name="Oval 259">
                <a:extLst>
                  <a:ext uri="{FF2B5EF4-FFF2-40B4-BE49-F238E27FC236}">
                    <a16:creationId xmlns:a16="http://schemas.microsoft.com/office/drawing/2014/main" id="{8A92B12B-C371-D50D-1CC6-CDFF2BB568C6}"/>
                  </a:ext>
                </a:extLst>
              </p:cNvPr>
              <p:cNvSpPr/>
              <p:nvPr/>
            </p:nvSpPr>
            <p:spPr>
              <a:xfrm>
                <a:off x="9871092" y="1155657"/>
                <a:ext cx="1119116" cy="1119112"/>
              </a:xfrm>
              <a:prstGeom prst="ellipse">
                <a:avLst/>
              </a:prstGeom>
              <a:gradFill>
                <a:gsLst>
                  <a:gs pos="0">
                    <a:srgbClr val="CCD814"/>
                  </a:gs>
                  <a:gs pos="100000">
                    <a:srgbClr val="08BED5"/>
                  </a:gs>
                </a:gsLst>
                <a:lin ang="0" scaled="1"/>
              </a:gra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ea typeface="+mn-ea"/>
                  <a:cs typeface="Arial" panose="020B0604020202020204" pitchFamily="34" charset="0"/>
                  <a:sym typeface="TWK Everett" panose="020B0204000000000000" pitchFamily="34" charset="0"/>
                </a:endParaRPr>
              </a:p>
            </p:txBody>
          </p:sp>
          <p:sp>
            <p:nvSpPr>
              <p:cNvPr id="261" name="Rectangle: Rounded Corners 165">
                <a:extLst>
                  <a:ext uri="{FF2B5EF4-FFF2-40B4-BE49-F238E27FC236}">
                    <a16:creationId xmlns:a16="http://schemas.microsoft.com/office/drawing/2014/main" id="{4EA56864-8505-68E1-EF84-6E54CE0515E4}"/>
                  </a:ext>
                </a:extLst>
              </p:cNvPr>
              <p:cNvSpPr/>
              <p:nvPr/>
            </p:nvSpPr>
            <p:spPr>
              <a:xfrm>
                <a:off x="9936599" y="1218864"/>
                <a:ext cx="988102" cy="988102"/>
              </a:xfrm>
              <a:prstGeom prst="ellipse">
                <a:avLst/>
              </a:prstGeom>
              <a:solidFill>
                <a:srgbClr val="FFFFFF"/>
              </a:solidFill>
              <a:ln w="15875" cap="flat" cmpd="sng" algn="ctr">
                <a:noFill/>
                <a:prstDash val="solid"/>
              </a:ln>
              <a:effectLst>
                <a:outerShdw blurRad="63500" sx="102000" sy="102000" algn="c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grpSp>
        <p:sp>
          <p:nvSpPr>
            <p:cNvPr id="283" name="Title 1">
              <a:extLst>
                <a:ext uri="{FF2B5EF4-FFF2-40B4-BE49-F238E27FC236}">
                  <a16:creationId xmlns:a16="http://schemas.microsoft.com/office/drawing/2014/main" id="{15ABA850-2395-D1D3-10BE-4804D9500285}"/>
                </a:ext>
              </a:extLst>
            </p:cNvPr>
            <p:cNvSpPr txBox="1">
              <a:spLocks/>
            </p:cNvSpPr>
            <p:nvPr/>
          </p:nvSpPr>
          <p:spPr>
            <a:xfrm>
              <a:off x="4601165" y="1993099"/>
              <a:ext cx="1002286" cy="359577"/>
            </a:xfrm>
            <a:prstGeom prst="rect">
              <a:avLst/>
            </a:prstGeom>
          </p:spPr>
          <p:txBody>
            <a:bodyPr vert="horz" lIns="0" tIns="0" rIns="0" bIns="0" rtlCol="0" anchor="t">
              <a:noAutofit/>
            </a:bodyPr>
            <a:lstStyle>
              <a:defPPr>
                <a:defRPr lang="en-US"/>
              </a:defPPr>
              <a:lvl1pPr marR="0" lvl="0" indent="0" algn="ctr" fontAlgn="auto">
                <a:lnSpc>
                  <a:spcPct val="100000"/>
                </a:lnSpc>
                <a:spcBef>
                  <a:spcPct val="0"/>
                </a:spcBef>
                <a:spcAft>
                  <a:spcPts val="0"/>
                </a:spcAft>
                <a:buClrTx/>
                <a:buSzTx/>
                <a:buFontTx/>
                <a:buNone/>
                <a:tabLst/>
                <a:defRPr kumimoji="0" sz="1200" b="1" i="0" u="none" strike="noStrike" cap="none" spc="0" normalizeH="0" baseline="0">
                  <a:ln>
                    <a:noFill/>
                  </a:ln>
                  <a:solidFill>
                    <a:schemeClr val="bg2"/>
                  </a:solidFill>
                  <a:effectLst/>
                  <a:uLnTx/>
                  <a:uFillTx/>
                  <a:latin typeface="TWK Everett" panose="020B0204000000000000" pitchFamily="34" charset="0"/>
                  <a:ea typeface="+mj-ea"/>
                  <a:cs typeface="+mj-cs"/>
                </a:defRPr>
              </a:lvl1pPr>
            </a:lstStyle>
            <a:p>
              <a:pPr>
                <a:defRPr/>
              </a:pPr>
              <a:r>
                <a:rPr lang="en-US" sz="1400">
                  <a:solidFill>
                    <a:srgbClr val="003030"/>
                  </a:solidFill>
                  <a:latin typeface="+mn-lt"/>
                  <a:cs typeface="Arial" panose="020B0604020202020204" pitchFamily="34" charset="0"/>
                </a:rPr>
                <a:t>Hybrid </a:t>
              </a:r>
              <a:br>
                <a:rPr lang="en-US" sz="1400">
                  <a:solidFill>
                    <a:srgbClr val="003030"/>
                  </a:solidFill>
                  <a:latin typeface="+mn-lt"/>
                  <a:cs typeface="Arial" panose="020B0604020202020204" pitchFamily="34" charset="0"/>
                </a:rPr>
              </a:br>
              <a:r>
                <a:rPr lang="en-US" sz="1400">
                  <a:solidFill>
                    <a:srgbClr val="003030"/>
                  </a:solidFill>
                  <a:latin typeface="+mn-lt"/>
                  <a:cs typeface="Arial" panose="020B0604020202020204" pitchFamily="34" charset="0"/>
                </a:rPr>
                <a:t>Cloud</a:t>
              </a:r>
            </a:p>
          </p:txBody>
        </p:sp>
        <p:sp>
          <p:nvSpPr>
            <p:cNvPr id="303" name="Rectangle 302">
              <a:extLst>
                <a:ext uri="{FF2B5EF4-FFF2-40B4-BE49-F238E27FC236}">
                  <a16:creationId xmlns:a16="http://schemas.microsoft.com/office/drawing/2014/main" id="{CD57CC8A-2B57-9D38-E9E6-D273897DB21C}"/>
                </a:ext>
              </a:extLst>
            </p:cNvPr>
            <p:cNvSpPr/>
            <p:nvPr/>
          </p:nvSpPr>
          <p:spPr>
            <a:xfrm>
              <a:off x="4357134" y="2548256"/>
              <a:ext cx="1490349" cy="247522"/>
            </a:xfrm>
            <a:prstGeom prst="rect">
              <a:avLst/>
            </a:prstGeom>
            <a:no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t>Tenant</a:t>
              </a:r>
              <a:b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br>
              <a: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t>migration</a:t>
              </a:r>
            </a:p>
          </p:txBody>
        </p:sp>
        <p:sp>
          <p:nvSpPr>
            <p:cNvPr id="304" name="Rectangle 303">
              <a:extLst>
                <a:ext uri="{FF2B5EF4-FFF2-40B4-BE49-F238E27FC236}">
                  <a16:creationId xmlns:a16="http://schemas.microsoft.com/office/drawing/2014/main" id="{63FFD218-6613-BEDB-C588-6EF835850364}"/>
                </a:ext>
              </a:extLst>
            </p:cNvPr>
            <p:cNvSpPr/>
            <p:nvPr/>
          </p:nvSpPr>
          <p:spPr>
            <a:xfrm>
              <a:off x="4357134" y="3011861"/>
              <a:ext cx="1490349" cy="315726"/>
            </a:xfrm>
            <a:prstGeom prst="rect">
              <a:avLst/>
            </a:prstGeom>
            <a:no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t>Workload migration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t>(Lift &amp; shift)</a:t>
              </a:r>
            </a:p>
          </p:txBody>
        </p:sp>
        <p:sp>
          <p:nvSpPr>
            <p:cNvPr id="306" name="Rectangle 305">
              <a:extLst>
                <a:ext uri="{FF2B5EF4-FFF2-40B4-BE49-F238E27FC236}">
                  <a16:creationId xmlns:a16="http://schemas.microsoft.com/office/drawing/2014/main" id="{398126E5-FC8E-0205-A5E4-2E3CF9A80CA5}"/>
                </a:ext>
              </a:extLst>
            </p:cNvPr>
            <p:cNvSpPr/>
            <p:nvPr/>
          </p:nvSpPr>
          <p:spPr>
            <a:xfrm>
              <a:off x="4357134" y="3956355"/>
              <a:ext cx="1490349" cy="353706"/>
            </a:xfrm>
            <a:prstGeom prst="rect">
              <a:avLst/>
            </a:prstGeom>
            <a:no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t>24x7 Infrastructure operations </a:t>
              </a:r>
            </a:p>
          </p:txBody>
        </p:sp>
        <p:sp>
          <p:nvSpPr>
            <p:cNvPr id="307" name="Rectangle 306">
              <a:extLst>
                <a:ext uri="{FF2B5EF4-FFF2-40B4-BE49-F238E27FC236}">
                  <a16:creationId xmlns:a16="http://schemas.microsoft.com/office/drawing/2014/main" id="{24A79104-5432-3895-497B-5BDC47D30E4E}"/>
                </a:ext>
              </a:extLst>
            </p:cNvPr>
            <p:cNvSpPr/>
            <p:nvPr/>
          </p:nvSpPr>
          <p:spPr>
            <a:xfrm>
              <a:off x="4357134" y="4478519"/>
              <a:ext cx="1490349" cy="219029"/>
            </a:xfrm>
            <a:prstGeom prst="rect">
              <a:avLst/>
            </a:prstGeom>
            <a:no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t>Back-up-as-a-service</a:t>
              </a:r>
            </a:p>
          </p:txBody>
        </p:sp>
        <p:sp>
          <p:nvSpPr>
            <p:cNvPr id="308" name="Rectangle 307">
              <a:extLst>
                <a:ext uri="{FF2B5EF4-FFF2-40B4-BE49-F238E27FC236}">
                  <a16:creationId xmlns:a16="http://schemas.microsoft.com/office/drawing/2014/main" id="{AA90F2DF-F0AC-5C63-17BC-F0AE1BE67A2F}"/>
                </a:ext>
              </a:extLst>
            </p:cNvPr>
            <p:cNvSpPr/>
            <p:nvPr/>
          </p:nvSpPr>
          <p:spPr>
            <a:xfrm>
              <a:off x="4357134" y="4866005"/>
              <a:ext cx="1490349" cy="313091"/>
            </a:xfrm>
            <a:prstGeom prst="rect">
              <a:avLst/>
            </a:prstGeom>
            <a:no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t>Disaster-recovery</a:t>
              </a:r>
              <a:b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br>
              <a: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t>-as-a-service</a:t>
              </a:r>
            </a:p>
          </p:txBody>
        </p:sp>
        <p:grpSp>
          <p:nvGrpSpPr>
            <p:cNvPr id="327" name="Group 326">
              <a:extLst>
                <a:ext uri="{FF2B5EF4-FFF2-40B4-BE49-F238E27FC236}">
                  <a16:creationId xmlns:a16="http://schemas.microsoft.com/office/drawing/2014/main" id="{D9CDD849-D6C1-4466-1883-D0EFEC0F2A1B}"/>
                </a:ext>
              </a:extLst>
            </p:cNvPr>
            <p:cNvGrpSpPr/>
            <p:nvPr/>
          </p:nvGrpSpPr>
          <p:grpSpPr>
            <a:xfrm>
              <a:off x="4925678" y="1384003"/>
              <a:ext cx="353259" cy="337053"/>
              <a:chOff x="1792247" y="3309356"/>
              <a:chExt cx="209550" cy="199937"/>
            </a:xfrm>
          </p:grpSpPr>
          <p:sp>
            <p:nvSpPr>
              <p:cNvPr id="328" name="Freeform: Shape 2244">
                <a:extLst>
                  <a:ext uri="{FF2B5EF4-FFF2-40B4-BE49-F238E27FC236}">
                    <a16:creationId xmlns:a16="http://schemas.microsoft.com/office/drawing/2014/main" id="{4BF4AF21-C592-17C0-5114-25E79A5BC9FA}"/>
                  </a:ext>
                </a:extLst>
              </p:cNvPr>
              <p:cNvSpPr/>
              <p:nvPr/>
            </p:nvSpPr>
            <p:spPr>
              <a:xfrm>
                <a:off x="1792247" y="3309356"/>
                <a:ext cx="209550" cy="114300"/>
              </a:xfrm>
              <a:custGeom>
                <a:avLst/>
                <a:gdLst>
                  <a:gd name="connsiteX0" fmla="*/ 185873 w 209550"/>
                  <a:gd name="connsiteY0" fmla="*/ 118117 h 114300"/>
                  <a:gd name="connsiteX1" fmla="*/ 209686 w 209550"/>
                  <a:gd name="connsiteY1" fmla="*/ 79540 h 114300"/>
                  <a:gd name="connsiteX2" fmla="*/ 195493 w 209550"/>
                  <a:gd name="connsiteY2" fmla="*/ 47441 h 114300"/>
                  <a:gd name="connsiteX3" fmla="*/ 162537 w 209550"/>
                  <a:gd name="connsiteY3" fmla="*/ 35440 h 114300"/>
                  <a:gd name="connsiteX4" fmla="*/ 104911 w 209550"/>
                  <a:gd name="connsiteY4" fmla="*/ 7 h 114300"/>
                  <a:gd name="connsiteX5" fmla="*/ 41284 w 209550"/>
                  <a:gd name="connsiteY5" fmla="*/ 58204 h 114300"/>
                  <a:gd name="connsiteX6" fmla="*/ 12994 w 209550"/>
                  <a:gd name="connsiteY6" fmla="*/ 64681 h 114300"/>
                  <a:gd name="connsiteX7" fmla="*/ 40 w 209550"/>
                  <a:gd name="connsiteY7" fmla="*/ 90685 h 114300"/>
                  <a:gd name="connsiteX8" fmla="*/ 23853 w 209550"/>
                  <a:gd name="connsiteY8" fmla="*/ 12192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550" h="114300">
                    <a:moveTo>
                      <a:pt x="185873" y="118117"/>
                    </a:moveTo>
                    <a:cubicBezTo>
                      <a:pt x="200827" y="111163"/>
                      <a:pt x="210162" y="96019"/>
                      <a:pt x="209686" y="79540"/>
                    </a:cubicBezTo>
                    <a:cubicBezTo>
                      <a:pt x="209495" y="67348"/>
                      <a:pt x="204352" y="55728"/>
                      <a:pt x="195493" y="47441"/>
                    </a:cubicBezTo>
                    <a:cubicBezTo>
                      <a:pt x="186635" y="39154"/>
                      <a:pt x="174729" y="34773"/>
                      <a:pt x="162537" y="35440"/>
                    </a:cubicBezTo>
                    <a:cubicBezTo>
                      <a:pt x="151678" y="13627"/>
                      <a:pt x="129295" y="-184"/>
                      <a:pt x="104911" y="7"/>
                    </a:cubicBezTo>
                    <a:cubicBezTo>
                      <a:pt x="71668" y="-470"/>
                      <a:pt x="43855" y="25057"/>
                      <a:pt x="41284" y="58204"/>
                    </a:cubicBezTo>
                    <a:cubicBezTo>
                      <a:pt x="31378" y="56014"/>
                      <a:pt x="20995" y="58395"/>
                      <a:pt x="12994" y="64681"/>
                    </a:cubicBezTo>
                    <a:cubicBezTo>
                      <a:pt x="4993" y="70968"/>
                      <a:pt x="231" y="80493"/>
                      <a:pt x="40" y="90685"/>
                    </a:cubicBezTo>
                    <a:cubicBezTo>
                      <a:pt x="-722" y="105544"/>
                      <a:pt x="9375" y="118783"/>
                      <a:pt x="23853" y="121927"/>
                    </a:cubicBezTo>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329" name="Freeform: Shape 2245">
                <a:extLst>
                  <a:ext uri="{FF2B5EF4-FFF2-40B4-BE49-F238E27FC236}">
                    <a16:creationId xmlns:a16="http://schemas.microsoft.com/office/drawing/2014/main" id="{4DC3B5E2-7314-4D86-8B26-25E10BC4C19B}"/>
                  </a:ext>
                </a:extLst>
              </p:cNvPr>
              <p:cNvSpPr/>
              <p:nvPr/>
            </p:nvSpPr>
            <p:spPr>
              <a:xfrm>
                <a:off x="1840008" y="3394993"/>
                <a:ext cx="114300" cy="114300"/>
              </a:xfrm>
              <a:custGeom>
                <a:avLst/>
                <a:gdLst>
                  <a:gd name="connsiteX0" fmla="*/ 57150 w 114300"/>
                  <a:gd name="connsiteY0" fmla="*/ 114300 h 114300"/>
                  <a:gd name="connsiteX1" fmla="*/ 114300 w 114300"/>
                  <a:gd name="connsiteY1" fmla="*/ 57150 h 114300"/>
                  <a:gd name="connsiteX2" fmla="*/ 57150 w 114300"/>
                  <a:gd name="connsiteY2" fmla="*/ 0 h 114300"/>
                  <a:gd name="connsiteX3" fmla="*/ 0 w 114300"/>
                  <a:gd name="connsiteY3" fmla="*/ 57150 h 114300"/>
                  <a:gd name="connsiteX4" fmla="*/ 57150 w 114300"/>
                  <a:gd name="connsiteY4" fmla="*/ 11430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57150" y="114300"/>
                    </a:moveTo>
                    <a:cubicBezTo>
                      <a:pt x="88678" y="114300"/>
                      <a:pt x="114300" y="88678"/>
                      <a:pt x="114300" y="57150"/>
                    </a:cubicBezTo>
                    <a:cubicBezTo>
                      <a:pt x="114300" y="25622"/>
                      <a:pt x="88678" y="0"/>
                      <a:pt x="57150" y="0"/>
                    </a:cubicBezTo>
                    <a:cubicBezTo>
                      <a:pt x="25622" y="0"/>
                      <a:pt x="0" y="25622"/>
                      <a:pt x="0" y="57150"/>
                    </a:cubicBezTo>
                    <a:cubicBezTo>
                      <a:pt x="0" y="88678"/>
                      <a:pt x="25622" y="114300"/>
                      <a:pt x="57150" y="114300"/>
                    </a:cubicBezTo>
                    <a:close/>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330" name="Freeform: Shape 2246">
                <a:extLst>
                  <a:ext uri="{FF2B5EF4-FFF2-40B4-BE49-F238E27FC236}">
                    <a16:creationId xmlns:a16="http://schemas.microsoft.com/office/drawing/2014/main" id="{3E34C225-07AE-9155-71E3-C97AE682B3E3}"/>
                  </a:ext>
                </a:extLst>
              </p:cNvPr>
              <p:cNvSpPr/>
              <p:nvPr/>
            </p:nvSpPr>
            <p:spPr>
              <a:xfrm>
                <a:off x="1869916" y="3435569"/>
                <a:ext cx="47625" cy="38100"/>
              </a:xfrm>
              <a:custGeom>
                <a:avLst/>
                <a:gdLst>
                  <a:gd name="connsiteX0" fmla="*/ 52673 w 47625"/>
                  <a:gd name="connsiteY0" fmla="*/ 0 h 38100"/>
                  <a:gd name="connsiteX1" fmla="*/ 25051 w 47625"/>
                  <a:gd name="connsiteY1" fmla="*/ 36862 h 38100"/>
                  <a:gd name="connsiteX2" fmla="*/ 19812 w 47625"/>
                  <a:gd name="connsiteY2" fmla="*/ 39719 h 38100"/>
                  <a:gd name="connsiteX3" fmla="*/ 14288 w 47625"/>
                  <a:gd name="connsiteY3" fmla="*/ 37624 h 38100"/>
                  <a:gd name="connsiteX4" fmla="*/ 0 w 47625"/>
                  <a:gd name="connsiteY4" fmla="*/ 2333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38100">
                    <a:moveTo>
                      <a:pt x="52673" y="0"/>
                    </a:moveTo>
                    <a:lnTo>
                      <a:pt x="25051" y="36862"/>
                    </a:lnTo>
                    <a:cubicBezTo>
                      <a:pt x="23813" y="38481"/>
                      <a:pt x="21908" y="39529"/>
                      <a:pt x="19812" y="39719"/>
                    </a:cubicBezTo>
                    <a:cubicBezTo>
                      <a:pt x="17717" y="39910"/>
                      <a:pt x="15716" y="39148"/>
                      <a:pt x="14288" y="37624"/>
                    </a:cubicBezTo>
                    <a:lnTo>
                      <a:pt x="0" y="23336"/>
                    </a:lnTo>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grpSp>
      </p:grpSp>
      <p:pic>
        <p:nvPicPr>
          <p:cNvPr id="336" name="Picture 335" descr="A black and white logo&#10;&#10;Description automatically generated">
            <a:extLst>
              <a:ext uri="{FF2B5EF4-FFF2-40B4-BE49-F238E27FC236}">
                <a16:creationId xmlns:a16="http://schemas.microsoft.com/office/drawing/2014/main" id="{4DA9509C-D191-5629-6D01-71FEE6D4108D}"/>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Lst>
          </a:blip>
          <a:stretch>
            <a:fillRect/>
          </a:stretch>
        </p:blipFill>
        <p:spPr>
          <a:xfrm>
            <a:off x="6794425" y="865399"/>
            <a:ext cx="1248720" cy="268280"/>
          </a:xfrm>
          <a:prstGeom prst="rect">
            <a:avLst/>
          </a:prstGeom>
        </p:spPr>
      </p:pic>
      <p:sp>
        <p:nvSpPr>
          <p:cNvPr id="338" name="Rectangle: Rounded Corners 337">
            <a:extLst>
              <a:ext uri="{FF2B5EF4-FFF2-40B4-BE49-F238E27FC236}">
                <a16:creationId xmlns:a16="http://schemas.microsoft.com/office/drawing/2014/main" id="{730E4599-BE7D-4564-F371-435E4F55035C}"/>
              </a:ext>
            </a:extLst>
          </p:cNvPr>
          <p:cNvSpPr/>
          <p:nvPr/>
        </p:nvSpPr>
        <p:spPr>
          <a:xfrm>
            <a:off x="3713188" y="6079336"/>
            <a:ext cx="7062490" cy="324000"/>
          </a:xfrm>
          <a:prstGeom prst="roundRect">
            <a:avLst>
              <a:gd name="adj" fmla="val 1865"/>
            </a:avLst>
          </a:prstGeom>
          <a:solidFill>
            <a:srgbClr val="FFFFFF"/>
          </a:solidFill>
          <a:ln w="15875" cap="flat" cmpd="sng" algn="ctr">
            <a:noFill/>
            <a:prstDash val="solid"/>
          </a:ln>
          <a:effectLst>
            <a:outerShdw blurRad="50800" dist="38100" dir="2700000" algn="tl"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cs typeface="Arial" panose="020B0604020202020204" pitchFamily="34" charset="0"/>
            </a:endParaRPr>
          </a:p>
        </p:txBody>
      </p:sp>
      <p:sp>
        <p:nvSpPr>
          <p:cNvPr id="339" name="TextBox 338">
            <a:extLst>
              <a:ext uri="{FF2B5EF4-FFF2-40B4-BE49-F238E27FC236}">
                <a16:creationId xmlns:a16="http://schemas.microsoft.com/office/drawing/2014/main" id="{4242B211-32E5-F74B-AED0-F64788F4F474}"/>
              </a:ext>
            </a:extLst>
          </p:cNvPr>
          <p:cNvSpPr txBox="1"/>
          <p:nvPr/>
        </p:nvSpPr>
        <p:spPr>
          <a:xfrm>
            <a:off x="3682996" y="6085857"/>
            <a:ext cx="7062490"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003030"/>
                </a:solidFill>
                <a:effectLst/>
                <a:uLnTx/>
                <a:uFillTx/>
                <a:cs typeface="Arial" panose="020B0604020202020204" pitchFamily="34" charset="0"/>
              </a:rPr>
              <a:t>Post Sales  Microsoft CSP Break-fix support (CSS)</a:t>
            </a:r>
          </a:p>
        </p:txBody>
      </p:sp>
      <p:grpSp>
        <p:nvGrpSpPr>
          <p:cNvPr id="359" name="Group 358">
            <a:extLst>
              <a:ext uri="{FF2B5EF4-FFF2-40B4-BE49-F238E27FC236}">
                <a16:creationId xmlns:a16="http://schemas.microsoft.com/office/drawing/2014/main" id="{8F1011B6-B43E-EEA8-E5ED-BAFE3FF3C7D1}"/>
              </a:ext>
            </a:extLst>
          </p:cNvPr>
          <p:cNvGrpSpPr/>
          <p:nvPr/>
        </p:nvGrpSpPr>
        <p:grpSpPr>
          <a:xfrm>
            <a:off x="6794425" y="1195428"/>
            <a:ext cx="5327810" cy="4185917"/>
            <a:chOff x="5282439" y="1211583"/>
            <a:chExt cx="5327810" cy="4185917"/>
          </a:xfrm>
        </p:grpSpPr>
        <p:grpSp>
          <p:nvGrpSpPr>
            <p:cNvPr id="248" name="Group 247">
              <a:extLst>
                <a:ext uri="{FF2B5EF4-FFF2-40B4-BE49-F238E27FC236}">
                  <a16:creationId xmlns:a16="http://schemas.microsoft.com/office/drawing/2014/main" id="{DE11D233-9D93-2286-002C-5DD3363D4D3B}"/>
                </a:ext>
              </a:extLst>
            </p:cNvPr>
            <p:cNvGrpSpPr/>
            <p:nvPr/>
          </p:nvGrpSpPr>
          <p:grpSpPr>
            <a:xfrm>
              <a:off x="5328390" y="1706370"/>
              <a:ext cx="1597712" cy="3691130"/>
              <a:chOff x="6642054" y="3789472"/>
              <a:chExt cx="2488271" cy="4005087"/>
            </a:xfrm>
          </p:grpSpPr>
          <p:sp>
            <p:nvSpPr>
              <p:cNvPr id="249" name="Rectangle: Rounded Corners 248">
                <a:extLst>
                  <a:ext uri="{FF2B5EF4-FFF2-40B4-BE49-F238E27FC236}">
                    <a16:creationId xmlns:a16="http://schemas.microsoft.com/office/drawing/2014/main" id="{7097288E-BE33-7C39-B107-06D575651EEE}"/>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sp>
            <p:nvSpPr>
              <p:cNvPr id="250" name="Rectangle: Rounded Corners 249">
                <a:extLst>
                  <a:ext uri="{FF2B5EF4-FFF2-40B4-BE49-F238E27FC236}">
                    <a16:creationId xmlns:a16="http://schemas.microsoft.com/office/drawing/2014/main" id="{507F0FA3-A0C5-5A62-5D17-4102C5B19674}"/>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grpSp>
        <p:grpSp>
          <p:nvGrpSpPr>
            <p:cNvPr id="252" name="Group 251">
              <a:extLst>
                <a:ext uri="{FF2B5EF4-FFF2-40B4-BE49-F238E27FC236}">
                  <a16:creationId xmlns:a16="http://schemas.microsoft.com/office/drawing/2014/main" id="{BB3B88AF-C05E-4492-FB0F-D0C037D2F7E1}"/>
                </a:ext>
              </a:extLst>
            </p:cNvPr>
            <p:cNvGrpSpPr/>
            <p:nvPr/>
          </p:nvGrpSpPr>
          <p:grpSpPr>
            <a:xfrm>
              <a:off x="7170464" y="1706370"/>
              <a:ext cx="1597712" cy="3691130"/>
              <a:chOff x="6642054" y="3789472"/>
              <a:chExt cx="2488271" cy="4005087"/>
            </a:xfrm>
          </p:grpSpPr>
          <p:sp>
            <p:nvSpPr>
              <p:cNvPr id="253" name="Rectangle: Rounded Corners 252">
                <a:extLst>
                  <a:ext uri="{FF2B5EF4-FFF2-40B4-BE49-F238E27FC236}">
                    <a16:creationId xmlns:a16="http://schemas.microsoft.com/office/drawing/2014/main" id="{427E0700-D502-2F0B-2C02-CB5EE6A824E4}"/>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sp>
            <p:nvSpPr>
              <p:cNvPr id="254" name="Rectangle: Rounded Corners 253">
                <a:extLst>
                  <a:ext uri="{FF2B5EF4-FFF2-40B4-BE49-F238E27FC236}">
                    <a16:creationId xmlns:a16="http://schemas.microsoft.com/office/drawing/2014/main" id="{32C2847E-4779-1173-580F-D64A85D893CD}"/>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grpSp>
        <p:grpSp>
          <p:nvGrpSpPr>
            <p:cNvPr id="256" name="Group 255">
              <a:extLst>
                <a:ext uri="{FF2B5EF4-FFF2-40B4-BE49-F238E27FC236}">
                  <a16:creationId xmlns:a16="http://schemas.microsoft.com/office/drawing/2014/main" id="{3F0FB447-BD4C-2615-DE22-81225CD6FE83}"/>
                </a:ext>
              </a:extLst>
            </p:cNvPr>
            <p:cNvGrpSpPr/>
            <p:nvPr/>
          </p:nvGrpSpPr>
          <p:grpSpPr>
            <a:xfrm>
              <a:off x="9012537" y="1706370"/>
              <a:ext cx="1597712" cy="3691130"/>
              <a:chOff x="6642054" y="3789472"/>
              <a:chExt cx="2488271" cy="4005087"/>
            </a:xfrm>
          </p:grpSpPr>
          <p:sp>
            <p:nvSpPr>
              <p:cNvPr id="257" name="Rectangle: Rounded Corners 256">
                <a:extLst>
                  <a:ext uri="{FF2B5EF4-FFF2-40B4-BE49-F238E27FC236}">
                    <a16:creationId xmlns:a16="http://schemas.microsoft.com/office/drawing/2014/main" id="{C7AC31D0-3715-69D9-E7C1-C64E38D5B791}"/>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sp>
            <p:nvSpPr>
              <p:cNvPr id="258" name="Rectangle: Rounded Corners 257">
                <a:extLst>
                  <a:ext uri="{FF2B5EF4-FFF2-40B4-BE49-F238E27FC236}">
                    <a16:creationId xmlns:a16="http://schemas.microsoft.com/office/drawing/2014/main" id="{0CE6D55E-7333-36AA-F22F-E35B0229C6F4}"/>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grpSp>
        <p:grpSp>
          <p:nvGrpSpPr>
            <p:cNvPr id="262" name="Group 135">
              <a:extLst>
                <a:ext uri="{FF2B5EF4-FFF2-40B4-BE49-F238E27FC236}">
                  <a16:creationId xmlns:a16="http://schemas.microsoft.com/office/drawing/2014/main" id="{C677778A-5DAC-B0A1-F020-97210DFAE3BC}"/>
                </a:ext>
              </a:extLst>
            </p:cNvPr>
            <p:cNvGrpSpPr/>
            <p:nvPr/>
          </p:nvGrpSpPr>
          <p:grpSpPr>
            <a:xfrm>
              <a:off x="5786299" y="1211583"/>
              <a:ext cx="681894" cy="681892"/>
              <a:chOff x="9871092" y="1155657"/>
              <a:chExt cx="1119116" cy="1119112"/>
            </a:xfrm>
          </p:grpSpPr>
          <p:sp>
            <p:nvSpPr>
              <p:cNvPr id="263" name="Oval 262">
                <a:extLst>
                  <a:ext uri="{FF2B5EF4-FFF2-40B4-BE49-F238E27FC236}">
                    <a16:creationId xmlns:a16="http://schemas.microsoft.com/office/drawing/2014/main" id="{DB8D9A2F-21D4-9244-031C-57E9729D0806}"/>
                  </a:ext>
                </a:extLst>
              </p:cNvPr>
              <p:cNvSpPr/>
              <p:nvPr/>
            </p:nvSpPr>
            <p:spPr>
              <a:xfrm>
                <a:off x="9871092" y="1155657"/>
                <a:ext cx="1119116" cy="1119112"/>
              </a:xfrm>
              <a:prstGeom prst="ellipse">
                <a:avLst/>
              </a:prstGeom>
              <a:gradFill>
                <a:gsLst>
                  <a:gs pos="0">
                    <a:srgbClr val="CCD814"/>
                  </a:gs>
                  <a:gs pos="100000">
                    <a:srgbClr val="08BED5"/>
                  </a:gs>
                </a:gsLst>
                <a:lin ang="0" scaled="1"/>
              </a:gra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ea typeface="+mn-ea"/>
                  <a:cs typeface="Arial" panose="020B0604020202020204" pitchFamily="34" charset="0"/>
                  <a:sym typeface="TWK Everett" panose="020B0204000000000000" pitchFamily="34" charset="0"/>
                </a:endParaRPr>
              </a:p>
            </p:txBody>
          </p:sp>
          <p:sp>
            <p:nvSpPr>
              <p:cNvPr id="264" name="Rectangle: Rounded Corners 165">
                <a:extLst>
                  <a:ext uri="{FF2B5EF4-FFF2-40B4-BE49-F238E27FC236}">
                    <a16:creationId xmlns:a16="http://schemas.microsoft.com/office/drawing/2014/main" id="{7D0C273C-7745-C303-13BE-53134592B6F2}"/>
                  </a:ext>
                </a:extLst>
              </p:cNvPr>
              <p:cNvSpPr/>
              <p:nvPr/>
            </p:nvSpPr>
            <p:spPr>
              <a:xfrm>
                <a:off x="9936599" y="1218864"/>
                <a:ext cx="988102" cy="988102"/>
              </a:xfrm>
              <a:prstGeom prst="ellipse">
                <a:avLst/>
              </a:prstGeom>
              <a:solidFill>
                <a:srgbClr val="FFFFFF"/>
              </a:solidFill>
              <a:ln w="15875" cap="flat" cmpd="sng" algn="ctr">
                <a:noFill/>
                <a:prstDash val="solid"/>
              </a:ln>
              <a:effectLst>
                <a:outerShdw blurRad="63500" sx="102000" sy="102000" algn="c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grpSp>
        <p:grpSp>
          <p:nvGrpSpPr>
            <p:cNvPr id="265" name="Group 135">
              <a:extLst>
                <a:ext uri="{FF2B5EF4-FFF2-40B4-BE49-F238E27FC236}">
                  <a16:creationId xmlns:a16="http://schemas.microsoft.com/office/drawing/2014/main" id="{0AB27C83-F0C6-AAE9-47FB-802DE82FCE04}"/>
                </a:ext>
              </a:extLst>
            </p:cNvPr>
            <p:cNvGrpSpPr/>
            <p:nvPr/>
          </p:nvGrpSpPr>
          <p:grpSpPr>
            <a:xfrm>
              <a:off x="7628374" y="1211583"/>
              <a:ext cx="681894" cy="681892"/>
              <a:chOff x="9871092" y="1155657"/>
              <a:chExt cx="1119116" cy="1119112"/>
            </a:xfrm>
          </p:grpSpPr>
          <p:sp>
            <p:nvSpPr>
              <p:cNvPr id="266" name="Oval 265">
                <a:extLst>
                  <a:ext uri="{FF2B5EF4-FFF2-40B4-BE49-F238E27FC236}">
                    <a16:creationId xmlns:a16="http://schemas.microsoft.com/office/drawing/2014/main" id="{A2B03AA3-E76E-6690-6F47-27A1D1B653CE}"/>
                  </a:ext>
                </a:extLst>
              </p:cNvPr>
              <p:cNvSpPr/>
              <p:nvPr/>
            </p:nvSpPr>
            <p:spPr>
              <a:xfrm>
                <a:off x="9871092" y="1155657"/>
                <a:ext cx="1119116" cy="1119112"/>
              </a:xfrm>
              <a:prstGeom prst="ellipse">
                <a:avLst/>
              </a:prstGeom>
              <a:gradFill>
                <a:gsLst>
                  <a:gs pos="0">
                    <a:srgbClr val="CCD814"/>
                  </a:gs>
                  <a:gs pos="100000">
                    <a:srgbClr val="08BED5"/>
                  </a:gs>
                </a:gsLst>
                <a:lin ang="0" scaled="1"/>
              </a:gra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ea typeface="+mn-ea"/>
                  <a:cs typeface="Arial" panose="020B0604020202020204" pitchFamily="34" charset="0"/>
                  <a:sym typeface="TWK Everett" panose="020B0204000000000000" pitchFamily="34" charset="0"/>
                </a:endParaRPr>
              </a:p>
            </p:txBody>
          </p:sp>
          <p:sp>
            <p:nvSpPr>
              <p:cNvPr id="267" name="Rectangle: Rounded Corners 165">
                <a:extLst>
                  <a:ext uri="{FF2B5EF4-FFF2-40B4-BE49-F238E27FC236}">
                    <a16:creationId xmlns:a16="http://schemas.microsoft.com/office/drawing/2014/main" id="{B1A623A9-B55A-9B6D-23D1-339DC55DCE9E}"/>
                  </a:ext>
                </a:extLst>
              </p:cNvPr>
              <p:cNvSpPr/>
              <p:nvPr/>
            </p:nvSpPr>
            <p:spPr>
              <a:xfrm>
                <a:off x="9936599" y="1218864"/>
                <a:ext cx="988102" cy="988102"/>
              </a:xfrm>
              <a:prstGeom prst="ellipse">
                <a:avLst/>
              </a:prstGeom>
              <a:solidFill>
                <a:srgbClr val="FFFFFF"/>
              </a:solidFill>
              <a:ln w="15875" cap="flat" cmpd="sng" algn="ctr">
                <a:noFill/>
                <a:prstDash val="solid"/>
              </a:ln>
              <a:effectLst>
                <a:outerShdw blurRad="63500" sx="102000" sy="102000" algn="c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grpSp>
        <p:grpSp>
          <p:nvGrpSpPr>
            <p:cNvPr id="268" name="Group 135">
              <a:extLst>
                <a:ext uri="{FF2B5EF4-FFF2-40B4-BE49-F238E27FC236}">
                  <a16:creationId xmlns:a16="http://schemas.microsoft.com/office/drawing/2014/main" id="{BED090B7-2875-9805-8BC6-42C072D938FD}"/>
                </a:ext>
              </a:extLst>
            </p:cNvPr>
            <p:cNvGrpSpPr/>
            <p:nvPr/>
          </p:nvGrpSpPr>
          <p:grpSpPr>
            <a:xfrm>
              <a:off x="9470446" y="1211583"/>
              <a:ext cx="681894" cy="681892"/>
              <a:chOff x="9871092" y="1155657"/>
              <a:chExt cx="1119116" cy="1119112"/>
            </a:xfrm>
          </p:grpSpPr>
          <p:sp>
            <p:nvSpPr>
              <p:cNvPr id="269" name="Oval 268">
                <a:extLst>
                  <a:ext uri="{FF2B5EF4-FFF2-40B4-BE49-F238E27FC236}">
                    <a16:creationId xmlns:a16="http://schemas.microsoft.com/office/drawing/2014/main" id="{05100A5C-2A4F-C0DC-B6CC-3B51C0B1FE19}"/>
                  </a:ext>
                </a:extLst>
              </p:cNvPr>
              <p:cNvSpPr/>
              <p:nvPr/>
            </p:nvSpPr>
            <p:spPr>
              <a:xfrm>
                <a:off x="9871092" y="1155657"/>
                <a:ext cx="1119116" cy="1119112"/>
              </a:xfrm>
              <a:prstGeom prst="ellipse">
                <a:avLst/>
              </a:prstGeom>
              <a:gradFill>
                <a:gsLst>
                  <a:gs pos="0">
                    <a:srgbClr val="CCD814"/>
                  </a:gs>
                  <a:gs pos="100000">
                    <a:srgbClr val="08BED5"/>
                  </a:gs>
                </a:gsLst>
                <a:lin ang="0" scaled="1"/>
              </a:gra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ea typeface="+mn-ea"/>
                  <a:cs typeface="Arial" panose="020B0604020202020204" pitchFamily="34" charset="0"/>
                  <a:sym typeface="TWK Everett" panose="020B0204000000000000" pitchFamily="34" charset="0"/>
                </a:endParaRPr>
              </a:p>
            </p:txBody>
          </p:sp>
          <p:sp>
            <p:nvSpPr>
              <p:cNvPr id="270" name="Rectangle: Rounded Corners 165">
                <a:extLst>
                  <a:ext uri="{FF2B5EF4-FFF2-40B4-BE49-F238E27FC236}">
                    <a16:creationId xmlns:a16="http://schemas.microsoft.com/office/drawing/2014/main" id="{7191FB70-25C7-B7CB-D527-99B31009D7F5}"/>
                  </a:ext>
                </a:extLst>
              </p:cNvPr>
              <p:cNvSpPr/>
              <p:nvPr/>
            </p:nvSpPr>
            <p:spPr>
              <a:xfrm>
                <a:off x="9936599" y="1218864"/>
                <a:ext cx="988102" cy="988102"/>
              </a:xfrm>
              <a:prstGeom prst="ellipse">
                <a:avLst/>
              </a:prstGeom>
              <a:solidFill>
                <a:srgbClr val="FFFFFF"/>
              </a:solidFill>
              <a:ln w="15875" cap="flat" cmpd="sng" algn="ctr">
                <a:noFill/>
                <a:prstDash val="solid"/>
              </a:ln>
              <a:effectLst>
                <a:outerShdw blurRad="63500" sx="102000" sy="102000" algn="c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grpSp>
        <p:sp>
          <p:nvSpPr>
            <p:cNvPr id="284" name="Title 1">
              <a:extLst>
                <a:ext uri="{FF2B5EF4-FFF2-40B4-BE49-F238E27FC236}">
                  <a16:creationId xmlns:a16="http://schemas.microsoft.com/office/drawing/2014/main" id="{1B858624-44EA-F2D3-56B7-92536035F7F1}"/>
                </a:ext>
              </a:extLst>
            </p:cNvPr>
            <p:cNvSpPr txBox="1">
              <a:spLocks/>
            </p:cNvSpPr>
            <p:nvPr/>
          </p:nvSpPr>
          <p:spPr>
            <a:xfrm>
              <a:off x="5370965" y="1993099"/>
              <a:ext cx="1512561" cy="383390"/>
            </a:xfrm>
            <a:prstGeom prst="rect">
              <a:avLst/>
            </a:prstGeom>
          </p:spPr>
          <p:txBody>
            <a:bodyPr vert="horz" lIns="0" tIns="0" rIns="0" bIns="0" rtlCol="0" anchor="t">
              <a:noAutofit/>
            </a:bodyPr>
            <a:lstStyle>
              <a:defPPr>
                <a:defRPr lang="en-US"/>
              </a:defPPr>
              <a:lvl1pPr marR="0" lvl="0" indent="0" algn="ctr" fontAlgn="auto">
                <a:lnSpc>
                  <a:spcPct val="100000"/>
                </a:lnSpc>
                <a:spcBef>
                  <a:spcPct val="0"/>
                </a:spcBef>
                <a:spcAft>
                  <a:spcPts val="0"/>
                </a:spcAft>
                <a:buClrTx/>
                <a:buSzTx/>
                <a:buFontTx/>
                <a:buNone/>
                <a:tabLst/>
                <a:defRPr kumimoji="0" sz="1200" b="1" i="0" u="none" strike="noStrike" cap="none" spc="0" normalizeH="0" baseline="0">
                  <a:ln>
                    <a:noFill/>
                  </a:ln>
                  <a:solidFill>
                    <a:schemeClr val="bg2"/>
                  </a:solidFill>
                  <a:effectLst/>
                  <a:uLnTx/>
                  <a:uFillTx/>
                  <a:latin typeface="TWK Everett" panose="020B0204000000000000" pitchFamily="34" charset="0"/>
                  <a:ea typeface="+mj-ea"/>
                  <a:cs typeface="+mj-cs"/>
                </a:defRPr>
              </a:lvl1pPr>
            </a:lstStyle>
            <a:p>
              <a:pPr>
                <a:defRPr/>
              </a:pPr>
              <a:r>
                <a:rPr lang="en-US" sz="1400">
                  <a:solidFill>
                    <a:srgbClr val="003030"/>
                  </a:solidFill>
                  <a:latin typeface="+mn-lt"/>
                  <a:cs typeface="Arial" panose="020B0604020202020204" pitchFamily="34" charset="0"/>
                </a:rPr>
                <a:t>Business Applications</a:t>
              </a:r>
            </a:p>
          </p:txBody>
        </p:sp>
        <p:sp>
          <p:nvSpPr>
            <p:cNvPr id="285" name="Title 1">
              <a:extLst>
                <a:ext uri="{FF2B5EF4-FFF2-40B4-BE49-F238E27FC236}">
                  <a16:creationId xmlns:a16="http://schemas.microsoft.com/office/drawing/2014/main" id="{D58E671F-4C27-00BC-FB9C-E54FCD34F110}"/>
                </a:ext>
              </a:extLst>
            </p:cNvPr>
            <p:cNvSpPr txBox="1">
              <a:spLocks/>
            </p:cNvSpPr>
            <p:nvPr/>
          </p:nvSpPr>
          <p:spPr>
            <a:xfrm>
              <a:off x="7281959" y="1993100"/>
              <a:ext cx="1374722" cy="381802"/>
            </a:xfrm>
            <a:prstGeom prst="rect">
              <a:avLst/>
            </a:prstGeom>
          </p:spPr>
          <p:txBody>
            <a:bodyPr vert="horz" lIns="0" tIns="0" rIns="0" bIns="0" rtlCol="0" anchor="t">
              <a:noAutofit/>
            </a:bodyPr>
            <a:lstStyle>
              <a:defPPr>
                <a:defRPr lang="en-US"/>
              </a:defPPr>
              <a:lvl1pPr marR="0" lvl="0" indent="0" algn="ctr" fontAlgn="auto">
                <a:lnSpc>
                  <a:spcPct val="100000"/>
                </a:lnSpc>
                <a:spcBef>
                  <a:spcPct val="0"/>
                </a:spcBef>
                <a:spcAft>
                  <a:spcPts val="0"/>
                </a:spcAft>
                <a:buClrTx/>
                <a:buSzTx/>
                <a:buFontTx/>
                <a:buNone/>
                <a:tabLst/>
                <a:defRPr kumimoji="0" sz="1200" b="1" i="0" u="none" strike="noStrike" cap="none" spc="0" normalizeH="0" baseline="0">
                  <a:ln>
                    <a:noFill/>
                  </a:ln>
                  <a:solidFill>
                    <a:schemeClr val="bg2"/>
                  </a:solidFill>
                  <a:effectLst/>
                  <a:uLnTx/>
                  <a:uFillTx/>
                  <a:latin typeface="TWK Everett" panose="020B0204000000000000" pitchFamily="34" charset="0"/>
                  <a:ea typeface="+mj-ea"/>
                  <a:cs typeface="+mj-cs"/>
                </a:defRPr>
              </a:lvl1pPr>
            </a:lstStyle>
            <a:p>
              <a:pPr>
                <a:defRPr/>
              </a:pPr>
              <a:r>
                <a:rPr lang="en-US" sz="1400">
                  <a:solidFill>
                    <a:srgbClr val="003030"/>
                  </a:solidFill>
                  <a:latin typeface="+mn-lt"/>
                  <a:cs typeface="Arial" panose="020B0604020202020204" pitchFamily="34" charset="0"/>
                </a:rPr>
                <a:t>Modern </a:t>
              </a:r>
              <a:br>
                <a:rPr lang="en-US" sz="1400">
                  <a:solidFill>
                    <a:srgbClr val="003030"/>
                  </a:solidFill>
                  <a:latin typeface="+mn-lt"/>
                  <a:cs typeface="Arial" panose="020B0604020202020204" pitchFamily="34" charset="0"/>
                </a:rPr>
              </a:br>
              <a:r>
                <a:rPr lang="en-US" sz="1400">
                  <a:solidFill>
                    <a:srgbClr val="003030"/>
                  </a:solidFill>
                  <a:latin typeface="+mn-lt"/>
                  <a:cs typeface="Arial" panose="020B0604020202020204" pitchFamily="34" charset="0"/>
                </a:rPr>
                <a:t>workplace</a:t>
              </a:r>
            </a:p>
          </p:txBody>
        </p:sp>
        <p:sp>
          <p:nvSpPr>
            <p:cNvPr id="286" name="Title 1">
              <a:extLst>
                <a:ext uri="{FF2B5EF4-FFF2-40B4-BE49-F238E27FC236}">
                  <a16:creationId xmlns:a16="http://schemas.microsoft.com/office/drawing/2014/main" id="{DDA35F54-286B-2095-9D70-8FAD9F2E7748}"/>
                </a:ext>
              </a:extLst>
            </p:cNvPr>
            <p:cNvSpPr txBox="1">
              <a:spLocks/>
            </p:cNvSpPr>
            <p:nvPr/>
          </p:nvSpPr>
          <p:spPr>
            <a:xfrm>
              <a:off x="9079200" y="1993099"/>
              <a:ext cx="1464387" cy="381802"/>
            </a:xfrm>
            <a:prstGeom prst="rect">
              <a:avLst/>
            </a:prstGeom>
          </p:spPr>
          <p:txBody>
            <a:bodyPr vert="horz" lIns="0" tIns="0" rIns="0" bIns="0" rtlCol="0" anchor="t">
              <a:noAutofit/>
            </a:bodyPr>
            <a:lstStyle>
              <a:defPPr>
                <a:defRPr lang="en-US"/>
              </a:defPPr>
              <a:lvl1pPr marR="0" lvl="0" indent="0" algn="ctr" fontAlgn="auto">
                <a:lnSpc>
                  <a:spcPct val="100000"/>
                </a:lnSpc>
                <a:spcBef>
                  <a:spcPct val="0"/>
                </a:spcBef>
                <a:spcAft>
                  <a:spcPts val="0"/>
                </a:spcAft>
                <a:buClrTx/>
                <a:buSzTx/>
                <a:buFontTx/>
                <a:buNone/>
                <a:tabLst/>
                <a:defRPr kumimoji="0" sz="1200" b="1" i="0" u="none" strike="noStrike" cap="none" spc="0" normalizeH="0" baseline="0">
                  <a:ln>
                    <a:noFill/>
                  </a:ln>
                  <a:solidFill>
                    <a:schemeClr val="bg2"/>
                  </a:solidFill>
                  <a:effectLst/>
                  <a:uLnTx/>
                  <a:uFillTx/>
                  <a:latin typeface="TWK Everett" panose="020B0204000000000000" pitchFamily="34" charset="0"/>
                  <a:ea typeface="+mj-ea"/>
                  <a:cs typeface="+mj-cs"/>
                </a:defRPr>
              </a:lvl1pPr>
            </a:lstStyle>
            <a:p>
              <a:pPr>
                <a:defRPr/>
              </a:pPr>
              <a:r>
                <a:rPr lang="en-US" sz="1400">
                  <a:solidFill>
                    <a:srgbClr val="003030"/>
                  </a:solidFill>
                  <a:latin typeface="+mn-lt"/>
                  <a:cs typeface="Arial" panose="020B0604020202020204" pitchFamily="34" charset="0"/>
                  <a:sym typeface="TWK Everett" panose="020B0204000000000000" pitchFamily="34" charset="0"/>
                </a:rPr>
                <a:t>Cyber-</a:t>
              </a:r>
              <a:br>
                <a:rPr lang="en-US" sz="1400">
                  <a:solidFill>
                    <a:srgbClr val="003030"/>
                  </a:solidFill>
                  <a:latin typeface="+mn-lt"/>
                  <a:cs typeface="Arial" panose="020B0604020202020204" pitchFamily="34" charset="0"/>
                  <a:sym typeface="TWK Everett" panose="020B0204000000000000" pitchFamily="34" charset="0"/>
                </a:rPr>
              </a:br>
              <a:r>
                <a:rPr lang="en-US" sz="1400">
                  <a:solidFill>
                    <a:srgbClr val="003030"/>
                  </a:solidFill>
                  <a:latin typeface="+mn-lt"/>
                  <a:cs typeface="Arial" panose="020B0604020202020204" pitchFamily="34" charset="0"/>
                  <a:sym typeface="TWK Everett" panose="020B0204000000000000" pitchFamily="34" charset="0"/>
                </a:rPr>
                <a:t>Security</a:t>
              </a:r>
              <a:endParaRPr lang="en-US" sz="1400">
                <a:solidFill>
                  <a:srgbClr val="003030"/>
                </a:solidFill>
                <a:latin typeface="+mn-lt"/>
                <a:cs typeface="Arial" panose="020B0604020202020204" pitchFamily="34" charset="0"/>
              </a:endParaRPr>
            </a:p>
          </p:txBody>
        </p:sp>
        <p:grpSp>
          <p:nvGrpSpPr>
            <p:cNvPr id="287" name="Group 286">
              <a:extLst>
                <a:ext uri="{FF2B5EF4-FFF2-40B4-BE49-F238E27FC236}">
                  <a16:creationId xmlns:a16="http://schemas.microsoft.com/office/drawing/2014/main" id="{C8EC5F43-DBCA-99C9-1964-109D7CCB8ED2}"/>
                </a:ext>
              </a:extLst>
            </p:cNvPr>
            <p:cNvGrpSpPr/>
            <p:nvPr/>
          </p:nvGrpSpPr>
          <p:grpSpPr>
            <a:xfrm>
              <a:off x="7821345" y="1409700"/>
              <a:ext cx="295952" cy="285658"/>
              <a:chOff x="966788" y="1417638"/>
              <a:chExt cx="219075" cy="211455"/>
            </a:xfrm>
          </p:grpSpPr>
          <p:sp>
            <p:nvSpPr>
              <p:cNvPr id="288" name="Freeform: Shape 2360">
                <a:extLst>
                  <a:ext uri="{FF2B5EF4-FFF2-40B4-BE49-F238E27FC236}">
                    <a16:creationId xmlns:a16="http://schemas.microsoft.com/office/drawing/2014/main" id="{024A00A2-27B3-54A8-0A5E-8DBA3A774BD3}"/>
                  </a:ext>
                </a:extLst>
              </p:cNvPr>
              <p:cNvSpPr/>
              <p:nvPr/>
            </p:nvSpPr>
            <p:spPr>
              <a:xfrm>
                <a:off x="966788" y="1600518"/>
                <a:ext cx="219075" cy="28575"/>
              </a:xfrm>
              <a:custGeom>
                <a:avLst/>
                <a:gdLst>
                  <a:gd name="connsiteX0" fmla="*/ 157163 w 219075"/>
                  <a:gd name="connsiteY0" fmla="*/ 0 h 28575"/>
                  <a:gd name="connsiteX1" fmla="*/ 219075 w 219075"/>
                  <a:gd name="connsiteY1" fmla="*/ 17145 h 28575"/>
                  <a:gd name="connsiteX2" fmla="*/ 109538 w 219075"/>
                  <a:gd name="connsiteY2" fmla="*/ 36195 h 28575"/>
                  <a:gd name="connsiteX3" fmla="*/ 0 w 219075"/>
                  <a:gd name="connsiteY3" fmla="*/ 17145 h 28575"/>
                  <a:gd name="connsiteX4" fmla="*/ 61532 w 219075"/>
                  <a:gd name="connsiteY4" fmla="*/ 0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75" h="28575">
                    <a:moveTo>
                      <a:pt x="157163" y="0"/>
                    </a:moveTo>
                    <a:cubicBezTo>
                      <a:pt x="193834" y="3143"/>
                      <a:pt x="219075" y="9620"/>
                      <a:pt x="219075" y="17145"/>
                    </a:cubicBezTo>
                    <a:cubicBezTo>
                      <a:pt x="219075" y="27622"/>
                      <a:pt x="170021" y="36195"/>
                      <a:pt x="109538" y="36195"/>
                    </a:cubicBezTo>
                    <a:cubicBezTo>
                      <a:pt x="49054" y="36195"/>
                      <a:pt x="0" y="27622"/>
                      <a:pt x="0" y="17145"/>
                    </a:cubicBezTo>
                    <a:cubicBezTo>
                      <a:pt x="0" y="9620"/>
                      <a:pt x="25051" y="3143"/>
                      <a:pt x="61532" y="0"/>
                    </a:cubicBezTo>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289" name="Freeform: Shape 2361">
                <a:extLst>
                  <a:ext uri="{FF2B5EF4-FFF2-40B4-BE49-F238E27FC236}">
                    <a16:creationId xmlns:a16="http://schemas.microsoft.com/office/drawing/2014/main" id="{A1E96564-D09E-C60C-CBEF-C3EBBE56BE6B}"/>
                  </a:ext>
                </a:extLst>
              </p:cNvPr>
              <p:cNvSpPr/>
              <p:nvPr/>
            </p:nvSpPr>
            <p:spPr>
              <a:xfrm>
                <a:off x="1135856" y="1436688"/>
                <a:ext cx="38100" cy="38100"/>
              </a:xfrm>
              <a:custGeom>
                <a:avLst/>
                <a:gdLst>
                  <a:gd name="connsiteX0" fmla="*/ 21431 w 38100"/>
                  <a:gd name="connsiteY0" fmla="*/ 42863 h 38100"/>
                  <a:gd name="connsiteX1" fmla="*/ 42863 w 38100"/>
                  <a:gd name="connsiteY1" fmla="*/ 21431 h 38100"/>
                  <a:gd name="connsiteX2" fmla="*/ 21431 w 38100"/>
                  <a:gd name="connsiteY2" fmla="*/ 0 h 38100"/>
                  <a:gd name="connsiteX3" fmla="*/ 0 w 38100"/>
                  <a:gd name="connsiteY3" fmla="*/ 21431 h 38100"/>
                  <a:gd name="connsiteX4" fmla="*/ 21431 w 38100"/>
                  <a:gd name="connsiteY4" fmla="*/ 42863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1431" y="42863"/>
                    </a:moveTo>
                    <a:cubicBezTo>
                      <a:pt x="33242" y="42863"/>
                      <a:pt x="42863" y="33242"/>
                      <a:pt x="42863" y="21431"/>
                    </a:cubicBezTo>
                    <a:cubicBezTo>
                      <a:pt x="42863" y="9620"/>
                      <a:pt x="33242" y="0"/>
                      <a:pt x="21431" y="0"/>
                    </a:cubicBezTo>
                    <a:cubicBezTo>
                      <a:pt x="9620" y="0"/>
                      <a:pt x="0" y="9620"/>
                      <a:pt x="0" y="21431"/>
                    </a:cubicBezTo>
                    <a:cubicBezTo>
                      <a:pt x="0" y="33242"/>
                      <a:pt x="9620" y="42863"/>
                      <a:pt x="21431" y="42863"/>
                    </a:cubicBezTo>
                    <a:close/>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290" name="Freeform: Shape 2362">
                <a:extLst>
                  <a:ext uri="{FF2B5EF4-FFF2-40B4-BE49-F238E27FC236}">
                    <a16:creationId xmlns:a16="http://schemas.microsoft.com/office/drawing/2014/main" id="{A3CF02F2-6498-4225-A9D8-324A167F32D4}"/>
                  </a:ext>
                </a:extLst>
              </p:cNvPr>
              <p:cNvSpPr/>
              <p:nvPr/>
            </p:nvSpPr>
            <p:spPr>
              <a:xfrm>
                <a:off x="1128713" y="1489075"/>
                <a:ext cx="57150" cy="95250"/>
              </a:xfrm>
              <a:custGeom>
                <a:avLst/>
                <a:gdLst>
                  <a:gd name="connsiteX0" fmla="*/ 28575 w 57150"/>
                  <a:gd name="connsiteY0" fmla="*/ 0 h 95250"/>
                  <a:gd name="connsiteX1" fmla="*/ 0 w 57150"/>
                  <a:gd name="connsiteY1" fmla="*/ 28575 h 95250"/>
                  <a:gd name="connsiteX2" fmla="*/ 0 w 57150"/>
                  <a:gd name="connsiteY2" fmla="*/ 52388 h 95250"/>
                  <a:gd name="connsiteX3" fmla="*/ 14288 w 57150"/>
                  <a:gd name="connsiteY3" fmla="*/ 52388 h 95250"/>
                  <a:gd name="connsiteX4" fmla="*/ 19050 w 57150"/>
                  <a:gd name="connsiteY4" fmla="*/ 95250 h 95250"/>
                  <a:gd name="connsiteX5" fmla="*/ 38100 w 57150"/>
                  <a:gd name="connsiteY5" fmla="*/ 95250 h 95250"/>
                  <a:gd name="connsiteX6" fmla="*/ 42863 w 57150"/>
                  <a:gd name="connsiteY6" fmla="*/ 52388 h 95250"/>
                  <a:gd name="connsiteX7" fmla="*/ 57150 w 57150"/>
                  <a:gd name="connsiteY7" fmla="*/ 52388 h 95250"/>
                  <a:gd name="connsiteX8" fmla="*/ 57150 w 57150"/>
                  <a:gd name="connsiteY8" fmla="*/ 28575 h 95250"/>
                  <a:gd name="connsiteX9" fmla="*/ 28575 w 57150"/>
                  <a:gd name="connsiteY9" fmla="*/ 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 h="95250">
                    <a:moveTo>
                      <a:pt x="28575" y="0"/>
                    </a:moveTo>
                    <a:cubicBezTo>
                      <a:pt x="12764" y="0"/>
                      <a:pt x="0" y="12764"/>
                      <a:pt x="0" y="28575"/>
                    </a:cubicBezTo>
                    <a:lnTo>
                      <a:pt x="0" y="52388"/>
                    </a:lnTo>
                    <a:lnTo>
                      <a:pt x="14288" y="52388"/>
                    </a:lnTo>
                    <a:lnTo>
                      <a:pt x="19050" y="95250"/>
                    </a:lnTo>
                    <a:lnTo>
                      <a:pt x="38100" y="95250"/>
                    </a:lnTo>
                    <a:lnTo>
                      <a:pt x="42863" y="52388"/>
                    </a:lnTo>
                    <a:lnTo>
                      <a:pt x="57150" y="52388"/>
                    </a:lnTo>
                    <a:lnTo>
                      <a:pt x="57150" y="28575"/>
                    </a:lnTo>
                    <a:cubicBezTo>
                      <a:pt x="57150" y="12764"/>
                      <a:pt x="44387" y="0"/>
                      <a:pt x="28575" y="0"/>
                    </a:cubicBezTo>
                    <a:close/>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291" name="Freeform: Shape 2363">
                <a:extLst>
                  <a:ext uri="{FF2B5EF4-FFF2-40B4-BE49-F238E27FC236}">
                    <a16:creationId xmlns:a16="http://schemas.microsoft.com/office/drawing/2014/main" id="{AE4535D7-070D-5D0F-8A88-311477B0746E}"/>
                  </a:ext>
                </a:extLst>
              </p:cNvPr>
              <p:cNvSpPr/>
              <p:nvPr/>
            </p:nvSpPr>
            <p:spPr>
              <a:xfrm>
                <a:off x="973931" y="1436688"/>
                <a:ext cx="38100" cy="38100"/>
              </a:xfrm>
              <a:custGeom>
                <a:avLst/>
                <a:gdLst>
                  <a:gd name="connsiteX0" fmla="*/ 21431 w 38100"/>
                  <a:gd name="connsiteY0" fmla="*/ 42863 h 38100"/>
                  <a:gd name="connsiteX1" fmla="*/ 42863 w 38100"/>
                  <a:gd name="connsiteY1" fmla="*/ 21431 h 38100"/>
                  <a:gd name="connsiteX2" fmla="*/ 21431 w 38100"/>
                  <a:gd name="connsiteY2" fmla="*/ 0 h 38100"/>
                  <a:gd name="connsiteX3" fmla="*/ 0 w 38100"/>
                  <a:gd name="connsiteY3" fmla="*/ 21431 h 38100"/>
                  <a:gd name="connsiteX4" fmla="*/ 21431 w 38100"/>
                  <a:gd name="connsiteY4" fmla="*/ 42863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1431" y="42863"/>
                    </a:moveTo>
                    <a:cubicBezTo>
                      <a:pt x="33242" y="42863"/>
                      <a:pt x="42863" y="33242"/>
                      <a:pt x="42863" y="21431"/>
                    </a:cubicBezTo>
                    <a:cubicBezTo>
                      <a:pt x="42863" y="9620"/>
                      <a:pt x="33242" y="0"/>
                      <a:pt x="21431" y="0"/>
                    </a:cubicBezTo>
                    <a:cubicBezTo>
                      <a:pt x="9620" y="0"/>
                      <a:pt x="0" y="9620"/>
                      <a:pt x="0" y="21431"/>
                    </a:cubicBezTo>
                    <a:cubicBezTo>
                      <a:pt x="0" y="33242"/>
                      <a:pt x="9620" y="42863"/>
                      <a:pt x="21431" y="42863"/>
                    </a:cubicBezTo>
                    <a:close/>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292" name="Freeform: Shape 2364">
                <a:extLst>
                  <a:ext uri="{FF2B5EF4-FFF2-40B4-BE49-F238E27FC236}">
                    <a16:creationId xmlns:a16="http://schemas.microsoft.com/office/drawing/2014/main" id="{CE095887-97C5-B2DA-C66B-2434AC97E2D6}"/>
                  </a:ext>
                </a:extLst>
              </p:cNvPr>
              <p:cNvSpPr/>
              <p:nvPr/>
            </p:nvSpPr>
            <p:spPr>
              <a:xfrm>
                <a:off x="966788" y="1489075"/>
                <a:ext cx="57150" cy="95250"/>
              </a:xfrm>
              <a:custGeom>
                <a:avLst/>
                <a:gdLst>
                  <a:gd name="connsiteX0" fmla="*/ 28575 w 57150"/>
                  <a:gd name="connsiteY0" fmla="*/ 0 h 95250"/>
                  <a:gd name="connsiteX1" fmla="*/ 0 w 57150"/>
                  <a:gd name="connsiteY1" fmla="*/ 28575 h 95250"/>
                  <a:gd name="connsiteX2" fmla="*/ 0 w 57150"/>
                  <a:gd name="connsiteY2" fmla="*/ 52388 h 95250"/>
                  <a:gd name="connsiteX3" fmla="*/ 14288 w 57150"/>
                  <a:gd name="connsiteY3" fmla="*/ 52388 h 95250"/>
                  <a:gd name="connsiteX4" fmla="*/ 19050 w 57150"/>
                  <a:gd name="connsiteY4" fmla="*/ 95250 h 95250"/>
                  <a:gd name="connsiteX5" fmla="*/ 38100 w 57150"/>
                  <a:gd name="connsiteY5" fmla="*/ 95250 h 95250"/>
                  <a:gd name="connsiteX6" fmla="*/ 42863 w 57150"/>
                  <a:gd name="connsiteY6" fmla="*/ 52388 h 95250"/>
                  <a:gd name="connsiteX7" fmla="*/ 57150 w 57150"/>
                  <a:gd name="connsiteY7" fmla="*/ 52388 h 95250"/>
                  <a:gd name="connsiteX8" fmla="*/ 57150 w 57150"/>
                  <a:gd name="connsiteY8" fmla="*/ 28575 h 95250"/>
                  <a:gd name="connsiteX9" fmla="*/ 28575 w 57150"/>
                  <a:gd name="connsiteY9" fmla="*/ 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 h="95250">
                    <a:moveTo>
                      <a:pt x="28575" y="0"/>
                    </a:moveTo>
                    <a:cubicBezTo>
                      <a:pt x="12764" y="0"/>
                      <a:pt x="0" y="12764"/>
                      <a:pt x="0" y="28575"/>
                    </a:cubicBezTo>
                    <a:lnTo>
                      <a:pt x="0" y="52388"/>
                    </a:lnTo>
                    <a:lnTo>
                      <a:pt x="14288" y="52388"/>
                    </a:lnTo>
                    <a:lnTo>
                      <a:pt x="19050" y="95250"/>
                    </a:lnTo>
                    <a:lnTo>
                      <a:pt x="38100" y="95250"/>
                    </a:lnTo>
                    <a:lnTo>
                      <a:pt x="42863" y="52388"/>
                    </a:lnTo>
                    <a:lnTo>
                      <a:pt x="57150" y="52388"/>
                    </a:lnTo>
                    <a:lnTo>
                      <a:pt x="57150" y="28575"/>
                    </a:lnTo>
                    <a:cubicBezTo>
                      <a:pt x="57150" y="12764"/>
                      <a:pt x="44387" y="0"/>
                      <a:pt x="28575" y="0"/>
                    </a:cubicBezTo>
                    <a:close/>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293" name="Freeform: Shape 2365">
                <a:extLst>
                  <a:ext uri="{FF2B5EF4-FFF2-40B4-BE49-F238E27FC236}">
                    <a16:creationId xmlns:a16="http://schemas.microsoft.com/office/drawing/2014/main" id="{034A8C6C-1A37-A25B-4EF9-CAAF2964D03C}"/>
                  </a:ext>
                </a:extLst>
              </p:cNvPr>
              <p:cNvSpPr/>
              <p:nvPr/>
            </p:nvSpPr>
            <p:spPr>
              <a:xfrm>
                <a:off x="1050131" y="1417638"/>
                <a:ext cx="47625" cy="47625"/>
              </a:xfrm>
              <a:custGeom>
                <a:avLst/>
                <a:gdLst>
                  <a:gd name="connsiteX0" fmla="*/ 26194 w 47625"/>
                  <a:gd name="connsiteY0" fmla="*/ 52388 h 47625"/>
                  <a:gd name="connsiteX1" fmla="*/ 52388 w 47625"/>
                  <a:gd name="connsiteY1" fmla="*/ 26194 h 47625"/>
                  <a:gd name="connsiteX2" fmla="*/ 26194 w 47625"/>
                  <a:gd name="connsiteY2" fmla="*/ 0 h 47625"/>
                  <a:gd name="connsiteX3" fmla="*/ 0 w 47625"/>
                  <a:gd name="connsiteY3" fmla="*/ 26194 h 47625"/>
                  <a:gd name="connsiteX4" fmla="*/ 26194 w 47625"/>
                  <a:gd name="connsiteY4" fmla="*/ 52388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26194" y="52388"/>
                    </a:moveTo>
                    <a:cubicBezTo>
                      <a:pt x="40672" y="52388"/>
                      <a:pt x="52388" y="40672"/>
                      <a:pt x="52388" y="26194"/>
                    </a:cubicBezTo>
                    <a:cubicBezTo>
                      <a:pt x="52388" y="11716"/>
                      <a:pt x="40672" y="0"/>
                      <a:pt x="26194" y="0"/>
                    </a:cubicBezTo>
                    <a:cubicBezTo>
                      <a:pt x="11716" y="0"/>
                      <a:pt x="0" y="11716"/>
                      <a:pt x="0" y="26194"/>
                    </a:cubicBezTo>
                    <a:cubicBezTo>
                      <a:pt x="0" y="40672"/>
                      <a:pt x="11716" y="52388"/>
                      <a:pt x="26194" y="52388"/>
                    </a:cubicBezTo>
                    <a:close/>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294" name="Freeform: Shape 2366">
                <a:extLst>
                  <a:ext uri="{FF2B5EF4-FFF2-40B4-BE49-F238E27FC236}">
                    <a16:creationId xmlns:a16="http://schemas.microsoft.com/office/drawing/2014/main" id="{B84C4449-E73D-6732-5D40-863B805AA620}"/>
                  </a:ext>
                </a:extLst>
              </p:cNvPr>
              <p:cNvSpPr/>
              <p:nvPr/>
            </p:nvSpPr>
            <p:spPr>
              <a:xfrm>
                <a:off x="1042988" y="1479550"/>
                <a:ext cx="66675" cy="104775"/>
              </a:xfrm>
              <a:custGeom>
                <a:avLst/>
                <a:gdLst>
                  <a:gd name="connsiteX0" fmla="*/ 66675 w 66675"/>
                  <a:gd name="connsiteY0" fmla="*/ 33338 h 104775"/>
                  <a:gd name="connsiteX1" fmla="*/ 33338 w 66675"/>
                  <a:gd name="connsiteY1" fmla="*/ 0 h 104775"/>
                  <a:gd name="connsiteX2" fmla="*/ 0 w 66675"/>
                  <a:gd name="connsiteY2" fmla="*/ 33338 h 104775"/>
                  <a:gd name="connsiteX3" fmla="*/ 0 w 66675"/>
                  <a:gd name="connsiteY3" fmla="*/ 61913 h 104775"/>
                  <a:gd name="connsiteX4" fmla="*/ 15049 w 66675"/>
                  <a:gd name="connsiteY4" fmla="*/ 61913 h 104775"/>
                  <a:gd name="connsiteX5" fmla="*/ 19050 w 66675"/>
                  <a:gd name="connsiteY5" fmla="*/ 109538 h 104775"/>
                  <a:gd name="connsiteX6" fmla="*/ 47625 w 66675"/>
                  <a:gd name="connsiteY6" fmla="*/ 109538 h 104775"/>
                  <a:gd name="connsiteX7" fmla="*/ 51626 w 66675"/>
                  <a:gd name="connsiteY7" fmla="*/ 61913 h 104775"/>
                  <a:gd name="connsiteX8" fmla="*/ 66675 w 66675"/>
                  <a:gd name="connsiteY8" fmla="*/ 61913 h 104775"/>
                  <a:gd name="connsiteX9" fmla="*/ 66675 w 66675"/>
                  <a:gd name="connsiteY9" fmla="*/ 3333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75" h="104775">
                    <a:moveTo>
                      <a:pt x="66675" y="33338"/>
                    </a:moveTo>
                    <a:cubicBezTo>
                      <a:pt x="66675" y="14954"/>
                      <a:pt x="51721" y="0"/>
                      <a:pt x="33338" y="0"/>
                    </a:cubicBezTo>
                    <a:cubicBezTo>
                      <a:pt x="14954" y="0"/>
                      <a:pt x="0" y="14954"/>
                      <a:pt x="0" y="33338"/>
                    </a:cubicBezTo>
                    <a:lnTo>
                      <a:pt x="0" y="61913"/>
                    </a:lnTo>
                    <a:lnTo>
                      <a:pt x="15049" y="61913"/>
                    </a:lnTo>
                    <a:lnTo>
                      <a:pt x="19050" y="109538"/>
                    </a:lnTo>
                    <a:lnTo>
                      <a:pt x="47625" y="109538"/>
                    </a:lnTo>
                    <a:lnTo>
                      <a:pt x="51626" y="61913"/>
                    </a:lnTo>
                    <a:lnTo>
                      <a:pt x="66675" y="61913"/>
                    </a:lnTo>
                    <a:lnTo>
                      <a:pt x="66675" y="33338"/>
                    </a:lnTo>
                    <a:close/>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grpSp>
        <p:grpSp>
          <p:nvGrpSpPr>
            <p:cNvPr id="295" name="Group 294">
              <a:extLst>
                <a:ext uri="{FF2B5EF4-FFF2-40B4-BE49-F238E27FC236}">
                  <a16:creationId xmlns:a16="http://schemas.microsoft.com/office/drawing/2014/main" id="{7AAF3E5A-CE30-DF1C-8CF4-D186FC66A142}"/>
                </a:ext>
              </a:extLst>
            </p:cNvPr>
            <p:cNvGrpSpPr/>
            <p:nvPr/>
          </p:nvGrpSpPr>
          <p:grpSpPr>
            <a:xfrm>
              <a:off x="5955211" y="1459485"/>
              <a:ext cx="344071" cy="186088"/>
              <a:chOff x="3089772" y="2131662"/>
              <a:chExt cx="219075" cy="118485"/>
            </a:xfrm>
          </p:grpSpPr>
          <p:sp>
            <p:nvSpPr>
              <p:cNvPr id="296" name="Freeform: Shape 2368">
                <a:extLst>
                  <a:ext uri="{FF2B5EF4-FFF2-40B4-BE49-F238E27FC236}">
                    <a16:creationId xmlns:a16="http://schemas.microsoft.com/office/drawing/2014/main" id="{B6C1E429-EDF8-2765-C8FB-A146B922F4B9}"/>
                  </a:ext>
                </a:extLst>
              </p:cNvPr>
              <p:cNvSpPr/>
              <p:nvPr/>
            </p:nvSpPr>
            <p:spPr>
              <a:xfrm>
                <a:off x="3173830" y="2131662"/>
                <a:ext cx="104775" cy="95250"/>
              </a:xfrm>
              <a:custGeom>
                <a:avLst/>
                <a:gdLst>
                  <a:gd name="connsiteX0" fmla="*/ 49292 w 104775"/>
                  <a:gd name="connsiteY0" fmla="*/ 27998 h 95250"/>
                  <a:gd name="connsiteX1" fmla="*/ 15002 w 104775"/>
                  <a:gd name="connsiteY1" fmla="*/ 39428 h 95250"/>
                  <a:gd name="connsiteX2" fmla="*/ 714 w 104775"/>
                  <a:gd name="connsiteY2" fmla="*/ 32760 h 95250"/>
                  <a:gd name="connsiteX3" fmla="*/ 6429 w 104775"/>
                  <a:gd name="connsiteY3" fmla="*/ 18473 h 95250"/>
                  <a:gd name="connsiteX4" fmla="*/ 39767 w 104775"/>
                  <a:gd name="connsiteY4" fmla="*/ 2280 h 95250"/>
                  <a:gd name="connsiteX5" fmla="*/ 57864 w 104775"/>
                  <a:gd name="connsiteY5" fmla="*/ 1328 h 95250"/>
                  <a:gd name="connsiteX6" fmla="*/ 106442 w 104775"/>
                  <a:gd name="connsiteY6" fmla="*/ 19425 h 95250"/>
                  <a:gd name="connsiteX7" fmla="*/ 106442 w 104775"/>
                  <a:gd name="connsiteY7" fmla="*/ 86100 h 95250"/>
                  <a:gd name="connsiteX8" fmla="*/ 49292 w 104775"/>
                  <a:gd name="connsiteY8" fmla="*/ 96578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75" h="95250">
                    <a:moveTo>
                      <a:pt x="49292" y="27998"/>
                    </a:moveTo>
                    <a:lnTo>
                      <a:pt x="15002" y="39428"/>
                    </a:lnTo>
                    <a:cubicBezTo>
                      <a:pt x="9287" y="41333"/>
                      <a:pt x="3572" y="38475"/>
                      <a:pt x="714" y="32760"/>
                    </a:cubicBezTo>
                    <a:cubicBezTo>
                      <a:pt x="-1191" y="27045"/>
                      <a:pt x="714" y="21330"/>
                      <a:pt x="6429" y="18473"/>
                    </a:cubicBezTo>
                    <a:lnTo>
                      <a:pt x="39767" y="2280"/>
                    </a:lnTo>
                    <a:cubicBezTo>
                      <a:pt x="45482" y="-577"/>
                      <a:pt x="52149" y="-577"/>
                      <a:pt x="57864" y="1328"/>
                    </a:cubicBezTo>
                    <a:lnTo>
                      <a:pt x="106442" y="19425"/>
                    </a:lnTo>
                    <a:lnTo>
                      <a:pt x="106442" y="86100"/>
                    </a:lnTo>
                    <a:lnTo>
                      <a:pt x="49292" y="96578"/>
                    </a:lnTo>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297" name="Freeform: Shape 2369">
                <a:extLst>
                  <a:ext uri="{FF2B5EF4-FFF2-40B4-BE49-F238E27FC236}">
                    <a16:creationId xmlns:a16="http://schemas.microsoft.com/office/drawing/2014/main" id="{08702999-76C0-9F5F-25D1-4FF6609516BB}"/>
                  </a:ext>
                </a:extLst>
              </p:cNvPr>
              <p:cNvSpPr/>
              <p:nvPr/>
            </p:nvSpPr>
            <p:spPr>
              <a:xfrm>
                <a:off x="3118347" y="2164422"/>
                <a:ext cx="114300" cy="85725"/>
              </a:xfrm>
              <a:custGeom>
                <a:avLst/>
                <a:gdLst>
                  <a:gd name="connsiteX0" fmla="*/ 0 w 114300"/>
                  <a:gd name="connsiteY0" fmla="*/ 52388 h 85725"/>
                  <a:gd name="connsiteX1" fmla="*/ 23813 w 114300"/>
                  <a:gd name="connsiteY1" fmla="*/ 52388 h 85725"/>
                  <a:gd name="connsiteX2" fmla="*/ 58103 w 114300"/>
                  <a:gd name="connsiteY2" fmla="*/ 90487 h 85725"/>
                  <a:gd name="connsiteX3" fmla="*/ 72390 w 114300"/>
                  <a:gd name="connsiteY3" fmla="*/ 94298 h 85725"/>
                  <a:gd name="connsiteX4" fmla="*/ 80963 w 114300"/>
                  <a:gd name="connsiteY4" fmla="*/ 81915 h 85725"/>
                  <a:gd name="connsiteX5" fmla="*/ 80963 w 114300"/>
                  <a:gd name="connsiteY5" fmla="*/ 76200 h 85725"/>
                  <a:gd name="connsiteX6" fmla="*/ 82867 w 114300"/>
                  <a:gd name="connsiteY6" fmla="*/ 77152 h 85725"/>
                  <a:gd name="connsiteX7" fmla="*/ 98108 w 114300"/>
                  <a:gd name="connsiteY7" fmla="*/ 75248 h 85725"/>
                  <a:gd name="connsiteX8" fmla="*/ 104775 w 114300"/>
                  <a:gd name="connsiteY8" fmla="*/ 61913 h 85725"/>
                  <a:gd name="connsiteX9" fmla="*/ 109538 w 114300"/>
                  <a:gd name="connsiteY9" fmla="*/ 61913 h 85725"/>
                  <a:gd name="connsiteX10" fmla="*/ 121920 w 114300"/>
                  <a:gd name="connsiteY10" fmla="*/ 54293 h 85725"/>
                  <a:gd name="connsiteX11" fmla="*/ 120968 w 114300"/>
                  <a:gd name="connsiteY11" fmla="*/ 39052 h 85725"/>
                  <a:gd name="connsiteX12" fmla="*/ 90488 w 114300"/>
                  <a:gd name="connsiteY12" fmla="*/ 0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300" h="85725">
                    <a:moveTo>
                      <a:pt x="0" y="52388"/>
                    </a:moveTo>
                    <a:lnTo>
                      <a:pt x="23813" y="52388"/>
                    </a:lnTo>
                    <a:lnTo>
                      <a:pt x="58103" y="90487"/>
                    </a:lnTo>
                    <a:cubicBezTo>
                      <a:pt x="61913" y="94298"/>
                      <a:pt x="67628" y="96202"/>
                      <a:pt x="72390" y="94298"/>
                    </a:cubicBezTo>
                    <a:cubicBezTo>
                      <a:pt x="77153" y="92393"/>
                      <a:pt x="80963" y="87630"/>
                      <a:pt x="80963" y="81915"/>
                    </a:cubicBezTo>
                    <a:lnTo>
                      <a:pt x="80963" y="76200"/>
                    </a:lnTo>
                    <a:lnTo>
                      <a:pt x="82867" y="77152"/>
                    </a:lnTo>
                    <a:cubicBezTo>
                      <a:pt x="87630" y="79058"/>
                      <a:pt x="93345" y="78105"/>
                      <a:pt x="98108" y="75248"/>
                    </a:cubicBezTo>
                    <a:cubicBezTo>
                      <a:pt x="102870" y="72390"/>
                      <a:pt x="104775" y="67627"/>
                      <a:pt x="104775" y="61913"/>
                    </a:cubicBezTo>
                    <a:lnTo>
                      <a:pt x="109538" y="61913"/>
                    </a:lnTo>
                    <a:cubicBezTo>
                      <a:pt x="115253" y="61913"/>
                      <a:pt x="120015" y="59055"/>
                      <a:pt x="121920" y="54293"/>
                    </a:cubicBezTo>
                    <a:cubicBezTo>
                      <a:pt x="124778" y="49530"/>
                      <a:pt x="123825" y="43815"/>
                      <a:pt x="120968" y="39052"/>
                    </a:cubicBezTo>
                    <a:lnTo>
                      <a:pt x="90488" y="0"/>
                    </a:lnTo>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298" name="Freeform: Shape 2370">
                <a:extLst>
                  <a:ext uri="{FF2B5EF4-FFF2-40B4-BE49-F238E27FC236}">
                    <a16:creationId xmlns:a16="http://schemas.microsoft.com/office/drawing/2014/main" id="{840CD38A-A461-3AE9-CA2C-53E5433B4725}"/>
                  </a:ext>
                </a:extLst>
              </p:cNvPr>
              <p:cNvSpPr/>
              <p:nvPr/>
            </p:nvSpPr>
            <p:spPr>
              <a:xfrm>
                <a:off x="3118347" y="2140609"/>
                <a:ext cx="66675" cy="19050"/>
              </a:xfrm>
              <a:custGeom>
                <a:avLst/>
                <a:gdLst>
                  <a:gd name="connsiteX0" fmla="*/ 67628 w 66675"/>
                  <a:gd name="connsiteY0" fmla="*/ 6668 h 19050"/>
                  <a:gd name="connsiteX1" fmla="*/ 63817 w 66675"/>
                  <a:gd name="connsiteY1" fmla="*/ 3810 h 19050"/>
                  <a:gd name="connsiteX2" fmla="*/ 43815 w 66675"/>
                  <a:gd name="connsiteY2" fmla="*/ 953 h 19050"/>
                  <a:gd name="connsiteX3" fmla="*/ 0 w 66675"/>
                  <a:gd name="connsiteY3" fmla="*/ 19050 h 19050"/>
                </a:gdLst>
                <a:ahLst/>
                <a:cxnLst>
                  <a:cxn ang="0">
                    <a:pos x="connsiteX0" y="connsiteY0"/>
                  </a:cxn>
                  <a:cxn ang="0">
                    <a:pos x="connsiteX1" y="connsiteY1"/>
                  </a:cxn>
                  <a:cxn ang="0">
                    <a:pos x="connsiteX2" y="connsiteY2"/>
                  </a:cxn>
                  <a:cxn ang="0">
                    <a:pos x="connsiteX3" y="connsiteY3"/>
                  </a:cxn>
                </a:cxnLst>
                <a:rect l="l" t="t" r="r" b="b"/>
                <a:pathLst>
                  <a:path w="66675" h="19050">
                    <a:moveTo>
                      <a:pt x="67628" y="6668"/>
                    </a:moveTo>
                    <a:lnTo>
                      <a:pt x="63817" y="3810"/>
                    </a:lnTo>
                    <a:cubicBezTo>
                      <a:pt x="58103" y="0"/>
                      <a:pt x="50483" y="-953"/>
                      <a:pt x="43815" y="953"/>
                    </a:cubicBezTo>
                    <a:lnTo>
                      <a:pt x="0" y="19050"/>
                    </a:lnTo>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299" name="Freeform: Shape 2371">
                <a:extLst>
                  <a:ext uri="{FF2B5EF4-FFF2-40B4-BE49-F238E27FC236}">
                    <a16:creationId xmlns:a16="http://schemas.microsoft.com/office/drawing/2014/main" id="{6057C097-30B9-4A8C-827C-3CB98B3A1237}"/>
                  </a:ext>
                </a:extLst>
              </p:cNvPr>
              <p:cNvSpPr/>
              <p:nvPr/>
            </p:nvSpPr>
            <p:spPr>
              <a:xfrm>
                <a:off x="3089772" y="2140610"/>
                <a:ext cx="28575" cy="85725"/>
              </a:xfrm>
              <a:custGeom>
                <a:avLst/>
                <a:gdLst>
                  <a:gd name="connsiteX0" fmla="*/ 0 w 28575"/>
                  <a:gd name="connsiteY0" fmla="*/ 0 h 85725"/>
                  <a:gd name="connsiteX1" fmla="*/ 19050 w 28575"/>
                  <a:gd name="connsiteY1" fmla="*/ 0 h 85725"/>
                  <a:gd name="connsiteX2" fmla="*/ 28575 w 28575"/>
                  <a:gd name="connsiteY2" fmla="*/ 9525 h 85725"/>
                  <a:gd name="connsiteX3" fmla="*/ 28575 w 28575"/>
                  <a:gd name="connsiteY3" fmla="*/ 76200 h 85725"/>
                  <a:gd name="connsiteX4" fmla="*/ 19050 w 28575"/>
                  <a:gd name="connsiteY4" fmla="*/ 85725 h 85725"/>
                  <a:gd name="connsiteX5" fmla="*/ 0 w 28575"/>
                  <a:gd name="connsiteY5" fmla="*/ 8572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 h="85725">
                    <a:moveTo>
                      <a:pt x="0" y="0"/>
                    </a:moveTo>
                    <a:lnTo>
                      <a:pt x="19050" y="0"/>
                    </a:lnTo>
                    <a:cubicBezTo>
                      <a:pt x="24765" y="0"/>
                      <a:pt x="28575" y="3810"/>
                      <a:pt x="28575" y="9525"/>
                    </a:cubicBezTo>
                    <a:lnTo>
                      <a:pt x="28575" y="76200"/>
                    </a:lnTo>
                    <a:cubicBezTo>
                      <a:pt x="28575" y="81915"/>
                      <a:pt x="24765" y="85725"/>
                      <a:pt x="19050" y="85725"/>
                    </a:cubicBezTo>
                    <a:lnTo>
                      <a:pt x="0" y="85725"/>
                    </a:lnTo>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300" name="Freeform: Shape 2372">
                <a:extLst>
                  <a:ext uri="{FF2B5EF4-FFF2-40B4-BE49-F238E27FC236}">
                    <a16:creationId xmlns:a16="http://schemas.microsoft.com/office/drawing/2014/main" id="{A448A98F-0DEC-7785-1F42-DC0E99D8C9AA}"/>
                  </a:ext>
                </a:extLst>
              </p:cNvPr>
              <p:cNvSpPr/>
              <p:nvPr/>
            </p:nvSpPr>
            <p:spPr>
              <a:xfrm>
                <a:off x="3280272" y="2140610"/>
                <a:ext cx="28575" cy="85725"/>
              </a:xfrm>
              <a:custGeom>
                <a:avLst/>
                <a:gdLst>
                  <a:gd name="connsiteX0" fmla="*/ 28575 w 28575"/>
                  <a:gd name="connsiteY0" fmla="*/ 85725 h 85725"/>
                  <a:gd name="connsiteX1" fmla="*/ 9525 w 28575"/>
                  <a:gd name="connsiteY1" fmla="*/ 85725 h 85725"/>
                  <a:gd name="connsiteX2" fmla="*/ 0 w 28575"/>
                  <a:gd name="connsiteY2" fmla="*/ 76200 h 85725"/>
                  <a:gd name="connsiteX3" fmla="*/ 0 w 28575"/>
                  <a:gd name="connsiteY3" fmla="*/ 9525 h 85725"/>
                  <a:gd name="connsiteX4" fmla="*/ 9525 w 28575"/>
                  <a:gd name="connsiteY4" fmla="*/ 0 h 85725"/>
                  <a:gd name="connsiteX5" fmla="*/ 28575 w 28575"/>
                  <a:gd name="connsiteY5" fmla="*/ 0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 h="85725">
                    <a:moveTo>
                      <a:pt x="28575" y="85725"/>
                    </a:moveTo>
                    <a:lnTo>
                      <a:pt x="9525" y="85725"/>
                    </a:lnTo>
                    <a:cubicBezTo>
                      <a:pt x="3810" y="85725"/>
                      <a:pt x="0" y="81915"/>
                      <a:pt x="0" y="76200"/>
                    </a:cubicBezTo>
                    <a:lnTo>
                      <a:pt x="0" y="9525"/>
                    </a:lnTo>
                    <a:cubicBezTo>
                      <a:pt x="0" y="3810"/>
                      <a:pt x="3810" y="0"/>
                      <a:pt x="9525" y="0"/>
                    </a:cubicBezTo>
                    <a:lnTo>
                      <a:pt x="28575" y="0"/>
                    </a:lnTo>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301" name="Freeform: Shape 2373">
                <a:extLst>
                  <a:ext uri="{FF2B5EF4-FFF2-40B4-BE49-F238E27FC236}">
                    <a16:creationId xmlns:a16="http://schemas.microsoft.com/office/drawing/2014/main" id="{C6B72B53-8490-6195-A4BD-FB58C58C0955}"/>
                  </a:ext>
                </a:extLst>
              </p:cNvPr>
              <p:cNvSpPr/>
              <p:nvPr/>
            </p:nvSpPr>
            <p:spPr>
              <a:xfrm>
                <a:off x="3189784" y="2231097"/>
                <a:ext cx="9525" cy="9525"/>
              </a:xfrm>
              <a:custGeom>
                <a:avLst/>
                <a:gdLst>
                  <a:gd name="connsiteX0" fmla="*/ 9525 w 9525"/>
                  <a:gd name="connsiteY0" fmla="*/ 9525 h 0"/>
                  <a:gd name="connsiteX1" fmla="*/ 0 w 9525"/>
                  <a:gd name="connsiteY1" fmla="*/ 0 h 0"/>
                </a:gdLst>
                <a:ahLst/>
                <a:cxnLst>
                  <a:cxn ang="0">
                    <a:pos x="connsiteX0" y="connsiteY0"/>
                  </a:cxn>
                  <a:cxn ang="0">
                    <a:pos x="connsiteX1" y="connsiteY1"/>
                  </a:cxn>
                </a:cxnLst>
                <a:rect l="l" t="t" r="r" b="b"/>
                <a:pathLst>
                  <a:path w="9525">
                    <a:moveTo>
                      <a:pt x="9525" y="9525"/>
                    </a:moveTo>
                    <a:lnTo>
                      <a:pt x="0" y="0"/>
                    </a:lnTo>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302" name="Freeform: Shape 2374">
                <a:extLst>
                  <a:ext uri="{FF2B5EF4-FFF2-40B4-BE49-F238E27FC236}">
                    <a16:creationId xmlns:a16="http://schemas.microsoft.com/office/drawing/2014/main" id="{A1F74BE3-1EE1-2F5C-4747-71D1AE7C220F}"/>
                  </a:ext>
                </a:extLst>
              </p:cNvPr>
              <p:cNvSpPr/>
              <p:nvPr/>
            </p:nvSpPr>
            <p:spPr>
              <a:xfrm>
                <a:off x="3208834" y="2212047"/>
                <a:ext cx="9525" cy="9525"/>
              </a:xfrm>
              <a:custGeom>
                <a:avLst/>
                <a:gdLst>
                  <a:gd name="connsiteX0" fmla="*/ 0 w 9525"/>
                  <a:gd name="connsiteY0" fmla="*/ 0 h 9525"/>
                  <a:gd name="connsiteX1" fmla="*/ 14288 w 9525"/>
                  <a:gd name="connsiteY1" fmla="*/ 14288 h 9525"/>
                </a:gdLst>
                <a:ahLst/>
                <a:cxnLst>
                  <a:cxn ang="0">
                    <a:pos x="connsiteX0" y="connsiteY0"/>
                  </a:cxn>
                  <a:cxn ang="0">
                    <a:pos x="connsiteX1" y="connsiteY1"/>
                  </a:cxn>
                </a:cxnLst>
                <a:rect l="l" t="t" r="r" b="b"/>
                <a:pathLst>
                  <a:path w="9525" h="9525">
                    <a:moveTo>
                      <a:pt x="0" y="0"/>
                    </a:moveTo>
                    <a:lnTo>
                      <a:pt x="14288" y="14288"/>
                    </a:lnTo>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grpSp>
        <p:sp>
          <p:nvSpPr>
            <p:cNvPr id="309" name="Rectangle 308">
              <a:extLst>
                <a:ext uri="{FF2B5EF4-FFF2-40B4-BE49-F238E27FC236}">
                  <a16:creationId xmlns:a16="http://schemas.microsoft.com/office/drawing/2014/main" id="{EE3380E0-7727-E31B-202B-464E95A63A22}"/>
                </a:ext>
              </a:extLst>
            </p:cNvPr>
            <p:cNvSpPr/>
            <p:nvPr/>
          </p:nvSpPr>
          <p:spPr>
            <a:xfrm>
              <a:off x="5282439" y="2548256"/>
              <a:ext cx="1636984" cy="352604"/>
            </a:xfrm>
            <a:prstGeom prst="rect">
              <a:avLst/>
            </a:prstGeom>
            <a:noFill/>
            <a:ln w="15875" cap="flat" cmpd="sng" algn="ctr">
              <a:noFill/>
              <a:prstDash val="solid"/>
            </a:ln>
            <a:effectLst/>
          </p:spPr>
          <p:txBody>
            <a:bodyPr lIns="36000" rIns="360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t>Power platform development &amp; support</a:t>
              </a:r>
            </a:p>
          </p:txBody>
        </p:sp>
        <p:sp>
          <p:nvSpPr>
            <p:cNvPr id="310" name="Rectangle 309">
              <a:extLst>
                <a:ext uri="{FF2B5EF4-FFF2-40B4-BE49-F238E27FC236}">
                  <a16:creationId xmlns:a16="http://schemas.microsoft.com/office/drawing/2014/main" id="{91ADC9B1-254E-134D-4975-60D60864BE99}"/>
                </a:ext>
              </a:extLst>
            </p:cNvPr>
            <p:cNvSpPr/>
            <p:nvPr/>
          </p:nvSpPr>
          <p:spPr>
            <a:xfrm>
              <a:off x="5282439" y="2945186"/>
              <a:ext cx="1689614" cy="421430"/>
            </a:xfrm>
            <a:prstGeom prst="rect">
              <a:avLst/>
            </a:prstGeom>
            <a:no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t>Dynamics NAV / 365 BC development</a:t>
              </a:r>
            </a:p>
          </p:txBody>
        </p:sp>
        <p:sp>
          <p:nvSpPr>
            <p:cNvPr id="311" name="Rectangle 310">
              <a:extLst>
                <a:ext uri="{FF2B5EF4-FFF2-40B4-BE49-F238E27FC236}">
                  <a16:creationId xmlns:a16="http://schemas.microsoft.com/office/drawing/2014/main" id="{43412589-B808-18FD-6ABE-54FBA433EB00}"/>
                </a:ext>
              </a:extLst>
            </p:cNvPr>
            <p:cNvSpPr/>
            <p:nvPr/>
          </p:nvSpPr>
          <p:spPr>
            <a:xfrm>
              <a:off x="5355756" y="3460119"/>
              <a:ext cx="1490349" cy="405852"/>
            </a:xfrm>
            <a:prstGeom prst="rect">
              <a:avLst/>
            </a:prstGeom>
            <a:no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t>Dynamics 365 </a:t>
              </a:r>
              <a:b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br>
              <a: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t>BC upgrade</a:t>
              </a:r>
            </a:p>
          </p:txBody>
        </p:sp>
        <p:sp>
          <p:nvSpPr>
            <p:cNvPr id="312" name="Rectangle 311">
              <a:extLst>
                <a:ext uri="{FF2B5EF4-FFF2-40B4-BE49-F238E27FC236}">
                  <a16:creationId xmlns:a16="http://schemas.microsoft.com/office/drawing/2014/main" id="{57EE1EAD-6ED5-3BDE-68D9-10CA003FD403}"/>
                </a:ext>
              </a:extLst>
            </p:cNvPr>
            <p:cNvSpPr/>
            <p:nvPr/>
          </p:nvSpPr>
          <p:spPr>
            <a:xfrm>
              <a:off x="7120871" y="2548256"/>
              <a:ext cx="1696898" cy="352604"/>
            </a:xfrm>
            <a:prstGeom prst="rect">
              <a:avLst/>
            </a:prstGeom>
            <a:noFill/>
            <a:ln w="15875" cap="flat" cmpd="sng" algn="ctr">
              <a:noFill/>
              <a:prstDash val="solid"/>
            </a:ln>
            <a:effectLst/>
          </p:spPr>
          <p:txBody>
            <a:bodyPr lIns="36000" rIns="360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t>Assessment, deployment &amp; migration</a:t>
              </a:r>
            </a:p>
          </p:txBody>
        </p:sp>
        <p:sp>
          <p:nvSpPr>
            <p:cNvPr id="313" name="Rectangle 312">
              <a:extLst>
                <a:ext uri="{FF2B5EF4-FFF2-40B4-BE49-F238E27FC236}">
                  <a16:creationId xmlns:a16="http://schemas.microsoft.com/office/drawing/2014/main" id="{5BBE006B-F573-FB95-2915-74D452265565}"/>
                </a:ext>
              </a:extLst>
            </p:cNvPr>
            <p:cNvSpPr/>
            <p:nvPr/>
          </p:nvSpPr>
          <p:spPr>
            <a:xfrm>
              <a:off x="7261282" y="2954711"/>
              <a:ext cx="1416078" cy="421430"/>
            </a:xfrm>
            <a:prstGeom prst="rect">
              <a:avLst/>
            </a:prstGeom>
            <a:noFill/>
            <a:ln w="15875" cap="flat" cmpd="sng" algn="ctr">
              <a:noFill/>
              <a:prstDash val="solid"/>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t>Modern workplace-as-a-service</a:t>
              </a:r>
            </a:p>
          </p:txBody>
        </p:sp>
        <p:sp>
          <p:nvSpPr>
            <p:cNvPr id="314" name="Rectangle 313">
              <a:extLst>
                <a:ext uri="{FF2B5EF4-FFF2-40B4-BE49-F238E27FC236}">
                  <a16:creationId xmlns:a16="http://schemas.microsoft.com/office/drawing/2014/main" id="{0324F037-9443-EDC5-87BA-03F7074F39A6}"/>
                </a:ext>
              </a:extLst>
            </p:cNvPr>
            <p:cNvSpPr/>
            <p:nvPr/>
          </p:nvSpPr>
          <p:spPr>
            <a:xfrm>
              <a:off x="8967584" y="2548256"/>
              <a:ext cx="1558952" cy="352604"/>
            </a:xfrm>
            <a:prstGeom prst="rect">
              <a:avLst/>
            </a:prstGeom>
            <a:noFill/>
            <a:ln w="15875" cap="flat" cmpd="sng" algn="ctr">
              <a:noFill/>
              <a:prstDash val="solid"/>
            </a:ln>
            <a:effectLst/>
          </p:spPr>
          <p:txBody>
            <a:bodyPr lIns="36000" rIns="360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t>Identity management-as-a-service</a:t>
              </a:r>
            </a:p>
          </p:txBody>
        </p:sp>
        <p:sp>
          <p:nvSpPr>
            <p:cNvPr id="315" name="Rectangle 314">
              <a:extLst>
                <a:ext uri="{FF2B5EF4-FFF2-40B4-BE49-F238E27FC236}">
                  <a16:creationId xmlns:a16="http://schemas.microsoft.com/office/drawing/2014/main" id="{B5CB5176-4CAC-D3C2-0851-8A768575A73F}"/>
                </a:ext>
              </a:extLst>
            </p:cNvPr>
            <p:cNvSpPr/>
            <p:nvPr/>
          </p:nvSpPr>
          <p:spPr>
            <a:xfrm>
              <a:off x="9039021" y="2888036"/>
              <a:ext cx="1416078" cy="421430"/>
            </a:xfrm>
            <a:prstGeom prst="rect">
              <a:avLst/>
            </a:prstGeom>
            <a:noFill/>
            <a:ln w="15875" cap="flat" cmpd="sng" algn="ctr">
              <a:noFill/>
              <a:prstDash val="solid"/>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t>SOC-as-a-service</a:t>
              </a:r>
            </a:p>
          </p:txBody>
        </p:sp>
        <p:grpSp>
          <p:nvGrpSpPr>
            <p:cNvPr id="331" name="Group 330">
              <a:extLst>
                <a:ext uri="{FF2B5EF4-FFF2-40B4-BE49-F238E27FC236}">
                  <a16:creationId xmlns:a16="http://schemas.microsoft.com/office/drawing/2014/main" id="{25D61150-F2BF-CD27-AEA3-4997414C45A1}"/>
                </a:ext>
              </a:extLst>
            </p:cNvPr>
            <p:cNvGrpSpPr/>
            <p:nvPr/>
          </p:nvGrpSpPr>
          <p:grpSpPr>
            <a:xfrm>
              <a:off x="9691876" y="1374161"/>
              <a:ext cx="239034" cy="323398"/>
              <a:chOff x="4737221" y="4657726"/>
              <a:chExt cx="161925" cy="219075"/>
            </a:xfrm>
          </p:grpSpPr>
          <p:sp>
            <p:nvSpPr>
              <p:cNvPr id="332" name="Freeform: Shape 2248">
                <a:extLst>
                  <a:ext uri="{FF2B5EF4-FFF2-40B4-BE49-F238E27FC236}">
                    <a16:creationId xmlns:a16="http://schemas.microsoft.com/office/drawing/2014/main" id="{A2ACD8BD-BEFA-18D5-2046-688B54181D3C}"/>
                  </a:ext>
                </a:extLst>
              </p:cNvPr>
              <p:cNvSpPr/>
              <p:nvPr/>
            </p:nvSpPr>
            <p:spPr>
              <a:xfrm>
                <a:off x="4808658" y="4786313"/>
                <a:ext cx="19050" cy="19050"/>
              </a:xfrm>
              <a:custGeom>
                <a:avLst/>
                <a:gdLst>
                  <a:gd name="connsiteX0" fmla="*/ 9525 w 19050"/>
                  <a:gd name="connsiteY0" fmla="*/ 19050 h 19050"/>
                  <a:gd name="connsiteX1" fmla="*/ 19050 w 19050"/>
                  <a:gd name="connsiteY1" fmla="*/ 9525 h 19050"/>
                  <a:gd name="connsiteX2" fmla="*/ 9525 w 19050"/>
                  <a:gd name="connsiteY2" fmla="*/ 0 h 19050"/>
                  <a:gd name="connsiteX3" fmla="*/ 0 w 19050"/>
                  <a:gd name="connsiteY3" fmla="*/ 9525 h 19050"/>
                  <a:gd name="connsiteX4" fmla="*/ 9525 w 19050"/>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9525" y="19050"/>
                    </a:moveTo>
                    <a:cubicBezTo>
                      <a:pt x="14764" y="19050"/>
                      <a:pt x="19050" y="14764"/>
                      <a:pt x="19050" y="9525"/>
                    </a:cubicBezTo>
                    <a:cubicBezTo>
                      <a:pt x="19050" y="4286"/>
                      <a:pt x="14764" y="0"/>
                      <a:pt x="9525" y="0"/>
                    </a:cubicBezTo>
                    <a:cubicBezTo>
                      <a:pt x="4286" y="0"/>
                      <a:pt x="0" y="4286"/>
                      <a:pt x="0" y="9525"/>
                    </a:cubicBezTo>
                    <a:cubicBezTo>
                      <a:pt x="0" y="14764"/>
                      <a:pt x="4286" y="19050"/>
                      <a:pt x="9525" y="19050"/>
                    </a:cubicBezTo>
                    <a:close/>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333" name="Freeform: Shape 2253">
                <a:extLst>
                  <a:ext uri="{FF2B5EF4-FFF2-40B4-BE49-F238E27FC236}">
                    <a16:creationId xmlns:a16="http://schemas.microsoft.com/office/drawing/2014/main" id="{3ABD1A09-ADF2-DB2B-9E2C-0FFFE5E1A0BF}"/>
                  </a:ext>
                </a:extLst>
              </p:cNvPr>
              <p:cNvSpPr/>
              <p:nvPr/>
            </p:nvSpPr>
            <p:spPr>
              <a:xfrm>
                <a:off x="4818183" y="4805363"/>
                <a:ext cx="9525" cy="28575"/>
              </a:xfrm>
              <a:custGeom>
                <a:avLst/>
                <a:gdLst>
                  <a:gd name="connsiteX0" fmla="*/ 0 w 0"/>
                  <a:gd name="connsiteY0" fmla="*/ 0 h 28575"/>
                  <a:gd name="connsiteX1" fmla="*/ 0 w 0"/>
                  <a:gd name="connsiteY1" fmla="*/ 28575 h 28575"/>
                </a:gdLst>
                <a:ahLst/>
                <a:cxnLst>
                  <a:cxn ang="0">
                    <a:pos x="connsiteX0" y="connsiteY0"/>
                  </a:cxn>
                  <a:cxn ang="0">
                    <a:pos x="connsiteX1" y="connsiteY1"/>
                  </a:cxn>
                </a:cxnLst>
                <a:rect l="l" t="t" r="r" b="b"/>
                <a:pathLst>
                  <a:path h="28575">
                    <a:moveTo>
                      <a:pt x="0" y="0"/>
                    </a:moveTo>
                    <a:lnTo>
                      <a:pt x="0" y="28575"/>
                    </a:lnTo>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334" name="Freeform: Shape 2047">
                <a:extLst>
                  <a:ext uri="{FF2B5EF4-FFF2-40B4-BE49-F238E27FC236}">
                    <a16:creationId xmlns:a16="http://schemas.microsoft.com/office/drawing/2014/main" id="{6A6DE2E3-BC6D-CFC9-FB0E-0911BE0C623B}"/>
                  </a:ext>
                </a:extLst>
              </p:cNvPr>
              <p:cNvSpPr/>
              <p:nvPr/>
            </p:nvSpPr>
            <p:spPr>
              <a:xfrm>
                <a:off x="4737221" y="4743451"/>
                <a:ext cx="161925" cy="133350"/>
              </a:xfrm>
              <a:custGeom>
                <a:avLst/>
                <a:gdLst>
                  <a:gd name="connsiteX0" fmla="*/ 0 w 161925"/>
                  <a:gd name="connsiteY0" fmla="*/ 9525 h 133350"/>
                  <a:gd name="connsiteX1" fmla="*/ 9525 w 161925"/>
                  <a:gd name="connsiteY1" fmla="*/ 0 h 133350"/>
                  <a:gd name="connsiteX2" fmla="*/ 152400 w 161925"/>
                  <a:gd name="connsiteY2" fmla="*/ 0 h 133350"/>
                  <a:gd name="connsiteX3" fmla="*/ 161925 w 161925"/>
                  <a:gd name="connsiteY3" fmla="*/ 9525 h 133350"/>
                  <a:gd name="connsiteX4" fmla="*/ 161925 w 161925"/>
                  <a:gd name="connsiteY4" fmla="*/ 123825 h 133350"/>
                  <a:gd name="connsiteX5" fmla="*/ 152400 w 161925"/>
                  <a:gd name="connsiteY5" fmla="*/ 133350 h 133350"/>
                  <a:gd name="connsiteX6" fmla="*/ 9525 w 161925"/>
                  <a:gd name="connsiteY6" fmla="*/ 133350 h 133350"/>
                  <a:gd name="connsiteX7" fmla="*/ 0 w 161925"/>
                  <a:gd name="connsiteY7" fmla="*/ 123825 h 133350"/>
                  <a:gd name="connsiteX8" fmla="*/ 0 w 161925"/>
                  <a:gd name="connsiteY8" fmla="*/ 9525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925" h="133350">
                    <a:moveTo>
                      <a:pt x="0" y="9525"/>
                    </a:moveTo>
                    <a:cubicBezTo>
                      <a:pt x="0" y="4286"/>
                      <a:pt x="4286" y="0"/>
                      <a:pt x="9525" y="0"/>
                    </a:cubicBezTo>
                    <a:lnTo>
                      <a:pt x="152400" y="0"/>
                    </a:lnTo>
                    <a:cubicBezTo>
                      <a:pt x="157639" y="0"/>
                      <a:pt x="161925" y="4286"/>
                      <a:pt x="161925" y="9525"/>
                    </a:cubicBezTo>
                    <a:lnTo>
                      <a:pt x="161925" y="123825"/>
                    </a:lnTo>
                    <a:cubicBezTo>
                      <a:pt x="161925" y="129064"/>
                      <a:pt x="157639" y="133350"/>
                      <a:pt x="152400" y="133350"/>
                    </a:cubicBezTo>
                    <a:lnTo>
                      <a:pt x="9525" y="133350"/>
                    </a:lnTo>
                    <a:cubicBezTo>
                      <a:pt x="4286" y="133350"/>
                      <a:pt x="0" y="129064"/>
                      <a:pt x="0" y="123825"/>
                    </a:cubicBezTo>
                    <a:lnTo>
                      <a:pt x="0" y="9525"/>
                    </a:lnTo>
                    <a:close/>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335" name="Freeform: Shape 2048">
                <a:extLst>
                  <a:ext uri="{FF2B5EF4-FFF2-40B4-BE49-F238E27FC236}">
                    <a16:creationId xmlns:a16="http://schemas.microsoft.com/office/drawing/2014/main" id="{D3C2A0FF-837D-68C9-F00E-0DCB1A57A253}"/>
                  </a:ext>
                </a:extLst>
              </p:cNvPr>
              <p:cNvSpPr/>
              <p:nvPr/>
            </p:nvSpPr>
            <p:spPr>
              <a:xfrm>
                <a:off x="4765796" y="4657726"/>
                <a:ext cx="104775" cy="85725"/>
              </a:xfrm>
              <a:custGeom>
                <a:avLst/>
                <a:gdLst>
                  <a:gd name="connsiteX0" fmla="*/ 0 w 104775"/>
                  <a:gd name="connsiteY0" fmla="*/ 52388 h 85725"/>
                  <a:gd name="connsiteX1" fmla="*/ 52388 w 104775"/>
                  <a:gd name="connsiteY1" fmla="*/ 0 h 85725"/>
                  <a:gd name="connsiteX2" fmla="*/ 104775 w 104775"/>
                  <a:gd name="connsiteY2" fmla="*/ 52388 h 85725"/>
                  <a:gd name="connsiteX3" fmla="*/ 104775 w 104775"/>
                  <a:gd name="connsiteY3" fmla="*/ 85725 h 85725"/>
                  <a:gd name="connsiteX4" fmla="*/ 0 w 104775"/>
                  <a:gd name="connsiteY4" fmla="*/ 85725 h 85725"/>
                  <a:gd name="connsiteX5" fmla="*/ 0 w 104775"/>
                  <a:gd name="connsiteY5" fmla="*/ 52388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 h="85725">
                    <a:moveTo>
                      <a:pt x="0" y="52388"/>
                    </a:moveTo>
                    <a:cubicBezTo>
                      <a:pt x="0" y="23432"/>
                      <a:pt x="23431" y="0"/>
                      <a:pt x="52388" y="0"/>
                    </a:cubicBezTo>
                    <a:cubicBezTo>
                      <a:pt x="81343" y="0"/>
                      <a:pt x="104775" y="23432"/>
                      <a:pt x="104775" y="52388"/>
                    </a:cubicBezTo>
                    <a:lnTo>
                      <a:pt x="104775" y="85725"/>
                    </a:lnTo>
                    <a:lnTo>
                      <a:pt x="0" y="85725"/>
                    </a:lnTo>
                    <a:lnTo>
                      <a:pt x="0" y="52388"/>
                    </a:lnTo>
                    <a:close/>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grpSp>
        <p:sp>
          <p:nvSpPr>
            <p:cNvPr id="340" name="Rectangle 339">
              <a:extLst>
                <a:ext uri="{FF2B5EF4-FFF2-40B4-BE49-F238E27FC236}">
                  <a16:creationId xmlns:a16="http://schemas.microsoft.com/office/drawing/2014/main" id="{2D0D4C87-65B5-452E-645C-FC9480979807}"/>
                </a:ext>
              </a:extLst>
            </p:cNvPr>
            <p:cNvSpPr/>
            <p:nvPr/>
          </p:nvSpPr>
          <p:spPr>
            <a:xfrm>
              <a:off x="7270342" y="3395273"/>
              <a:ext cx="1416078" cy="421430"/>
            </a:xfrm>
            <a:prstGeom prst="rect">
              <a:avLst/>
            </a:prstGeom>
            <a:noFill/>
            <a:ln w="15875" cap="flat" cmpd="sng" algn="ctr">
              <a:noFill/>
              <a:prstDash val="solid"/>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t>M365 Migration</a:t>
              </a:r>
            </a:p>
          </p:txBody>
        </p:sp>
      </p:grpSp>
      <p:grpSp>
        <p:nvGrpSpPr>
          <p:cNvPr id="343" name="Group 342">
            <a:extLst>
              <a:ext uri="{FF2B5EF4-FFF2-40B4-BE49-F238E27FC236}">
                <a16:creationId xmlns:a16="http://schemas.microsoft.com/office/drawing/2014/main" id="{DC73651E-596B-5C80-6C60-95F3C353C7CF}"/>
              </a:ext>
            </a:extLst>
          </p:cNvPr>
          <p:cNvGrpSpPr/>
          <p:nvPr/>
        </p:nvGrpSpPr>
        <p:grpSpPr>
          <a:xfrm>
            <a:off x="5146979" y="1729415"/>
            <a:ext cx="1597712" cy="3691130"/>
            <a:chOff x="6642054" y="3789472"/>
            <a:chExt cx="2488271" cy="4005087"/>
          </a:xfrm>
        </p:grpSpPr>
        <p:sp>
          <p:nvSpPr>
            <p:cNvPr id="357" name="Rectangle: Rounded Corners 356">
              <a:extLst>
                <a:ext uri="{FF2B5EF4-FFF2-40B4-BE49-F238E27FC236}">
                  <a16:creationId xmlns:a16="http://schemas.microsoft.com/office/drawing/2014/main" id="{98298E06-9E24-DDBB-C363-9FC67E23548F}"/>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sp>
          <p:nvSpPr>
            <p:cNvPr id="358" name="Rectangle: Rounded Corners 357">
              <a:extLst>
                <a:ext uri="{FF2B5EF4-FFF2-40B4-BE49-F238E27FC236}">
                  <a16:creationId xmlns:a16="http://schemas.microsoft.com/office/drawing/2014/main" id="{4FD74868-EA63-BC85-9427-D9BFADBA8066}"/>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grpSp>
      <p:grpSp>
        <p:nvGrpSpPr>
          <p:cNvPr id="344" name="Group 135">
            <a:extLst>
              <a:ext uri="{FF2B5EF4-FFF2-40B4-BE49-F238E27FC236}">
                <a16:creationId xmlns:a16="http://schemas.microsoft.com/office/drawing/2014/main" id="{AD156722-FB76-BD69-A1FE-DDD4A4196D7D}"/>
              </a:ext>
            </a:extLst>
          </p:cNvPr>
          <p:cNvGrpSpPr/>
          <p:nvPr/>
        </p:nvGrpSpPr>
        <p:grpSpPr>
          <a:xfrm>
            <a:off x="5604888" y="1234628"/>
            <a:ext cx="681894" cy="681892"/>
            <a:chOff x="9871092" y="1155657"/>
            <a:chExt cx="1119116" cy="1119112"/>
          </a:xfrm>
        </p:grpSpPr>
        <p:sp>
          <p:nvSpPr>
            <p:cNvPr id="355" name="Oval 354">
              <a:extLst>
                <a:ext uri="{FF2B5EF4-FFF2-40B4-BE49-F238E27FC236}">
                  <a16:creationId xmlns:a16="http://schemas.microsoft.com/office/drawing/2014/main" id="{458FBE0B-30D4-D4EA-6C33-918C85E42202}"/>
                </a:ext>
              </a:extLst>
            </p:cNvPr>
            <p:cNvSpPr/>
            <p:nvPr/>
          </p:nvSpPr>
          <p:spPr>
            <a:xfrm>
              <a:off x="9871092" y="1155657"/>
              <a:ext cx="1119116" cy="1119112"/>
            </a:xfrm>
            <a:prstGeom prst="ellipse">
              <a:avLst/>
            </a:prstGeom>
            <a:gradFill>
              <a:gsLst>
                <a:gs pos="0">
                  <a:srgbClr val="CCD814"/>
                </a:gs>
                <a:gs pos="100000">
                  <a:srgbClr val="08BED5"/>
                </a:gs>
              </a:gsLst>
              <a:lin ang="0" scaled="1"/>
            </a:gra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ea typeface="+mn-ea"/>
                <a:cs typeface="Arial" panose="020B0604020202020204" pitchFamily="34" charset="0"/>
                <a:sym typeface="TWK Everett" panose="020B0204000000000000" pitchFamily="34" charset="0"/>
              </a:endParaRPr>
            </a:p>
          </p:txBody>
        </p:sp>
        <p:sp>
          <p:nvSpPr>
            <p:cNvPr id="356" name="Rectangle: Rounded Corners 165">
              <a:extLst>
                <a:ext uri="{FF2B5EF4-FFF2-40B4-BE49-F238E27FC236}">
                  <a16:creationId xmlns:a16="http://schemas.microsoft.com/office/drawing/2014/main" id="{2923C774-1863-758E-5055-5026C316E8FC}"/>
                </a:ext>
              </a:extLst>
            </p:cNvPr>
            <p:cNvSpPr/>
            <p:nvPr/>
          </p:nvSpPr>
          <p:spPr>
            <a:xfrm>
              <a:off x="9936599" y="1218864"/>
              <a:ext cx="988102" cy="988102"/>
            </a:xfrm>
            <a:prstGeom prst="ellipse">
              <a:avLst/>
            </a:prstGeom>
            <a:solidFill>
              <a:srgbClr val="FFFFFF"/>
            </a:solidFill>
            <a:ln w="15875" cap="flat" cmpd="sng" algn="ctr">
              <a:noFill/>
              <a:prstDash val="solid"/>
            </a:ln>
            <a:effectLst>
              <a:outerShdw blurRad="63500" sx="102000" sy="102000" algn="c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grpSp>
      <p:sp>
        <p:nvSpPr>
          <p:cNvPr id="345" name="Title 1">
            <a:extLst>
              <a:ext uri="{FF2B5EF4-FFF2-40B4-BE49-F238E27FC236}">
                <a16:creationId xmlns:a16="http://schemas.microsoft.com/office/drawing/2014/main" id="{2677B681-8D6E-D70A-2BEB-53857A526C1E}"/>
              </a:ext>
            </a:extLst>
          </p:cNvPr>
          <p:cNvSpPr txBox="1">
            <a:spLocks/>
          </p:cNvSpPr>
          <p:nvPr/>
        </p:nvSpPr>
        <p:spPr>
          <a:xfrm>
            <a:off x="5444692" y="2016144"/>
            <a:ext cx="1002286" cy="359577"/>
          </a:xfrm>
          <a:prstGeom prst="rect">
            <a:avLst/>
          </a:prstGeom>
        </p:spPr>
        <p:txBody>
          <a:bodyPr vert="horz" lIns="0" tIns="0" rIns="0" bIns="0" rtlCol="0" anchor="t">
            <a:noAutofit/>
          </a:bodyPr>
          <a:lstStyle>
            <a:defPPr>
              <a:defRPr lang="en-US"/>
            </a:defPPr>
            <a:lvl1pPr marR="0" lvl="0" indent="0" algn="ctr" fontAlgn="auto">
              <a:lnSpc>
                <a:spcPct val="100000"/>
              </a:lnSpc>
              <a:spcBef>
                <a:spcPct val="0"/>
              </a:spcBef>
              <a:spcAft>
                <a:spcPts val="0"/>
              </a:spcAft>
              <a:buClrTx/>
              <a:buSzTx/>
              <a:buFontTx/>
              <a:buNone/>
              <a:tabLst/>
              <a:defRPr kumimoji="0" sz="1200" b="1" i="0" u="none" strike="noStrike" cap="none" spc="0" normalizeH="0" baseline="0">
                <a:ln>
                  <a:noFill/>
                </a:ln>
                <a:solidFill>
                  <a:schemeClr val="bg2"/>
                </a:solidFill>
                <a:effectLst/>
                <a:uLnTx/>
                <a:uFillTx/>
                <a:latin typeface="TWK Everett" panose="020B0204000000000000" pitchFamily="34" charset="0"/>
                <a:ea typeface="+mj-ea"/>
                <a:cs typeface="+mj-cs"/>
              </a:defRPr>
            </a:lvl1pPr>
          </a:lstStyle>
          <a:p>
            <a:pPr>
              <a:defRPr/>
            </a:pPr>
            <a:r>
              <a:rPr lang="en-US" sz="1400">
                <a:solidFill>
                  <a:srgbClr val="003030"/>
                </a:solidFill>
                <a:latin typeface="+mn-lt"/>
                <a:cs typeface="Arial" panose="020B0604020202020204" pitchFamily="34" charset="0"/>
              </a:rPr>
              <a:t>Azure</a:t>
            </a:r>
          </a:p>
        </p:txBody>
      </p:sp>
      <p:sp>
        <p:nvSpPr>
          <p:cNvPr id="346" name="Rectangle 345">
            <a:extLst>
              <a:ext uri="{FF2B5EF4-FFF2-40B4-BE49-F238E27FC236}">
                <a16:creationId xmlns:a16="http://schemas.microsoft.com/office/drawing/2014/main" id="{807B0A35-2ACA-4FFC-ECAA-CD5BB4F84E0C}"/>
              </a:ext>
            </a:extLst>
          </p:cNvPr>
          <p:cNvSpPr/>
          <p:nvPr/>
        </p:nvSpPr>
        <p:spPr>
          <a:xfrm>
            <a:off x="5200661" y="2571301"/>
            <a:ext cx="1490349" cy="247522"/>
          </a:xfrm>
          <a:prstGeom prst="rect">
            <a:avLst/>
          </a:prstGeom>
          <a:no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t>Microsoft Cloud Migration - AMM</a:t>
            </a:r>
          </a:p>
        </p:txBody>
      </p:sp>
      <p:sp>
        <p:nvSpPr>
          <p:cNvPr id="347" name="Rectangle 346">
            <a:extLst>
              <a:ext uri="{FF2B5EF4-FFF2-40B4-BE49-F238E27FC236}">
                <a16:creationId xmlns:a16="http://schemas.microsoft.com/office/drawing/2014/main" id="{0F7BE7BC-3F81-DB73-9D3D-0798A132056B}"/>
              </a:ext>
            </a:extLst>
          </p:cNvPr>
          <p:cNvSpPr/>
          <p:nvPr/>
        </p:nvSpPr>
        <p:spPr>
          <a:xfrm>
            <a:off x="5200661" y="3034906"/>
            <a:ext cx="1490349" cy="315726"/>
          </a:xfrm>
          <a:prstGeom prst="rect">
            <a:avLst/>
          </a:prstGeom>
          <a:no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t>Azure App Modernisation</a:t>
            </a:r>
          </a:p>
        </p:txBody>
      </p:sp>
      <p:sp>
        <p:nvSpPr>
          <p:cNvPr id="348" name="Rectangle 347">
            <a:extLst>
              <a:ext uri="{FF2B5EF4-FFF2-40B4-BE49-F238E27FC236}">
                <a16:creationId xmlns:a16="http://schemas.microsoft.com/office/drawing/2014/main" id="{B78A2C51-D6C1-294E-620A-1380355C6BC7}"/>
              </a:ext>
            </a:extLst>
          </p:cNvPr>
          <p:cNvSpPr/>
          <p:nvPr/>
        </p:nvSpPr>
        <p:spPr>
          <a:xfrm>
            <a:off x="5165274" y="3590330"/>
            <a:ext cx="1490349" cy="353706"/>
          </a:xfrm>
          <a:prstGeom prst="rect">
            <a:avLst/>
          </a:prstGeom>
          <a:no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t>Data, AI &amp; Applications Professional Services</a:t>
            </a:r>
          </a:p>
        </p:txBody>
      </p:sp>
      <p:sp>
        <p:nvSpPr>
          <p:cNvPr id="349" name="Rectangle 348">
            <a:extLst>
              <a:ext uri="{FF2B5EF4-FFF2-40B4-BE49-F238E27FC236}">
                <a16:creationId xmlns:a16="http://schemas.microsoft.com/office/drawing/2014/main" id="{230E00BD-4460-A3E6-5F82-89FC5391B2D3}"/>
              </a:ext>
            </a:extLst>
          </p:cNvPr>
          <p:cNvSpPr/>
          <p:nvPr/>
        </p:nvSpPr>
        <p:spPr>
          <a:xfrm>
            <a:off x="5200661" y="4394370"/>
            <a:ext cx="1490349" cy="219029"/>
          </a:xfrm>
          <a:prstGeom prst="rect">
            <a:avLst/>
          </a:prstGeom>
          <a:noFill/>
          <a:ln w="15875" cap="flat" cmpd="sng" algn="ctr">
            <a:noFill/>
            <a:prstDash val="solid"/>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GB" sz="1050" kern="0">
                <a:solidFill>
                  <a:srgbClr val="003030"/>
                </a:solidFill>
                <a:cs typeface="Arial"/>
              </a:rPr>
              <a:t>Database</a:t>
            </a:r>
            <a:r>
              <a:rPr kumimoji="0" lang="en-GB" sz="1050" b="0" i="0" u="none" strike="noStrike" kern="0" cap="none" spc="0" normalizeH="0" baseline="0" noProof="0">
                <a:ln>
                  <a:noFill/>
                </a:ln>
                <a:solidFill>
                  <a:srgbClr val="003030"/>
                </a:solidFill>
                <a:effectLst/>
                <a:uLnTx/>
                <a:uFillTx/>
                <a:ea typeface="+mn-ea"/>
                <a:cs typeface="Arial"/>
              </a:rPr>
              <a:t>, Server &amp; Storage Management</a:t>
            </a:r>
          </a:p>
        </p:txBody>
      </p:sp>
      <p:sp>
        <p:nvSpPr>
          <p:cNvPr id="350" name="Rectangle 349">
            <a:extLst>
              <a:ext uri="{FF2B5EF4-FFF2-40B4-BE49-F238E27FC236}">
                <a16:creationId xmlns:a16="http://schemas.microsoft.com/office/drawing/2014/main" id="{1AB72E0C-EAA5-421C-478A-FA7BDAB09451}"/>
              </a:ext>
            </a:extLst>
          </p:cNvPr>
          <p:cNvSpPr/>
          <p:nvPr/>
        </p:nvSpPr>
        <p:spPr>
          <a:xfrm>
            <a:off x="5200661" y="4889050"/>
            <a:ext cx="1490349" cy="313091"/>
          </a:xfrm>
          <a:prstGeom prst="rect">
            <a:avLst/>
          </a:prstGeom>
          <a:no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t>EA to CSP migration</a:t>
            </a:r>
          </a:p>
        </p:txBody>
      </p:sp>
      <p:grpSp>
        <p:nvGrpSpPr>
          <p:cNvPr id="351" name="Group 350">
            <a:extLst>
              <a:ext uri="{FF2B5EF4-FFF2-40B4-BE49-F238E27FC236}">
                <a16:creationId xmlns:a16="http://schemas.microsoft.com/office/drawing/2014/main" id="{A207C582-80C5-87FD-12F1-06899F76B408}"/>
              </a:ext>
            </a:extLst>
          </p:cNvPr>
          <p:cNvGrpSpPr/>
          <p:nvPr/>
        </p:nvGrpSpPr>
        <p:grpSpPr>
          <a:xfrm>
            <a:off x="5769205" y="1407048"/>
            <a:ext cx="353259" cy="337053"/>
            <a:chOff x="1792247" y="3309356"/>
            <a:chExt cx="209550" cy="199937"/>
          </a:xfrm>
        </p:grpSpPr>
        <p:sp>
          <p:nvSpPr>
            <p:cNvPr id="352" name="Freeform: Shape 2244">
              <a:extLst>
                <a:ext uri="{FF2B5EF4-FFF2-40B4-BE49-F238E27FC236}">
                  <a16:creationId xmlns:a16="http://schemas.microsoft.com/office/drawing/2014/main" id="{1B85F558-07C9-338D-8C92-5638FF0E4771}"/>
                </a:ext>
              </a:extLst>
            </p:cNvPr>
            <p:cNvSpPr/>
            <p:nvPr/>
          </p:nvSpPr>
          <p:spPr>
            <a:xfrm>
              <a:off x="1792247" y="3309356"/>
              <a:ext cx="209550" cy="114300"/>
            </a:xfrm>
            <a:custGeom>
              <a:avLst/>
              <a:gdLst>
                <a:gd name="connsiteX0" fmla="*/ 185873 w 209550"/>
                <a:gd name="connsiteY0" fmla="*/ 118117 h 114300"/>
                <a:gd name="connsiteX1" fmla="*/ 209686 w 209550"/>
                <a:gd name="connsiteY1" fmla="*/ 79540 h 114300"/>
                <a:gd name="connsiteX2" fmla="*/ 195493 w 209550"/>
                <a:gd name="connsiteY2" fmla="*/ 47441 h 114300"/>
                <a:gd name="connsiteX3" fmla="*/ 162537 w 209550"/>
                <a:gd name="connsiteY3" fmla="*/ 35440 h 114300"/>
                <a:gd name="connsiteX4" fmla="*/ 104911 w 209550"/>
                <a:gd name="connsiteY4" fmla="*/ 7 h 114300"/>
                <a:gd name="connsiteX5" fmla="*/ 41284 w 209550"/>
                <a:gd name="connsiteY5" fmla="*/ 58204 h 114300"/>
                <a:gd name="connsiteX6" fmla="*/ 12994 w 209550"/>
                <a:gd name="connsiteY6" fmla="*/ 64681 h 114300"/>
                <a:gd name="connsiteX7" fmla="*/ 40 w 209550"/>
                <a:gd name="connsiteY7" fmla="*/ 90685 h 114300"/>
                <a:gd name="connsiteX8" fmla="*/ 23853 w 209550"/>
                <a:gd name="connsiteY8" fmla="*/ 12192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550" h="114300">
                  <a:moveTo>
                    <a:pt x="185873" y="118117"/>
                  </a:moveTo>
                  <a:cubicBezTo>
                    <a:pt x="200827" y="111163"/>
                    <a:pt x="210162" y="96019"/>
                    <a:pt x="209686" y="79540"/>
                  </a:cubicBezTo>
                  <a:cubicBezTo>
                    <a:pt x="209495" y="67348"/>
                    <a:pt x="204352" y="55728"/>
                    <a:pt x="195493" y="47441"/>
                  </a:cubicBezTo>
                  <a:cubicBezTo>
                    <a:pt x="186635" y="39154"/>
                    <a:pt x="174729" y="34773"/>
                    <a:pt x="162537" y="35440"/>
                  </a:cubicBezTo>
                  <a:cubicBezTo>
                    <a:pt x="151678" y="13627"/>
                    <a:pt x="129295" y="-184"/>
                    <a:pt x="104911" y="7"/>
                  </a:cubicBezTo>
                  <a:cubicBezTo>
                    <a:pt x="71668" y="-470"/>
                    <a:pt x="43855" y="25057"/>
                    <a:pt x="41284" y="58204"/>
                  </a:cubicBezTo>
                  <a:cubicBezTo>
                    <a:pt x="31378" y="56014"/>
                    <a:pt x="20995" y="58395"/>
                    <a:pt x="12994" y="64681"/>
                  </a:cubicBezTo>
                  <a:cubicBezTo>
                    <a:pt x="4993" y="70968"/>
                    <a:pt x="231" y="80493"/>
                    <a:pt x="40" y="90685"/>
                  </a:cubicBezTo>
                  <a:cubicBezTo>
                    <a:pt x="-722" y="105544"/>
                    <a:pt x="9375" y="118783"/>
                    <a:pt x="23853" y="121927"/>
                  </a:cubicBezTo>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353" name="Freeform: Shape 2245">
              <a:extLst>
                <a:ext uri="{FF2B5EF4-FFF2-40B4-BE49-F238E27FC236}">
                  <a16:creationId xmlns:a16="http://schemas.microsoft.com/office/drawing/2014/main" id="{828C1673-0FE7-4A0A-3159-5AE3E33C784C}"/>
                </a:ext>
              </a:extLst>
            </p:cNvPr>
            <p:cNvSpPr/>
            <p:nvPr/>
          </p:nvSpPr>
          <p:spPr>
            <a:xfrm>
              <a:off x="1840008" y="3394993"/>
              <a:ext cx="114300" cy="114300"/>
            </a:xfrm>
            <a:custGeom>
              <a:avLst/>
              <a:gdLst>
                <a:gd name="connsiteX0" fmla="*/ 57150 w 114300"/>
                <a:gd name="connsiteY0" fmla="*/ 114300 h 114300"/>
                <a:gd name="connsiteX1" fmla="*/ 114300 w 114300"/>
                <a:gd name="connsiteY1" fmla="*/ 57150 h 114300"/>
                <a:gd name="connsiteX2" fmla="*/ 57150 w 114300"/>
                <a:gd name="connsiteY2" fmla="*/ 0 h 114300"/>
                <a:gd name="connsiteX3" fmla="*/ 0 w 114300"/>
                <a:gd name="connsiteY3" fmla="*/ 57150 h 114300"/>
                <a:gd name="connsiteX4" fmla="*/ 57150 w 114300"/>
                <a:gd name="connsiteY4" fmla="*/ 11430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57150" y="114300"/>
                  </a:moveTo>
                  <a:cubicBezTo>
                    <a:pt x="88678" y="114300"/>
                    <a:pt x="114300" y="88678"/>
                    <a:pt x="114300" y="57150"/>
                  </a:cubicBezTo>
                  <a:cubicBezTo>
                    <a:pt x="114300" y="25622"/>
                    <a:pt x="88678" y="0"/>
                    <a:pt x="57150" y="0"/>
                  </a:cubicBezTo>
                  <a:cubicBezTo>
                    <a:pt x="25622" y="0"/>
                    <a:pt x="0" y="25622"/>
                    <a:pt x="0" y="57150"/>
                  </a:cubicBezTo>
                  <a:cubicBezTo>
                    <a:pt x="0" y="88678"/>
                    <a:pt x="25622" y="114300"/>
                    <a:pt x="57150" y="114300"/>
                  </a:cubicBezTo>
                  <a:close/>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sp>
          <p:nvSpPr>
            <p:cNvPr id="354" name="Freeform: Shape 2246">
              <a:extLst>
                <a:ext uri="{FF2B5EF4-FFF2-40B4-BE49-F238E27FC236}">
                  <a16:creationId xmlns:a16="http://schemas.microsoft.com/office/drawing/2014/main" id="{03D02FC0-DE82-D638-A89C-BBFC29076593}"/>
                </a:ext>
              </a:extLst>
            </p:cNvPr>
            <p:cNvSpPr/>
            <p:nvPr/>
          </p:nvSpPr>
          <p:spPr>
            <a:xfrm>
              <a:off x="1869916" y="3435569"/>
              <a:ext cx="47625" cy="38100"/>
            </a:xfrm>
            <a:custGeom>
              <a:avLst/>
              <a:gdLst>
                <a:gd name="connsiteX0" fmla="*/ 52673 w 47625"/>
                <a:gd name="connsiteY0" fmla="*/ 0 h 38100"/>
                <a:gd name="connsiteX1" fmla="*/ 25051 w 47625"/>
                <a:gd name="connsiteY1" fmla="*/ 36862 h 38100"/>
                <a:gd name="connsiteX2" fmla="*/ 19812 w 47625"/>
                <a:gd name="connsiteY2" fmla="*/ 39719 h 38100"/>
                <a:gd name="connsiteX3" fmla="*/ 14288 w 47625"/>
                <a:gd name="connsiteY3" fmla="*/ 37624 h 38100"/>
                <a:gd name="connsiteX4" fmla="*/ 0 w 47625"/>
                <a:gd name="connsiteY4" fmla="*/ 2333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38100">
                  <a:moveTo>
                    <a:pt x="52673" y="0"/>
                  </a:moveTo>
                  <a:lnTo>
                    <a:pt x="25051" y="36862"/>
                  </a:lnTo>
                  <a:cubicBezTo>
                    <a:pt x="23813" y="38481"/>
                    <a:pt x="21908" y="39529"/>
                    <a:pt x="19812" y="39719"/>
                  </a:cubicBezTo>
                  <a:cubicBezTo>
                    <a:pt x="17717" y="39910"/>
                    <a:pt x="15716" y="39148"/>
                    <a:pt x="14288" y="37624"/>
                  </a:cubicBezTo>
                  <a:lnTo>
                    <a:pt x="0" y="23336"/>
                  </a:lnTo>
                </a:path>
              </a:pathLst>
            </a:custGeom>
            <a:noFill/>
            <a:ln w="12700" cap="rnd">
              <a:solidFill>
                <a:srgbClr val="888B8D"/>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cs typeface="Arial" panose="020B0604020202020204" pitchFamily="34" charset="0"/>
              </a:endParaRPr>
            </a:p>
          </p:txBody>
        </p:sp>
      </p:grpSp>
      <p:sp>
        <p:nvSpPr>
          <p:cNvPr id="305" name="Rectangle 304">
            <a:extLst>
              <a:ext uri="{FF2B5EF4-FFF2-40B4-BE49-F238E27FC236}">
                <a16:creationId xmlns:a16="http://schemas.microsoft.com/office/drawing/2014/main" id="{BCCC307D-73A3-7064-7B53-02A6FEEC6F12}"/>
              </a:ext>
            </a:extLst>
          </p:cNvPr>
          <p:cNvSpPr/>
          <p:nvPr/>
        </p:nvSpPr>
        <p:spPr>
          <a:xfrm>
            <a:off x="3417229" y="3419671"/>
            <a:ext cx="1714662" cy="349002"/>
          </a:xfrm>
          <a:prstGeom prst="rect">
            <a:avLst/>
          </a:prstGeom>
          <a:no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t>Workload modernization (PaaS)</a:t>
            </a:r>
          </a:p>
        </p:txBody>
      </p:sp>
      <p:sp>
        <p:nvSpPr>
          <p:cNvPr id="361" name="Rectangle 360">
            <a:extLst>
              <a:ext uri="{FF2B5EF4-FFF2-40B4-BE49-F238E27FC236}">
                <a16:creationId xmlns:a16="http://schemas.microsoft.com/office/drawing/2014/main" id="{F05EFA10-B351-9F84-E5E8-2E86DAD5422D}"/>
              </a:ext>
            </a:extLst>
          </p:cNvPr>
          <p:cNvSpPr/>
          <p:nvPr/>
        </p:nvSpPr>
        <p:spPr>
          <a:xfrm>
            <a:off x="6903597" y="3974744"/>
            <a:ext cx="1490349" cy="405852"/>
          </a:xfrm>
          <a:prstGeom prst="rect">
            <a:avLst/>
          </a:prstGeom>
          <a:no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0" i="0" u="none" strike="noStrike" kern="0" cap="none" spc="0" normalizeH="0" baseline="0" noProof="0">
                <a:ln>
                  <a:noFill/>
                </a:ln>
                <a:solidFill>
                  <a:srgbClr val="003030"/>
                </a:solidFill>
                <a:effectLst/>
                <a:uLnTx/>
                <a:uFillTx/>
                <a:ea typeface="+mn-ea"/>
                <a:cs typeface="Arial" panose="020B0604020202020204" pitchFamily="34" charset="0"/>
              </a:rPr>
              <a:t>Business Central Unbox</a:t>
            </a:r>
          </a:p>
        </p:txBody>
      </p:sp>
      <p:sp>
        <p:nvSpPr>
          <p:cNvPr id="362" name="Rectangle 361">
            <a:extLst>
              <a:ext uri="{FF2B5EF4-FFF2-40B4-BE49-F238E27FC236}">
                <a16:creationId xmlns:a16="http://schemas.microsoft.com/office/drawing/2014/main" id="{4B501C67-5C48-8A33-0F55-D8459BD4A390}"/>
              </a:ext>
            </a:extLst>
          </p:cNvPr>
          <p:cNvSpPr/>
          <p:nvPr/>
        </p:nvSpPr>
        <p:spPr>
          <a:xfrm>
            <a:off x="10526587" y="3199691"/>
            <a:ext cx="1416078" cy="679039"/>
          </a:xfrm>
          <a:prstGeom prst="rect">
            <a:avLst/>
          </a:prstGeom>
          <a:noFill/>
          <a:ln w="15875" cap="flat" cmpd="sng" algn="ctr">
            <a:noFill/>
            <a:prstDash val="solid"/>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050" b="0" i="0" u="none" strike="noStrike" kern="0" cap="none" spc="0" normalizeH="0" baseline="0" noProof="0">
              <a:ln>
                <a:noFill/>
              </a:ln>
              <a:solidFill>
                <a:srgbClr val="003030"/>
              </a:solidFill>
              <a:effectLst/>
              <a:uLnTx/>
              <a:uFillTx/>
              <a:ea typeface="+mn-ea"/>
              <a:cs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GB" sz="1100" kern="0">
                <a:solidFill>
                  <a:srgbClr val="003030"/>
                </a:solidFill>
                <a:cs typeface="Arial" panose="020B0604020202020204" pitchFamily="34" charset="0"/>
              </a:rPr>
              <a:t>Cybersecurity Assessment Service</a:t>
            </a:r>
          </a:p>
        </p:txBody>
      </p:sp>
      <p:sp>
        <p:nvSpPr>
          <p:cNvPr id="364" name="TextBox 363">
            <a:extLst>
              <a:ext uri="{FF2B5EF4-FFF2-40B4-BE49-F238E27FC236}">
                <a16:creationId xmlns:a16="http://schemas.microsoft.com/office/drawing/2014/main" id="{6630C7DF-8C5D-6FC4-A279-1E1AA71B7927}"/>
              </a:ext>
            </a:extLst>
          </p:cNvPr>
          <p:cNvSpPr txBox="1"/>
          <p:nvPr/>
        </p:nvSpPr>
        <p:spPr>
          <a:xfrm>
            <a:off x="10652550" y="3773592"/>
            <a:ext cx="1395164" cy="692497"/>
          </a:xfrm>
          <a:prstGeom prst="rect">
            <a:avLst/>
          </a:prstGeom>
          <a:noFill/>
        </p:spPr>
        <p:txBody>
          <a:bodyPr wrap="square">
            <a:spAutoFit/>
          </a:bodyPr>
          <a:lstStyle/>
          <a:p>
            <a:endParaRPr lang="en-US"/>
          </a:p>
          <a:p>
            <a:r>
              <a:rPr lang="en-US" sz="1050" kern="0">
                <a:solidFill>
                  <a:srgbClr val="003030"/>
                </a:solidFill>
                <a:cs typeface="Arial" panose="020B0604020202020204" pitchFamily="34" charset="0"/>
              </a:rPr>
              <a:t>Data Protection and Governance</a:t>
            </a:r>
          </a:p>
        </p:txBody>
      </p:sp>
      <p:pic>
        <p:nvPicPr>
          <p:cNvPr id="365" name="Picture 4">
            <a:extLst>
              <a:ext uri="{FF2B5EF4-FFF2-40B4-BE49-F238E27FC236}">
                <a16:creationId xmlns:a16="http://schemas.microsoft.com/office/drawing/2014/main" id="{388DD643-95BC-D22E-77C4-163F050E99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228" y="1636568"/>
            <a:ext cx="2034233" cy="1184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31751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Rectangle 169">
            <a:extLst>
              <a:ext uri="{FF2B5EF4-FFF2-40B4-BE49-F238E27FC236}">
                <a16:creationId xmlns:a16="http://schemas.microsoft.com/office/drawing/2014/main" id="{BF56D6A5-C965-1DEA-1EB7-36BAE2D0E15F}"/>
              </a:ext>
            </a:extLst>
          </p:cNvPr>
          <p:cNvSpPr/>
          <p:nvPr/>
        </p:nvSpPr>
        <p:spPr>
          <a:xfrm>
            <a:off x="4295775" y="-1"/>
            <a:ext cx="7896225" cy="6858000"/>
          </a:xfrm>
          <a:prstGeom prst="rect">
            <a:avLst/>
          </a:prstGeom>
          <a:solidFill>
            <a:srgbClr val="FFFFFF"/>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sp>
        <p:nvSpPr>
          <p:cNvPr id="8" name="Title 1">
            <a:extLst>
              <a:ext uri="{FF2B5EF4-FFF2-40B4-BE49-F238E27FC236}">
                <a16:creationId xmlns:a16="http://schemas.microsoft.com/office/drawing/2014/main" id="{42B28D15-8B3F-EADB-4B00-88959A9D4E07}"/>
              </a:ext>
            </a:extLst>
          </p:cNvPr>
          <p:cNvSpPr txBox="1">
            <a:spLocks/>
          </p:cNvSpPr>
          <p:nvPr/>
        </p:nvSpPr>
        <p:spPr>
          <a:xfrm>
            <a:off x="488527" y="880255"/>
            <a:ext cx="3286415" cy="1212850"/>
          </a:xfrm>
          <a:prstGeom prst="rect">
            <a:avLst/>
          </a:prstGeom>
        </p:spPr>
        <p:txBody>
          <a:bodyPr vert="horz" lIns="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defRPr/>
            </a:pPr>
            <a:r>
              <a:rPr lang="en-US" sz="2800">
                <a:solidFill>
                  <a:srgbClr val="FFFFFF"/>
                </a:solidFill>
              </a:rPr>
              <a:t>Pre-sales support and design </a:t>
            </a:r>
            <a:endParaRPr lang="en-US" sz="2800">
              <a:solidFill>
                <a:srgbClr val="CCD814"/>
              </a:solidFill>
            </a:endParaRPr>
          </a:p>
        </p:txBody>
      </p:sp>
      <p:sp>
        <p:nvSpPr>
          <p:cNvPr id="9" name="Rectangle: Top Corners Rounded 8">
            <a:extLst>
              <a:ext uri="{FF2B5EF4-FFF2-40B4-BE49-F238E27FC236}">
                <a16:creationId xmlns:a16="http://schemas.microsoft.com/office/drawing/2014/main" id="{1AEC6843-A07D-FF35-6265-362E2FB0B55E}"/>
              </a:ext>
            </a:extLst>
          </p:cNvPr>
          <p:cNvSpPr/>
          <p:nvPr/>
        </p:nvSpPr>
        <p:spPr>
          <a:xfrm>
            <a:off x="3645582" y="674897"/>
            <a:ext cx="7974917" cy="1002575"/>
          </a:xfrm>
          <a:prstGeom prst="round2SameRect">
            <a:avLst>
              <a:gd name="adj1" fmla="val 6398"/>
              <a:gd name="adj2" fmla="val 0"/>
            </a:avLst>
          </a:prstGeom>
          <a:solidFill>
            <a:srgbClr val="FFFFFF"/>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0" name="Free-form: Shape 15">
            <a:extLst>
              <a:ext uri="{FF2B5EF4-FFF2-40B4-BE49-F238E27FC236}">
                <a16:creationId xmlns:a16="http://schemas.microsoft.com/office/drawing/2014/main" id="{1DA109C6-8C00-7022-EBC9-BF51CC3940E8}"/>
              </a:ext>
            </a:extLst>
          </p:cNvPr>
          <p:cNvSpPr/>
          <p:nvPr/>
        </p:nvSpPr>
        <p:spPr>
          <a:xfrm>
            <a:off x="3645582" y="674897"/>
            <a:ext cx="7974917" cy="213754"/>
          </a:xfrm>
          <a:custGeom>
            <a:avLst/>
            <a:gdLst>
              <a:gd name="connsiteX0" fmla="*/ 64145 w 7974917"/>
              <a:gd name="connsiteY0" fmla="*/ 0 h 213754"/>
              <a:gd name="connsiteX1" fmla="*/ 7910772 w 7974917"/>
              <a:gd name="connsiteY1" fmla="*/ 0 h 213754"/>
              <a:gd name="connsiteX2" fmla="*/ 7974917 w 7974917"/>
              <a:gd name="connsiteY2" fmla="*/ 64145 h 213754"/>
              <a:gd name="connsiteX3" fmla="*/ 7974917 w 7974917"/>
              <a:gd name="connsiteY3" fmla="*/ 213754 h 213754"/>
              <a:gd name="connsiteX4" fmla="*/ 0 w 7974917"/>
              <a:gd name="connsiteY4" fmla="*/ 213754 h 213754"/>
              <a:gd name="connsiteX5" fmla="*/ 0 w 7974917"/>
              <a:gd name="connsiteY5" fmla="*/ 64145 h 213754"/>
              <a:gd name="connsiteX6" fmla="*/ 64145 w 7974917"/>
              <a:gd name="connsiteY6" fmla="*/ 0 h 21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74917" h="213754">
                <a:moveTo>
                  <a:pt x="64145" y="0"/>
                </a:moveTo>
                <a:lnTo>
                  <a:pt x="7910772" y="0"/>
                </a:lnTo>
                <a:cubicBezTo>
                  <a:pt x="7946198" y="0"/>
                  <a:pt x="7974917" y="28719"/>
                  <a:pt x="7974917" y="64145"/>
                </a:cubicBezTo>
                <a:lnTo>
                  <a:pt x="7974917" y="213754"/>
                </a:lnTo>
                <a:lnTo>
                  <a:pt x="0" y="213754"/>
                </a:lnTo>
                <a:lnTo>
                  <a:pt x="0" y="64145"/>
                </a:lnTo>
                <a:cubicBezTo>
                  <a:pt x="0" y="28719"/>
                  <a:pt x="28719" y="0"/>
                  <a:pt x="64145" y="0"/>
                </a:cubicBezTo>
                <a:close/>
              </a:path>
            </a:pathLst>
          </a:custGeom>
          <a:solidFill>
            <a:srgbClr val="FFFFFF">
              <a:lumMod val="95000"/>
            </a:srgbClr>
          </a:solidFill>
          <a:ln w="15875"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1" name="Rectangle: Top Corners Rounded 10">
            <a:extLst>
              <a:ext uri="{FF2B5EF4-FFF2-40B4-BE49-F238E27FC236}">
                <a16:creationId xmlns:a16="http://schemas.microsoft.com/office/drawing/2014/main" id="{C1E3DA2E-DB07-3031-9729-EF2665E1D1E7}"/>
              </a:ext>
            </a:extLst>
          </p:cNvPr>
          <p:cNvSpPr/>
          <p:nvPr/>
        </p:nvSpPr>
        <p:spPr>
          <a:xfrm>
            <a:off x="3786254" y="994019"/>
            <a:ext cx="2989689" cy="679713"/>
          </a:xfrm>
          <a:prstGeom prst="round2SameRect">
            <a:avLst>
              <a:gd name="adj1" fmla="val 9994"/>
              <a:gd name="adj2" fmla="val 0"/>
            </a:avLst>
          </a:prstGeom>
          <a:solidFill>
            <a:srgbClr val="1F728A"/>
          </a:solidFill>
          <a:ln w="15875" cap="flat" cmpd="sng" algn="ctr">
            <a:noFill/>
            <a:prstDash val="solid"/>
          </a:ln>
          <a:effectLst>
            <a:innerShdw blurRad="127000" dist="50800" dir="5400000">
              <a:prstClr val="black">
                <a:alpha val="2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2" name="TextBox 11">
            <a:extLst>
              <a:ext uri="{FF2B5EF4-FFF2-40B4-BE49-F238E27FC236}">
                <a16:creationId xmlns:a16="http://schemas.microsoft.com/office/drawing/2014/main" id="{731FC185-A6E5-E11D-F214-B7B1BB1534BF}"/>
              </a:ext>
            </a:extLst>
          </p:cNvPr>
          <p:cNvSpPr txBox="1"/>
          <p:nvPr/>
        </p:nvSpPr>
        <p:spPr>
          <a:xfrm>
            <a:off x="3857380" y="1149209"/>
            <a:ext cx="2040451" cy="369332"/>
          </a:xfrm>
          <a:prstGeom prst="rect">
            <a:avLst/>
          </a:prstGeom>
          <a:noFill/>
          <a:effectLst>
            <a:outerShdw blurRad="38100" dist="25400" dir="2700000" algn="tl" rotWithShape="0">
              <a:prstClr val="black">
                <a:alpha val="10000"/>
              </a:prstClr>
            </a:outerShdw>
          </a:effectLst>
        </p:spPr>
        <p:txBody>
          <a:bodyPr wrap="square" rtlCol="0">
            <a:spAutoFit/>
          </a:bodyPr>
          <a:lstStyle/>
          <a:p>
            <a:pPr>
              <a:defRPr/>
            </a:pPr>
            <a:r>
              <a:rPr lang="en-US" b="1">
                <a:solidFill>
                  <a:srgbClr val="FFFFFF"/>
                </a:solidFill>
              </a:rPr>
              <a:t>What </a:t>
            </a:r>
            <a:r>
              <a:rPr lang="en-US">
                <a:solidFill>
                  <a:srgbClr val="FFFFFF"/>
                </a:solidFill>
              </a:rPr>
              <a:t>we offer</a:t>
            </a:r>
          </a:p>
        </p:txBody>
      </p:sp>
      <p:sp>
        <p:nvSpPr>
          <p:cNvPr id="13" name="Rectangle: Top Corners Rounded 12">
            <a:extLst>
              <a:ext uri="{FF2B5EF4-FFF2-40B4-BE49-F238E27FC236}">
                <a16:creationId xmlns:a16="http://schemas.microsoft.com/office/drawing/2014/main" id="{F4730825-B77B-09B0-4058-58C67D2CC82F}"/>
              </a:ext>
            </a:extLst>
          </p:cNvPr>
          <p:cNvSpPr/>
          <p:nvPr/>
        </p:nvSpPr>
        <p:spPr>
          <a:xfrm>
            <a:off x="6826566" y="994019"/>
            <a:ext cx="2287492" cy="679713"/>
          </a:xfrm>
          <a:prstGeom prst="round2SameRect">
            <a:avLst>
              <a:gd name="adj1" fmla="val 9994"/>
              <a:gd name="adj2" fmla="val 0"/>
            </a:avLst>
          </a:prstGeom>
          <a:solidFill>
            <a:srgbClr val="1F728A"/>
          </a:solidFill>
          <a:ln w="15875" cap="flat" cmpd="sng" algn="ctr">
            <a:noFill/>
            <a:prstDash val="solid"/>
          </a:ln>
          <a:effectLst>
            <a:innerShdw blurRad="127000" dist="50800" dir="5400000">
              <a:prstClr val="black">
                <a:alpha val="2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4" name="Rectangle: Top Corners Rounded 13">
            <a:extLst>
              <a:ext uri="{FF2B5EF4-FFF2-40B4-BE49-F238E27FC236}">
                <a16:creationId xmlns:a16="http://schemas.microsoft.com/office/drawing/2014/main" id="{11261D2E-B6DD-483F-A26B-7070D0B41F61}"/>
              </a:ext>
            </a:extLst>
          </p:cNvPr>
          <p:cNvSpPr/>
          <p:nvPr/>
        </p:nvSpPr>
        <p:spPr>
          <a:xfrm>
            <a:off x="9164682" y="994019"/>
            <a:ext cx="2337508" cy="679713"/>
          </a:xfrm>
          <a:prstGeom prst="round2SameRect">
            <a:avLst>
              <a:gd name="adj1" fmla="val 9994"/>
              <a:gd name="adj2" fmla="val 0"/>
            </a:avLst>
          </a:prstGeom>
          <a:solidFill>
            <a:srgbClr val="1F728A"/>
          </a:solidFill>
          <a:ln w="15875" cap="flat" cmpd="sng" algn="ctr">
            <a:noFill/>
            <a:prstDash val="solid"/>
          </a:ln>
          <a:effectLst>
            <a:innerShdw blurRad="127000" dist="50800" dir="5400000">
              <a:prstClr val="black">
                <a:alpha val="2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5" name="TextBox 14">
            <a:extLst>
              <a:ext uri="{FF2B5EF4-FFF2-40B4-BE49-F238E27FC236}">
                <a16:creationId xmlns:a16="http://schemas.microsoft.com/office/drawing/2014/main" id="{BEF3BBC7-0EF4-CAF5-11AD-57B3DC7CE87B}"/>
              </a:ext>
            </a:extLst>
          </p:cNvPr>
          <p:cNvSpPr txBox="1"/>
          <p:nvPr/>
        </p:nvSpPr>
        <p:spPr>
          <a:xfrm>
            <a:off x="6849190" y="1149209"/>
            <a:ext cx="2040451" cy="369332"/>
          </a:xfrm>
          <a:prstGeom prst="rect">
            <a:avLst/>
          </a:prstGeom>
          <a:noFill/>
          <a:effectLst>
            <a:outerShdw blurRad="38100" dist="25400" dir="2700000" algn="tl" rotWithShape="0">
              <a:prstClr val="black">
                <a:alpha val="10000"/>
              </a:prstClr>
            </a:outerShdw>
          </a:effectLst>
        </p:spPr>
        <p:txBody>
          <a:bodyPr wrap="square" rtlCol="0">
            <a:spAutoFit/>
          </a:bodyPr>
          <a:lstStyle/>
          <a:p>
            <a:pPr>
              <a:defRPr/>
            </a:pPr>
            <a:r>
              <a:rPr lang="en-US" b="1">
                <a:solidFill>
                  <a:srgbClr val="FFFFFF"/>
                </a:solidFill>
              </a:rPr>
              <a:t>How </a:t>
            </a:r>
            <a:r>
              <a:rPr lang="en-US">
                <a:solidFill>
                  <a:srgbClr val="FFFFFF"/>
                </a:solidFill>
              </a:rPr>
              <a:t>it works</a:t>
            </a:r>
          </a:p>
        </p:txBody>
      </p:sp>
      <p:sp>
        <p:nvSpPr>
          <p:cNvPr id="16" name="TextBox 15">
            <a:extLst>
              <a:ext uri="{FF2B5EF4-FFF2-40B4-BE49-F238E27FC236}">
                <a16:creationId xmlns:a16="http://schemas.microsoft.com/office/drawing/2014/main" id="{27106A71-CC38-96C6-6707-64AB12ED8D85}"/>
              </a:ext>
            </a:extLst>
          </p:cNvPr>
          <p:cNvSpPr txBox="1"/>
          <p:nvPr/>
        </p:nvSpPr>
        <p:spPr>
          <a:xfrm>
            <a:off x="9196524" y="1149209"/>
            <a:ext cx="2040451" cy="369332"/>
          </a:xfrm>
          <a:prstGeom prst="rect">
            <a:avLst/>
          </a:prstGeom>
          <a:noFill/>
          <a:effectLst>
            <a:outerShdw blurRad="38100" dist="25400" dir="2700000" algn="tl" rotWithShape="0">
              <a:prstClr val="black">
                <a:alpha val="10000"/>
              </a:prstClr>
            </a:outerShdw>
          </a:effectLst>
        </p:spPr>
        <p:txBody>
          <a:bodyPr wrap="square" rtlCol="0">
            <a:spAutoFit/>
          </a:bodyPr>
          <a:lstStyle/>
          <a:p>
            <a:pPr>
              <a:defRPr/>
            </a:pPr>
            <a:r>
              <a:rPr lang="en-US" b="1">
                <a:solidFill>
                  <a:srgbClr val="FFFFFF"/>
                </a:solidFill>
              </a:rPr>
              <a:t>Why </a:t>
            </a:r>
            <a:r>
              <a:rPr lang="en-US">
                <a:solidFill>
                  <a:srgbClr val="FFFFFF"/>
                </a:solidFill>
              </a:rPr>
              <a:t>it delivers</a:t>
            </a:r>
          </a:p>
        </p:txBody>
      </p:sp>
      <p:sp>
        <p:nvSpPr>
          <p:cNvPr id="17" name="Rectangle 16">
            <a:extLst>
              <a:ext uri="{FF2B5EF4-FFF2-40B4-BE49-F238E27FC236}">
                <a16:creationId xmlns:a16="http://schemas.microsoft.com/office/drawing/2014/main" id="{75F949CE-E1B4-8494-911B-65BBD5F81DE6}"/>
              </a:ext>
            </a:extLst>
          </p:cNvPr>
          <p:cNvSpPr/>
          <p:nvPr/>
        </p:nvSpPr>
        <p:spPr>
          <a:xfrm>
            <a:off x="6775944" y="2236772"/>
            <a:ext cx="2373350" cy="3844680"/>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8" name="Rectangle 17">
            <a:extLst>
              <a:ext uri="{FF2B5EF4-FFF2-40B4-BE49-F238E27FC236}">
                <a16:creationId xmlns:a16="http://schemas.microsoft.com/office/drawing/2014/main" id="{47D1900D-6C30-CCB7-EDCC-F1DF2DB87926}"/>
              </a:ext>
            </a:extLst>
          </p:cNvPr>
          <p:cNvSpPr/>
          <p:nvPr/>
        </p:nvSpPr>
        <p:spPr>
          <a:xfrm>
            <a:off x="3645582" y="1677472"/>
            <a:ext cx="7974917" cy="4723328"/>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9" name="Rectangle 18">
            <a:extLst>
              <a:ext uri="{FF2B5EF4-FFF2-40B4-BE49-F238E27FC236}">
                <a16:creationId xmlns:a16="http://schemas.microsoft.com/office/drawing/2014/main" id="{1E861B32-55C5-7006-3E2F-BD3EC6A4B861}"/>
              </a:ext>
            </a:extLst>
          </p:cNvPr>
          <p:cNvSpPr/>
          <p:nvPr/>
        </p:nvSpPr>
        <p:spPr>
          <a:xfrm>
            <a:off x="9243975" y="2236772"/>
            <a:ext cx="2373350" cy="3844680"/>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nvGrpSpPr>
          <p:cNvPr id="20" name="Group 19">
            <a:extLst>
              <a:ext uri="{FF2B5EF4-FFF2-40B4-BE49-F238E27FC236}">
                <a16:creationId xmlns:a16="http://schemas.microsoft.com/office/drawing/2014/main" id="{3EACB8DF-E35B-DE61-BA61-CF9C6289E646}"/>
              </a:ext>
            </a:extLst>
          </p:cNvPr>
          <p:cNvGrpSpPr/>
          <p:nvPr/>
        </p:nvGrpSpPr>
        <p:grpSpPr>
          <a:xfrm>
            <a:off x="3786255" y="1760496"/>
            <a:ext cx="7715934" cy="4518777"/>
            <a:chOff x="6642054" y="3789472"/>
            <a:chExt cx="2488271" cy="4005087"/>
          </a:xfrm>
        </p:grpSpPr>
        <p:sp>
          <p:nvSpPr>
            <p:cNvPr id="21" name="Rectangle: Rounded Corners 20">
              <a:extLst>
                <a:ext uri="{FF2B5EF4-FFF2-40B4-BE49-F238E27FC236}">
                  <a16:creationId xmlns:a16="http://schemas.microsoft.com/office/drawing/2014/main" id="{F897CFE5-26EC-79D0-2ACB-677487B4BA13}"/>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ea typeface="+mn-ea"/>
                <a:cs typeface="+mn-cs"/>
              </a:endParaRPr>
            </a:p>
          </p:txBody>
        </p:sp>
        <p:sp>
          <p:nvSpPr>
            <p:cNvPr id="22" name="Rectangle: Rounded Corners 21">
              <a:extLst>
                <a:ext uri="{FF2B5EF4-FFF2-40B4-BE49-F238E27FC236}">
                  <a16:creationId xmlns:a16="http://schemas.microsoft.com/office/drawing/2014/main" id="{96EB8716-2735-038E-B83F-B15BCCD6C8A0}"/>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ea typeface="+mn-ea"/>
                <a:cs typeface="+mn-cs"/>
              </a:endParaRPr>
            </a:p>
          </p:txBody>
        </p:sp>
      </p:grpSp>
      <p:grpSp>
        <p:nvGrpSpPr>
          <p:cNvPr id="23" name="Group 22">
            <a:extLst>
              <a:ext uri="{FF2B5EF4-FFF2-40B4-BE49-F238E27FC236}">
                <a16:creationId xmlns:a16="http://schemas.microsoft.com/office/drawing/2014/main" id="{0C4DC50E-28E9-9B8C-24E3-ACDD522C7006}"/>
              </a:ext>
            </a:extLst>
          </p:cNvPr>
          <p:cNvGrpSpPr/>
          <p:nvPr/>
        </p:nvGrpSpPr>
        <p:grpSpPr>
          <a:xfrm>
            <a:off x="7531478" y="3758111"/>
            <a:ext cx="2121378" cy="1921039"/>
            <a:chOff x="4201551" y="3869694"/>
            <a:chExt cx="2121378" cy="1804158"/>
          </a:xfrm>
        </p:grpSpPr>
        <p:sp>
          <p:nvSpPr>
            <p:cNvPr id="24" name="TextBox 23">
              <a:extLst>
                <a:ext uri="{FF2B5EF4-FFF2-40B4-BE49-F238E27FC236}">
                  <a16:creationId xmlns:a16="http://schemas.microsoft.com/office/drawing/2014/main" id="{0960F7FB-C06C-20BE-7259-893A9053AEDD}"/>
                </a:ext>
              </a:extLst>
            </p:cNvPr>
            <p:cNvSpPr txBox="1"/>
            <p:nvPr/>
          </p:nvSpPr>
          <p:spPr>
            <a:xfrm>
              <a:off x="4201551" y="3869694"/>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solidFill>
                    <a:srgbClr val="FFFFFF">
                      <a:lumMod val="95000"/>
                    </a:srgbClr>
                  </a:solidFill>
                  <a:effectLst>
                    <a:innerShdw blurRad="63500" dist="25400" dir="13500000">
                      <a:prstClr val="black">
                        <a:alpha val="5000"/>
                      </a:prstClr>
                    </a:innerShdw>
                  </a:effectLst>
                </a:rPr>
                <a:t>2</a:t>
              </a:r>
              <a:endParaRPr lang="en-US" sz="19900" kern="0">
                <a:solidFill>
                  <a:srgbClr val="FFFFFF">
                    <a:lumMod val="95000"/>
                  </a:srgbClr>
                </a:solidFill>
                <a:effectLst>
                  <a:innerShdw blurRad="63500" dist="25400" dir="13500000">
                    <a:prstClr val="black">
                      <a:alpha val="5000"/>
                    </a:prstClr>
                  </a:innerShdw>
                </a:effectLst>
              </a:endParaRPr>
            </a:p>
          </p:txBody>
        </p:sp>
        <p:sp>
          <p:nvSpPr>
            <p:cNvPr id="25" name="TextBox 24">
              <a:extLst>
                <a:ext uri="{FF2B5EF4-FFF2-40B4-BE49-F238E27FC236}">
                  <a16:creationId xmlns:a16="http://schemas.microsoft.com/office/drawing/2014/main" id="{09C2B44A-3FF6-4460-68F1-910FF2261AE9}"/>
                </a:ext>
              </a:extLst>
            </p:cNvPr>
            <p:cNvSpPr txBox="1"/>
            <p:nvPr/>
          </p:nvSpPr>
          <p:spPr>
            <a:xfrm>
              <a:off x="4201551" y="3869694"/>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gradFill>
                    <a:gsLst>
                      <a:gs pos="0">
                        <a:srgbClr val="FFFFFF"/>
                      </a:gs>
                      <a:gs pos="65000">
                        <a:srgbClr val="D9D8D6">
                          <a:alpha val="0"/>
                        </a:srgbClr>
                      </a:gs>
                    </a:gsLst>
                    <a:lin ang="16200000" scaled="1"/>
                  </a:gradFill>
                </a:rPr>
                <a:t>2</a:t>
              </a:r>
              <a:endParaRPr lang="en-US" sz="19900" kern="0">
                <a:gradFill>
                  <a:gsLst>
                    <a:gs pos="0">
                      <a:srgbClr val="FFFFFF"/>
                    </a:gs>
                    <a:gs pos="65000">
                      <a:srgbClr val="D9D8D6">
                        <a:alpha val="0"/>
                      </a:srgbClr>
                    </a:gs>
                  </a:gsLst>
                  <a:lin ang="16200000" scaled="1"/>
                </a:gradFill>
              </a:endParaRPr>
            </a:p>
          </p:txBody>
        </p:sp>
      </p:grpSp>
      <p:grpSp>
        <p:nvGrpSpPr>
          <p:cNvPr id="26" name="Group 25">
            <a:extLst>
              <a:ext uri="{FF2B5EF4-FFF2-40B4-BE49-F238E27FC236}">
                <a16:creationId xmlns:a16="http://schemas.microsoft.com/office/drawing/2014/main" id="{08921EBB-2769-1759-865A-7255CA235E0E}"/>
              </a:ext>
            </a:extLst>
          </p:cNvPr>
          <p:cNvGrpSpPr/>
          <p:nvPr/>
        </p:nvGrpSpPr>
        <p:grpSpPr>
          <a:xfrm>
            <a:off x="9864502" y="3718771"/>
            <a:ext cx="2121378" cy="1921039"/>
            <a:chOff x="4201551" y="3832748"/>
            <a:chExt cx="2121378" cy="1804158"/>
          </a:xfrm>
        </p:grpSpPr>
        <p:sp>
          <p:nvSpPr>
            <p:cNvPr id="27" name="TextBox 26">
              <a:extLst>
                <a:ext uri="{FF2B5EF4-FFF2-40B4-BE49-F238E27FC236}">
                  <a16:creationId xmlns:a16="http://schemas.microsoft.com/office/drawing/2014/main" id="{A4282BCF-AFF0-A7BD-5277-F6369220ED11}"/>
                </a:ext>
              </a:extLst>
            </p:cNvPr>
            <p:cNvSpPr txBox="1"/>
            <p:nvPr/>
          </p:nvSpPr>
          <p:spPr>
            <a:xfrm>
              <a:off x="4201551" y="3832748"/>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solidFill>
                    <a:srgbClr val="FFFFFF">
                      <a:lumMod val="95000"/>
                    </a:srgbClr>
                  </a:solidFill>
                  <a:effectLst>
                    <a:innerShdw blurRad="63500" dist="25400" dir="13500000">
                      <a:prstClr val="black">
                        <a:alpha val="5000"/>
                      </a:prstClr>
                    </a:innerShdw>
                  </a:effectLst>
                </a:rPr>
                <a:t>3</a:t>
              </a:r>
              <a:endParaRPr lang="en-US" sz="19900" kern="0">
                <a:solidFill>
                  <a:srgbClr val="FFFFFF">
                    <a:lumMod val="95000"/>
                  </a:srgbClr>
                </a:solidFill>
                <a:effectLst>
                  <a:innerShdw blurRad="63500" dist="25400" dir="13500000">
                    <a:prstClr val="black">
                      <a:alpha val="5000"/>
                    </a:prstClr>
                  </a:innerShdw>
                </a:effectLst>
              </a:endParaRPr>
            </a:p>
          </p:txBody>
        </p:sp>
        <p:sp>
          <p:nvSpPr>
            <p:cNvPr id="28" name="TextBox 27">
              <a:extLst>
                <a:ext uri="{FF2B5EF4-FFF2-40B4-BE49-F238E27FC236}">
                  <a16:creationId xmlns:a16="http://schemas.microsoft.com/office/drawing/2014/main" id="{81014C2A-F608-7DBC-FFE7-3AFD1F0E5A22}"/>
                </a:ext>
              </a:extLst>
            </p:cNvPr>
            <p:cNvSpPr txBox="1"/>
            <p:nvPr/>
          </p:nvSpPr>
          <p:spPr>
            <a:xfrm>
              <a:off x="4201551" y="3832748"/>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gradFill>
                    <a:gsLst>
                      <a:gs pos="0">
                        <a:srgbClr val="FFFFFF"/>
                      </a:gs>
                      <a:gs pos="65000">
                        <a:srgbClr val="D9D8D6">
                          <a:alpha val="0"/>
                        </a:srgbClr>
                      </a:gs>
                    </a:gsLst>
                    <a:lin ang="16200000" scaled="1"/>
                  </a:gradFill>
                </a:rPr>
                <a:t>3</a:t>
              </a:r>
              <a:endParaRPr lang="en-US" sz="19900" kern="0">
                <a:gradFill>
                  <a:gsLst>
                    <a:gs pos="0">
                      <a:srgbClr val="FFFFFF"/>
                    </a:gs>
                    <a:gs pos="65000">
                      <a:srgbClr val="D9D8D6">
                        <a:alpha val="0"/>
                      </a:srgbClr>
                    </a:gs>
                  </a:gsLst>
                  <a:lin ang="16200000" scaled="1"/>
                </a:gradFill>
              </a:endParaRPr>
            </a:p>
          </p:txBody>
        </p:sp>
      </p:grpSp>
      <p:grpSp>
        <p:nvGrpSpPr>
          <p:cNvPr id="29" name="Group 28">
            <a:extLst>
              <a:ext uri="{FF2B5EF4-FFF2-40B4-BE49-F238E27FC236}">
                <a16:creationId xmlns:a16="http://schemas.microsoft.com/office/drawing/2014/main" id="{54C7EF95-7F40-8772-1276-DF39E2E17914}"/>
              </a:ext>
            </a:extLst>
          </p:cNvPr>
          <p:cNvGrpSpPr/>
          <p:nvPr/>
        </p:nvGrpSpPr>
        <p:grpSpPr>
          <a:xfrm>
            <a:off x="5464284" y="3601970"/>
            <a:ext cx="2181544" cy="2102015"/>
            <a:chOff x="6837783" y="6382783"/>
            <a:chExt cx="3873762" cy="2102015"/>
          </a:xfrm>
        </p:grpSpPr>
        <p:sp>
          <p:nvSpPr>
            <p:cNvPr id="30" name="TextBox 29">
              <a:extLst>
                <a:ext uri="{FF2B5EF4-FFF2-40B4-BE49-F238E27FC236}">
                  <a16:creationId xmlns:a16="http://schemas.microsoft.com/office/drawing/2014/main" id="{7C075B5F-6B45-CB29-914F-8D734687AFA9}"/>
                </a:ext>
              </a:extLst>
            </p:cNvPr>
            <p:cNvSpPr txBox="1"/>
            <p:nvPr/>
          </p:nvSpPr>
          <p:spPr>
            <a:xfrm>
              <a:off x="6837783" y="6563759"/>
              <a:ext cx="3873762" cy="1921039"/>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solidFill>
                    <a:srgbClr val="FFFFFF">
                      <a:lumMod val="95000"/>
                    </a:srgbClr>
                  </a:solidFill>
                  <a:effectLst>
                    <a:innerShdw blurRad="63500" dist="25400" dir="13500000">
                      <a:prstClr val="black">
                        <a:alpha val="5000"/>
                      </a:prstClr>
                    </a:innerShdw>
                  </a:effectLst>
                </a:rPr>
                <a:t>1</a:t>
              </a:r>
              <a:endParaRPr lang="en-US" sz="19900" kern="0">
                <a:solidFill>
                  <a:srgbClr val="FFFFFF">
                    <a:lumMod val="95000"/>
                  </a:srgbClr>
                </a:solidFill>
                <a:effectLst>
                  <a:innerShdw blurRad="63500" dist="25400" dir="13500000">
                    <a:prstClr val="black">
                      <a:alpha val="5000"/>
                    </a:prstClr>
                  </a:innerShdw>
                </a:effectLst>
              </a:endParaRPr>
            </a:p>
          </p:txBody>
        </p:sp>
        <p:sp>
          <p:nvSpPr>
            <p:cNvPr id="31" name="TextBox 30">
              <a:extLst>
                <a:ext uri="{FF2B5EF4-FFF2-40B4-BE49-F238E27FC236}">
                  <a16:creationId xmlns:a16="http://schemas.microsoft.com/office/drawing/2014/main" id="{16031BA9-54D6-5007-FDDA-6E3BE1465109}"/>
                </a:ext>
              </a:extLst>
            </p:cNvPr>
            <p:cNvSpPr txBox="1"/>
            <p:nvPr/>
          </p:nvSpPr>
          <p:spPr>
            <a:xfrm>
              <a:off x="6958312" y="6382783"/>
              <a:ext cx="3632708" cy="1921039"/>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gradFill>
                    <a:gsLst>
                      <a:gs pos="0">
                        <a:srgbClr val="FFFFFF"/>
                      </a:gs>
                      <a:gs pos="65000">
                        <a:srgbClr val="D9D8D6">
                          <a:alpha val="0"/>
                        </a:srgbClr>
                      </a:gs>
                    </a:gsLst>
                    <a:lin ang="16200000" scaled="1"/>
                  </a:gradFill>
                </a:rPr>
                <a:t>1</a:t>
              </a:r>
              <a:endParaRPr lang="en-US" sz="19900" kern="0">
                <a:gradFill>
                  <a:gsLst>
                    <a:gs pos="0">
                      <a:srgbClr val="FFFFFF"/>
                    </a:gs>
                    <a:gs pos="65000">
                      <a:srgbClr val="D9D8D6">
                        <a:alpha val="0"/>
                      </a:srgbClr>
                    </a:gs>
                  </a:gsLst>
                  <a:lin ang="16200000" scaled="1"/>
                </a:gradFill>
              </a:endParaRPr>
            </a:p>
          </p:txBody>
        </p:sp>
      </p:grpSp>
      <p:sp>
        <p:nvSpPr>
          <p:cNvPr id="32" name="Title 1">
            <a:extLst>
              <a:ext uri="{FF2B5EF4-FFF2-40B4-BE49-F238E27FC236}">
                <a16:creationId xmlns:a16="http://schemas.microsoft.com/office/drawing/2014/main" id="{4996B8A0-04E1-8A37-445F-BBDB579954B6}"/>
              </a:ext>
            </a:extLst>
          </p:cNvPr>
          <p:cNvSpPr txBox="1">
            <a:spLocks/>
          </p:cNvSpPr>
          <p:nvPr/>
        </p:nvSpPr>
        <p:spPr>
          <a:xfrm>
            <a:off x="3857380" y="1921648"/>
            <a:ext cx="2584766" cy="495057"/>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pPr>
            <a:r>
              <a:rPr lang="en-GB" sz="1100" b="0">
                <a:solidFill>
                  <a:srgbClr val="072B31"/>
                </a:solidFill>
                <a:latin typeface="+mn-lt"/>
              </a:rPr>
              <a:t>TD SYNNEX Pre-sales engineering is an industry-leading team of experts who provide custom solutions and designs to solve our customers' most complex problems..</a:t>
            </a:r>
          </a:p>
        </p:txBody>
      </p:sp>
      <p:sp>
        <p:nvSpPr>
          <p:cNvPr id="33" name="Title 1">
            <a:extLst>
              <a:ext uri="{FF2B5EF4-FFF2-40B4-BE49-F238E27FC236}">
                <a16:creationId xmlns:a16="http://schemas.microsoft.com/office/drawing/2014/main" id="{76591D9F-1A4A-39D9-BA91-32A14CB54B0B}"/>
              </a:ext>
            </a:extLst>
          </p:cNvPr>
          <p:cNvSpPr txBox="1">
            <a:spLocks/>
          </p:cNvSpPr>
          <p:nvPr/>
        </p:nvSpPr>
        <p:spPr>
          <a:xfrm>
            <a:off x="4069358" y="3423583"/>
            <a:ext cx="2161441" cy="647700"/>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defRPr/>
            </a:pPr>
            <a:endParaRPr lang="en-GB" sz="1200" b="0">
              <a:solidFill>
                <a:srgbClr val="003030"/>
              </a:solidFill>
              <a:latin typeface="+mn-lt"/>
            </a:endParaRPr>
          </a:p>
        </p:txBody>
      </p:sp>
      <p:cxnSp>
        <p:nvCxnSpPr>
          <p:cNvPr id="34" name="Straight Connector 33">
            <a:extLst>
              <a:ext uri="{FF2B5EF4-FFF2-40B4-BE49-F238E27FC236}">
                <a16:creationId xmlns:a16="http://schemas.microsoft.com/office/drawing/2014/main" id="{CD8821DE-9065-11E4-7C36-8836B93ECE63}"/>
              </a:ext>
            </a:extLst>
          </p:cNvPr>
          <p:cNvCxnSpPr>
            <a:cxnSpLocks/>
          </p:cNvCxnSpPr>
          <p:nvPr/>
        </p:nvCxnSpPr>
        <p:spPr>
          <a:xfrm>
            <a:off x="6796734" y="1985884"/>
            <a:ext cx="0" cy="4068000"/>
          </a:xfrm>
          <a:prstGeom prst="line">
            <a:avLst/>
          </a:prstGeom>
          <a:noFill/>
          <a:ln w="19050" cap="flat" cmpd="sng" algn="ctr">
            <a:solidFill>
              <a:srgbClr val="FFFFFF"/>
            </a:solidFill>
            <a:prstDash val="solid"/>
          </a:ln>
          <a:effectLst>
            <a:outerShdw blurRad="25400" dist="25400" dir="2700000" algn="tl" rotWithShape="0">
              <a:prstClr val="black">
                <a:alpha val="5000"/>
              </a:prstClr>
            </a:outerShdw>
          </a:effectLst>
        </p:spPr>
      </p:cxnSp>
      <p:cxnSp>
        <p:nvCxnSpPr>
          <p:cNvPr id="35" name="Straight Connector 34">
            <a:extLst>
              <a:ext uri="{FF2B5EF4-FFF2-40B4-BE49-F238E27FC236}">
                <a16:creationId xmlns:a16="http://schemas.microsoft.com/office/drawing/2014/main" id="{E0D595C3-1629-573F-3F75-C7ACD8AD51BB}"/>
              </a:ext>
            </a:extLst>
          </p:cNvPr>
          <p:cNvCxnSpPr>
            <a:cxnSpLocks/>
          </p:cNvCxnSpPr>
          <p:nvPr/>
        </p:nvCxnSpPr>
        <p:spPr>
          <a:xfrm>
            <a:off x="9149462" y="1985884"/>
            <a:ext cx="0" cy="4068000"/>
          </a:xfrm>
          <a:prstGeom prst="line">
            <a:avLst/>
          </a:prstGeom>
          <a:noFill/>
          <a:ln w="19050" cap="flat" cmpd="sng" algn="ctr">
            <a:solidFill>
              <a:srgbClr val="FFFFFF"/>
            </a:solidFill>
            <a:prstDash val="solid"/>
          </a:ln>
          <a:effectLst>
            <a:outerShdw blurRad="25400" dist="25400" dir="2700000" algn="tl" rotWithShape="0">
              <a:prstClr val="black">
                <a:alpha val="5000"/>
              </a:prstClr>
            </a:outerShdw>
          </a:effectLst>
        </p:spPr>
      </p:cxnSp>
      <p:sp>
        <p:nvSpPr>
          <p:cNvPr id="36" name="Title 1">
            <a:extLst>
              <a:ext uri="{FF2B5EF4-FFF2-40B4-BE49-F238E27FC236}">
                <a16:creationId xmlns:a16="http://schemas.microsoft.com/office/drawing/2014/main" id="{9FCFF0F0-7F32-CC77-3A39-2DD462BB9372}"/>
              </a:ext>
            </a:extLst>
          </p:cNvPr>
          <p:cNvSpPr txBox="1">
            <a:spLocks/>
          </p:cNvSpPr>
          <p:nvPr/>
        </p:nvSpPr>
        <p:spPr>
          <a:xfrm>
            <a:off x="6849190" y="1921648"/>
            <a:ext cx="2121378" cy="647700"/>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1200"/>
              </a:spcAft>
              <a:defRPr/>
            </a:pPr>
            <a:r>
              <a:rPr lang="en-GB" sz="1100" b="0">
                <a:solidFill>
                  <a:srgbClr val="003030"/>
                </a:solidFill>
                <a:latin typeface="+mn-lt"/>
              </a:rPr>
              <a:t>With extensive Microsoft expertise and certifications, our presales and design team focuses on ease of engagement, solution design accuracy, responsiveness, and technology-centric enablement.</a:t>
            </a:r>
          </a:p>
          <a:p>
            <a:pPr>
              <a:lnSpc>
                <a:spcPct val="100000"/>
              </a:lnSpc>
              <a:spcAft>
                <a:spcPts val="1200"/>
              </a:spcAft>
              <a:defRPr/>
            </a:pPr>
            <a:r>
              <a:rPr lang="en-GB" sz="1100" b="0">
                <a:solidFill>
                  <a:srgbClr val="003030"/>
                </a:solidFill>
                <a:latin typeface="+mn-lt"/>
              </a:rPr>
              <a:t>The team supports growth and scalability for businesses.</a:t>
            </a:r>
          </a:p>
        </p:txBody>
      </p:sp>
      <p:sp>
        <p:nvSpPr>
          <p:cNvPr id="37" name="Title 1">
            <a:extLst>
              <a:ext uri="{FF2B5EF4-FFF2-40B4-BE49-F238E27FC236}">
                <a16:creationId xmlns:a16="http://schemas.microsoft.com/office/drawing/2014/main" id="{AC0EB10E-1A09-8148-E4D5-BF4D6E1A6057}"/>
              </a:ext>
            </a:extLst>
          </p:cNvPr>
          <p:cNvSpPr txBox="1">
            <a:spLocks/>
          </p:cNvSpPr>
          <p:nvPr/>
        </p:nvSpPr>
        <p:spPr>
          <a:xfrm>
            <a:off x="4587547" y="2971761"/>
            <a:ext cx="2037359" cy="647700"/>
          </a:xfrm>
          <a:prstGeom prst="rect">
            <a:avLst/>
          </a:prstGeom>
        </p:spPr>
        <p:txBody>
          <a:bodyPr vert="horz" lIns="9000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1200"/>
              </a:spcAft>
              <a:defRPr/>
            </a:pPr>
            <a:r>
              <a:rPr lang="en-GB" sz="1100" b="0">
                <a:solidFill>
                  <a:srgbClr val="003030"/>
                </a:solidFill>
                <a:latin typeface="+mn-lt"/>
              </a:rPr>
              <a:t>Configuration design</a:t>
            </a:r>
          </a:p>
        </p:txBody>
      </p:sp>
      <p:sp>
        <p:nvSpPr>
          <p:cNvPr id="38" name="Title 1">
            <a:extLst>
              <a:ext uri="{FF2B5EF4-FFF2-40B4-BE49-F238E27FC236}">
                <a16:creationId xmlns:a16="http://schemas.microsoft.com/office/drawing/2014/main" id="{8A499339-33A1-799F-5ABC-1279DA1078BD}"/>
              </a:ext>
            </a:extLst>
          </p:cNvPr>
          <p:cNvSpPr txBox="1">
            <a:spLocks/>
          </p:cNvSpPr>
          <p:nvPr/>
        </p:nvSpPr>
        <p:spPr>
          <a:xfrm>
            <a:off x="4587547" y="3754195"/>
            <a:ext cx="2037359" cy="485766"/>
          </a:xfrm>
          <a:prstGeom prst="rect">
            <a:avLst/>
          </a:prstGeom>
        </p:spPr>
        <p:txBody>
          <a:bodyPr vert="horz" lIns="9000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1200"/>
              </a:spcAft>
              <a:defRPr/>
            </a:pPr>
            <a:r>
              <a:rPr lang="en-GB" sz="1100" b="0">
                <a:solidFill>
                  <a:srgbClr val="003030"/>
                </a:solidFill>
                <a:latin typeface="+mn-lt"/>
              </a:rPr>
              <a:t>Bill of Materials validation </a:t>
            </a:r>
          </a:p>
        </p:txBody>
      </p:sp>
      <p:sp>
        <p:nvSpPr>
          <p:cNvPr id="39" name="Title 1">
            <a:extLst>
              <a:ext uri="{FF2B5EF4-FFF2-40B4-BE49-F238E27FC236}">
                <a16:creationId xmlns:a16="http://schemas.microsoft.com/office/drawing/2014/main" id="{08E3EB99-0008-64A7-60FE-54265F1991F5}"/>
              </a:ext>
            </a:extLst>
          </p:cNvPr>
          <p:cNvSpPr txBox="1">
            <a:spLocks/>
          </p:cNvSpPr>
          <p:nvPr/>
        </p:nvSpPr>
        <p:spPr>
          <a:xfrm>
            <a:off x="4587547" y="4447618"/>
            <a:ext cx="2137598" cy="485766"/>
          </a:xfrm>
          <a:prstGeom prst="rect">
            <a:avLst/>
          </a:prstGeom>
        </p:spPr>
        <p:txBody>
          <a:bodyPr vert="horz" lIns="9000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1200"/>
              </a:spcAft>
              <a:defRPr/>
            </a:pPr>
            <a:r>
              <a:rPr lang="en-GB" sz="1100" b="0">
                <a:solidFill>
                  <a:srgbClr val="003030"/>
                </a:solidFill>
                <a:latin typeface="+mn-lt"/>
              </a:rPr>
              <a:t>Multi-vendor solutioning/ architecting, enablement</a:t>
            </a:r>
            <a:br>
              <a:rPr lang="en-GB" sz="1100" b="0">
                <a:solidFill>
                  <a:srgbClr val="003030"/>
                </a:solidFill>
                <a:latin typeface="+mn-lt"/>
              </a:rPr>
            </a:br>
            <a:r>
              <a:rPr lang="en-GB" sz="1100" b="0">
                <a:solidFill>
                  <a:srgbClr val="003030"/>
                </a:solidFill>
                <a:latin typeface="+mn-lt"/>
              </a:rPr>
              <a:t>and knowledge transfer</a:t>
            </a:r>
          </a:p>
        </p:txBody>
      </p:sp>
      <p:sp>
        <p:nvSpPr>
          <p:cNvPr id="40" name="Title 1">
            <a:extLst>
              <a:ext uri="{FF2B5EF4-FFF2-40B4-BE49-F238E27FC236}">
                <a16:creationId xmlns:a16="http://schemas.microsoft.com/office/drawing/2014/main" id="{CACB13F1-8F03-D0BD-F8C8-3B60BA74A91F}"/>
              </a:ext>
            </a:extLst>
          </p:cNvPr>
          <p:cNvSpPr txBox="1">
            <a:spLocks/>
          </p:cNvSpPr>
          <p:nvPr/>
        </p:nvSpPr>
        <p:spPr>
          <a:xfrm>
            <a:off x="4587548" y="5148088"/>
            <a:ext cx="1874850" cy="485766"/>
          </a:xfrm>
          <a:prstGeom prst="rect">
            <a:avLst/>
          </a:prstGeom>
        </p:spPr>
        <p:txBody>
          <a:bodyPr vert="horz" lIns="9000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1200"/>
              </a:spcAft>
              <a:defRPr/>
            </a:pPr>
            <a:r>
              <a:rPr lang="en-GB" sz="1100">
                <a:solidFill>
                  <a:srgbClr val="003030"/>
                </a:solidFill>
                <a:latin typeface="+mn-lt"/>
              </a:rPr>
              <a:t>White-glove</a:t>
            </a:r>
            <a:r>
              <a:rPr lang="en-GB" sz="1100" b="0">
                <a:solidFill>
                  <a:srgbClr val="003030"/>
                </a:solidFill>
                <a:latin typeface="+mn-lt"/>
              </a:rPr>
              <a:t> joint calls between partner and end user (multilingual support)</a:t>
            </a:r>
          </a:p>
        </p:txBody>
      </p:sp>
      <p:grpSp>
        <p:nvGrpSpPr>
          <p:cNvPr id="41" name="Group 53">
            <a:extLst>
              <a:ext uri="{FF2B5EF4-FFF2-40B4-BE49-F238E27FC236}">
                <a16:creationId xmlns:a16="http://schemas.microsoft.com/office/drawing/2014/main" id="{00B6DDAC-FFBE-EFA0-418C-B92587407ED8}"/>
              </a:ext>
            </a:extLst>
          </p:cNvPr>
          <p:cNvGrpSpPr/>
          <p:nvPr/>
        </p:nvGrpSpPr>
        <p:grpSpPr>
          <a:xfrm>
            <a:off x="3897191" y="2992179"/>
            <a:ext cx="619756" cy="619754"/>
            <a:chOff x="4935030" y="1155657"/>
            <a:chExt cx="1119116" cy="1119112"/>
          </a:xfrm>
        </p:grpSpPr>
        <p:sp>
          <p:nvSpPr>
            <p:cNvPr id="42" name="Oval 41">
              <a:extLst>
                <a:ext uri="{FF2B5EF4-FFF2-40B4-BE49-F238E27FC236}">
                  <a16:creationId xmlns:a16="http://schemas.microsoft.com/office/drawing/2014/main" id="{A9CD1133-CAC0-7F04-A315-0D3BFE6352ED}"/>
                </a:ext>
              </a:extLst>
            </p:cNvPr>
            <p:cNvSpPr/>
            <p:nvPr/>
          </p:nvSpPr>
          <p:spPr>
            <a:xfrm>
              <a:off x="4935030"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ea typeface="+mn-ea"/>
                <a:cs typeface="+mn-cs"/>
                <a:sym typeface="Arial"/>
              </a:endParaRPr>
            </a:p>
          </p:txBody>
        </p:sp>
        <p:sp>
          <p:nvSpPr>
            <p:cNvPr id="43" name="Rectangle: Rounded Corners 164">
              <a:extLst>
                <a:ext uri="{FF2B5EF4-FFF2-40B4-BE49-F238E27FC236}">
                  <a16:creationId xmlns:a16="http://schemas.microsoft.com/office/drawing/2014/main" id="{8CCD26C1-8F67-0F75-0727-8157CB4E90B7}"/>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44" name="Rectangle: Rounded Corners 165">
              <a:extLst>
                <a:ext uri="{FF2B5EF4-FFF2-40B4-BE49-F238E27FC236}">
                  <a16:creationId xmlns:a16="http://schemas.microsoft.com/office/drawing/2014/main" id="{BFB26679-AF97-3A73-38B2-491C53CFBF5B}"/>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pic>
        <p:nvPicPr>
          <p:cNvPr id="45" name="Graphic 44">
            <a:extLst>
              <a:ext uri="{FF2B5EF4-FFF2-40B4-BE49-F238E27FC236}">
                <a16:creationId xmlns:a16="http://schemas.microsoft.com/office/drawing/2014/main" id="{0547FDF1-6823-1ADB-4999-CA4E8028583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072426" y="3210088"/>
            <a:ext cx="257152" cy="204554"/>
          </a:xfrm>
          <a:prstGeom prst="rect">
            <a:avLst/>
          </a:prstGeom>
        </p:spPr>
      </p:pic>
      <p:grpSp>
        <p:nvGrpSpPr>
          <p:cNvPr id="46" name="Group 53">
            <a:extLst>
              <a:ext uri="{FF2B5EF4-FFF2-40B4-BE49-F238E27FC236}">
                <a16:creationId xmlns:a16="http://schemas.microsoft.com/office/drawing/2014/main" id="{1566123B-73D8-215C-ED96-227BD3DA6094}"/>
              </a:ext>
            </a:extLst>
          </p:cNvPr>
          <p:cNvGrpSpPr/>
          <p:nvPr/>
        </p:nvGrpSpPr>
        <p:grpSpPr>
          <a:xfrm>
            <a:off x="3897191" y="3686289"/>
            <a:ext cx="619756" cy="619754"/>
            <a:chOff x="4935030" y="1155657"/>
            <a:chExt cx="1119116" cy="1119112"/>
          </a:xfrm>
        </p:grpSpPr>
        <p:sp>
          <p:nvSpPr>
            <p:cNvPr id="47" name="Oval 46">
              <a:extLst>
                <a:ext uri="{FF2B5EF4-FFF2-40B4-BE49-F238E27FC236}">
                  <a16:creationId xmlns:a16="http://schemas.microsoft.com/office/drawing/2014/main" id="{8030D50F-4BE0-3AE0-048E-5C64DBF56E64}"/>
                </a:ext>
              </a:extLst>
            </p:cNvPr>
            <p:cNvSpPr/>
            <p:nvPr/>
          </p:nvSpPr>
          <p:spPr>
            <a:xfrm>
              <a:off x="4935030"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ea typeface="+mn-ea"/>
                <a:cs typeface="+mn-cs"/>
                <a:sym typeface="Arial"/>
              </a:endParaRPr>
            </a:p>
          </p:txBody>
        </p:sp>
        <p:sp>
          <p:nvSpPr>
            <p:cNvPr id="48" name="Rectangle: Rounded Corners 164">
              <a:extLst>
                <a:ext uri="{FF2B5EF4-FFF2-40B4-BE49-F238E27FC236}">
                  <a16:creationId xmlns:a16="http://schemas.microsoft.com/office/drawing/2014/main" id="{1F6E3CF3-C10E-B50C-3F4D-A2FD6327FB1F}"/>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49" name="Rectangle: Rounded Corners 165">
              <a:extLst>
                <a:ext uri="{FF2B5EF4-FFF2-40B4-BE49-F238E27FC236}">
                  <a16:creationId xmlns:a16="http://schemas.microsoft.com/office/drawing/2014/main" id="{541C1A13-5EE4-119A-4FE4-6B3B70EEA40C}"/>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pic>
        <p:nvPicPr>
          <p:cNvPr id="50" name="Graphic 49">
            <a:extLst>
              <a:ext uri="{FF2B5EF4-FFF2-40B4-BE49-F238E27FC236}">
                <a16:creationId xmlns:a16="http://schemas.microsoft.com/office/drawing/2014/main" id="{90020087-802C-7CB5-5B03-4C2E512DA07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077176" y="3882650"/>
            <a:ext cx="247650" cy="247650"/>
          </a:xfrm>
          <a:prstGeom prst="rect">
            <a:avLst/>
          </a:prstGeom>
        </p:spPr>
      </p:pic>
      <p:grpSp>
        <p:nvGrpSpPr>
          <p:cNvPr id="51" name="Group 53">
            <a:extLst>
              <a:ext uri="{FF2B5EF4-FFF2-40B4-BE49-F238E27FC236}">
                <a16:creationId xmlns:a16="http://schemas.microsoft.com/office/drawing/2014/main" id="{A1B59DFF-6BAF-622E-4265-D4CBD06DA701}"/>
              </a:ext>
            </a:extLst>
          </p:cNvPr>
          <p:cNvGrpSpPr/>
          <p:nvPr/>
        </p:nvGrpSpPr>
        <p:grpSpPr>
          <a:xfrm>
            <a:off x="3897191" y="4380399"/>
            <a:ext cx="619756" cy="619754"/>
            <a:chOff x="4935030" y="1155657"/>
            <a:chExt cx="1119116" cy="1119112"/>
          </a:xfrm>
        </p:grpSpPr>
        <p:sp>
          <p:nvSpPr>
            <p:cNvPr id="52" name="Oval 51">
              <a:extLst>
                <a:ext uri="{FF2B5EF4-FFF2-40B4-BE49-F238E27FC236}">
                  <a16:creationId xmlns:a16="http://schemas.microsoft.com/office/drawing/2014/main" id="{E3D84599-431A-F219-16A7-E4DE3E293671}"/>
                </a:ext>
              </a:extLst>
            </p:cNvPr>
            <p:cNvSpPr/>
            <p:nvPr/>
          </p:nvSpPr>
          <p:spPr>
            <a:xfrm>
              <a:off x="4935030"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ea typeface="+mn-ea"/>
                <a:cs typeface="+mn-cs"/>
                <a:sym typeface="Arial"/>
              </a:endParaRPr>
            </a:p>
          </p:txBody>
        </p:sp>
        <p:sp>
          <p:nvSpPr>
            <p:cNvPr id="53" name="Rectangle: Rounded Corners 164">
              <a:extLst>
                <a:ext uri="{FF2B5EF4-FFF2-40B4-BE49-F238E27FC236}">
                  <a16:creationId xmlns:a16="http://schemas.microsoft.com/office/drawing/2014/main" id="{C956B75F-E0FD-69D8-AB53-1E6FEE85844D}"/>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54" name="Rectangle: Rounded Corners 165">
              <a:extLst>
                <a:ext uri="{FF2B5EF4-FFF2-40B4-BE49-F238E27FC236}">
                  <a16:creationId xmlns:a16="http://schemas.microsoft.com/office/drawing/2014/main" id="{E92B32ED-B16D-F0AE-E378-54D663132883}"/>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pic>
        <p:nvPicPr>
          <p:cNvPr id="55" name="Graphic 54">
            <a:extLst>
              <a:ext uri="{FF2B5EF4-FFF2-40B4-BE49-F238E27FC236}">
                <a16:creationId xmlns:a16="http://schemas.microsoft.com/office/drawing/2014/main" id="{EB271FAA-360C-9DE5-9C65-F70D62D87C6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080979" y="4564186"/>
            <a:ext cx="252182" cy="252182"/>
          </a:xfrm>
          <a:prstGeom prst="rect">
            <a:avLst/>
          </a:prstGeom>
        </p:spPr>
      </p:pic>
      <p:grpSp>
        <p:nvGrpSpPr>
          <p:cNvPr id="56" name="Group 53">
            <a:extLst>
              <a:ext uri="{FF2B5EF4-FFF2-40B4-BE49-F238E27FC236}">
                <a16:creationId xmlns:a16="http://schemas.microsoft.com/office/drawing/2014/main" id="{C86F8D6E-6F91-07FA-0B7A-4B057C261BB2}"/>
              </a:ext>
            </a:extLst>
          </p:cNvPr>
          <p:cNvGrpSpPr/>
          <p:nvPr/>
        </p:nvGrpSpPr>
        <p:grpSpPr>
          <a:xfrm>
            <a:off x="3897191" y="5074509"/>
            <a:ext cx="619756" cy="619754"/>
            <a:chOff x="4935030" y="1155657"/>
            <a:chExt cx="1119116" cy="1119112"/>
          </a:xfrm>
        </p:grpSpPr>
        <p:sp>
          <p:nvSpPr>
            <p:cNvPr id="57" name="Oval 56">
              <a:extLst>
                <a:ext uri="{FF2B5EF4-FFF2-40B4-BE49-F238E27FC236}">
                  <a16:creationId xmlns:a16="http://schemas.microsoft.com/office/drawing/2014/main" id="{A67DC960-34C3-A49C-364D-0E380DFF36CF}"/>
                </a:ext>
              </a:extLst>
            </p:cNvPr>
            <p:cNvSpPr/>
            <p:nvPr/>
          </p:nvSpPr>
          <p:spPr>
            <a:xfrm>
              <a:off x="4935030"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ea typeface="+mn-ea"/>
                <a:cs typeface="+mn-cs"/>
                <a:sym typeface="Arial"/>
              </a:endParaRPr>
            </a:p>
          </p:txBody>
        </p:sp>
        <p:sp>
          <p:nvSpPr>
            <p:cNvPr id="58" name="Rectangle: Rounded Corners 164">
              <a:extLst>
                <a:ext uri="{FF2B5EF4-FFF2-40B4-BE49-F238E27FC236}">
                  <a16:creationId xmlns:a16="http://schemas.microsoft.com/office/drawing/2014/main" id="{E9695C33-8F86-4BEE-56CA-A4D96A008376}"/>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59" name="Rectangle: Rounded Corners 165">
              <a:extLst>
                <a:ext uri="{FF2B5EF4-FFF2-40B4-BE49-F238E27FC236}">
                  <a16:creationId xmlns:a16="http://schemas.microsoft.com/office/drawing/2014/main" id="{6232A5A1-DDEF-C0DA-D958-D638CB5CE10E}"/>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pic>
        <p:nvPicPr>
          <p:cNvPr id="60" name="Graphic 59">
            <a:extLst>
              <a:ext uri="{FF2B5EF4-FFF2-40B4-BE49-F238E27FC236}">
                <a16:creationId xmlns:a16="http://schemas.microsoft.com/office/drawing/2014/main" id="{75277937-2F85-408C-2549-825FA336E37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060702" y="5238018"/>
            <a:ext cx="292734" cy="292736"/>
          </a:xfrm>
          <a:prstGeom prst="rect">
            <a:avLst/>
          </a:prstGeom>
        </p:spPr>
      </p:pic>
      <p:sp>
        <p:nvSpPr>
          <p:cNvPr id="61" name="Title 1">
            <a:extLst>
              <a:ext uri="{FF2B5EF4-FFF2-40B4-BE49-F238E27FC236}">
                <a16:creationId xmlns:a16="http://schemas.microsoft.com/office/drawing/2014/main" id="{E3A06244-4B59-72CB-D61C-1C1EE0E91782}"/>
              </a:ext>
            </a:extLst>
          </p:cNvPr>
          <p:cNvSpPr txBox="1">
            <a:spLocks/>
          </p:cNvSpPr>
          <p:nvPr/>
        </p:nvSpPr>
        <p:spPr>
          <a:xfrm>
            <a:off x="9199700" y="1921648"/>
            <a:ext cx="2121378" cy="647700"/>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1200"/>
              </a:spcAft>
              <a:defRPr/>
            </a:pPr>
            <a:r>
              <a:rPr lang="en-GB" sz="1100" b="0">
                <a:solidFill>
                  <a:srgbClr val="003030"/>
                </a:solidFill>
                <a:latin typeface="+mn-lt"/>
              </a:rPr>
              <a:t>Extend your technical bench / Augments partners technical expertise</a:t>
            </a:r>
          </a:p>
          <a:p>
            <a:pPr>
              <a:lnSpc>
                <a:spcPct val="100000"/>
              </a:lnSpc>
              <a:spcAft>
                <a:spcPts val="1200"/>
              </a:spcAft>
              <a:defRPr/>
            </a:pPr>
            <a:r>
              <a:rPr lang="en-GB" sz="1100" b="0">
                <a:solidFill>
                  <a:srgbClr val="003030"/>
                </a:solidFill>
                <a:latin typeface="+mn-lt"/>
              </a:rPr>
              <a:t>Engage in more sales opportunities and close</a:t>
            </a:r>
            <a:br>
              <a:rPr lang="en-GB" sz="1100" b="0">
                <a:solidFill>
                  <a:srgbClr val="003030"/>
                </a:solidFill>
                <a:latin typeface="+mn-lt"/>
              </a:rPr>
            </a:br>
            <a:r>
              <a:rPr lang="en-GB" sz="1100" b="0">
                <a:solidFill>
                  <a:srgbClr val="003030"/>
                </a:solidFill>
                <a:latin typeface="+mn-lt"/>
              </a:rPr>
              <a:t>deals faster</a:t>
            </a:r>
          </a:p>
          <a:p>
            <a:pPr>
              <a:lnSpc>
                <a:spcPct val="100000"/>
              </a:lnSpc>
              <a:spcAft>
                <a:spcPts val="1200"/>
              </a:spcAft>
              <a:defRPr/>
            </a:pPr>
            <a:r>
              <a:rPr lang="en-GB" sz="1100" b="0">
                <a:solidFill>
                  <a:srgbClr val="003030"/>
                </a:solidFill>
                <a:latin typeface="+mn-lt"/>
              </a:rPr>
              <a:t>Collaboration with other teams to create multi-vendor solutions tailored to your needs</a:t>
            </a:r>
          </a:p>
          <a:p>
            <a:pPr>
              <a:lnSpc>
                <a:spcPct val="100000"/>
              </a:lnSpc>
              <a:spcAft>
                <a:spcPts val="1200"/>
              </a:spcAft>
              <a:defRPr/>
            </a:pPr>
            <a:r>
              <a:rPr lang="en-GB" sz="1100" b="0">
                <a:solidFill>
                  <a:srgbClr val="003030"/>
                </a:solidFill>
                <a:latin typeface="+mn-lt"/>
              </a:rPr>
              <a:t>Able to support with proof of concepts and demos through the Solution </a:t>
            </a:r>
            <a:r>
              <a:rPr lang="en-GB" sz="1100" b="0" err="1">
                <a:solidFill>
                  <a:srgbClr val="003030"/>
                </a:solidFill>
                <a:latin typeface="+mn-lt"/>
              </a:rPr>
              <a:t>Centers</a:t>
            </a:r>
            <a:endParaRPr lang="en-GB" sz="1100" b="0">
              <a:solidFill>
                <a:srgbClr val="003030"/>
              </a:solidFill>
              <a:latin typeface="+mn-lt"/>
            </a:endParaRPr>
          </a:p>
          <a:p>
            <a:pPr>
              <a:lnSpc>
                <a:spcPct val="100000"/>
              </a:lnSpc>
              <a:spcAft>
                <a:spcPts val="1200"/>
              </a:spcAft>
              <a:defRPr/>
            </a:pPr>
            <a:r>
              <a:rPr lang="en-GB" sz="1100" b="0">
                <a:solidFill>
                  <a:srgbClr val="003030"/>
                </a:solidFill>
                <a:latin typeface="+mn-lt"/>
              </a:rPr>
              <a:t>Helping you deliver and drive adoption of new technologies</a:t>
            </a:r>
          </a:p>
        </p:txBody>
      </p:sp>
      <p:pic>
        <p:nvPicPr>
          <p:cNvPr id="169" name="Picture 168">
            <a:extLst>
              <a:ext uri="{FF2B5EF4-FFF2-40B4-BE49-F238E27FC236}">
                <a16:creationId xmlns:a16="http://schemas.microsoft.com/office/drawing/2014/main" id="{A4EA464F-D291-0AB4-0027-FCF0A1024398}"/>
              </a:ext>
            </a:extLst>
          </p:cNvPr>
          <p:cNvPicPr>
            <a:picLocks noChangeAspect="1"/>
          </p:cNvPicPr>
          <p:nvPr/>
        </p:nvPicPr>
        <p:blipFill rotWithShape="1">
          <a:blip r:embed="rId6">
            <a:extLst>
              <a:ext uri="{28A0092B-C50C-407E-A947-70E740481C1C}">
                <a14:useLocalDpi xmlns:a14="http://schemas.microsoft.com/office/drawing/2010/main" val="0"/>
              </a:ext>
            </a:extLst>
          </a:blip>
          <a:srcRect l="15455"/>
          <a:stretch/>
        </p:blipFill>
        <p:spPr>
          <a:xfrm>
            <a:off x="-2146" y="4270598"/>
            <a:ext cx="4516365" cy="2587402"/>
          </a:xfrm>
          <a:prstGeom prst="rect">
            <a:avLst/>
          </a:prstGeom>
        </p:spPr>
      </p:pic>
      <p:pic>
        <p:nvPicPr>
          <p:cNvPr id="171" name="Picture 4">
            <a:extLst>
              <a:ext uri="{FF2B5EF4-FFF2-40B4-BE49-F238E27FC236}">
                <a16:creationId xmlns:a16="http://schemas.microsoft.com/office/drawing/2014/main" id="{32F95338-A311-4CCF-6A61-0749F583982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2892" y="1321835"/>
            <a:ext cx="2034233" cy="1184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4338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a:extLst>
              <a:ext uri="{FF2B5EF4-FFF2-40B4-BE49-F238E27FC236}">
                <a16:creationId xmlns:a16="http://schemas.microsoft.com/office/drawing/2014/main" id="{915D57F4-F516-4E52-D887-B016C0747D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938" y="1905849"/>
            <a:ext cx="3145308" cy="1294814"/>
          </a:xfrm>
          <a:prstGeom prst="rect">
            <a:avLst/>
          </a:prstGeom>
          <a:noFill/>
          <a:extLst>
            <a:ext uri="{909E8E84-426E-40DD-AFC4-6F175D3DCCD1}">
              <a14:hiddenFill xmlns:a14="http://schemas.microsoft.com/office/drawing/2010/main">
                <a:solidFill>
                  <a:srgbClr val="FFFFFF"/>
                </a:solidFill>
              </a14:hiddenFill>
            </a:ext>
          </a:extLst>
        </p:spPr>
      </p:pic>
      <p:sp>
        <p:nvSpPr>
          <p:cNvPr id="124" name="Rectangle 123">
            <a:extLst>
              <a:ext uri="{FF2B5EF4-FFF2-40B4-BE49-F238E27FC236}">
                <a16:creationId xmlns:a16="http://schemas.microsoft.com/office/drawing/2014/main" id="{A2AFEF13-B3D3-8B51-CEE5-0F732BC7D2C1}"/>
              </a:ext>
            </a:extLst>
          </p:cNvPr>
          <p:cNvSpPr/>
          <p:nvPr/>
        </p:nvSpPr>
        <p:spPr>
          <a:xfrm>
            <a:off x="4295775" y="-1"/>
            <a:ext cx="7896225" cy="6858000"/>
          </a:xfrm>
          <a:prstGeom prst="rect">
            <a:avLst/>
          </a:prstGeom>
          <a:solidFill>
            <a:srgbClr val="FFFFFF"/>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sp>
        <p:nvSpPr>
          <p:cNvPr id="8" name="Title 1">
            <a:extLst>
              <a:ext uri="{FF2B5EF4-FFF2-40B4-BE49-F238E27FC236}">
                <a16:creationId xmlns:a16="http://schemas.microsoft.com/office/drawing/2014/main" id="{8073CF52-C39D-442C-615B-C60C5E6B86EB}"/>
              </a:ext>
            </a:extLst>
          </p:cNvPr>
          <p:cNvSpPr txBox="1">
            <a:spLocks/>
          </p:cNvSpPr>
          <p:nvPr/>
        </p:nvSpPr>
        <p:spPr>
          <a:xfrm>
            <a:off x="488527" y="880255"/>
            <a:ext cx="3196583" cy="1212850"/>
          </a:xfrm>
          <a:prstGeom prst="rect">
            <a:avLst/>
          </a:prstGeom>
        </p:spPr>
        <p:txBody>
          <a:bodyPr vert="horz" lIns="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defRPr/>
            </a:pPr>
            <a:r>
              <a:rPr lang="en-US" sz="2400">
                <a:solidFill>
                  <a:srgbClr val="FFFFFF"/>
                </a:solidFill>
                <a:latin typeface="+mn-lt"/>
              </a:rPr>
              <a:t>CSP Post-sales Technical Support Services</a:t>
            </a:r>
            <a:endParaRPr lang="en-US" sz="2400">
              <a:solidFill>
                <a:srgbClr val="CCD814"/>
              </a:solidFill>
              <a:latin typeface="+mn-lt"/>
            </a:endParaRPr>
          </a:p>
        </p:txBody>
      </p:sp>
      <p:sp>
        <p:nvSpPr>
          <p:cNvPr id="9" name="Rectangle: Top Corners Rounded 8">
            <a:extLst>
              <a:ext uri="{FF2B5EF4-FFF2-40B4-BE49-F238E27FC236}">
                <a16:creationId xmlns:a16="http://schemas.microsoft.com/office/drawing/2014/main" id="{C9F43A6B-47D2-478B-D21F-F2D0908A4203}"/>
              </a:ext>
            </a:extLst>
          </p:cNvPr>
          <p:cNvSpPr/>
          <p:nvPr/>
        </p:nvSpPr>
        <p:spPr>
          <a:xfrm>
            <a:off x="3645582" y="674897"/>
            <a:ext cx="7974917" cy="1002575"/>
          </a:xfrm>
          <a:prstGeom prst="round2SameRect">
            <a:avLst>
              <a:gd name="adj1" fmla="val 6398"/>
              <a:gd name="adj2" fmla="val 0"/>
            </a:avLst>
          </a:prstGeom>
          <a:solidFill>
            <a:srgbClr val="FFFFFF"/>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0" name="Free-form: Shape 15">
            <a:extLst>
              <a:ext uri="{FF2B5EF4-FFF2-40B4-BE49-F238E27FC236}">
                <a16:creationId xmlns:a16="http://schemas.microsoft.com/office/drawing/2014/main" id="{EFF04F3C-BF0C-0BE8-570E-B99E817C2DCD}"/>
              </a:ext>
            </a:extLst>
          </p:cNvPr>
          <p:cNvSpPr/>
          <p:nvPr/>
        </p:nvSpPr>
        <p:spPr>
          <a:xfrm>
            <a:off x="3645582" y="674897"/>
            <a:ext cx="7974917" cy="213754"/>
          </a:xfrm>
          <a:custGeom>
            <a:avLst/>
            <a:gdLst>
              <a:gd name="connsiteX0" fmla="*/ 64145 w 7974917"/>
              <a:gd name="connsiteY0" fmla="*/ 0 h 213754"/>
              <a:gd name="connsiteX1" fmla="*/ 7910772 w 7974917"/>
              <a:gd name="connsiteY1" fmla="*/ 0 h 213754"/>
              <a:gd name="connsiteX2" fmla="*/ 7974917 w 7974917"/>
              <a:gd name="connsiteY2" fmla="*/ 64145 h 213754"/>
              <a:gd name="connsiteX3" fmla="*/ 7974917 w 7974917"/>
              <a:gd name="connsiteY3" fmla="*/ 213754 h 213754"/>
              <a:gd name="connsiteX4" fmla="*/ 0 w 7974917"/>
              <a:gd name="connsiteY4" fmla="*/ 213754 h 213754"/>
              <a:gd name="connsiteX5" fmla="*/ 0 w 7974917"/>
              <a:gd name="connsiteY5" fmla="*/ 64145 h 213754"/>
              <a:gd name="connsiteX6" fmla="*/ 64145 w 7974917"/>
              <a:gd name="connsiteY6" fmla="*/ 0 h 21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74917" h="213754">
                <a:moveTo>
                  <a:pt x="64145" y="0"/>
                </a:moveTo>
                <a:lnTo>
                  <a:pt x="7910772" y="0"/>
                </a:lnTo>
                <a:cubicBezTo>
                  <a:pt x="7946198" y="0"/>
                  <a:pt x="7974917" y="28719"/>
                  <a:pt x="7974917" y="64145"/>
                </a:cubicBezTo>
                <a:lnTo>
                  <a:pt x="7974917" y="213754"/>
                </a:lnTo>
                <a:lnTo>
                  <a:pt x="0" y="213754"/>
                </a:lnTo>
                <a:lnTo>
                  <a:pt x="0" y="64145"/>
                </a:lnTo>
                <a:cubicBezTo>
                  <a:pt x="0" y="28719"/>
                  <a:pt x="28719" y="0"/>
                  <a:pt x="64145" y="0"/>
                </a:cubicBezTo>
                <a:close/>
              </a:path>
            </a:pathLst>
          </a:custGeom>
          <a:solidFill>
            <a:srgbClr val="FFFFFF">
              <a:lumMod val="95000"/>
            </a:srgbClr>
          </a:solidFill>
          <a:ln w="15875"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1" name="Rectangle: Top Corners Rounded 10">
            <a:extLst>
              <a:ext uri="{FF2B5EF4-FFF2-40B4-BE49-F238E27FC236}">
                <a16:creationId xmlns:a16="http://schemas.microsoft.com/office/drawing/2014/main" id="{81FAC495-72B5-807B-5FA0-C660291480EB}"/>
              </a:ext>
            </a:extLst>
          </p:cNvPr>
          <p:cNvSpPr/>
          <p:nvPr/>
        </p:nvSpPr>
        <p:spPr>
          <a:xfrm>
            <a:off x="3786254" y="994019"/>
            <a:ext cx="2989689" cy="679713"/>
          </a:xfrm>
          <a:prstGeom prst="round2SameRect">
            <a:avLst>
              <a:gd name="adj1" fmla="val 9994"/>
              <a:gd name="adj2" fmla="val 0"/>
            </a:avLst>
          </a:prstGeom>
          <a:solidFill>
            <a:srgbClr val="1F728A"/>
          </a:solidFill>
          <a:ln w="15875" cap="flat" cmpd="sng" algn="ctr">
            <a:noFill/>
            <a:prstDash val="solid"/>
          </a:ln>
          <a:effectLst>
            <a:innerShdw blurRad="127000" dist="50800" dir="5400000">
              <a:prstClr val="black">
                <a:alpha val="2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2" name="TextBox 11">
            <a:extLst>
              <a:ext uri="{FF2B5EF4-FFF2-40B4-BE49-F238E27FC236}">
                <a16:creationId xmlns:a16="http://schemas.microsoft.com/office/drawing/2014/main" id="{F6EB4A1E-3C91-31E8-050B-30912465D56F}"/>
              </a:ext>
            </a:extLst>
          </p:cNvPr>
          <p:cNvSpPr txBox="1"/>
          <p:nvPr/>
        </p:nvSpPr>
        <p:spPr>
          <a:xfrm>
            <a:off x="3857380" y="1149209"/>
            <a:ext cx="2040451" cy="369332"/>
          </a:xfrm>
          <a:prstGeom prst="rect">
            <a:avLst/>
          </a:prstGeom>
          <a:noFill/>
          <a:effectLst>
            <a:outerShdw blurRad="38100" dist="25400" dir="2700000" algn="tl" rotWithShape="0">
              <a:prstClr val="black">
                <a:alpha val="10000"/>
              </a:prstClr>
            </a:outerShdw>
          </a:effectLst>
        </p:spPr>
        <p:txBody>
          <a:bodyPr wrap="square" rtlCol="0">
            <a:spAutoFit/>
          </a:bodyPr>
          <a:lstStyle/>
          <a:p>
            <a:pPr>
              <a:defRPr/>
            </a:pPr>
            <a:r>
              <a:rPr lang="en-US" b="1">
                <a:solidFill>
                  <a:srgbClr val="FFFFFF"/>
                </a:solidFill>
              </a:rPr>
              <a:t>What </a:t>
            </a:r>
            <a:r>
              <a:rPr lang="en-US">
                <a:solidFill>
                  <a:srgbClr val="FFFFFF"/>
                </a:solidFill>
              </a:rPr>
              <a:t>we offer</a:t>
            </a:r>
          </a:p>
        </p:txBody>
      </p:sp>
      <p:sp>
        <p:nvSpPr>
          <p:cNvPr id="13" name="Rectangle: Top Corners Rounded 12">
            <a:extLst>
              <a:ext uri="{FF2B5EF4-FFF2-40B4-BE49-F238E27FC236}">
                <a16:creationId xmlns:a16="http://schemas.microsoft.com/office/drawing/2014/main" id="{F99A58E5-D0FD-7956-AAED-2F4DA75CB389}"/>
              </a:ext>
            </a:extLst>
          </p:cNvPr>
          <p:cNvSpPr/>
          <p:nvPr/>
        </p:nvSpPr>
        <p:spPr>
          <a:xfrm>
            <a:off x="6826566" y="994019"/>
            <a:ext cx="2287492" cy="679713"/>
          </a:xfrm>
          <a:prstGeom prst="round2SameRect">
            <a:avLst>
              <a:gd name="adj1" fmla="val 9994"/>
              <a:gd name="adj2" fmla="val 0"/>
            </a:avLst>
          </a:prstGeom>
          <a:solidFill>
            <a:srgbClr val="1F728A"/>
          </a:solidFill>
          <a:ln w="15875" cap="flat" cmpd="sng" algn="ctr">
            <a:noFill/>
            <a:prstDash val="solid"/>
          </a:ln>
          <a:effectLst>
            <a:innerShdw blurRad="127000" dist="50800" dir="5400000">
              <a:prstClr val="black">
                <a:alpha val="2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4" name="Rectangle: Top Corners Rounded 13">
            <a:extLst>
              <a:ext uri="{FF2B5EF4-FFF2-40B4-BE49-F238E27FC236}">
                <a16:creationId xmlns:a16="http://schemas.microsoft.com/office/drawing/2014/main" id="{ED459555-0CAD-8AC2-D700-31AE2A8A3203}"/>
              </a:ext>
            </a:extLst>
          </p:cNvPr>
          <p:cNvSpPr/>
          <p:nvPr/>
        </p:nvSpPr>
        <p:spPr>
          <a:xfrm>
            <a:off x="9164682" y="994019"/>
            <a:ext cx="2337508" cy="679713"/>
          </a:xfrm>
          <a:prstGeom prst="round2SameRect">
            <a:avLst>
              <a:gd name="adj1" fmla="val 9994"/>
              <a:gd name="adj2" fmla="val 0"/>
            </a:avLst>
          </a:prstGeom>
          <a:solidFill>
            <a:srgbClr val="1F728A"/>
          </a:solidFill>
          <a:ln w="15875" cap="flat" cmpd="sng" algn="ctr">
            <a:noFill/>
            <a:prstDash val="solid"/>
          </a:ln>
          <a:effectLst>
            <a:innerShdw blurRad="127000" dist="50800" dir="5400000">
              <a:prstClr val="black">
                <a:alpha val="2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5" name="TextBox 14">
            <a:extLst>
              <a:ext uri="{FF2B5EF4-FFF2-40B4-BE49-F238E27FC236}">
                <a16:creationId xmlns:a16="http://schemas.microsoft.com/office/drawing/2014/main" id="{6D4281A4-11F5-931F-324E-7665393C65AE}"/>
              </a:ext>
            </a:extLst>
          </p:cNvPr>
          <p:cNvSpPr txBox="1"/>
          <p:nvPr/>
        </p:nvSpPr>
        <p:spPr>
          <a:xfrm>
            <a:off x="6849190" y="1149209"/>
            <a:ext cx="2040451" cy="369332"/>
          </a:xfrm>
          <a:prstGeom prst="rect">
            <a:avLst/>
          </a:prstGeom>
          <a:noFill/>
          <a:effectLst>
            <a:outerShdw blurRad="38100" dist="25400" dir="2700000" algn="tl" rotWithShape="0">
              <a:prstClr val="black">
                <a:alpha val="10000"/>
              </a:prstClr>
            </a:outerShdw>
          </a:effectLst>
        </p:spPr>
        <p:txBody>
          <a:bodyPr wrap="square" rtlCol="0">
            <a:spAutoFit/>
          </a:bodyPr>
          <a:lstStyle/>
          <a:p>
            <a:pPr>
              <a:defRPr/>
            </a:pPr>
            <a:r>
              <a:rPr lang="en-US" b="1">
                <a:solidFill>
                  <a:srgbClr val="FFFFFF"/>
                </a:solidFill>
              </a:rPr>
              <a:t>How </a:t>
            </a:r>
            <a:r>
              <a:rPr lang="en-US">
                <a:solidFill>
                  <a:srgbClr val="FFFFFF"/>
                </a:solidFill>
              </a:rPr>
              <a:t>it works</a:t>
            </a:r>
          </a:p>
        </p:txBody>
      </p:sp>
      <p:sp>
        <p:nvSpPr>
          <p:cNvPr id="16" name="TextBox 15">
            <a:extLst>
              <a:ext uri="{FF2B5EF4-FFF2-40B4-BE49-F238E27FC236}">
                <a16:creationId xmlns:a16="http://schemas.microsoft.com/office/drawing/2014/main" id="{A475810D-BD5E-2B2F-3312-1CAF7F3E7343}"/>
              </a:ext>
            </a:extLst>
          </p:cNvPr>
          <p:cNvSpPr txBox="1"/>
          <p:nvPr/>
        </p:nvSpPr>
        <p:spPr>
          <a:xfrm>
            <a:off x="9196524" y="1149209"/>
            <a:ext cx="2040451" cy="369332"/>
          </a:xfrm>
          <a:prstGeom prst="rect">
            <a:avLst/>
          </a:prstGeom>
          <a:noFill/>
          <a:effectLst>
            <a:outerShdw blurRad="38100" dist="25400" dir="2700000" algn="tl" rotWithShape="0">
              <a:prstClr val="black">
                <a:alpha val="10000"/>
              </a:prstClr>
            </a:outerShdw>
          </a:effectLst>
        </p:spPr>
        <p:txBody>
          <a:bodyPr wrap="square" rtlCol="0">
            <a:spAutoFit/>
          </a:bodyPr>
          <a:lstStyle/>
          <a:p>
            <a:pPr>
              <a:defRPr/>
            </a:pPr>
            <a:r>
              <a:rPr lang="en-US" b="1">
                <a:solidFill>
                  <a:srgbClr val="FFFFFF"/>
                </a:solidFill>
              </a:rPr>
              <a:t>Why </a:t>
            </a:r>
            <a:r>
              <a:rPr lang="en-US">
                <a:solidFill>
                  <a:srgbClr val="FFFFFF"/>
                </a:solidFill>
              </a:rPr>
              <a:t>it delivers</a:t>
            </a:r>
          </a:p>
        </p:txBody>
      </p:sp>
      <p:sp>
        <p:nvSpPr>
          <p:cNvPr id="17" name="Rectangle 16">
            <a:extLst>
              <a:ext uri="{FF2B5EF4-FFF2-40B4-BE49-F238E27FC236}">
                <a16:creationId xmlns:a16="http://schemas.microsoft.com/office/drawing/2014/main" id="{9CA109A0-D98A-307E-ECB5-D98C5E0B1A59}"/>
              </a:ext>
            </a:extLst>
          </p:cNvPr>
          <p:cNvSpPr/>
          <p:nvPr/>
        </p:nvSpPr>
        <p:spPr>
          <a:xfrm>
            <a:off x="6775944" y="2236772"/>
            <a:ext cx="2373350" cy="3844680"/>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8" name="Rectangle 17">
            <a:extLst>
              <a:ext uri="{FF2B5EF4-FFF2-40B4-BE49-F238E27FC236}">
                <a16:creationId xmlns:a16="http://schemas.microsoft.com/office/drawing/2014/main" id="{A8C54B79-F1D6-1B1B-CC39-2512701E4F5C}"/>
              </a:ext>
            </a:extLst>
          </p:cNvPr>
          <p:cNvSpPr/>
          <p:nvPr/>
        </p:nvSpPr>
        <p:spPr>
          <a:xfrm>
            <a:off x="3645582" y="1677472"/>
            <a:ext cx="7974917" cy="4723328"/>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9" name="Rectangle 18">
            <a:extLst>
              <a:ext uri="{FF2B5EF4-FFF2-40B4-BE49-F238E27FC236}">
                <a16:creationId xmlns:a16="http://schemas.microsoft.com/office/drawing/2014/main" id="{8C2FA930-E621-4B50-4F12-EA9CBE7E5F0D}"/>
              </a:ext>
            </a:extLst>
          </p:cNvPr>
          <p:cNvSpPr/>
          <p:nvPr/>
        </p:nvSpPr>
        <p:spPr>
          <a:xfrm>
            <a:off x="9243975" y="2236772"/>
            <a:ext cx="2373350" cy="3844680"/>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nvGrpSpPr>
          <p:cNvPr id="20" name="Group 19">
            <a:extLst>
              <a:ext uri="{FF2B5EF4-FFF2-40B4-BE49-F238E27FC236}">
                <a16:creationId xmlns:a16="http://schemas.microsoft.com/office/drawing/2014/main" id="{0B58AA13-006F-1738-CBC9-12353DD03711}"/>
              </a:ext>
            </a:extLst>
          </p:cNvPr>
          <p:cNvGrpSpPr/>
          <p:nvPr/>
        </p:nvGrpSpPr>
        <p:grpSpPr>
          <a:xfrm>
            <a:off x="3786255" y="1760496"/>
            <a:ext cx="7715934" cy="4518777"/>
            <a:chOff x="6642054" y="3789472"/>
            <a:chExt cx="2488271" cy="4005087"/>
          </a:xfrm>
        </p:grpSpPr>
        <p:sp>
          <p:nvSpPr>
            <p:cNvPr id="21" name="Rectangle: Rounded Corners 20">
              <a:extLst>
                <a:ext uri="{FF2B5EF4-FFF2-40B4-BE49-F238E27FC236}">
                  <a16:creationId xmlns:a16="http://schemas.microsoft.com/office/drawing/2014/main" id="{EC75C1AB-8DC7-C5A3-C5F4-AAE61737E09A}"/>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ea typeface="+mn-ea"/>
                <a:cs typeface="+mn-cs"/>
              </a:endParaRPr>
            </a:p>
          </p:txBody>
        </p:sp>
        <p:sp>
          <p:nvSpPr>
            <p:cNvPr id="22" name="Rectangle: Rounded Corners 21">
              <a:extLst>
                <a:ext uri="{FF2B5EF4-FFF2-40B4-BE49-F238E27FC236}">
                  <a16:creationId xmlns:a16="http://schemas.microsoft.com/office/drawing/2014/main" id="{AC3B9C1A-CBB2-9F10-B050-DC33B4457FA1}"/>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ea typeface="+mn-ea"/>
                <a:cs typeface="+mn-cs"/>
              </a:endParaRPr>
            </a:p>
          </p:txBody>
        </p:sp>
      </p:grpSp>
      <p:grpSp>
        <p:nvGrpSpPr>
          <p:cNvPr id="23" name="Group 22">
            <a:extLst>
              <a:ext uri="{FF2B5EF4-FFF2-40B4-BE49-F238E27FC236}">
                <a16:creationId xmlns:a16="http://schemas.microsoft.com/office/drawing/2014/main" id="{A6707868-4965-A1A9-A628-26A50317DE7C}"/>
              </a:ext>
            </a:extLst>
          </p:cNvPr>
          <p:cNvGrpSpPr/>
          <p:nvPr/>
        </p:nvGrpSpPr>
        <p:grpSpPr>
          <a:xfrm>
            <a:off x="7531478" y="3758111"/>
            <a:ext cx="2121378" cy="1921039"/>
            <a:chOff x="4201551" y="3869694"/>
            <a:chExt cx="2121378" cy="1804158"/>
          </a:xfrm>
        </p:grpSpPr>
        <p:sp>
          <p:nvSpPr>
            <p:cNvPr id="24" name="TextBox 23">
              <a:extLst>
                <a:ext uri="{FF2B5EF4-FFF2-40B4-BE49-F238E27FC236}">
                  <a16:creationId xmlns:a16="http://schemas.microsoft.com/office/drawing/2014/main" id="{A68BD72F-F86E-F7EA-F7FA-DF29E6E28FA7}"/>
                </a:ext>
              </a:extLst>
            </p:cNvPr>
            <p:cNvSpPr txBox="1"/>
            <p:nvPr/>
          </p:nvSpPr>
          <p:spPr>
            <a:xfrm>
              <a:off x="4201551" y="3869694"/>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solidFill>
                    <a:srgbClr val="FFFFFF">
                      <a:lumMod val="95000"/>
                    </a:srgbClr>
                  </a:solidFill>
                  <a:effectLst>
                    <a:innerShdw blurRad="63500" dist="25400" dir="13500000">
                      <a:prstClr val="black">
                        <a:alpha val="5000"/>
                      </a:prstClr>
                    </a:innerShdw>
                  </a:effectLst>
                </a:rPr>
                <a:t>2</a:t>
              </a:r>
              <a:endParaRPr lang="en-US" sz="19900" kern="0">
                <a:solidFill>
                  <a:srgbClr val="FFFFFF">
                    <a:lumMod val="95000"/>
                  </a:srgbClr>
                </a:solidFill>
                <a:effectLst>
                  <a:innerShdw blurRad="63500" dist="25400" dir="13500000">
                    <a:prstClr val="black">
                      <a:alpha val="5000"/>
                    </a:prstClr>
                  </a:innerShdw>
                </a:effectLst>
              </a:endParaRPr>
            </a:p>
          </p:txBody>
        </p:sp>
        <p:sp>
          <p:nvSpPr>
            <p:cNvPr id="25" name="TextBox 24">
              <a:extLst>
                <a:ext uri="{FF2B5EF4-FFF2-40B4-BE49-F238E27FC236}">
                  <a16:creationId xmlns:a16="http://schemas.microsoft.com/office/drawing/2014/main" id="{7BC8F77E-C68D-7F0A-A073-A13DFACC57E9}"/>
                </a:ext>
              </a:extLst>
            </p:cNvPr>
            <p:cNvSpPr txBox="1"/>
            <p:nvPr/>
          </p:nvSpPr>
          <p:spPr>
            <a:xfrm>
              <a:off x="4201551" y="3869694"/>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gradFill>
                    <a:gsLst>
                      <a:gs pos="0">
                        <a:srgbClr val="FFFFFF"/>
                      </a:gs>
                      <a:gs pos="65000">
                        <a:srgbClr val="D9D8D6">
                          <a:alpha val="0"/>
                        </a:srgbClr>
                      </a:gs>
                    </a:gsLst>
                    <a:lin ang="16200000" scaled="1"/>
                  </a:gradFill>
                </a:rPr>
                <a:t>2</a:t>
              </a:r>
              <a:endParaRPr lang="en-US" sz="19900" kern="0">
                <a:gradFill>
                  <a:gsLst>
                    <a:gs pos="0">
                      <a:srgbClr val="FFFFFF"/>
                    </a:gs>
                    <a:gs pos="65000">
                      <a:srgbClr val="D9D8D6">
                        <a:alpha val="0"/>
                      </a:srgbClr>
                    </a:gs>
                  </a:gsLst>
                  <a:lin ang="16200000" scaled="1"/>
                </a:gradFill>
              </a:endParaRPr>
            </a:p>
          </p:txBody>
        </p:sp>
      </p:grpSp>
      <p:grpSp>
        <p:nvGrpSpPr>
          <p:cNvPr id="26" name="Group 25">
            <a:extLst>
              <a:ext uri="{FF2B5EF4-FFF2-40B4-BE49-F238E27FC236}">
                <a16:creationId xmlns:a16="http://schemas.microsoft.com/office/drawing/2014/main" id="{9AAB0768-BF4E-7709-9D8C-82309B72D9A3}"/>
              </a:ext>
            </a:extLst>
          </p:cNvPr>
          <p:cNvGrpSpPr/>
          <p:nvPr/>
        </p:nvGrpSpPr>
        <p:grpSpPr>
          <a:xfrm>
            <a:off x="9864502" y="3718771"/>
            <a:ext cx="2121378" cy="1921039"/>
            <a:chOff x="4201551" y="3832748"/>
            <a:chExt cx="2121378" cy="1804158"/>
          </a:xfrm>
        </p:grpSpPr>
        <p:sp>
          <p:nvSpPr>
            <p:cNvPr id="27" name="TextBox 26">
              <a:extLst>
                <a:ext uri="{FF2B5EF4-FFF2-40B4-BE49-F238E27FC236}">
                  <a16:creationId xmlns:a16="http://schemas.microsoft.com/office/drawing/2014/main" id="{6681C587-E6BF-4F5E-1DBF-D22AB87DBC0C}"/>
                </a:ext>
              </a:extLst>
            </p:cNvPr>
            <p:cNvSpPr txBox="1"/>
            <p:nvPr/>
          </p:nvSpPr>
          <p:spPr>
            <a:xfrm>
              <a:off x="4201551" y="3832748"/>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solidFill>
                    <a:srgbClr val="FFFFFF">
                      <a:lumMod val="95000"/>
                    </a:srgbClr>
                  </a:solidFill>
                  <a:effectLst>
                    <a:innerShdw blurRad="63500" dist="25400" dir="13500000">
                      <a:prstClr val="black">
                        <a:alpha val="5000"/>
                      </a:prstClr>
                    </a:innerShdw>
                  </a:effectLst>
                </a:rPr>
                <a:t>3</a:t>
              </a:r>
              <a:endParaRPr lang="en-US" sz="19900" kern="0">
                <a:solidFill>
                  <a:srgbClr val="FFFFFF">
                    <a:lumMod val="95000"/>
                  </a:srgbClr>
                </a:solidFill>
                <a:effectLst>
                  <a:innerShdw blurRad="63500" dist="25400" dir="13500000">
                    <a:prstClr val="black">
                      <a:alpha val="5000"/>
                    </a:prstClr>
                  </a:innerShdw>
                </a:effectLst>
              </a:endParaRPr>
            </a:p>
          </p:txBody>
        </p:sp>
        <p:sp>
          <p:nvSpPr>
            <p:cNvPr id="28" name="TextBox 27">
              <a:extLst>
                <a:ext uri="{FF2B5EF4-FFF2-40B4-BE49-F238E27FC236}">
                  <a16:creationId xmlns:a16="http://schemas.microsoft.com/office/drawing/2014/main" id="{22B1EA39-747A-E3C2-D242-9C11CD3AD413}"/>
                </a:ext>
              </a:extLst>
            </p:cNvPr>
            <p:cNvSpPr txBox="1"/>
            <p:nvPr/>
          </p:nvSpPr>
          <p:spPr>
            <a:xfrm>
              <a:off x="4201551" y="3832748"/>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gradFill>
                    <a:gsLst>
                      <a:gs pos="0">
                        <a:srgbClr val="FFFFFF"/>
                      </a:gs>
                      <a:gs pos="65000">
                        <a:srgbClr val="D9D8D6">
                          <a:alpha val="0"/>
                        </a:srgbClr>
                      </a:gs>
                    </a:gsLst>
                    <a:lin ang="16200000" scaled="1"/>
                  </a:gradFill>
                </a:rPr>
                <a:t>3</a:t>
              </a:r>
              <a:endParaRPr lang="en-US" sz="19900" kern="0">
                <a:gradFill>
                  <a:gsLst>
                    <a:gs pos="0">
                      <a:srgbClr val="FFFFFF"/>
                    </a:gs>
                    <a:gs pos="65000">
                      <a:srgbClr val="D9D8D6">
                        <a:alpha val="0"/>
                      </a:srgbClr>
                    </a:gs>
                  </a:gsLst>
                  <a:lin ang="16200000" scaled="1"/>
                </a:gradFill>
              </a:endParaRPr>
            </a:p>
          </p:txBody>
        </p:sp>
      </p:grpSp>
      <p:grpSp>
        <p:nvGrpSpPr>
          <p:cNvPr id="29" name="Group 28">
            <a:extLst>
              <a:ext uri="{FF2B5EF4-FFF2-40B4-BE49-F238E27FC236}">
                <a16:creationId xmlns:a16="http://schemas.microsoft.com/office/drawing/2014/main" id="{3E48F45D-364A-1B0D-2653-C7842B109528}"/>
              </a:ext>
            </a:extLst>
          </p:cNvPr>
          <p:cNvGrpSpPr/>
          <p:nvPr/>
        </p:nvGrpSpPr>
        <p:grpSpPr>
          <a:xfrm>
            <a:off x="5464284" y="3601970"/>
            <a:ext cx="2181544" cy="2102015"/>
            <a:chOff x="6837783" y="6382783"/>
            <a:chExt cx="3873762" cy="2102015"/>
          </a:xfrm>
        </p:grpSpPr>
        <p:sp>
          <p:nvSpPr>
            <p:cNvPr id="30" name="TextBox 29">
              <a:extLst>
                <a:ext uri="{FF2B5EF4-FFF2-40B4-BE49-F238E27FC236}">
                  <a16:creationId xmlns:a16="http://schemas.microsoft.com/office/drawing/2014/main" id="{74924FBA-C870-BC93-4C75-B532397B43DA}"/>
                </a:ext>
              </a:extLst>
            </p:cNvPr>
            <p:cNvSpPr txBox="1"/>
            <p:nvPr/>
          </p:nvSpPr>
          <p:spPr>
            <a:xfrm>
              <a:off x="6837783" y="6563759"/>
              <a:ext cx="3873762" cy="1921039"/>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solidFill>
                    <a:srgbClr val="FFFFFF">
                      <a:lumMod val="95000"/>
                    </a:srgbClr>
                  </a:solidFill>
                  <a:effectLst>
                    <a:innerShdw blurRad="63500" dist="25400" dir="13500000">
                      <a:prstClr val="black">
                        <a:alpha val="5000"/>
                      </a:prstClr>
                    </a:innerShdw>
                  </a:effectLst>
                </a:rPr>
                <a:t>1</a:t>
              </a:r>
              <a:endParaRPr lang="en-US" sz="19900" kern="0">
                <a:solidFill>
                  <a:srgbClr val="FFFFFF">
                    <a:lumMod val="95000"/>
                  </a:srgbClr>
                </a:solidFill>
                <a:effectLst>
                  <a:innerShdw blurRad="63500" dist="25400" dir="13500000">
                    <a:prstClr val="black">
                      <a:alpha val="5000"/>
                    </a:prstClr>
                  </a:innerShdw>
                </a:effectLst>
              </a:endParaRPr>
            </a:p>
          </p:txBody>
        </p:sp>
        <p:sp>
          <p:nvSpPr>
            <p:cNvPr id="31" name="TextBox 30">
              <a:extLst>
                <a:ext uri="{FF2B5EF4-FFF2-40B4-BE49-F238E27FC236}">
                  <a16:creationId xmlns:a16="http://schemas.microsoft.com/office/drawing/2014/main" id="{D9813B52-16D6-C9B3-859D-6204735802C8}"/>
                </a:ext>
              </a:extLst>
            </p:cNvPr>
            <p:cNvSpPr txBox="1"/>
            <p:nvPr/>
          </p:nvSpPr>
          <p:spPr>
            <a:xfrm>
              <a:off x="6958312" y="6382783"/>
              <a:ext cx="3632708" cy="1921039"/>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gradFill>
                    <a:gsLst>
                      <a:gs pos="0">
                        <a:srgbClr val="FFFFFF"/>
                      </a:gs>
                      <a:gs pos="65000">
                        <a:srgbClr val="D9D8D6">
                          <a:alpha val="0"/>
                        </a:srgbClr>
                      </a:gs>
                    </a:gsLst>
                    <a:lin ang="16200000" scaled="1"/>
                  </a:gradFill>
                </a:rPr>
                <a:t>1</a:t>
              </a:r>
              <a:endParaRPr lang="en-US" sz="19900" kern="0">
                <a:gradFill>
                  <a:gsLst>
                    <a:gs pos="0">
                      <a:srgbClr val="FFFFFF"/>
                    </a:gs>
                    <a:gs pos="65000">
                      <a:srgbClr val="D9D8D6">
                        <a:alpha val="0"/>
                      </a:srgbClr>
                    </a:gs>
                  </a:gsLst>
                  <a:lin ang="16200000" scaled="1"/>
                </a:gradFill>
              </a:endParaRPr>
            </a:p>
          </p:txBody>
        </p:sp>
      </p:grpSp>
      <p:sp>
        <p:nvSpPr>
          <p:cNvPr id="32" name="Title 1">
            <a:extLst>
              <a:ext uri="{FF2B5EF4-FFF2-40B4-BE49-F238E27FC236}">
                <a16:creationId xmlns:a16="http://schemas.microsoft.com/office/drawing/2014/main" id="{145BDDEC-8D44-1095-5618-BF8E65C80165}"/>
              </a:ext>
            </a:extLst>
          </p:cNvPr>
          <p:cNvSpPr txBox="1">
            <a:spLocks/>
          </p:cNvSpPr>
          <p:nvPr/>
        </p:nvSpPr>
        <p:spPr>
          <a:xfrm>
            <a:off x="4069358" y="3480733"/>
            <a:ext cx="2161441" cy="647700"/>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defRPr/>
            </a:pPr>
            <a:endParaRPr lang="en-GB" sz="1200" b="0">
              <a:solidFill>
                <a:srgbClr val="003030"/>
              </a:solidFill>
              <a:latin typeface="+mn-lt"/>
            </a:endParaRPr>
          </a:p>
        </p:txBody>
      </p:sp>
      <p:cxnSp>
        <p:nvCxnSpPr>
          <p:cNvPr id="33" name="Straight Connector 32">
            <a:extLst>
              <a:ext uri="{FF2B5EF4-FFF2-40B4-BE49-F238E27FC236}">
                <a16:creationId xmlns:a16="http://schemas.microsoft.com/office/drawing/2014/main" id="{63692102-4C6A-DE15-FE92-82937542B1CB}"/>
              </a:ext>
            </a:extLst>
          </p:cNvPr>
          <p:cNvCxnSpPr>
            <a:cxnSpLocks/>
          </p:cNvCxnSpPr>
          <p:nvPr/>
        </p:nvCxnSpPr>
        <p:spPr>
          <a:xfrm>
            <a:off x="6796734" y="1985884"/>
            <a:ext cx="0" cy="4068000"/>
          </a:xfrm>
          <a:prstGeom prst="line">
            <a:avLst/>
          </a:prstGeom>
          <a:noFill/>
          <a:ln w="19050" cap="flat" cmpd="sng" algn="ctr">
            <a:solidFill>
              <a:srgbClr val="FFFFFF"/>
            </a:solidFill>
            <a:prstDash val="solid"/>
          </a:ln>
          <a:effectLst>
            <a:outerShdw blurRad="25400" dist="25400" dir="2700000" algn="tl" rotWithShape="0">
              <a:prstClr val="black">
                <a:alpha val="5000"/>
              </a:prstClr>
            </a:outerShdw>
          </a:effectLst>
        </p:spPr>
      </p:cxnSp>
      <p:cxnSp>
        <p:nvCxnSpPr>
          <p:cNvPr id="34" name="Straight Connector 33">
            <a:extLst>
              <a:ext uri="{FF2B5EF4-FFF2-40B4-BE49-F238E27FC236}">
                <a16:creationId xmlns:a16="http://schemas.microsoft.com/office/drawing/2014/main" id="{D609DEAA-854D-61F2-723F-A0F03CC10CD7}"/>
              </a:ext>
            </a:extLst>
          </p:cNvPr>
          <p:cNvCxnSpPr>
            <a:cxnSpLocks/>
          </p:cNvCxnSpPr>
          <p:nvPr/>
        </p:nvCxnSpPr>
        <p:spPr>
          <a:xfrm>
            <a:off x="9149462" y="1985884"/>
            <a:ext cx="0" cy="4068000"/>
          </a:xfrm>
          <a:prstGeom prst="line">
            <a:avLst/>
          </a:prstGeom>
          <a:noFill/>
          <a:ln w="19050" cap="flat" cmpd="sng" algn="ctr">
            <a:solidFill>
              <a:srgbClr val="FFFFFF"/>
            </a:solidFill>
            <a:prstDash val="solid"/>
          </a:ln>
          <a:effectLst>
            <a:outerShdw blurRad="25400" dist="25400" dir="2700000" algn="tl" rotWithShape="0">
              <a:prstClr val="black">
                <a:alpha val="5000"/>
              </a:prstClr>
            </a:outerShdw>
          </a:effectLst>
        </p:spPr>
      </p:cxnSp>
      <p:sp>
        <p:nvSpPr>
          <p:cNvPr id="35" name="Title 1">
            <a:extLst>
              <a:ext uri="{FF2B5EF4-FFF2-40B4-BE49-F238E27FC236}">
                <a16:creationId xmlns:a16="http://schemas.microsoft.com/office/drawing/2014/main" id="{600B86D6-2FD4-034C-A081-18C7CB59096A}"/>
              </a:ext>
            </a:extLst>
          </p:cNvPr>
          <p:cNvSpPr txBox="1">
            <a:spLocks/>
          </p:cNvSpPr>
          <p:nvPr/>
        </p:nvSpPr>
        <p:spPr>
          <a:xfrm>
            <a:off x="6849189" y="1921648"/>
            <a:ext cx="2202805" cy="647700"/>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1200"/>
              </a:spcAft>
              <a:defRPr/>
            </a:pPr>
            <a:r>
              <a:rPr lang="en-GB" sz="1100" b="0">
                <a:solidFill>
                  <a:srgbClr val="003030"/>
                </a:solidFill>
                <a:latin typeface="+mn-lt"/>
              </a:rPr>
              <a:t>We help you monitor, manage, and optimize your customers' IT infrastructure, freeing up your or their internal IT resources to focus on strategic initiatives. With our technical expertise, we can help you deliver a better customer experience and grow your business.</a:t>
            </a:r>
          </a:p>
          <a:p>
            <a:pPr>
              <a:lnSpc>
                <a:spcPct val="100000"/>
              </a:lnSpc>
              <a:spcAft>
                <a:spcPts val="1200"/>
              </a:spcAft>
              <a:defRPr/>
            </a:pPr>
            <a:r>
              <a:rPr lang="en-GB" sz="1100">
                <a:solidFill>
                  <a:srgbClr val="003030"/>
                </a:solidFill>
                <a:latin typeface="+mn-lt"/>
              </a:rPr>
              <a:t>We partner with Microsoft to deliver collaborative technology support.</a:t>
            </a:r>
          </a:p>
        </p:txBody>
      </p:sp>
      <p:sp>
        <p:nvSpPr>
          <p:cNvPr id="36" name="Title 1">
            <a:extLst>
              <a:ext uri="{FF2B5EF4-FFF2-40B4-BE49-F238E27FC236}">
                <a16:creationId xmlns:a16="http://schemas.microsoft.com/office/drawing/2014/main" id="{442D4F1A-AC2B-612C-C8DC-3F5536B5867A}"/>
              </a:ext>
            </a:extLst>
          </p:cNvPr>
          <p:cNvSpPr txBox="1">
            <a:spLocks/>
          </p:cNvSpPr>
          <p:nvPr/>
        </p:nvSpPr>
        <p:spPr>
          <a:xfrm>
            <a:off x="4587547" y="3028911"/>
            <a:ext cx="1711129" cy="647700"/>
          </a:xfrm>
          <a:prstGeom prst="rect">
            <a:avLst/>
          </a:prstGeom>
        </p:spPr>
        <p:txBody>
          <a:bodyPr vert="horz" lIns="9000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300"/>
              </a:spcAft>
              <a:defRPr/>
            </a:pPr>
            <a:r>
              <a:rPr lang="en-GB" sz="1100" b="0">
                <a:solidFill>
                  <a:srgbClr val="003030"/>
                </a:solidFill>
                <a:latin typeface="+mn-lt"/>
              </a:rPr>
              <a:t>Service desk </a:t>
            </a:r>
          </a:p>
          <a:p>
            <a:pPr>
              <a:lnSpc>
                <a:spcPct val="100000"/>
              </a:lnSpc>
              <a:spcAft>
                <a:spcPts val="300"/>
              </a:spcAft>
              <a:defRPr/>
            </a:pPr>
            <a:r>
              <a:rPr lang="en-GB" sz="900" b="0">
                <a:solidFill>
                  <a:srgbClr val="003030"/>
                </a:solidFill>
                <a:latin typeface="+mn-lt"/>
              </a:rPr>
              <a:t>Proactive / Reactive</a:t>
            </a:r>
          </a:p>
        </p:txBody>
      </p:sp>
      <p:sp>
        <p:nvSpPr>
          <p:cNvPr id="37" name="Title 1">
            <a:extLst>
              <a:ext uri="{FF2B5EF4-FFF2-40B4-BE49-F238E27FC236}">
                <a16:creationId xmlns:a16="http://schemas.microsoft.com/office/drawing/2014/main" id="{1561E937-29DB-BA5C-8D8D-EE5339AF8D59}"/>
              </a:ext>
            </a:extLst>
          </p:cNvPr>
          <p:cNvSpPr txBox="1">
            <a:spLocks/>
          </p:cNvSpPr>
          <p:nvPr/>
        </p:nvSpPr>
        <p:spPr>
          <a:xfrm>
            <a:off x="4587547" y="3811345"/>
            <a:ext cx="2037359" cy="485766"/>
          </a:xfrm>
          <a:prstGeom prst="rect">
            <a:avLst/>
          </a:prstGeom>
        </p:spPr>
        <p:txBody>
          <a:bodyPr vert="horz" lIns="9000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1200"/>
              </a:spcAft>
              <a:defRPr/>
            </a:pPr>
            <a:r>
              <a:rPr lang="en-GB" sz="1100" b="0">
                <a:solidFill>
                  <a:srgbClr val="003030"/>
                </a:solidFill>
                <a:latin typeface="+mn-lt"/>
              </a:rPr>
              <a:t>Network operations </a:t>
            </a:r>
            <a:r>
              <a:rPr lang="en-GB" sz="1100" b="0" err="1">
                <a:solidFill>
                  <a:srgbClr val="003030"/>
                </a:solidFill>
                <a:latin typeface="+mn-lt"/>
              </a:rPr>
              <a:t>center</a:t>
            </a:r>
            <a:endParaRPr lang="en-GB" sz="1100" b="0">
              <a:solidFill>
                <a:srgbClr val="003030"/>
              </a:solidFill>
              <a:latin typeface="+mn-lt"/>
            </a:endParaRPr>
          </a:p>
        </p:txBody>
      </p:sp>
      <p:sp>
        <p:nvSpPr>
          <p:cNvPr id="38" name="Title 1">
            <a:extLst>
              <a:ext uri="{FF2B5EF4-FFF2-40B4-BE49-F238E27FC236}">
                <a16:creationId xmlns:a16="http://schemas.microsoft.com/office/drawing/2014/main" id="{5024DA82-BA0D-2D30-F8E5-40888A4540B8}"/>
              </a:ext>
            </a:extLst>
          </p:cNvPr>
          <p:cNvSpPr txBox="1">
            <a:spLocks/>
          </p:cNvSpPr>
          <p:nvPr/>
        </p:nvSpPr>
        <p:spPr>
          <a:xfrm>
            <a:off x="4587547" y="4504768"/>
            <a:ext cx="2261643" cy="485766"/>
          </a:xfrm>
          <a:prstGeom prst="rect">
            <a:avLst/>
          </a:prstGeom>
        </p:spPr>
        <p:txBody>
          <a:bodyPr vert="horz" lIns="9000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300"/>
              </a:spcAft>
              <a:defRPr/>
            </a:pPr>
            <a:r>
              <a:rPr lang="en-GB" sz="1100" b="0">
                <a:solidFill>
                  <a:srgbClr val="003030"/>
                </a:solidFill>
                <a:latin typeface="+mn-lt"/>
              </a:rPr>
              <a:t>Security operations </a:t>
            </a:r>
            <a:r>
              <a:rPr lang="en-GB" sz="1100" b="0" err="1">
                <a:solidFill>
                  <a:srgbClr val="003030"/>
                </a:solidFill>
                <a:latin typeface="+mn-lt"/>
              </a:rPr>
              <a:t>center</a:t>
            </a:r>
            <a:endParaRPr lang="en-GB" sz="1100" b="0">
              <a:solidFill>
                <a:srgbClr val="003030"/>
              </a:solidFill>
              <a:latin typeface="+mn-lt"/>
            </a:endParaRPr>
          </a:p>
        </p:txBody>
      </p:sp>
      <p:grpSp>
        <p:nvGrpSpPr>
          <p:cNvPr id="39" name="Group 53">
            <a:extLst>
              <a:ext uri="{FF2B5EF4-FFF2-40B4-BE49-F238E27FC236}">
                <a16:creationId xmlns:a16="http://schemas.microsoft.com/office/drawing/2014/main" id="{9F650629-2592-8DD0-3CD2-B0901BE565B3}"/>
              </a:ext>
            </a:extLst>
          </p:cNvPr>
          <p:cNvGrpSpPr/>
          <p:nvPr/>
        </p:nvGrpSpPr>
        <p:grpSpPr>
          <a:xfrm>
            <a:off x="3897191" y="3049329"/>
            <a:ext cx="619756" cy="619754"/>
            <a:chOff x="4935030" y="1155657"/>
            <a:chExt cx="1119116" cy="1119112"/>
          </a:xfrm>
        </p:grpSpPr>
        <p:sp>
          <p:nvSpPr>
            <p:cNvPr id="40" name="Oval 39">
              <a:extLst>
                <a:ext uri="{FF2B5EF4-FFF2-40B4-BE49-F238E27FC236}">
                  <a16:creationId xmlns:a16="http://schemas.microsoft.com/office/drawing/2014/main" id="{F0C03A70-460D-35FD-703D-2F91B590A7FC}"/>
                </a:ext>
              </a:extLst>
            </p:cNvPr>
            <p:cNvSpPr/>
            <p:nvPr/>
          </p:nvSpPr>
          <p:spPr>
            <a:xfrm>
              <a:off x="4935030"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ea typeface="+mn-ea"/>
                <a:cs typeface="+mn-cs"/>
                <a:sym typeface="Arial"/>
              </a:endParaRPr>
            </a:p>
          </p:txBody>
        </p:sp>
        <p:sp>
          <p:nvSpPr>
            <p:cNvPr id="41" name="Rectangle: Rounded Corners 164">
              <a:extLst>
                <a:ext uri="{FF2B5EF4-FFF2-40B4-BE49-F238E27FC236}">
                  <a16:creationId xmlns:a16="http://schemas.microsoft.com/office/drawing/2014/main" id="{A55507AB-B27B-0ED3-76D2-501C2E2E40B1}"/>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42" name="Rectangle: Rounded Corners 165">
              <a:extLst>
                <a:ext uri="{FF2B5EF4-FFF2-40B4-BE49-F238E27FC236}">
                  <a16:creationId xmlns:a16="http://schemas.microsoft.com/office/drawing/2014/main" id="{9A11CF21-172E-5F70-7455-D7D6742AA075}"/>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grpSp>
        <p:nvGrpSpPr>
          <p:cNvPr id="43" name="Group 42">
            <a:extLst>
              <a:ext uri="{FF2B5EF4-FFF2-40B4-BE49-F238E27FC236}">
                <a16:creationId xmlns:a16="http://schemas.microsoft.com/office/drawing/2014/main" id="{D12BB1DE-1742-FF4A-B46C-C90E58F72DC2}"/>
              </a:ext>
            </a:extLst>
          </p:cNvPr>
          <p:cNvGrpSpPr/>
          <p:nvPr/>
        </p:nvGrpSpPr>
        <p:grpSpPr>
          <a:xfrm>
            <a:off x="4093530" y="3229580"/>
            <a:ext cx="227079" cy="259252"/>
            <a:chOff x="3119221" y="2671944"/>
            <a:chExt cx="436589" cy="498446"/>
          </a:xfrm>
          <a:solidFill>
            <a:srgbClr val="003030"/>
          </a:solidFill>
        </p:grpSpPr>
        <p:sp>
          <p:nvSpPr>
            <p:cNvPr id="44" name="Free-form: Shape 1081">
              <a:extLst>
                <a:ext uri="{FF2B5EF4-FFF2-40B4-BE49-F238E27FC236}">
                  <a16:creationId xmlns:a16="http://schemas.microsoft.com/office/drawing/2014/main" id="{257043F2-1162-6C2F-CE9C-655971D3CAF0}"/>
                </a:ext>
              </a:extLst>
            </p:cNvPr>
            <p:cNvSpPr/>
            <p:nvPr/>
          </p:nvSpPr>
          <p:spPr>
            <a:xfrm>
              <a:off x="3224839" y="2706245"/>
              <a:ext cx="225219" cy="225191"/>
            </a:xfrm>
            <a:custGeom>
              <a:avLst/>
              <a:gdLst>
                <a:gd name="connsiteX0" fmla="*/ 112677 w 225219"/>
                <a:gd name="connsiteY0" fmla="*/ 225191 h 225191"/>
                <a:gd name="connsiteX1" fmla="*/ 134852 w 225219"/>
                <a:gd name="connsiteY1" fmla="*/ 222972 h 225191"/>
                <a:gd name="connsiteX2" fmla="*/ 124570 w 225219"/>
                <a:gd name="connsiteY2" fmla="*/ 210752 h 225191"/>
                <a:gd name="connsiteX3" fmla="*/ 13758 w 225219"/>
                <a:gd name="connsiteY3" fmla="*/ 124402 h 225191"/>
                <a:gd name="connsiteX4" fmla="*/ 100109 w 225219"/>
                <a:gd name="connsiteY4" fmla="*/ 13590 h 225191"/>
                <a:gd name="connsiteX5" fmla="*/ 210920 w 225219"/>
                <a:gd name="connsiteY5" fmla="*/ 99940 h 225191"/>
                <a:gd name="connsiteX6" fmla="*/ 205234 w 225219"/>
                <a:gd name="connsiteY6" fmla="*/ 147361 h 225191"/>
                <a:gd name="connsiteX7" fmla="*/ 221285 w 225219"/>
                <a:gd name="connsiteY7" fmla="*/ 142008 h 225191"/>
                <a:gd name="connsiteX8" fmla="*/ 142008 w 225219"/>
                <a:gd name="connsiteY8" fmla="*/ 3934 h 225191"/>
                <a:gd name="connsiteX9" fmla="*/ 3934 w 225219"/>
                <a:gd name="connsiteY9" fmla="*/ 83212 h 225191"/>
                <a:gd name="connsiteX10" fmla="*/ 83211 w 225219"/>
                <a:gd name="connsiteY10" fmla="*/ 221285 h 225191"/>
                <a:gd name="connsiteX11" fmla="*/ 112677 w 225219"/>
                <a:gd name="connsiteY11" fmla="*/ 225191 h 22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219" h="225191">
                  <a:moveTo>
                    <a:pt x="112677" y="225191"/>
                  </a:moveTo>
                  <a:cubicBezTo>
                    <a:pt x="120124" y="225188"/>
                    <a:pt x="127552" y="224444"/>
                    <a:pt x="134852" y="222972"/>
                  </a:cubicBezTo>
                  <a:cubicBezTo>
                    <a:pt x="130660" y="219609"/>
                    <a:pt x="127166" y="215458"/>
                    <a:pt x="124570" y="210752"/>
                  </a:cubicBezTo>
                  <a:cubicBezTo>
                    <a:pt x="70125" y="217507"/>
                    <a:pt x="20513" y="178846"/>
                    <a:pt x="13758" y="124402"/>
                  </a:cubicBezTo>
                  <a:cubicBezTo>
                    <a:pt x="7004" y="69957"/>
                    <a:pt x="45664" y="20345"/>
                    <a:pt x="100109" y="13590"/>
                  </a:cubicBezTo>
                  <a:cubicBezTo>
                    <a:pt x="154553" y="6835"/>
                    <a:pt x="204165" y="45495"/>
                    <a:pt x="210920" y="99940"/>
                  </a:cubicBezTo>
                  <a:cubicBezTo>
                    <a:pt x="212909" y="115974"/>
                    <a:pt x="210957" y="132251"/>
                    <a:pt x="205234" y="147361"/>
                  </a:cubicBezTo>
                  <a:lnTo>
                    <a:pt x="221285" y="142008"/>
                  </a:lnTo>
                  <a:cubicBezTo>
                    <a:pt x="237521" y="81988"/>
                    <a:pt x="202027" y="20171"/>
                    <a:pt x="142008" y="3934"/>
                  </a:cubicBezTo>
                  <a:cubicBezTo>
                    <a:pt x="81988" y="-12302"/>
                    <a:pt x="20170" y="23192"/>
                    <a:pt x="3934" y="83212"/>
                  </a:cubicBezTo>
                  <a:cubicBezTo>
                    <a:pt x="-12302" y="143231"/>
                    <a:pt x="23191" y="205049"/>
                    <a:pt x="83211" y="221285"/>
                  </a:cubicBezTo>
                  <a:cubicBezTo>
                    <a:pt x="92817" y="223884"/>
                    <a:pt x="102726" y="225197"/>
                    <a:pt x="112677" y="225191"/>
                  </a:cubicBezTo>
                  <a:close/>
                </a:path>
              </a:pathLst>
            </a:custGeom>
            <a:grpFill/>
            <a:ln w="0" cap="flat">
              <a:solidFill>
                <a:srgbClr val="003030"/>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45" name="Free-form: Shape 1082">
              <a:extLst>
                <a:ext uri="{FF2B5EF4-FFF2-40B4-BE49-F238E27FC236}">
                  <a16:creationId xmlns:a16="http://schemas.microsoft.com/office/drawing/2014/main" id="{83EDE3C0-C8CB-41B8-7909-B739B8016A36}"/>
                </a:ext>
              </a:extLst>
            </p:cNvPr>
            <p:cNvSpPr/>
            <p:nvPr/>
          </p:nvSpPr>
          <p:spPr>
            <a:xfrm>
              <a:off x="3119221" y="2952021"/>
              <a:ext cx="436589" cy="218369"/>
            </a:xfrm>
            <a:custGeom>
              <a:avLst/>
              <a:gdLst>
                <a:gd name="connsiteX0" fmla="*/ 412981 w 436589"/>
                <a:gd name="connsiteY0" fmla="*/ 65009 h 218369"/>
                <a:gd name="connsiteX1" fmla="*/ 307513 w 436589"/>
                <a:gd name="connsiteY1" fmla="*/ 13504 h 218369"/>
                <a:gd name="connsiteX2" fmla="*/ 218295 w 436589"/>
                <a:gd name="connsiteY2" fmla="*/ 0 h 218369"/>
                <a:gd name="connsiteX3" fmla="*/ 129179 w 436589"/>
                <a:gd name="connsiteY3" fmla="*/ 13477 h 218369"/>
                <a:gd name="connsiteX4" fmla="*/ 23718 w 436589"/>
                <a:gd name="connsiteY4" fmla="*/ 64955 h 218369"/>
                <a:gd name="connsiteX5" fmla="*/ 0 w 436589"/>
                <a:gd name="connsiteY5" fmla="*/ 112602 h 218369"/>
                <a:gd name="connsiteX6" fmla="*/ 0 w 436589"/>
                <a:gd name="connsiteY6" fmla="*/ 218370 h 218369"/>
                <a:gd name="connsiteX7" fmla="*/ 13655 w 436589"/>
                <a:gd name="connsiteY7" fmla="*/ 218370 h 218369"/>
                <a:gd name="connsiteX8" fmla="*/ 13655 w 436589"/>
                <a:gd name="connsiteY8" fmla="*/ 112602 h 218369"/>
                <a:gd name="connsiteX9" fmla="*/ 31999 w 436589"/>
                <a:gd name="connsiteY9" fmla="*/ 75810 h 218369"/>
                <a:gd name="connsiteX10" fmla="*/ 132879 w 436589"/>
                <a:gd name="connsiteY10" fmla="*/ 26654 h 218369"/>
                <a:gd name="connsiteX11" fmla="*/ 218295 w 436589"/>
                <a:gd name="connsiteY11" fmla="*/ 13655 h 218369"/>
                <a:gd name="connsiteX12" fmla="*/ 303636 w 436589"/>
                <a:gd name="connsiteY12" fmla="*/ 26626 h 218369"/>
                <a:gd name="connsiteX13" fmla="*/ 404351 w 436589"/>
                <a:gd name="connsiteY13" fmla="*/ 75639 h 218369"/>
                <a:gd name="connsiteX14" fmla="*/ 422935 w 436589"/>
                <a:gd name="connsiteY14" fmla="*/ 112616 h 218369"/>
                <a:gd name="connsiteX15" fmla="*/ 422935 w 436589"/>
                <a:gd name="connsiteY15" fmla="*/ 218370 h 218369"/>
                <a:gd name="connsiteX16" fmla="*/ 436590 w 436589"/>
                <a:gd name="connsiteY16" fmla="*/ 218370 h 218369"/>
                <a:gd name="connsiteX17" fmla="*/ 436590 w 436589"/>
                <a:gd name="connsiteY17" fmla="*/ 112602 h 218369"/>
                <a:gd name="connsiteX18" fmla="*/ 412981 w 436589"/>
                <a:gd name="connsiteY18" fmla="*/ 65009 h 21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6589" h="218369">
                  <a:moveTo>
                    <a:pt x="412981" y="65009"/>
                  </a:moveTo>
                  <a:cubicBezTo>
                    <a:pt x="381662" y="40899"/>
                    <a:pt x="345785" y="23379"/>
                    <a:pt x="307513" y="13504"/>
                  </a:cubicBezTo>
                  <a:cubicBezTo>
                    <a:pt x="278603" y="4628"/>
                    <a:pt x="248538" y="78"/>
                    <a:pt x="218295" y="0"/>
                  </a:cubicBezTo>
                  <a:cubicBezTo>
                    <a:pt x="188122" y="507"/>
                    <a:pt x="158152" y="5039"/>
                    <a:pt x="129179" y="13477"/>
                  </a:cubicBezTo>
                  <a:cubicBezTo>
                    <a:pt x="91377" y="24575"/>
                    <a:pt x="55721" y="41979"/>
                    <a:pt x="23718" y="64955"/>
                  </a:cubicBezTo>
                  <a:cubicBezTo>
                    <a:pt x="9052" y="76464"/>
                    <a:pt x="341" y="93962"/>
                    <a:pt x="0" y="112602"/>
                  </a:cubicBezTo>
                  <a:lnTo>
                    <a:pt x="0" y="218370"/>
                  </a:lnTo>
                  <a:lnTo>
                    <a:pt x="13655" y="218370"/>
                  </a:lnTo>
                  <a:lnTo>
                    <a:pt x="13655" y="112602"/>
                  </a:lnTo>
                  <a:cubicBezTo>
                    <a:pt x="13952" y="98210"/>
                    <a:pt x="20684" y="84709"/>
                    <a:pt x="31999" y="75810"/>
                  </a:cubicBezTo>
                  <a:cubicBezTo>
                    <a:pt x="62622" y="53868"/>
                    <a:pt x="96727" y="37250"/>
                    <a:pt x="132879" y="26654"/>
                  </a:cubicBezTo>
                  <a:cubicBezTo>
                    <a:pt x="160648" y="18546"/>
                    <a:pt x="189372" y="14175"/>
                    <a:pt x="218295" y="13655"/>
                  </a:cubicBezTo>
                  <a:cubicBezTo>
                    <a:pt x="247226" y="13747"/>
                    <a:pt x="275984" y="18119"/>
                    <a:pt x="303636" y="26626"/>
                  </a:cubicBezTo>
                  <a:cubicBezTo>
                    <a:pt x="340172" y="35999"/>
                    <a:pt x="374432" y="52671"/>
                    <a:pt x="404351" y="75639"/>
                  </a:cubicBezTo>
                  <a:cubicBezTo>
                    <a:pt x="415790" y="84544"/>
                    <a:pt x="422614" y="98123"/>
                    <a:pt x="422935" y="112616"/>
                  </a:cubicBezTo>
                  <a:lnTo>
                    <a:pt x="422935" y="218370"/>
                  </a:lnTo>
                  <a:lnTo>
                    <a:pt x="436590" y="218370"/>
                  </a:lnTo>
                  <a:lnTo>
                    <a:pt x="436590" y="112602"/>
                  </a:lnTo>
                  <a:cubicBezTo>
                    <a:pt x="436269" y="93997"/>
                    <a:pt x="427600" y="76521"/>
                    <a:pt x="412981" y="65009"/>
                  </a:cubicBezTo>
                  <a:close/>
                </a:path>
              </a:pathLst>
            </a:custGeom>
            <a:grpFill/>
            <a:ln w="0" cap="flat">
              <a:solidFill>
                <a:srgbClr val="003030"/>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46" name="Free-form: Shape 1083">
              <a:extLst>
                <a:ext uri="{FF2B5EF4-FFF2-40B4-BE49-F238E27FC236}">
                  <a16:creationId xmlns:a16="http://schemas.microsoft.com/office/drawing/2014/main" id="{4A3E08E6-AC1C-647C-B4A1-731388E10B8C}"/>
                </a:ext>
              </a:extLst>
            </p:cNvPr>
            <p:cNvSpPr/>
            <p:nvPr/>
          </p:nvSpPr>
          <p:spPr>
            <a:xfrm>
              <a:off x="3228212" y="2671944"/>
              <a:ext cx="279985" cy="245840"/>
            </a:xfrm>
            <a:custGeom>
              <a:avLst/>
              <a:gdLst>
                <a:gd name="connsiteX0" fmla="*/ 11770 w 279985"/>
                <a:gd name="connsiteY0" fmla="*/ 54675 h 245840"/>
                <a:gd name="connsiteX1" fmla="*/ 204777 w 279985"/>
                <a:gd name="connsiteY1" fmla="*/ 52681 h 245840"/>
                <a:gd name="connsiteX2" fmla="*/ 239022 w 279985"/>
                <a:gd name="connsiteY2" fmla="*/ 107846 h 245840"/>
                <a:gd name="connsiteX3" fmla="*/ 239022 w 279985"/>
                <a:gd name="connsiteY3" fmla="*/ 190852 h 245840"/>
                <a:gd name="connsiteX4" fmla="*/ 173173 w 279985"/>
                <a:gd name="connsiteY4" fmla="*/ 212801 h 245840"/>
                <a:gd name="connsiteX5" fmla="*/ 144500 w 279985"/>
                <a:gd name="connsiteY5" fmla="*/ 209364 h 245840"/>
                <a:gd name="connsiteX6" fmla="*/ 141063 w 279985"/>
                <a:gd name="connsiteY6" fmla="*/ 238037 h 245840"/>
                <a:gd name="connsiteX7" fmla="*/ 169737 w 279985"/>
                <a:gd name="connsiteY7" fmla="*/ 241474 h 245840"/>
                <a:gd name="connsiteX8" fmla="*/ 177536 w 279985"/>
                <a:gd name="connsiteY8" fmla="*/ 225739 h 245840"/>
                <a:gd name="connsiteX9" fmla="*/ 261081 w 279985"/>
                <a:gd name="connsiteY9" fmla="*/ 197890 h 245840"/>
                <a:gd name="connsiteX10" fmla="*/ 279986 w 279985"/>
                <a:gd name="connsiteY10" fmla="*/ 177566 h 245840"/>
                <a:gd name="connsiteX11" fmla="*/ 279986 w 279985"/>
                <a:gd name="connsiteY11" fmla="*/ 122948 h 245840"/>
                <a:gd name="connsiteX12" fmla="*/ 259504 w 279985"/>
                <a:gd name="connsiteY12" fmla="*/ 102466 h 245840"/>
                <a:gd name="connsiteX13" fmla="*/ 251537 w 279985"/>
                <a:gd name="connsiteY13" fmla="*/ 102466 h 245840"/>
                <a:gd name="connsiteX14" fmla="*/ 61609 w 279985"/>
                <a:gd name="connsiteY14" fmla="*/ 7801 h 245840"/>
                <a:gd name="connsiteX15" fmla="*/ 2021 w 279985"/>
                <a:gd name="connsiteY15" fmla="*/ 45117 h 245840"/>
                <a:gd name="connsiteX16" fmla="*/ 1978 w 279985"/>
                <a:gd name="connsiteY16" fmla="*/ 54772 h 245840"/>
                <a:gd name="connsiteX17" fmla="*/ 11634 w 279985"/>
                <a:gd name="connsiteY17" fmla="*/ 54814 h 245840"/>
                <a:gd name="connsiteX18" fmla="*/ 11770 w 279985"/>
                <a:gd name="connsiteY18" fmla="*/ 54675 h 245840"/>
                <a:gd name="connsiteX19" fmla="*/ 266331 w 279985"/>
                <a:gd name="connsiteY19" fmla="*/ 122948 h 245840"/>
                <a:gd name="connsiteX20" fmla="*/ 266331 w 279985"/>
                <a:gd name="connsiteY20" fmla="*/ 177566 h 245840"/>
                <a:gd name="connsiteX21" fmla="*/ 259504 w 279985"/>
                <a:gd name="connsiteY21" fmla="*/ 184393 h 245840"/>
                <a:gd name="connsiteX22" fmla="*/ 252677 w 279985"/>
                <a:gd name="connsiteY22" fmla="*/ 184393 h 245840"/>
                <a:gd name="connsiteX23" fmla="*/ 252677 w 279985"/>
                <a:gd name="connsiteY23" fmla="*/ 116120 h 245840"/>
                <a:gd name="connsiteX24" fmla="*/ 259504 w 279985"/>
                <a:gd name="connsiteY24" fmla="*/ 116120 h 245840"/>
                <a:gd name="connsiteX25" fmla="*/ 266331 w 279985"/>
                <a:gd name="connsiteY25" fmla="*/ 122948 h 245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9985" h="245840">
                  <a:moveTo>
                    <a:pt x="11770" y="54675"/>
                  </a:moveTo>
                  <a:cubicBezTo>
                    <a:pt x="64517" y="827"/>
                    <a:pt x="150929" y="-66"/>
                    <a:pt x="204777" y="52681"/>
                  </a:cubicBezTo>
                  <a:cubicBezTo>
                    <a:pt x="220464" y="68047"/>
                    <a:pt x="232211" y="86971"/>
                    <a:pt x="239022" y="107846"/>
                  </a:cubicBezTo>
                  <a:lnTo>
                    <a:pt x="239022" y="190852"/>
                  </a:lnTo>
                  <a:lnTo>
                    <a:pt x="173173" y="212801"/>
                  </a:lnTo>
                  <a:cubicBezTo>
                    <a:pt x="166205" y="203934"/>
                    <a:pt x="153367" y="202395"/>
                    <a:pt x="144500" y="209364"/>
                  </a:cubicBezTo>
                  <a:cubicBezTo>
                    <a:pt x="135633" y="216333"/>
                    <a:pt x="134094" y="229171"/>
                    <a:pt x="141063" y="238037"/>
                  </a:cubicBezTo>
                  <a:cubicBezTo>
                    <a:pt x="148032" y="246905"/>
                    <a:pt x="160869" y="248444"/>
                    <a:pt x="169737" y="241474"/>
                  </a:cubicBezTo>
                  <a:cubicBezTo>
                    <a:pt x="174574" y="237672"/>
                    <a:pt x="177440" y="231892"/>
                    <a:pt x="177536" y="225739"/>
                  </a:cubicBezTo>
                  <a:lnTo>
                    <a:pt x="261081" y="197890"/>
                  </a:lnTo>
                  <a:cubicBezTo>
                    <a:pt x="271713" y="197070"/>
                    <a:pt x="279936" y="188229"/>
                    <a:pt x="279986" y="177566"/>
                  </a:cubicBezTo>
                  <a:lnTo>
                    <a:pt x="279986" y="122948"/>
                  </a:lnTo>
                  <a:cubicBezTo>
                    <a:pt x="279986" y="111636"/>
                    <a:pt x="270816" y="102466"/>
                    <a:pt x="259504" y="102466"/>
                  </a:cubicBezTo>
                  <a:lnTo>
                    <a:pt x="251537" y="102466"/>
                  </a:lnTo>
                  <a:cubicBezTo>
                    <a:pt x="225231" y="23878"/>
                    <a:pt x="140198" y="-18505"/>
                    <a:pt x="61609" y="7801"/>
                  </a:cubicBezTo>
                  <a:cubicBezTo>
                    <a:pt x="39072" y="15345"/>
                    <a:pt x="18648" y="28135"/>
                    <a:pt x="2021" y="45117"/>
                  </a:cubicBezTo>
                  <a:cubicBezTo>
                    <a:pt x="-657" y="47771"/>
                    <a:pt x="-676" y="52094"/>
                    <a:pt x="1978" y="54772"/>
                  </a:cubicBezTo>
                  <a:cubicBezTo>
                    <a:pt x="4633" y="57450"/>
                    <a:pt x="8956" y="57469"/>
                    <a:pt x="11634" y="54814"/>
                  </a:cubicBezTo>
                  <a:cubicBezTo>
                    <a:pt x="11680" y="54769"/>
                    <a:pt x="11725" y="54722"/>
                    <a:pt x="11770" y="54675"/>
                  </a:cubicBezTo>
                  <a:close/>
                  <a:moveTo>
                    <a:pt x="266331" y="122948"/>
                  </a:moveTo>
                  <a:lnTo>
                    <a:pt x="266331" y="177566"/>
                  </a:lnTo>
                  <a:cubicBezTo>
                    <a:pt x="266331" y="181336"/>
                    <a:pt x="263275" y="184393"/>
                    <a:pt x="259504" y="184393"/>
                  </a:cubicBezTo>
                  <a:lnTo>
                    <a:pt x="252677" y="184393"/>
                  </a:lnTo>
                  <a:lnTo>
                    <a:pt x="252677" y="116120"/>
                  </a:lnTo>
                  <a:lnTo>
                    <a:pt x="259504" y="116120"/>
                  </a:lnTo>
                  <a:cubicBezTo>
                    <a:pt x="263275" y="116120"/>
                    <a:pt x="266331" y="119177"/>
                    <a:pt x="266331" y="122948"/>
                  </a:cubicBezTo>
                  <a:close/>
                </a:path>
              </a:pathLst>
            </a:custGeom>
            <a:grpFill/>
            <a:ln w="0" cap="flat">
              <a:solidFill>
                <a:srgbClr val="003030"/>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grpSp>
      <p:grpSp>
        <p:nvGrpSpPr>
          <p:cNvPr id="47" name="Group 53">
            <a:extLst>
              <a:ext uri="{FF2B5EF4-FFF2-40B4-BE49-F238E27FC236}">
                <a16:creationId xmlns:a16="http://schemas.microsoft.com/office/drawing/2014/main" id="{644294D0-3A1C-F3A3-789A-1C66AEFD8CCB}"/>
              </a:ext>
            </a:extLst>
          </p:cNvPr>
          <p:cNvGrpSpPr/>
          <p:nvPr/>
        </p:nvGrpSpPr>
        <p:grpSpPr>
          <a:xfrm>
            <a:off x="3897191" y="3743439"/>
            <a:ext cx="619756" cy="619754"/>
            <a:chOff x="4935030" y="1155657"/>
            <a:chExt cx="1119116" cy="1119112"/>
          </a:xfrm>
        </p:grpSpPr>
        <p:sp>
          <p:nvSpPr>
            <p:cNvPr id="48" name="Oval 47">
              <a:extLst>
                <a:ext uri="{FF2B5EF4-FFF2-40B4-BE49-F238E27FC236}">
                  <a16:creationId xmlns:a16="http://schemas.microsoft.com/office/drawing/2014/main" id="{9B9AC211-5BD3-F942-740E-463EA01F457E}"/>
                </a:ext>
              </a:extLst>
            </p:cNvPr>
            <p:cNvSpPr/>
            <p:nvPr/>
          </p:nvSpPr>
          <p:spPr>
            <a:xfrm>
              <a:off x="4935030"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ea typeface="+mn-ea"/>
                <a:cs typeface="+mn-cs"/>
                <a:sym typeface="Arial"/>
              </a:endParaRPr>
            </a:p>
          </p:txBody>
        </p:sp>
        <p:sp>
          <p:nvSpPr>
            <p:cNvPr id="49" name="Rectangle: Rounded Corners 164">
              <a:extLst>
                <a:ext uri="{FF2B5EF4-FFF2-40B4-BE49-F238E27FC236}">
                  <a16:creationId xmlns:a16="http://schemas.microsoft.com/office/drawing/2014/main" id="{B8FE964B-0ACA-EF96-E2E9-CC39A3B6775A}"/>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50" name="Rectangle: Rounded Corners 165">
              <a:extLst>
                <a:ext uri="{FF2B5EF4-FFF2-40B4-BE49-F238E27FC236}">
                  <a16:creationId xmlns:a16="http://schemas.microsoft.com/office/drawing/2014/main" id="{D01D0028-A7CA-58B0-1359-A9BE33DDBE76}"/>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pic>
        <p:nvPicPr>
          <p:cNvPr id="51" name="Graphic 50">
            <a:extLst>
              <a:ext uri="{FF2B5EF4-FFF2-40B4-BE49-F238E27FC236}">
                <a16:creationId xmlns:a16="http://schemas.microsoft.com/office/drawing/2014/main" id="{8489C168-6CF7-D27C-97FB-788407C26FA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084614" y="3908442"/>
            <a:ext cx="232775" cy="310367"/>
          </a:xfrm>
          <a:prstGeom prst="rect">
            <a:avLst/>
          </a:prstGeom>
        </p:spPr>
      </p:pic>
      <p:grpSp>
        <p:nvGrpSpPr>
          <p:cNvPr id="52" name="Group 53">
            <a:extLst>
              <a:ext uri="{FF2B5EF4-FFF2-40B4-BE49-F238E27FC236}">
                <a16:creationId xmlns:a16="http://schemas.microsoft.com/office/drawing/2014/main" id="{84A25C1E-62C9-8D21-8980-7C5A3F668A00}"/>
              </a:ext>
            </a:extLst>
          </p:cNvPr>
          <p:cNvGrpSpPr/>
          <p:nvPr/>
        </p:nvGrpSpPr>
        <p:grpSpPr>
          <a:xfrm>
            <a:off x="3897191" y="4437549"/>
            <a:ext cx="619756" cy="619754"/>
            <a:chOff x="4935030" y="1155657"/>
            <a:chExt cx="1119116" cy="1119112"/>
          </a:xfrm>
        </p:grpSpPr>
        <p:sp>
          <p:nvSpPr>
            <p:cNvPr id="53" name="Oval 52">
              <a:extLst>
                <a:ext uri="{FF2B5EF4-FFF2-40B4-BE49-F238E27FC236}">
                  <a16:creationId xmlns:a16="http://schemas.microsoft.com/office/drawing/2014/main" id="{788C1DED-4CD3-80C2-6C14-D1A8A7C42C18}"/>
                </a:ext>
              </a:extLst>
            </p:cNvPr>
            <p:cNvSpPr/>
            <p:nvPr/>
          </p:nvSpPr>
          <p:spPr>
            <a:xfrm>
              <a:off x="4935030"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ea typeface="+mn-ea"/>
                <a:cs typeface="+mn-cs"/>
                <a:sym typeface="Arial"/>
              </a:endParaRPr>
            </a:p>
          </p:txBody>
        </p:sp>
        <p:sp>
          <p:nvSpPr>
            <p:cNvPr id="54" name="Rectangle: Rounded Corners 164">
              <a:extLst>
                <a:ext uri="{FF2B5EF4-FFF2-40B4-BE49-F238E27FC236}">
                  <a16:creationId xmlns:a16="http://schemas.microsoft.com/office/drawing/2014/main" id="{84B7D6BA-3CFA-9235-60CA-72A1837D889C}"/>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55" name="Rectangle: Rounded Corners 165">
              <a:extLst>
                <a:ext uri="{FF2B5EF4-FFF2-40B4-BE49-F238E27FC236}">
                  <a16:creationId xmlns:a16="http://schemas.microsoft.com/office/drawing/2014/main" id="{9934BB44-5FDF-4EFF-BF2B-5C02C69CDD8B}"/>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grpSp>
        <p:nvGrpSpPr>
          <p:cNvPr id="56" name="Graphic 30" descr="Eye Scan outline">
            <a:extLst>
              <a:ext uri="{FF2B5EF4-FFF2-40B4-BE49-F238E27FC236}">
                <a16:creationId xmlns:a16="http://schemas.microsoft.com/office/drawing/2014/main" id="{CFC3D45F-FE46-5FB6-720E-1C58DE9DF938}"/>
              </a:ext>
            </a:extLst>
          </p:cNvPr>
          <p:cNvGrpSpPr/>
          <p:nvPr/>
        </p:nvGrpSpPr>
        <p:grpSpPr>
          <a:xfrm>
            <a:off x="4061535" y="4645206"/>
            <a:ext cx="291069" cy="204441"/>
            <a:chOff x="3074420" y="4197930"/>
            <a:chExt cx="559619" cy="393065"/>
          </a:xfrm>
          <a:solidFill>
            <a:srgbClr val="003030"/>
          </a:solidFill>
        </p:grpSpPr>
        <p:sp>
          <p:nvSpPr>
            <p:cNvPr id="57" name="Free-form: Shape 1086">
              <a:extLst>
                <a:ext uri="{FF2B5EF4-FFF2-40B4-BE49-F238E27FC236}">
                  <a16:creationId xmlns:a16="http://schemas.microsoft.com/office/drawing/2014/main" id="{1620480A-5267-2FF1-01FD-2DAC7443FB17}"/>
                </a:ext>
              </a:extLst>
            </p:cNvPr>
            <p:cNvSpPr/>
            <p:nvPr/>
          </p:nvSpPr>
          <p:spPr>
            <a:xfrm>
              <a:off x="3087745" y="4197930"/>
              <a:ext cx="79945" cy="79945"/>
            </a:xfrm>
            <a:custGeom>
              <a:avLst/>
              <a:gdLst>
                <a:gd name="connsiteX0" fmla="*/ 13324 w 79945"/>
                <a:gd name="connsiteY0" fmla="*/ 13324 h 79945"/>
                <a:gd name="connsiteX1" fmla="*/ 79946 w 79945"/>
                <a:gd name="connsiteY1" fmla="*/ 13324 h 79945"/>
                <a:gd name="connsiteX2" fmla="*/ 79946 w 79945"/>
                <a:gd name="connsiteY2" fmla="*/ 0 h 79945"/>
                <a:gd name="connsiteX3" fmla="*/ 0 w 79945"/>
                <a:gd name="connsiteY3" fmla="*/ 0 h 79945"/>
                <a:gd name="connsiteX4" fmla="*/ 0 w 79945"/>
                <a:gd name="connsiteY4" fmla="*/ 79946 h 79945"/>
                <a:gd name="connsiteX5" fmla="*/ 13324 w 79945"/>
                <a:gd name="connsiteY5" fmla="*/ 79946 h 79945"/>
                <a:gd name="connsiteX6" fmla="*/ 13324 w 79945"/>
                <a:gd name="connsiteY6" fmla="*/ 13324 h 79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945" h="79945">
                  <a:moveTo>
                    <a:pt x="13324" y="13324"/>
                  </a:moveTo>
                  <a:lnTo>
                    <a:pt x="79946" y="13324"/>
                  </a:lnTo>
                  <a:lnTo>
                    <a:pt x="79946" y="0"/>
                  </a:lnTo>
                  <a:lnTo>
                    <a:pt x="0" y="0"/>
                  </a:lnTo>
                  <a:lnTo>
                    <a:pt x="0" y="79946"/>
                  </a:lnTo>
                  <a:lnTo>
                    <a:pt x="13324" y="79946"/>
                  </a:lnTo>
                  <a:lnTo>
                    <a:pt x="13324" y="13324"/>
                  </a:lnTo>
                  <a:close/>
                </a:path>
              </a:pathLst>
            </a:custGeom>
            <a:grpFill/>
            <a:ln w="1905" cap="flat">
              <a:solidFill>
                <a:srgbClr val="003030"/>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58" name="Free-form: Shape 1087">
              <a:extLst>
                <a:ext uri="{FF2B5EF4-FFF2-40B4-BE49-F238E27FC236}">
                  <a16:creationId xmlns:a16="http://schemas.microsoft.com/office/drawing/2014/main" id="{60276E8B-CE6C-FF9A-74C3-FEE37EA2C50E}"/>
                </a:ext>
              </a:extLst>
            </p:cNvPr>
            <p:cNvSpPr/>
            <p:nvPr/>
          </p:nvSpPr>
          <p:spPr>
            <a:xfrm>
              <a:off x="3540770" y="4197930"/>
              <a:ext cx="79945" cy="79945"/>
            </a:xfrm>
            <a:custGeom>
              <a:avLst/>
              <a:gdLst>
                <a:gd name="connsiteX0" fmla="*/ 79946 w 79945"/>
                <a:gd name="connsiteY0" fmla="*/ 79946 h 79945"/>
                <a:gd name="connsiteX1" fmla="*/ 79946 w 79945"/>
                <a:gd name="connsiteY1" fmla="*/ 0 h 79945"/>
                <a:gd name="connsiteX2" fmla="*/ 0 w 79945"/>
                <a:gd name="connsiteY2" fmla="*/ 0 h 79945"/>
                <a:gd name="connsiteX3" fmla="*/ 0 w 79945"/>
                <a:gd name="connsiteY3" fmla="*/ 13324 h 79945"/>
                <a:gd name="connsiteX4" fmla="*/ 66621 w 79945"/>
                <a:gd name="connsiteY4" fmla="*/ 13324 h 79945"/>
                <a:gd name="connsiteX5" fmla="*/ 66621 w 79945"/>
                <a:gd name="connsiteY5" fmla="*/ 79946 h 79945"/>
                <a:gd name="connsiteX6" fmla="*/ 79946 w 79945"/>
                <a:gd name="connsiteY6" fmla="*/ 79946 h 79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945" h="79945">
                  <a:moveTo>
                    <a:pt x="79946" y="79946"/>
                  </a:moveTo>
                  <a:lnTo>
                    <a:pt x="79946" y="0"/>
                  </a:lnTo>
                  <a:lnTo>
                    <a:pt x="0" y="0"/>
                  </a:lnTo>
                  <a:lnTo>
                    <a:pt x="0" y="13324"/>
                  </a:lnTo>
                  <a:lnTo>
                    <a:pt x="66621" y="13324"/>
                  </a:lnTo>
                  <a:lnTo>
                    <a:pt x="66621" y="79946"/>
                  </a:lnTo>
                  <a:lnTo>
                    <a:pt x="79946" y="79946"/>
                  </a:lnTo>
                  <a:close/>
                </a:path>
              </a:pathLst>
            </a:custGeom>
            <a:grpFill/>
            <a:ln w="1905" cap="flat">
              <a:solidFill>
                <a:srgbClr val="003030"/>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59" name="Free-form: Shape 1088">
              <a:extLst>
                <a:ext uri="{FF2B5EF4-FFF2-40B4-BE49-F238E27FC236}">
                  <a16:creationId xmlns:a16="http://schemas.microsoft.com/office/drawing/2014/main" id="{9841E837-0919-3466-3D1D-985EA67E5A33}"/>
                </a:ext>
              </a:extLst>
            </p:cNvPr>
            <p:cNvSpPr/>
            <p:nvPr/>
          </p:nvSpPr>
          <p:spPr>
            <a:xfrm>
              <a:off x="3540770" y="4511050"/>
              <a:ext cx="79945" cy="79945"/>
            </a:xfrm>
            <a:custGeom>
              <a:avLst/>
              <a:gdLst>
                <a:gd name="connsiteX0" fmla="*/ 66621 w 79945"/>
                <a:gd name="connsiteY0" fmla="*/ 66621 h 79945"/>
                <a:gd name="connsiteX1" fmla="*/ 0 w 79945"/>
                <a:gd name="connsiteY1" fmla="*/ 66621 h 79945"/>
                <a:gd name="connsiteX2" fmla="*/ 0 w 79945"/>
                <a:gd name="connsiteY2" fmla="*/ 79946 h 79945"/>
                <a:gd name="connsiteX3" fmla="*/ 79946 w 79945"/>
                <a:gd name="connsiteY3" fmla="*/ 79946 h 79945"/>
                <a:gd name="connsiteX4" fmla="*/ 79946 w 79945"/>
                <a:gd name="connsiteY4" fmla="*/ 0 h 79945"/>
                <a:gd name="connsiteX5" fmla="*/ 66621 w 79945"/>
                <a:gd name="connsiteY5" fmla="*/ 0 h 79945"/>
                <a:gd name="connsiteX6" fmla="*/ 66621 w 79945"/>
                <a:gd name="connsiteY6" fmla="*/ 66621 h 79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945" h="79945">
                  <a:moveTo>
                    <a:pt x="66621" y="66621"/>
                  </a:moveTo>
                  <a:lnTo>
                    <a:pt x="0" y="66621"/>
                  </a:lnTo>
                  <a:lnTo>
                    <a:pt x="0" y="79946"/>
                  </a:lnTo>
                  <a:lnTo>
                    <a:pt x="79946" y="79946"/>
                  </a:lnTo>
                  <a:lnTo>
                    <a:pt x="79946" y="0"/>
                  </a:lnTo>
                  <a:lnTo>
                    <a:pt x="66621" y="0"/>
                  </a:lnTo>
                  <a:lnTo>
                    <a:pt x="66621" y="66621"/>
                  </a:lnTo>
                  <a:close/>
                </a:path>
              </a:pathLst>
            </a:custGeom>
            <a:grpFill/>
            <a:ln w="1905" cap="flat">
              <a:solidFill>
                <a:srgbClr val="003030"/>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60" name="Free-form: Shape 1089">
              <a:extLst>
                <a:ext uri="{FF2B5EF4-FFF2-40B4-BE49-F238E27FC236}">
                  <a16:creationId xmlns:a16="http://schemas.microsoft.com/office/drawing/2014/main" id="{582E3FEF-D46D-091C-F638-EC05D84FDB60}"/>
                </a:ext>
              </a:extLst>
            </p:cNvPr>
            <p:cNvSpPr/>
            <p:nvPr/>
          </p:nvSpPr>
          <p:spPr>
            <a:xfrm>
              <a:off x="3087745" y="4511050"/>
              <a:ext cx="79945" cy="79945"/>
            </a:xfrm>
            <a:custGeom>
              <a:avLst/>
              <a:gdLst>
                <a:gd name="connsiteX0" fmla="*/ 13324 w 79945"/>
                <a:gd name="connsiteY0" fmla="*/ 0 h 79945"/>
                <a:gd name="connsiteX1" fmla="*/ 0 w 79945"/>
                <a:gd name="connsiteY1" fmla="*/ 0 h 79945"/>
                <a:gd name="connsiteX2" fmla="*/ 0 w 79945"/>
                <a:gd name="connsiteY2" fmla="*/ 79946 h 79945"/>
                <a:gd name="connsiteX3" fmla="*/ 79946 w 79945"/>
                <a:gd name="connsiteY3" fmla="*/ 79946 h 79945"/>
                <a:gd name="connsiteX4" fmla="*/ 79946 w 79945"/>
                <a:gd name="connsiteY4" fmla="*/ 66621 h 79945"/>
                <a:gd name="connsiteX5" fmla="*/ 13324 w 79945"/>
                <a:gd name="connsiteY5" fmla="*/ 66621 h 79945"/>
                <a:gd name="connsiteX6" fmla="*/ 13324 w 79945"/>
                <a:gd name="connsiteY6" fmla="*/ 0 h 79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945" h="79945">
                  <a:moveTo>
                    <a:pt x="13324" y="0"/>
                  </a:moveTo>
                  <a:lnTo>
                    <a:pt x="0" y="0"/>
                  </a:lnTo>
                  <a:lnTo>
                    <a:pt x="0" y="79946"/>
                  </a:lnTo>
                  <a:lnTo>
                    <a:pt x="79946" y="79946"/>
                  </a:lnTo>
                  <a:lnTo>
                    <a:pt x="79946" y="66621"/>
                  </a:lnTo>
                  <a:lnTo>
                    <a:pt x="13324" y="66621"/>
                  </a:lnTo>
                  <a:lnTo>
                    <a:pt x="13324" y="0"/>
                  </a:lnTo>
                  <a:close/>
                </a:path>
              </a:pathLst>
            </a:custGeom>
            <a:grpFill/>
            <a:ln w="1905" cap="flat">
              <a:solidFill>
                <a:srgbClr val="003030"/>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61" name="Free-form: Shape 1090">
              <a:extLst>
                <a:ext uri="{FF2B5EF4-FFF2-40B4-BE49-F238E27FC236}">
                  <a16:creationId xmlns:a16="http://schemas.microsoft.com/office/drawing/2014/main" id="{1BBAFC19-D25F-B09B-110F-FF1B9EE55E38}"/>
                </a:ext>
              </a:extLst>
            </p:cNvPr>
            <p:cNvSpPr/>
            <p:nvPr/>
          </p:nvSpPr>
          <p:spPr>
            <a:xfrm>
              <a:off x="3307609" y="4384410"/>
              <a:ext cx="93282" cy="60064"/>
            </a:xfrm>
            <a:custGeom>
              <a:avLst/>
              <a:gdLst>
                <a:gd name="connsiteX0" fmla="*/ 1984 w 93282"/>
                <a:gd name="connsiteY0" fmla="*/ 0 h 60064"/>
                <a:gd name="connsiteX1" fmla="*/ 33230 w 93282"/>
                <a:gd name="connsiteY1" fmla="*/ 58080 h 60064"/>
                <a:gd name="connsiteX2" fmla="*/ 91310 w 93282"/>
                <a:gd name="connsiteY2" fmla="*/ 26836 h 60064"/>
                <a:gd name="connsiteX3" fmla="*/ 91310 w 93282"/>
                <a:gd name="connsiteY3" fmla="*/ 0 h 60064"/>
                <a:gd name="connsiteX4" fmla="*/ 77073 w 93282"/>
                <a:gd name="connsiteY4" fmla="*/ 0 h 60064"/>
                <a:gd name="connsiteX5" fmla="*/ 60120 w 93282"/>
                <a:gd name="connsiteY5" fmla="*/ 43952 h 60064"/>
                <a:gd name="connsiteX6" fmla="*/ 16168 w 93282"/>
                <a:gd name="connsiteY6" fmla="*/ 26999 h 60064"/>
                <a:gd name="connsiteX7" fmla="*/ 16168 w 93282"/>
                <a:gd name="connsiteY7" fmla="*/ 0 h 60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282" h="60064">
                  <a:moveTo>
                    <a:pt x="1984" y="0"/>
                  </a:moveTo>
                  <a:cubicBezTo>
                    <a:pt x="-5426" y="24667"/>
                    <a:pt x="8562" y="50670"/>
                    <a:pt x="33230" y="58080"/>
                  </a:cubicBezTo>
                  <a:cubicBezTo>
                    <a:pt x="57896" y="65491"/>
                    <a:pt x="83900" y="51502"/>
                    <a:pt x="91310" y="26836"/>
                  </a:cubicBezTo>
                  <a:cubicBezTo>
                    <a:pt x="93940" y="18084"/>
                    <a:pt x="93940" y="8752"/>
                    <a:pt x="91310" y="0"/>
                  </a:cubicBezTo>
                  <a:lnTo>
                    <a:pt x="77073" y="0"/>
                  </a:lnTo>
                  <a:cubicBezTo>
                    <a:pt x="84529" y="16819"/>
                    <a:pt x="76939" y="36497"/>
                    <a:pt x="60120" y="43952"/>
                  </a:cubicBezTo>
                  <a:cubicBezTo>
                    <a:pt x="43301" y="51408"/>
                    <a:pt x="23624" y="43818"/>
                    <a:pt x="16168" y="26999"/>
                  </a:cubicBezTo>
                  <a:cubicBezTo>
                    <a:pt x="12357" y="18403"/>
                    <a:pt x="12357" y="8596"/>
                    <a:pt x="16168" y="0"/>
                  </a:cubicBezTo>
                  <a:close/>
                </a:path>
              </a:pathLst>
            </a:custGeom>
            <a:grpFill/>
            <a:ln w="1905" cap="flat">
              <a:solidFill>
                <a:srgbClr val="003030"/>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62" name="Free-form: Shape 1091">
              <a:extLst>
                <a:ext uri="{FF2B5EF4-FFF2-40B4-BE49-F238E27FC236}">
                  <a16:creationId xmlns:a16="http://schemas.microsoft.com/office/drawing/2014/main" id="{3DA4589F-48B2-5022-C948-A8E5D883E26A}"/>
                </a:ext>
              </a:extLst>
            </p:cNvPr>
            <p:cNvSpPr/>
            <p:nvPr/>
          </p:nvSpPr>
          <p:spPr>
            <a:xfrm>
              <a:off x="3159485" y="4384410"/>
              <a:ext cx="389489" cy="119978"/>
            </a:xfrm>
            <a:custGeom>
              <a:avLst/>
              <a:gdLst>
                <a:gd name="connsiteX0" fmla="*/ 388080 w 389489"/>
                <a:gd name="connsiteY0" fmla="*/ 0 h 119978"/>
                <a:gd name="connsiteX1" fmla="*/ 371498 w 389489"/>
                <a:gd name="connsiteY1" fmla="*/ 0 h 119978"/>
                <a:gd name="connsiteX2" fmla="*/ 374070 w 389489"/>
                <a:gd name="connsiteY2" fmla="*/ 2385 h 119978"/>
                <a:gd name="connsiteX3" fmla="*/ 374389 w 389489"/>
                <a:gd name="connsiteY3" fmla="*/ 12012 h 119978"/>
                <a:gd name="connsiteX4" fmla="*/ 268854 w 389489"/>
                <a:gd name="connsiteY4" fmla="*/ 89992 h 119978"/>
                <a:gd name="connsiteX5" fmla="*/ 268775 w 389489"/>
                <a:gd name="connsiteY5" fmla="*/ 89942 h 119978"/>
                <a:gd name="connsiteX6" fmla="*/ 268788 w 389489"/>
                <a:gd name="connsiteY6" fmla="*/ 89886 h 119978"/>
                <a:gd name="connsiteX7" fmla="*/ 300426 w 389489"/>
                <a:gd name="connsiteY7" fmla="*/ 0 h 119978"/>
                <a:gd name="connsiteX8" fmla="*/ 286942 w 389489"/>
                <a:gd name="connsiteY8" fmla="*/ 0 h 119978"/>
                <a:gd name="connsiteX9" fmla="*/ 208849 w 389489"/>
                <a:gd name="connsiteY9" fmla="*/ 106302 h 119978"/>
                <a:gd name="connsiteX10" fmla="*/ 102548 w 389489"/>
                <a:gd name="connsiteY10" fmla="*/ 28209 h 119978"/>
                <a:gd name="connsiteX11" fmla="*/ 102548 w 389489"/>
                <a:gd name="connsiteY11" fmla="*/ 0 h 119978"/>
                <a:gd name="connsiteX12" fmla="*/ 89063 w 389489"/>
                <a:gd name="connsiteY12" fmla="*/ 0 h 119978"/>
                <a:gd name="connsiteX13" fmla="*/ 120702 w 389489"/>
                <a:gd name="connsiteY13" fmla="*/ 89886 h 119978"/>
                <a:gd name="connsiteX14" fmla="*/ 120691 w 389489"/>
                <a:gd name="connsiteY14" fmla="*/ 89979 h 119978"/>
                <a:gd name="connsiteX15" fmla="*/ 120635 w 389489"/>
                <a:gd name="connsiteY15" fmla="*/ 89992 h 119978"/>
                <a:gd name="connsiteX16" fmla="*/ 15100 w 389489"/>
                <a:gd name="connsiteY16" fmla="*/ 12012 h 119978"/>
                <a:gd name="connsiteX17" fmla="*/ 15420 w 389489"/>
                <a:gd name="connsiteY17" fmla="*/ 2385 h 119978"/>
                <a:gd name="connsiteX18" fmla="*/ 15420 w 389489"/>
                <a:gd name="connsiteY18" fmla="*/ 2385 h 119978"/>
                <a:gd name="connsiteX19" fmla="*/ 17998 w 389489"/>
                <a:gd name="connsiteY19" fmla="*/ 0 h 119978"/>
                <a:gd name="connsiteX20" fmla="*/ 1410 w 389489"/>
                <a:gd name="connsiteY20" fmla="*/ 0 h 119978"/>
                <a:gd name="connsiteX21" fmla="*/ 5327 w 389489"/>
                <a:gd name="connsiteY21" fmla="*/ 21066 h 119978"/>
                <a:gd name="connsiteX22" fmla="*/ 194745 w 389489"/>
                <a:gd name="connsiteY22" fmla="*/ 119978 h 119978"/>
                <a:gd name="connsiteX23" fmla="*/ 384163 w 389489"/>
                <a:gd name="connsiteY23" fmla="*/ 21066 h 119978"/>
                <a:gd name="connsiteX24" fmla="*/ 388080 w 389489"/>
                <a:gd name="connsiteY24" fmla="*/ 0 h 11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89489" h="119978">
                  <a:moveTo>
                    <a:pt x="388080" y="0"/>
                  </a:moveTo>
                  <a:lnTo>
                    <a:pt x="371498" y="0"/>
                  </a:lnTo>
                  <a:cubicBezTo>
                    <a:pt x="372377" y="813"/>
                    <a:pt x="373270" y="1632"/>
                    <a:pt x="374070" y="2385"/>
                  </a:cubicBezTo>
                  <a:cubicBezTo>
                    <a:pt x="376800" y="4963"/>
                    <a:pt x="376942" y="9258"/>
                    <a:pt x="374389" y="12012"/>
                  </a:cubicBezTo>
                  <a:cubicBezTo>
                    <a:pt x="356402" y="31445"/>
                    <a:pt x="317881" y="68460"/>
                    <a:pt x="268854" y="89992"/>
                  </a:cubicBezTo>
                  <a:cubicBezTo>
                    <a:pt x="268819" y="90000"/>
                    <a:pt x="268783" y="89977"/>
                    <a:pt x="268775" y="89942"/>
                  </a:cubicBezTo>
                  <a:cubicBezTo>
                    <a:pt x="268771" y="89922"/>
                    <a:pt x="268775" y="89902"/>
                    <a:pt x="268788" y="89886"/>
                  </a:cubicBezTo>
                  <a:cubicBezTo>
                    <a:pt x="293087" y="66698"/>
                    <a:pt x="304845" y="33295"/>
                    <a:pt x="300426" y="0"/>
                  </a:cubicBezTo>
                  <a:lnTo>
                    <a:pt x="286942" y="0"/>
                  </a:lnTo>
                  <a:cubicBezTo>
                    <a:pt x="294732" y="50919"/>
                    <a:pt x="259769" y="98512"/>
                    <a:pt x="208849" y="106302"/>
                  </a:cubicBezTo>
                  <a:cubicBezTo>
                    <a:pt x="157930" y="114091"/>
                    <a:pt x="110337" y="79128"/>
                    <a:pt x="102548" y="28209"/>
                  </a:cubicBezTo>
                  <a:cubicBezTo>
                    <a:pt x="101117" y="18860"/>
                    <a:pt x="101117" y="9348"/>
                    <a:pt x="102548" y="0"/>
                  </a:cubicBezTo>
                  <a:lnTo>
                    <a:pt x="89063" y="0"/>
                  </a:lnTo>
                  <a:cubicBezTo>
                    <a:pt x="84645" y="33295"/>
                    <a:pt x="96402" y="66698"/>
                    <a:pt x="120702" y="89886"/>
                  </a:cubicBezTo>
                  <a:cubicBezTo>
                    <a:pt x="120725" y="89914"/>
                    <a:pt x="120720" y="89956"/>
                    <a:pt x="120691" y="89979"/>
                  </a:cubicBezTo>
                  <a:cubicBezTo>
                    <a:pt x="120676" y="89991"/>
                    <a:pt x="120655" y="89997"/>
                    <a:pt x="120635" y="89992"/>
                  </a:cubicBezTo>
                  <a:cubicBezTo>
                    <a:pt x="71609" y="68460"/>
                    <a:pt x="33108" y="31445"/>
                    <a:pt x="15100" y="12012"/>
                  </a:cubicBezTo>
                  <a:cubicBezTo>
                    <a:pt x="12547" y="9258"/>
                    <a:pt x="12690" y="4963"/>
                    <a:pt x="15420" y="2385"/>
                  </a:cubicBezTo>
                  <a:lnTo>
                    <a:pt x="15420" y="2385"/>
                  </a:lnTo>
                  <a:cubicBezTo>
                    <a:pt x="16220" y="1632"/>
                    <a:pt x="17112" y="813"/>
                    <a:pt x="17998" y="0"/>
                  </a:cubicBezTo>
                  <a:lnTo>
                    <a:pt x="1410" y="0"/>
                  </a:lnTo>
                  <a:cubicBezTo>
                    <a:pt x="-1430" y="7192"/>
                    <a:pt x="92" y="15375"/>
                    <a:pt x="5327" y="21066"/>
                  </a:cubicBezTo>
                  <a:cubicBezTo>
                    <a:pt x="32888" y="50805"/>
                    <a:pt x="106512" y="119978"/>
                    <a:pt x="194745" y="119978"/>
                  </a:cubicBezTo>
                  <a:cubicBezTo>
                    <a:pt x="282978" y="119978"/>
                    <a:pt x="356635" y="50805"/>
                    <a:pt x="384163" y="21066"/>
                  </a:cubicBezTo>
                  <a:cubicBezTo>
                    <a:pt x="389398" y="15375"/>
                    <a:pt x="390919" y="7192"/>
                    <a:pt x="388080" y="0"/>
                  </a:cubicBezTo>
                  <a:close/>
                </a:path>
              </a:pathLst>
            </a:custGeom>
            <a:grpFill/>
            <a:ln w="1905" cap="flat">
              <a:solidFill>
                <a:srgbClr val="003030"/>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63" name="Free-form: Shape 1092">
              <a:extLst>
                <a:ext uri="{FF2B5EF4-FFF2-40B4-BE49-F238E27FC236}">
                  <a16:creationId xmlns:a16="http://schemas.microsoft.com/office/drawing/2014/main" id="{F29AE506-8B6E-CC33-A1A7-718795581CE9}"/>
                </a:ext>
              </a:extLst>
            </p:cNvPr>
            <p:cNvSpPr/>
            <p:nvPr/>
          </p:nvSpPr>
          <p:spPr>
            <a:xfrm>
              <a:off x="3074420" y="4291200"/>
              <a:ext cx="559619" cy="66561"/>
            </a:xfrm>
            <a:custGeom>
              <a:avLst/>
              <a:gdLst>
                <a:gd name="connsiteX0" fmla="*/ 428096 w 559619"/>
                <a:gd name="connsiteY0" fmla="*/ 53237 h 66561"/>
                <a:gd name="connsiteX1" fmla="*/ 279810 w 559619"/>
                <a:gd name="connsiteY1" fmla="*/ 0 h 66561"/>
                <a:gd name="connsiteX2" fmla="*/ 131524 w 559619"/>
                <a:gd name="connsiteY2" fmla="*/ 53237 h 66561"/>
                <a:gd name="connsiteX3" fmla="*/ 0 w 559619"/>
                <a:gd name="connsiteY3" fmla="*/ 53237 h 66561"/>
                <a:gd name="connsiteX4" fmla="*/ 0 w 559619"/>
                <a:gd name="connsiteY4" fmla="*/ 66561 h 66561"/>
                <a:gd name="connsiteX5" fmla="*/ 559619 w 559619"/>
                <a:gd name="connsiteY5" fmla="*/ 66561 h 66561"/>
                <a:gd name="connsiteX6" fmla="*/ 559619 w 559619"/>
                <a:gd name="connsiteY6" fmla="*/ 53237 h 66561"/>
                <a:gd name="connsiteX7" fmla="*/ 155787 w 559619"/>
                <a:gd name="connsiteY7" fmla="*/ 53117 h 66561"/>
                <a:gd name="connsiteX8" fmla="*/ 209484 w 559619"/>
                <a:gd name="connsiteY8" fmla="*/ 26522 h 66561"/>
                <a:gd name="connsiteX9" fmla="*/ 209570 w 559619"/>
                <a:gd name="connsiteY9" fmla="*/ 26561 h 66561"/>
                <a:gd name="connsiteX10" fmla="*/ 209551 w 559619"/>
                <a:gd name="connsiteY10" fmla="*/ 26635 h 66561"/>
                <a:gd name="connsiteX11" fmla="*/ 187872 w 559619"/>
                <a:gd name="connsiteY11" fmla="*/ 53237 h 66561"/>
                <a:gd name="connsiteX12" fmla="*/ 155827 w 559619"/>
                <a:gd name="connsiteY12" fmla="*/ 53237 h 66561"/>
                <a:gd name="connsiteX13" fmla="*/ 155761 w 559619"/>
                <a:gd name="connsiteY13" fmla="*/ 53170 h 66561"/>
                <a:gd name="connsiteX14" fmla="*/ 155787 w 559619"/>
                <a:gd name="connsiteY14" fmla="*/ 53117 h 66561"/>
                <a:gd name="connsiteX15" fmla="*/ 203535 w 559619"/>
                <a:gd name="connsiteY15" fmla="*/ 53237 h 66561"/>
                <a:gd name="connsiteX16" fmla="*/ 332730 w 559619"/>
                <a:gd name="connsiteY16" fmla="*/ 29869 h 66561"/>
                <a:gd name="connsiteX17" fmla="*/ 356098 w 559619"/>
                <a:gd name="connsiteY17" fmla="*/ 53237 h 66561"/>
                <a:gd name="connsiteX18" fmla="*/ 371727 w 559619"/>
                <a:gd name="connsiteY18" fmla="*/ 53237 h 66561"/>
                <a:gd name="connsiteX19" fmla="*/ 350069 w 559619"/>
                <a:gd name="connsiteY19" fmla="*/ 26649 h 66561"/>
                <a:gd name="connsiteX20" fmla="*/ 350061 w 559619"/>
                <a:gd name="connsiteY20" fmla="*/ 26555 h 66561"/>
                <a:gd name="connsiteX21" fmla="*/ 350135 w 559619"/>
                <a:gd name="connsiteY21" fmla="*/ 26535 h 66561"/>
                <a:gd name="connsiteX22" fmla="*/ 403839 w 559619"/>
                <a:gd name="connsiteY22" fmla="*/ 53131 h 66561"/>
                <a:gd name="connsiteX23" fmla="*/ 403852 w 559619"/>
                <a:gd name="connsiteY23" fmla="*/ 53224 h 66561"/>
                <a:gd name="connsiteX24" fmla="*/ 403799 w 559619"/>
                <a:gd name="connsiteY24" fmla="*/ 53250 h 6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9619" h="66561">
                  <a:moveTo>
                    <a:pt x="428096" y="53237"/>
                  </a:moveTo>
                  <a:cubicBezTo>
                    <a:pt x="391660" y="27468"/>
                    <a:pt x="339029" y="0"/>
                    <a:pt x="279810" y="0"/>
                  </a:cubicBezTo>
                  <a:cubicBezTo>
                    <a:pt x="220590" y="0"/>
                    <a:pt x="167959" y="27468"/>
                    <a:pt x="131524" y="53237"/>
                  </a:cubicBezTo>
                  <a:lnTo>
                    <a:pt x="0" y="53237"/>
                  </a:lnTo>
                  <a:lnTo>
                    <a:pt x="0" y="66561"/>
                  </a:lnTo>
                  <a:lnTo>
                    <a:pt x="559619" y="66561"/>
                  </a:lnTo>
                  <a:lnTo>
                    <a:pt x="559619" y="53237"/>
                  </a:lnTo>
                  <a:close/>
                  <a:moveTo>
                    <a:pt x="155787" y="53117"/>
                  </a:moveTo>
                  <a:cubicBezTo>
                    <a:pt x="172720" y="42421"/>
                    <a:pt x="190715" y="33509"/>
                    <a:pt x="209484" y="26522"/>
                  </a:cubicBezTo>
                  <a:cubicBezTo>
                    <a:pt x="209519" y="26509"/>
                    <a:pt x="209557" y="26526"/>
                    <a:pt x="209570" y="26561"/>
                  </a:cubicBezTo>
                  <a:cubicBezTo>
                    <a:pt x="209580" y="26587"/>
                    <a:pt x="209573" y="26617"/>
                    <a:pt x="209551" y="26635"/>
                  </a:cubicBezTo>
                  <a:cubicBezTo>
                    <a:pt x="200935" y="34273"/>
                    <a:pt x="193614" y="43257"/>
                    <a:pt x="187872" y="53237"/>
                  </a:cubicBezTo>
                  <a:lnTo>
                    <a:pt x="155827" y="53237"/>
                  </a:lnTo>
                  <a:cubicBezTo>
                    <a:pt x="155791" y="53237"/>
                    <a:pt x="155761" y="53207"/>
                    <a:pt x="155761" y="53170"/>
                  </a:cubicBezTo>
                  <a:cubicBezTo>
                    <a:pt x="155761" y="53150"/>
                    <a:pt x="155771" y="53130"/>
                    <a:pt x="155787" y="53117"/>
                  </a:cubicBezTo>
                  <a:close/>
                  <a:moveTo>
                    <a:pt x="203535" y="53237"/>
                  </a:moveTo>
                  <a:cubicBezTo>
                    <a:pt x="232758" y="11108"/>
                    <a:pt x="290600" y="646"/>
                    <a:pt x="332730" y="29869"/>
                  </a:cubicBezTo>
                  <a:cubicBezTo>
                    <a:pt x="341854" y="36198"/>
                    <a:pt x="349769" y="44113"/>
                    <a:pt x="356098" y="53237"/>
                  </a:cubicBezTo>
                  <a:close/>
                  <a:moveTo>
                    <a:pt x="371727" y="53237"/>
                  </a:moveTo>
                  <a:cubicBezTo>
                    <a:pt x="365990" y="43263"/>
                    <a:pt x="358676" y="34285"/>
                    <a:pt x="350069" y="26649"/>
                  </a:cubicBezTo>
                  <a:cubicBezTo>
                    <a:pt x="350041" y="26625"/>
                    <a:pt x="350037" y="26583"/>
                    <a:pt x="350061" y="26555"/>
                  </a:cubicBezTo>
                  <a:cubicBezTo>
                    <a:pt x="350079" y="26533"/>
                    <a:pt x="350109" y="26525"/>
                    <a:pt x="350135" y="26535"/>
                  </a:cubicBezTo>
                  <a:cubicBezTo>
                    <a:pt x="368907" y="33521"/>
                    <a:pt x="386905" y="42433"/>
                    <a:pt x="403839" y="53131"/>
                  </a:cubicBezTo>
                  <a:cubicBezTo>
                    <a:pt x="403868" y="53153"/>
                    <a:pt x="403874" y="53194"/>
                    <a:pt x="403852" y="53224"/>
                  </a:cubicBezTo>
                  <a:cubicBezTo>
                    <a:pt x="403839" y="53240"/>
                    <a:pt x="403820" y="53250"/>
                    <a:pt x="403799" y="53250"/>
                  </a:cubicBezTo>
                  <a:close/>
                </a:path>
              </a:pathLst>
            </a:custGeom>
            <a:grpFill/>
            <a:ln w="1905" cap="flat">
              <a:solidFill>
                <a:srgbClr val="003030"/>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grpSp>
      <p:sp>
        <p:nvSpPr>
          <p:cNvPr id="64" name="Title 1">
            <a:extLst>
              <a:ext uri="{FF2B5EF4-FFF2-40B4-BE49-F238E27FC236}">
                <a16:creationId xmlns:a16="http://schemas.microsoft.com/office/drawing/2014/main" id="{B0C240EA-DFBE-FFA0-EA54-319D92CE1661}"/>
              </a:ext>
            </a:extLst>
          </p:cNvPr>
          <p:cNvSpPr txBox="1">
            <a:spLocks/>
          </p:cNvSpPr>
          <p:nvPr/>
        </p:nvSpPr>
        <p:spPr>
          <a:xfrm>
            <a:off x="9199700" y="1921648"/>
            <a:ext cx="2319655" cy="647700"/>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1200"/>
              </a:spcAft>
              <a:defRPr/>
            </a:pPr>
            <a:r>
              <a:rPr lang="en-GB" sz="1100" b="0">
                <a:solidFill>
                  <a:srgbClr val="003030"/>
                </a:solidFill>
                <a:latin typeface="+mn-lt"/>
              </a:rPr>
              <a:t>Single source for all your</a:t>
            </a:r>
            <a:br>
              <a:rPr lang="en-GB" sz="1100" b="0">
                <a:solidFill>
                  <a:srgbClr val="003030"/>
                </a:solidFill>
                <a:latin typeface="+mn-lt"/>
              </a:rPr>
            </a:br>
            <a:r>
              <a:rPr lang="en-GB" sz="1100" b="0">
                <a:solidFill>
                  <a:srgbClr val="003030"/>
                </a:solidFill>
                <a:latin typeface="+mn-lt"/>
              </a:rPr>
              <a:t>clients’ needs</a:t>
            </a:r>
          </a:p>
          <a:p>
            <a:pPr>
              <a:lnSpc>
                <a:spcPct val="100000"/>
              </a:lnSpc>
              <a:spcAft>
                <a:spcPts val="1200"/>
              </a:spcAft>
              <a:defRPr/>
            </a:pPr>
            <a:r>
              <a:rPr lang="en-GB" sz="1100" b="0">
                <a:solidFill>
                  <a:srgbClr val="003030"/>
                </a:solidFill>
                <a:latin typeface="+mn-lt"/>
              </a:rPr>
              <a:t>Reduce risks, costs and overhead</a:t>
            </a:r>
          </a:p>
          <a:p>
            <a:pPr>
              <a:lnSpc>
                <a:spcPct val="100000"/>
              </a:lnSpc>
              <a:spcAft>
                <a:spcPts val="1200"/>
              </a:spcAft>
              <a:defRPr/>
            </a:pPr>
            <a:r>
              <a:rPr lang="en-GB" sz="1100" b="0">
                <a:solidFill>
                  <a:srgbClr val="003030"/>
                </a:solidFill>
                <a:latin typeface="+mn-lt"/>
              </a:rPr>
              <a:t>Improved customer satisfaction through faster response times</a:t>
            </a:r>
          </a:p>
          <a:p>
            <a:pPr>
              <a:lnSpc>
                <a:spcPct val="100000"/>
              </a:lnSpc>
              <a:spcAft>
                <a:spcPts val="1200"/>
              </a:spcAft>
              <a:defRPr/>
            </a:pPr>
            <a:r>
              <a:rPr lang="en-GB" sz="1100" b="0">
                <a:solidFill>
                  <a:srgbClr val="003030"/>
                </a:solidFill>
                <a:latin typeface="+mn-lt"/>
              </a:rPr>
              <a:t>Flexible support interfaces</a:t>
            </a:r>
            <a:br>
              <a:rPr lang="en-GB" sz="1100" b="0">
                <a:solidFill>
                  <a:srgbClr val="003030"/>
                </a:solidFill>
                <a:latin typeface="+mn-lt"/>
              </a:rPr>
            </a:br>
            <a:r>
              <a:rPr lang="en-GB" sz="1100" b="0">
                <a:solidFill>
                  <a:srgbClr val="003030"/>
                </a:solidFill>
                <a:latin typeface="+mn-lt"/>
              </a:rPr>
              <a:t>(Phone and email support / troubleshooting assistance</a:t>
            </a:r>
          </a:p>
          <a:p>
            <a:pPr>
              <a:lnSpc>
                <a:spcPct val="100000"/>
              </a:lnSpc>
              <a:spcAft>
                <a:spcPts val="1200"/>
              </a:spcAft>
              <a:defRPr/>
            </a:pPr>
            <a:r>
              <a:rPr lang="en-GB" sz="1100" b="0">
                <a:solidFill>
                  <a:srgbClr val="003030"/>
                </a:solidFill>
                <a:latin typeface="+mn-lt"/>
              </a:rPr>
              <a:t>White-label capabilities </a:t>
            </a:r>
          </a:p>
        </p:txBody>
      </p:sp>
      <p:grpSp>
        <p:nvGrpSpPr>
          <p:cNvPr id="75" name="Group 74">
            <a:extLst>
              <a:ext uri="{FF2B5EF4-FFF2-40B4-BE49-F238E27FC236}">
                <a16:creationId xmlns:a16="http://schemas.microsoft.com/office/drawing/2014/main" id="{2BC40636-8AFD-0CE7-96CD-CCC829496BA1}"/>
              </a:ext>
            </a:extLst>
          </p:cNvPr>
          <p:cNvGrpSpPr/>
          <p:nvPr/>
        </p:nvGrpSpPr>
        <p:grpSpPr>
          <a:xfrm>
            <a:off x="9296999" y="2386023"/>
            <a:ext cx="526500" cy="1444021"/>
            <a:chOff x="9296999" y="2540773"/>
            <a:chExt cx="526500" cy="1656446"/>
          </a:xfrm>
        </p:grpSpPr>
        <p:cxnSp>
          <p:nvCxnSpPr>
            <p:cNvPr id="76" name="Straight Connector 75">
              <a:extLst>
                <a:ext uri="{FF2B5EF4-FFF2-40B4-BE49-F238E27FC236}">
                  <a16:creationId xmlns:a16="http://schemas.microsoft.com/office/drawing/2014/main" id="{9DAB7039-83DE-ABDF-A605-D82C108824D6}"/>
                </a:ext>
              </a:extLst>
            </p:cNvPr>
            <p:cNvCxnSpPr/>
            <p:nvPr/>
          </p:nvCxnSpPr>
          <p:spPr>
            <a:xfrm>
              <a:off x="9296999" y="2540773"/>
              <a:ext cx="526500" cy="0"/>
            </a:xfrm>
            <a:prstGeom prst="line">
              <a:avLst/>
            </a:prstGeom>
            <a:noFill/>
            <a:ln w="9525" cap="flat" cmpd="sng" algn="ctr">
              <a:solidFill>
                <a:srgbClr val="B0D57D"/>
              </a:solidFill>
              <a:prstDash val="solid"/>
            </a:ln>
            <a:effectLst/>
          </p:spPr>
        </p:cxnSp>
        <p:cxnSp>
          <p:nvCxnSpPr>
            <p:cNvPr id="77" name="Straight Connector 76">
              <a:extLst>
                <a:ext uri="{FF2B5EF4-FFF2-40B4-BE49-F238E27FC236}">
                  <a16:creationId xmlns:a16="http://schemas.microsoft.com/office/drawing/2014/main" id="{94C987A6-64BC-7346-483C-B9EEAECE3530}"/>
                </a:ext>
              </a:extLst>
            </p:cNvPr>
            <p:cNvCxnSpPr/>
            <p:nvPr/>
          </p:nvCxnSpPr>
          <p:spPr>
            <a:xfrm>
              <a:off x="9296999" y="2905563"/>
              <a:ext cx="526500" cy="0"/>
            </a:xfrm>
            <a:prstGeom prst="line">
              <a:avLst/>
            </a:prstGeom>
            <a:noFill/>
            <a:ln w="9525" cap="flat" cmpd="sng" algn="ctr">
              <a:solidFill>
                <a:srgbClr val="B0D57D"/>
              </a:solidFill>
              <a:prstDash val="solid"/>
            </a:ln>
            <a:effectLst/>
          </p:spPr>
        </p:cxnSp>
        <p:cxnSp>
          <p:nvCxnSpPr>
            <p:cNvPr id="78" name="Straight Connector 77">
              <a:extLst>
                <a:ext uri="{FF2B5EF4-FFF2-40B4-BE49-F238E27FC236}">
                  <a16:creationId xmlns:a16="http://schemas.microsoft.com/office/drawing/2014/main" id="{07C7C3E5-AC7D-2E19-3054-4809BDD6ADF2}"/>
                </a:ext>
              </a:extLst>
            </p:cNvPr>
            <p:cNvCxnSpPr/>
            <p:nvPr/>
          </p:nvCxnSpPr>
          <p:spPr>
            <a:xfrm>
              <a:off x="9296999" y="3475252"/>
              <a:ext cx="526500" cy="0"/>
            </a:xfrm>
            <a:prstGeom prst="line">
              <a:avLst/>
            </a:prstGeom>
            <a:noFill/>
            <a:ln w="9525" cap="flat" cmpd="sng" algn="ctr">
              <a:solidFill>
                <a:srgbClr val="B0D57D"/>
              </a:solidFill>
              <a:prstDash val="solid"/>
            </a:ln>
            <a:effectLst/>
          </p:spPr>
        </p:cxnSp>
        <p:cxnSp>
          <p:nvCxnSpPr>
            <p:cNvPr id="79" name="Straight Connector 78">
              <a:extLst>
                <a:ext uri="{FF2B5EF4-FFF2-40B4-BE49-F238E27FC236}">
                  <a16:creationId xmlns:a16="http://schemas.microsoft.com/office/drawing/2014/main" id="{F85BC541-83F9-A540-450D-D52C0AD4754C}"/>
                </a:ext>
              </a:extLst>
            </p:cNvPr>
            <p:cNvCxnSpPr/>
            <p:nvPr/>
          </p:nvCxnSpPr>
          <p:spPr>
            <a:xfrm>
              <a:off x="9296999" y="4197219"/>
              <a:ext cx="526500" cy="0"/>
            </a:xfrm>
            <a:prstGeom prst="line">
              <a:avLst/>
            </a:prstGeom>
            <a:noFill/>
            <a:ln w="9525" cap="flat" cmpd="sng" algn="ctr">
              <a:solidFill>
                <a:srgbClr val="B0D57D"/>
              </a:solidFill>
              <a:prstDash val="solid"/>
            </a:ln>
            <a:effectLst/>
          </p:spPr>
        </p:cxnSp>
      </p:grpSp>
      <p:sp>
        <p:nvSpPr>
          <p:cNvPr id="80" name="Title 1">
            <a:extLst>
              <a:ext uri="{FF2B5EF4-FFF2-40B4-BE49-F238E27FC236}">
                <a16:creationId xmlns:a16="http://schemas.microsoft.com/office/drawing/2014/main" id="{C5FC936F-8627-CFCD-D2B1-08A5DE2C6E28}"/>
              </a:ext>
            </a:extLst>
          </p:cNvPr>
          <p:cNvSpPr txBox="1">
            <a:spLocks/>
          </p:cNvSpPr>
          <p:nvPr/>
        </p:nvSpPr>
        <p:spPr>
          <a:xfrm>
            <a:off x="4587547" y="5205238"/>
            <a:ext cx="2017519" cy="485766"/>
          </a:xfrm>
          <a:prstGeom prst="rect">
            <a:avLst/>
          </a:prstGeom>
        </p:spPr>
        <p:txBody>
          <a:bodyPr vert="horz" lIns="9000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300"/>
              </a:spcAft>
              <a:defRPr/>
            </a:pPr>
            <a:r>
              <a:rPr lang="en-GB" sz="1100" b="0">
                <a:solidFill>
                  <a:srgbClr val="003030"/>
                </a:solidFill>
                <a:latin typeface="+mn-lt"/>
              </a:rPr>
              <a:t>24/7, non-business hours and next-business day SLAs</a:t>
            </a:r>
          </a:p>
        </p:txBody>
      </p:sp>
      <p:grpSp>
        <p:nvGrpSpPr>
          <p:cNvPr id="81" name="Group 53">
            <a:extLst>
              <a:ext uri="{FF2B5EF4-FFF2-40B4-BE49-F238E27FC236}">
                <a16:creationId xmlns:a16="http://schemas.microsoft.com/office/drawing/2014/main" id="{2F07D956-22F0-1977-7EDE-78D8337BC44C}"/>
              </a:ext>
            </a:extLst>
          </p:cNvPr>
          <p:cNvGrpSpPr/>
          <p:nvPr/>
        </p:nvGrpSpPr>
        <p:grpSpPr>
          <a:xfrm>
            <a:off x="3897191" y="5131659"/>
            <a:ext cx="619756" cy="619754"/>
            <a:chOff x="4935030" y="1155657"/>
            <a:chExt cx="1119116" cy="1119112"/>
          </a:xfrm>
        </p:grpSpPr>
        <p:sp>
          <p:nvSpPr>
            <p:cNvPr id="82" name="Oval 81">
              <a:extLst>
                <a:ext uri="{FF2B5EF4-FFF2-40B4-BE49-F238E27FC236}">
                  <a16:creationId xmlns:a16="http://schemas.microsoft.com/office/drawing/2014/main" id="{F98DE5C8-64C7-56A8-AD02-291465BE710F}"/>
                </a:ext>
              </a:extLst>
            </p:cNvPr>
            <p:cNvSpPr/>
            <p:nvPr/>
          </p:nvSpPr>
          <p:spPr>
            <a:xfrm>
              <a:off x="4935030"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ea typeface="+mn-ea"/>
                <a:cs typeface="+mn-cs"/>
                <a:sym typeface="Arial"/>
              </a:endParaRPr>
            </a:p>
          </p:txBody>
        </p:sp>
        <p:sp>
          <p:nvSpPr>
            <p:cNvPr id="83" name="Rectangle: Rounded Corners 164">
              <a:extLst>
                <a:ext uri="{FF2B5EF4-FFF2-40B4-BE49-F238E27FC236}">
                  <a16:creationId xmlns:a16="http://schemas.microsoft.com/office/drawing/2014/main" id="{8322A9B8-C6B9-64B5-08C0-330B576ACCFC}"/>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84" name="Rectangle: Rounded Corners 165">
              <a:extLst>
                <a:ext uri="{FF2B5EF4-FFF2-40B4-BE49-F238E27FC236}">
                  <a16:creationId xmlns:a16="http://schemas.microsoft.com/office/drawing/2014/main" id="{D27A6A5E-2460-E726-797F-68B7B71DA399}"/>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sp>
        <p:nvSpPr>
          <p:cNvPr id="85" name="Graphic 32" descr="Handshake outline">
            <a:extLst>
              <a:ext uri="{FF2B5EF4-FFF2-40B4-BE49-F238E27FC236}">
                <a16:creationId xmlns:a16="http://schemas.microsoft.com/office/drawing/2014/main" id="{25A82F22-50E8-B49D-3D27-A331F1B86136}"/>
              </a:ext>
            </a:extLst>
          </p:cNvPr>
          <p:cNvSpPr/>
          <p:nvPr/>
        </p:nvSpPr>
        <p:spPr>
          <a:xfrm>
            <a:off x="4047501" y="5359437"/>
            <a:ext cx="319137" cy="196472"/>
          </a:xfrm>
          <a:custGeom>
            <a:avLst/>
            <a:gdLst>
              <a:gd name="connsiteX0" fmla="*/ 607587 w 613582"/>
              <a:gd name="connsiteY0" fmla="*/ 136574 h 377743"/>
              <a:gd name="connsiteX1" fmla="*/ 532305 w 613582"/>
              <a:gd name="connsiteY1" fmla="*/ 11326 h 377743"/>
              <a:gd name="connsiteX2" fmla="*/ 525643 w 613582"/>
              <a:gd name="connsiteY2" fmla="*/ 0 h 377743"/>
              <a:gd name="connsiteX3" fmla="*/ 514317 w 613582"/>
              <a:gd name="connsiteY3" fmla="*/ 7328 h 377743"/>
              <a:gd name="connsiteX4" fmla="*/ 463685 w 613582"/>
              <a:gd name="connsiteY4" fmla="*/ 38640 h 377743"/>
              <a:gd name="connsiteX5" fmla="*/ 451027 w 613582"/>
              <a:gd name="connsiteY5" fmla="*/ 54630 h 377743"/>
              <a:gd name="connsiteX6" fmla="*/ 451693 w 613582"/>
              <a:gd name="connsiteY6" fmla="*/ 69286 h 377743"/>
              <a:gd name="connsiteX7" fmla="*/ 409055 w 613582"/>
              <a:gd name="connsiteY7" fmla="*/ 76615 h 377743"/>
              <a:gd name="connsiteX8" fmla="*/ 349762 w 613582"/>
              <a:gd name="connsiteY8" fmla="*/ 66621 h 377743"/>
              <a:gd name="connsiteX9" fmla="*/ 320449 w 613582"/>
              <a:gd name="connsiteY9" fmla="*/ 59959 h 377743"/>
              <a:gd name="connsiteX10" fmla="*/ 319116 w 613582"/>
              <a:gd name="connsiteY10" fmla="*/ 59959 h 377743"/>
              <a:gd name="connsiteX11" fmla="*/ 319116 w 613582"/>
              <a:gd name="connsiteY11" fmla="*/ 59959 h 377743"/>
              <a:gd name="connsiteX12" fmla="*/ 317784 w 613582"/>
              <a:gd name="connsiteY12" fmla="*/ 59959 h 377743"/>
              <a:gd name="connsiteX13" fmla="*/ 316451 w 613582"/>
              <a:gd name="connsiteY13" fmla="*/ 59959 h 377743"/>
              <a:gd name="connsiteX14" fmla="*/ 315119 w 613582"/>
              <a:gd name="connsiteY14" fmla="*/ 59959 h 377743"/>
              <a:gd name="connsiteX15" fmla="*/ 311788 w 613582"/>
              <a:gd name="connsiteY15" fmla="*/ 59959 h 377743"/>
              <a:gd name="connsiteX16" fmla="*/ 311788 w 613582"/>
              <a:gd name="connsiteY16" fmla="*/ 59959 h 377743"/>
              <a:gd name="connsiteX17" fmla="*/ 281808 w 613582"/>
              <a:gd name="connsiteY17" fmla="*/ 73283 h 377743"/>
              <a:gd name="connsiteX18" fmla="*/ 276479 w 613582"/>
              <a:gd name="connsiteY18" fmla="*/ 79279 h 377743"/>
              <a:gd name="connsiteX19" fmla="*/ 249164 w 613582"/>
              <a:gd name="connsiteY19" fmla="*/ 73950 h 377743"/>
              <a:gd name="connsiteX20" fmla="*/ 243834 w 613582"/>
              <a:gd name="connsiteY20" fmla="*/ 73950 h 377743"/>
              <a:gd name="connsiteX21" fmla="*/ 232509 w 613582"/>
              <a:gd name="connsiteY21" fmla="*/ 74616 h 377743"/>
              <a:gd name="connsiteX22" fmla="*/ 206526 w 613582"/>
              <a:gd name="connsiteY22" fmla="*/ 75948 h 377743"/>
              <a:gd name="connsiteX23" fmla="*/ 163889 w 613582"/>
              <a:gd name="connsiteY23" fmla="*/ 67288 h 377743"/>
              <a:gd name="connsiteX24" fmla="*/ 163889 w 613582"/>
              <a:gd name="connsiteY24" fmla="*/ 54630 h 377743"/>
              <a:gd name="connsiteX25" fmla="*/ 151230 w 613582"/>
              <a:gd name="connsiteY25" fmla="*/ 38640 h 377743"/>
              <a:gd name="connsiteX26" fmla="*/ 101264 w 613582"/>
              <a:gd name="connsiteY26" fmla="*/ 7328 h 377743"/>
              <a:gd name="connsiteX27" fmla="*/ 89939 w 613582"/>
              <a:gd name="connsiteY27" fmla="*/ 0 h 377743"/>
              <a:gd name="connsiteX28" fmla="*/ 83277 w 613582"/>
              <a:gd name="connsiteY28" fmla="*/ 11326 h 377743"/>
              <a:gd name="connsiteX29" fmla="*/ 6662 w 613582"/>
              <a:gd name="connsiteY29" fmla="*/ 136574 h 377743"/>
              <a:gd name="connsiteX30" fmla="*/ 0 w 613582"/>
              <a:gd name="connsiteY30" fmla="*/ 147899 h 377743"/>
              <a:gd name="connsiteX31" fmla="*/ 11326 w 613582"/>
              <a:gd name="connsiteY31" fmla="*/ 154562 h 377743"/>
              <a:gd name="connsiteX32" fmla="*/ 62624 w 613582"/>
              <a:gd name="connsiteY32" fmla="*/ 185874 h 377743"/>
              <a:gd name="connsiteX33" fmla="*/ 91937 w 613582"/>
              <a:gd name="connsiteY33" fmla="*/ 184541 h 377743"/>
              <a:gd name="connsiteX34" fmla="*/ 135241 w 613582"/>
              <a:gd name="connsiteY34" fmla="*/ 235173 h 377743"/>
              <a:gd name="connsiteX35" fmla="*/ 135908 w 613582"/>
              <a:gd name="connsiteY35" fmla="*/ 236506 h 377743"/>
              <a:gd name="connsiteX36" fmla="*/ 137240 w 613582"/>
              <a:gd name="connsiteY36" fmla="*/ 237172 h 377743"/>
              <a:gd name="connsiteX37" fmla="*/ 137240 w 613582"/>
              <a:gd name="connsiteY37" fmla="*/ 237172 h 377743"/>
              <a:gd name="connsiteX38" fmla="*/ 127913 w 613582"/>
              <a:gd name="connsiteY38" fmla="*/ 247831 h 377743"/>
              <a:gd name="connsiteX39" fmla="*/ 130578 w 613582"/>
              <a:gd name="connsiteY39" fmla="*/ 294466 h 377743"/>
              <a:gd name="connsiteX40" fmla="*/ 130578 w 613582"/>
              <a:gd name="connsiteY40" fmla="*/ 294466 h 377743"/>
              <a:gd name="connsiteX41" fmla="*/ 130578 w 613582"/>
              <a:gd name="connsiteY41" fmla="*/ 294466 h 377743"/>
              <a:gd name="connsiteX42" fmla="*/ 151897 w 613582"/>
              <a:gd name="connsiteY42" fmla="*/ 302461 h 377743"/>
              <a:gd name="connsiteX43" fmla="*/ 155894 w 613582"/>
              <a:gd name="connsiteY43" fmla="*/ 302461 h 377743"/>
              <a:gd name="connsiteX44" fmla="*/ 168552 w 613582"/>
              <a:gd name="connsiteY44" fmla="*/ 297797 h 377743"/>
              <a:gd name="connsiteX45" fmla="*/ 179211 w 613582"/>
              <a:gd name="connsiteY45" fmla="*/ 319116 h 377743"/>
              <a:gd name="connsiteX46" fmla="*/ 179211 w 613582"/>
              <a:gd name="connsiteY46" fmla="*/ 319116 h 377743"/>
              <a:gd name="connsiteX47" fmla="*/ 179211 w 613582"/>
              <a:gd name="connsiteY47" fmla="*/ 319116 h 377743"/>
              <a:gd name="connsiteX48" fmla="*/ 200530 w 613582"/>
              <a:gd name="connsiteY48" fmla="*/ 327111 h 377743"/>
              <a:gd name="connsiteX49" fmla="*/ 203195 w 613582"/>
              <a:gd name="connsiteY49" fmla="*/ 327111 h 377743"/>
              <a:gd name="connsiteX50" fmla="*/ 213188 w 613582"/>
              <a:gd name="connsiteY50" fmla="*/ 325112 h 377743"/>
              <a:gd name="connsiteX51" fmla="*/ 223182 w 613582"/>
              <a:gd name="connsiteY51" fmla="*/ 344432 h 377743"/>
              <a:gd name="connsiteX52" fmla="*/ 223182 w 613582"/>
              <a:gd name="connsiteY52" fmla="*/ 344432 h 377743"/>
              <a:gd name="connsiteX53" fmla="*/ 223182 w 613582"/>
              <a:gd name="connsiteY53" fmla="*/ 344432 h 377743"/>
              <a:gd name="connsiteX54" fmla="*/ 241836 w 613582"/>
              <a:gd name="connsiteY54" fmla="*/ 351761 h 377743"/>
              <a:gd name="connsiteX55" fmla="*/ 245167 w 613582"/>
              <a:gd name="connsiteY55" fmla="*/ 351761 h 377743"/>
              <a:gd name="connsiteX56" fmla="*/ 257825 w 613582"/>
              <a:gd name="connsiteY56" fmla="*/ 347763 h 377743"/>
              <a:gd name="connsiteX57" fmla="*/ 265819 w 613582"/>
              <a:gd name="connsiteY57" fmla="*/ 360422 h 377743"/>
              <a:gd name="connsiteX58" fmla="*/ 285139 w 613582"/>
              <a:gd name="connsiteY58" fmla="*/ 367084 h 377743"/>
              <a:gd name="connsiteX59" fmla="*/ 286472 w 613582"/>
              <a:gd name="connsiteY59" fmla="*/ 367084 h 377743"/>
              <a:gd name="connsiteX60" fmla="*/ 287804 w 613582"/>
              <a:gd name="connsiteY60" fmla="*/ 367084 h 377743"/>
              <a:gd name="connsiteX61" fmla="*/ 299130 w 613582"/>
              <a:gd name="connsiteY61" fmla="*/ 362420 h 377743"/>
              <a:gd name="connsiteX62" fmla="*/ 299796 w 613582"/>
              <a:gd name="connsiteY62" fmla="*/ 363086 h 377743"/>
              <a:gd name="connsiteX63" fmla="*/ 309123 w 613582"/>
              <a:gd name="connsiteY63" fmla="*/ 370415 h 377743"/>
              <a:gd name="connsiteX64" fmla="*/ 309789 w 613582"/>
              <a:gd name="connsiteY64" fmla="*/ 371081 h 377743"/>
              <a:gd name="connsiteX65" fmla="*/ 310456 w 613582"/>
              <a:gd name="connsiteY65" fmla="*/ 371747 h 377743"/>
              <a:gd name="connsiteX66" fmla="*/ 330442 w 613582"/>
              <a:gd name="connsiteY66" fmla="*/ 377743 h 377743"/>
              <a:gd name="connsiteX67" fmla="*/ 334439 w 613582"/>
              <a:gd name="connsiteY67" fmla="*/ 377743 h 377743"/>
              <a:gd name="connsiteX68" fmla="*/ 369082 w 613582"/>
              <a:gd name="connsiteY68" fmla="*/ 348430 h 377743"/>
              <a:gd name="connsiteX69" fmla="*/ 399728 w 613582"/>
              <a:gd name="connsiteY69" fmla="*/ 319782 h 377743"/>
              <a:gd name="connsiteX70" fmla="*/ 430374 w 613582"/>
              <a:gd name="connsiteY70" fmla="*/ 290469 h 377743"/>
              <a:gd name="connsiteX71" fmla="*/ 433039 w 613582"/>
              <a:gd name="connsiteY71" fmla="*/ 290469 h 377743"/>
              <a:gd name="connsiteX72" fmla="*/ 469014 w 613582"/>
              <a:gd name="connsiteY72" fmla="*/ 248498 h 377743"/>
              <a:gd name="connsiteX73" fmla="*/ 469014 w 613582"/>
              <a:gd name="connsiteY73" fmla="*/ 243834 h 377743"/>
              <a:gd name="connsiteX74" fmla="*/ 474344 w 613582"/>
              <a:gd name="connsiteY74" fmla="*/ 237172 h 377743"/>
              <a:gd name="connsiteX75" fmla="*/ 520313 w 613582"/>
              <a:gd name="connsiteY75" fmla="*/ 183875 h 377743"/>
              <a:gd name="connsiteX76" fmla="*/ 550959 w 613582"/>
              <a:gd name="connsiteY76" fmla="*/ 185207 h 377743"/>
              <a:gd name="connsiteX77" fmla="*/ 602257 w 613582"/>
              <a:gd name="connsiteY77" fmla="*/ 153895 h 377743"/>
              <a:gd name="connsiteX78" fmla="*/ 613583 w 613582"/>
              <a:gd name="connsiteY78" fmla="*/ 147233 h 377743"/>
              <a:gd name="connsiteX79" fmla="*/ 607587 w 613582"/>
              <a:gd name="connsiteY79" fmla="*/ 136574 h 377743"/>
              <a:gd name="connsiteX80" fmla="*/ 69286 w 613582"/>
              <a:gd name="connsiteY80" fmla="*/ 174548 h 377743"/>
              <a:gd name="connsiteX81" fmla="*/ 17988 w 613582"/>
              <a:gd name="connsiteY81" fmla="*/ 143236 h 377743"/>
              <a:gd name="connsiteX82" fmla="*/ 93936 w 613582"/>
              <a:gd name="connsiteY82" fmla="*/ 17988 h 377743"/>
              <a:gd name="connsiteX83" fmla="*/ 144568 w 613582"/>
              <a:gd name="connsiteY83" fmla="*/ 49300 h 377743"/>
              <a:gd name="connsiteX84" fmla="*/ 150564 w 613582"/>
              <a:gd name="connsiteY84" fmla="*/ 63956 h 377743"/>
              <a:gd name="connsiteX85" fmla="*/ 146567 w 613582"/>
              <a:gd name="connsiteY85" fmla="*/ 70619 h 377743"/>
              <a:gd name="connsiteX86" fmla="*/ 88606 w 613582"/>
              <a:gd name="connsiteY86" fmla="*/ 166553 h 377743"/>
              <a:gd name="connsiteX87" fmla="*/ 84609 w 613582"/>
              <a:gd name="connsiteY87" fmla="*/ 172549 h 377743"/>
              <a:gd name="connsiteX88" fmla="*/ 75948 w 613582"/>
              <a:gd name="connsiteY88" fmla="*/ 175880 h 377743"/>
              <a:gd name="connsiteX89" fmla="*/ 69286 w 613582"/>
              <a:gd name="connsiteY89" fmla="*/ 174548 h 377743"/>
              <a:gd name="connsiteX90" fmla="*/ 154562 w 613582"/>
              <a:gd name="connsiteY90" fmla="*/ 289137 h 377743"/>
              <a:gd name="connsiteX91" fmla="*/ 152563 w 613582"/>
              <a:gd name="connsiteY91" fmla="*/ 289137 h 377743"/>
              <a:gd name="connsiteX92" fmla="*/ 133243 w 613582"/>
              <a:gd name="connsiteY92" fmla="*/ 269150 h 377743"/>
              <a:gd name="connsiteX93" fmla="*/ 137906 w 613582"/>
              <a:gd name="connsiteY93" fmla="*/ 256492 h 377743"/>
              <a:gd name="connsiteX94" fmla="*/ 173216 w 613582"/>
              <a:gd name="connsiteY94" fmla="*/ 216519 h 377743"/>
              <a:gd name="connsiteX95" fmla="*/ 188538 w 613582"/>
              <a:gd name="connsiteY95" fmla="*/ 209857 h 377743"/>
              <a:gd name="connsiteX96" fmla="*/ 201196 w 613582"/>
              <a:gd name="connsiteY96" fmla="*/ 214521 h 377743"/>
              <a:gd name="connsiteX97" fmla="*/ 203195 w 613582"/>
              <a:gd name="connsiteY97" fmla="*/ 242502 h 377743"/>
              <a:gd name="connsiteX98" fmla="*/ 167886 w 613582"/>
              <a:gd name="connsiteY98" fmla="*/ 282475 h 377743"/>
              <a:gd name="connsiteX99" fmla="*/ 154562 w 613582"/>
              <a:gd name="connsiteY99" fmla="*/ 289137 h 377743"/>
              <a:gd name="connsiteX100" fmla="*/ 203861 w 613582"/>
              <a:gd name="connsiteY100" fmla="*/ 314453 h 377743"/>
              <a:gd name="connsiteX101" fmla="*/ 201863 w 613582"/>
              <a:gd name="connsiteY101" fmla="*/ 314453 h 377743"/>
              <a:gd name="connsiteX102" fmla="*/ 182543 w 613582"/>
              <a:gd name="connsiteY102" fmla="*/ 294466 h 377743"/>
              <a:gd name="connsiteX103" fmla="*/ 187206 w 613582"/>
              <a:gd name="connsiteY103" fmla="*/ 281808 h 377743"/>
              <a:gd name="connsiteX104" fmla="*/ 217852 w 613582"/>
              <a:gd name="connsiteY104" fmla="*/ 246499 h 377743"/>
              <a:gd name="connsiteX105" fmla="*/ 233175 w 613582"/>
              <a:gd name="connsiteY105" fmla="*/ 239837 h 377743"/>
              <a:gd name="connsiteX106" fmla="*/ 245833 w 613582"/>
              <a:gd name="connsiteY106" fmla="*/ 244500 h 377743"/>
              <a:gd name="connsiteX107" fmla="*/ 247831 w 613582"/>
              <a:gd name="connsiteY107" fmla="*/ 272481 h 377743"/>
              <a:gd name="connsiteX108" fmla="*/ 217186 w 613582"/>
              <a:gd name="connsiteY108" fmla="*/ 307791 h 377743"/>
              <a:gd name="connsiteX109" fmla="*/ 203861 w 613582"/>
              <a:gd name="connsiteY109" fmla="*/ 314453 h 377743"/>
              <a:gd name="connsiteX110" fmla="*/ 203861 w 613582"/>
              <a:gd name="connsiteY110" fmla="*/ 314453 h 377743"/>
              <a:gd name="connsiteX111" fmla="*/ 245833 w 613582"/>
              <a:gd name="connsiteY111" fmla="*/ 339103 h 377743"/>
              <a:gd name="connsiteX112" fmla="*/ 243834 w 613582"/>
              <a:gd name="connsiteY112" fmla="*/ 339103 h 377743"/>
              <a:gd name="connsiteX113" fmla="*/ 233175 w 613582"/>
              <a:gd name="connsiteY113" fmla="*/ 335105 h 377743"/>
              <a:gd name="connsiteX114" fmla="*/ 231842 w 613582"/>
              <a:gd name="connsiteY114" fmla="*/ 311788 h 377743"/>
              <a:gd name="connsiteX115" fmla="*/ 262488 w 613582"/>
              <a:gd name="connsiteY115" fmla="*/ 276479 h 377743"/>
              <a:gd name="connsiteX116" fmla="*/ 275146 w 613582"/>
              <a:gd name="connsiteY116" fmla="*/ 271149 h 377743"/>
              <a:gd name="connsiteX117" fmla="*/ 285806 w 613582"/>
              <a:gd name="connsiteY117" fmla="*/ 275146 h 377743"/>
              <a:gd name="connsiteX118" fmla="*/ 287138 w 613582"/>
              <a:gd name="connsiteY118" fmla="*/ 298464 h 377743"/>
              <a:gd name="connsiteX119" fmla="*/ 256492 w 613582"/>
              <a:gd name="connsiteY119" fmla="*/ 333773 h 377743"/>
              <a:gd name="connsiteX120" fmla="*/ 245833 w 613582"/>
              <a:gd name="connsiteY120" fmla="*/ 339103 h 377743"/>
              <a:gd name="connsiteX121" fmla="*/ 245833 w 613582"/>
              <a:gd name="connsiteY121" fmla="*/ 339103 h 377743"/>
              <a:gd name="connsiteX122" fmla="*/ 286472 w 613582"/>
              <a:gd name="connsiteY122" fmla="*/ 355092 h 377743"/>
              <a:gd name="connsiteX123" fmla="*/ 276479 w 613582"/>
              <a:gd name="connsiteY123" fmla="*/ 351761 h 377743"/>
              <a:gd name="connsiteX124" fmla="*/ 275146 w 613582"/>
              <a:gd name="connsiteY124" fmla="*/ 333107 h 377743"/>
              <a:gd name="connsiteX125" fmla="*/ 301129 w 613582"/>
              <a:gd name="connsiteY125" fmla="*/ 303127 h 377743"/>
              <a:gd name="connsiteX126" fmla="*/ 311122 w 613582"/>
              <a:gd name="connsiteY126" fmla="*/ 298464 h 377743"/>
              <a:gd name="connsiteX127" fmla="*/ 319783 w 613582"/>
              <a:gd name="connsiteY127" fmla="*/ 301795 h 377743"/>
              <a:gd name="connsiteX128" fmla="*/ 321115 w 613582"/>
              <a:gd name="connsiteY128" fmla="*/ 320449 h 377743"/>
              <a:gd name="connsiteX129" fmla="*/ 295133 w 613582"/>
              <a:gd name="connsiteY129" fmla="*/ 350428 h 377743"/>
              <a:gd name="connsiteX130" fmla="*/ 286472 w 613582"/>
              <a:gd name="connsiteY130" fmla="*/ 355092 h 377743"/>
              <a:gd name="connsiteX131" fmla="*/ 286472 w 613582"/>
              <a:gd name="connsiteY131" fmla="*/ 355092 h 377743"/>
              <a:gd name="connsiteX132" fmla="*/ 433039 w 613582"/>
              <a:gd name="connsiteY132" fmla="*/ 277145 h 377743"/>
              <a:gd name="connsiteX133" fmla="*/ 430374 w 613582"/>
              <a:gd name="connsiteY133" fmla="*/ 277145 h 377743"/>
              <a:gd name="connsiteX134" fmla="*/ 419048 w 613582"/>
              <a:gd name="connsiteY134" fmla="*/ 274480 h 377743"/>
              <a:gd name="connsiteX135" fmla="*/ 419715 w 613582"/>
              <a:gd name="connsiteY135" fmla="*/ 278477 h 377743"/>
              <a:gd name="connsiteX136" fmla="*/ 395731 w 613582"/>
              <a:gd name="connsiteY136" fmla="*/ 307124 h 377743"/>
              <a:gd name="connsiteX137" fmla="*/ 395731 w 613582"/>
              <a:gd name="connsiteY137" fmla="*/ 307124 h 377743"/>
              <a:gd name="connsiteX138" fmla="*/ 389069 w 613582"/>
              <a:gd name="connsiteY138" fmla="*/ 306458 h 377743"/>
              <a:gd name="connsiteX139" fmla="*/ 389069 w 613582"/>
              <a:gd name="connsiteY139" fmla="*/ 307124 h 377743"/>
              <a:gd name="connsiteX140" fmla="*/ 365085 w 613582"/>
              <a:gd name="connsiteY140" fmla="*/ 335772 h 377743"/>
              <a:gd name="connsiteX141" fmla="*/ 365085 w 613582"/>
              <a:gd name="connsiteY141" fmla="*/ 335772 h 377743"/>
              <a:gd name="connsiteX142" fmla="*/ 358423 w 613582"/>
              <a:gd name="connsiteY142" fmla="*/ 335105 h 377743"/>
              <a:gd name="connsiteX143" fmla="*/ 358423 w 613582"/>
              <a:gd name="connsiteY143" fmla="*/ 335772 h 377743"/>
              <a:gd name="connsiteX144" fmla="*/ 334439 w 613582"/>
              <a:gd name="connsiteY144" fmla="*/ 364419 h 377743"/>
              <a:gd name="connsiteX145" fmla="*/ 334439 w 613582"/>
              <a:gd name="connsiteY145" fmla="*/ 364419 h 377743"/>
              <a:gd name="connsiteX146" fmla="*/ 332441 w 613582"/>
              <a:gd name="connsiteY146" fmla="*/ 364419 h 377743"/>
              <a:gd name="connsiteX147" fmla="*/ 318450 w 613582"/>
              <a:gd name="connsiteY147" fmla="*/ 360422 h 377743"/>
              <a:gd name="connsiteX148" fmla="*/ 309789 w 613582"/>
              <a:gd name="connsiteY148" fmla="*/ 353759 h 377743"/>
              <a:gd name="connsiteX149" fmla="*/ 331108 w 613582"/>
              <a:gd name="connsiteY149" fmla="*/ 329109 h 377743"/>
              <a:gd name="connsiteX150" fmla="*/ 328443 w 613582"/>
              <a:gd name="connsiteY150" fmla="*/ 291802 h 377743"/>
              <a:gd name="connsiteX151" fmla="*/ 311122 w 613582"/>
              <a:gd name="connsiteY151" fmla="*/ 285139 h 377743"/>
              <a:gd name="connsiteX152" fmla="*/ 304460 w 613582"/>
              <a:gd name="connsiteY152" fmla="*/ 285806 h 377743"/>
              <a:gd name="connsiteX153" fmla="*/ 294466 w 613582"/>
              <a:gd name="connsiteY153" fmla="*/ 265153 h 377743"/>
              <a:gd name="connsiteX154" fmla="*/ 274480 w 613582"/>
              <a:gd name="connsiteY154" fmla="*/ 257825 h 377743"/>
              <a:gd name="connsiteX155" fmla="*/ 274480 w 613582"/>
              <a:gd name="connsiteY155" fmla="*/ 257825 h 377743"/>
              <a:gd name="connsiteX156" fmla="*/ 265153 w 613582"/>
              <a:gd name="connsiteY156" fmla="*/ 259157 h 377743"/>
              <a:gd name="connsiteX157" fmla="*/ 253827 w 613582"/>
              <a:gd name="connsiteY157" fmla="*/ 234507 h 377743"/>
              <a:gd name="connsiteX158" fmla="*/ 232509 w 613582"/>
              <a:gd name="connsiteY158" fmla="*/ 226513 h 377743"/>
              <a:gd name="connsiteX159" fmla="*/ 232509 w 613582"/>
              <a:gd name="connsiteY159" fmla="*/ 226513 h 377743"/>
              <a:gd name="connsiteX160" fmla="*/ 220517 w 613582"/>
              <a:gd name="connsiteY160" fmla="*/ 228511 h 377743"/>
              <a:gd name="connsiteX161" fmla="*/ 209191 w 613582"/>
              <a:gd name="connsiteY161" fmla="*/ 204528 h 377743"/>
              <a:gd name="connsiteX162" fmla="*/ 187872 w 613582"/>
              <a:gd name="connsiteY162" fmla="*/ 196533 h 377743"/>
              <a:gd name="connsiteX163" fmla="*/ 187872 w 613582"/>
              <a:gd name="connsiteY163" fmla="*/ 196533 h 377743"/>
              <a:gd name="connsiteX164" fmla="*/ 162556 w 613582"/>
              <a:gd name="connsiteY164" fmla="*/ 207859 h 377743"/>
              <a:gd name="connsiteX165" fmla="*/ 145235 w 613582"/>
              <a:gd name="connsiteY165" fmla="*/ 227845 h 377743"/>
              <a:gd name="connsiteX166" fmla="*/ 144568 w 613582"/>
              <a:gd name="connsiteY166" fmla="*/ 227179 h 377743"/>
              <a:gd name="connsiteX167" fmla="*/ 99266 w 613582"/>
              <a:gd name="connsiteY167" fmla="*/ 174548 h 377743"/>
              <a:gd name="connsiteX168" fmla="*/ 157226 w 613582"/>
              <a:gd name="connsiteY168" fmla="*/ 78613 h 377743"/>
              <a:gd name="connsiteX169" fmla="*/ 205194 w 613582"/>
              <a:gd name="connsiteY169" fmla="*/ 88606 h 377743"/>
              <a:gd name="connsiteX170" fmla="*/ 243834 w 613582"/>
              <a:gd name="connsiteY170" fmla="*/ 85942 h 377743"/>
              <a:gd name="connsiteX171" fmla="*/ 247831 w 613582"/>
              <a:gd name="connsiteY171" fmla="*/ 85942 h 377743"/>
              <a:gd name="connsiteX172" fmla="*/ 265153 w 613582"/>
              <a:gd name="connsiteY172" fmla="*/ 88606 h 377743"/>
              <a:gd name="connsiteX173" fmla="*/ 228511 w 613582"/>
              <a:gd name="connsiteY173" fmla="*/ 131910 h 377743"/>
              <a:gd name="connsiteX174" fmla="*/ 218518 w 613582"/>
              <a:gd name="connsiteY174" fmla="*/ 161224 h 377743"/>
              <a:gd name="connsiteX175" fmla="*/ 232509 w 613582"/>
              <a:gd name="connsiteY175" fmla="*/ 188538 h 377743"/>
              <a:gd name="connsiteX176" fmla="*/ 232509 w 613582"/>
              <a:gd name="connsiteY176" fmla="*/ 188538 h 377743"/>
              <a:gd name="connsiteX177" fmla="*/ 232509 w 613582"/>
              <a:gd name="connsiteY177" fmla="*/ 188538 h 377743"/>
              <a:gd name="connsiteX178" fmla="*/ 258491 w 613582"/>
              <a:gd name="connsiteY178" fmla="*/ 197865 h 377743"/>
              <a:gd name="connsiteX179" fmla="*/ 261822 w 613582"/>
              <a:gd name="connsiteY179" fmla="*/ 197865 h 377743"/>
              <a:gd name="connsiteX180" fmla="*/ 289137 w 613582"/>
              <a:gd name="connsiteY180" fmla="*/ 183875 h 377743"/>
              <a:gd name="connsiteX181" fmla="*/ 334439 w 613582"/>
              <a:gd name="connsiteY181" fmla="*/ 131910 h 377743"/>
              <a:gd name="connsiteX182" fmla="*/ 334439 w 613582"/>
              <a:gd name="connsiteY182" fmla="*/ 131910 h 377743"/>
              <a:gd name="connsiteX183" fmla="*/ 341768 w 613582"/>
              <a:gd name="connsiteY183" fmla="*/ 138572 h 377743"/>
              <a:gd name="connsiteX184" fmla="*/ 449028 w 613582"/>
              <a:gd name="connsiteY184" fmla="*/ 230510 h 377743"/>
              <a:gd name="connsiteX185" fmla="*/ 456356 w 613582"/>
              <a:gd name="connsiteY185" fmla="*/ 247165 h 377743"/>
              <a:gd name="connsiteX186" fmla="*/ 456356 w 613582"/>
              <a:gd name="connsiteY186" fmla="*/ 249830 h 377743"/>
              <a:gd name="connsiteX187" fmla="*/ 433039 w 613582"/>
              <a:gd name="connsiteY187" fmla="*/ 277145 h 377743"/>
              <a:gd name="connsiteX188" fmla="*/ 433039 w 613582"/>
              <a:gd name="connsiteY188" fmla="*/ 277145 h 377743"/>
              <a:gd name="connsiteX189" fmla="*/ 465683 w 613582"/>
              <a:gd name="connsiteY189" fmla="*/ 228511 h 377743"/>
              <a:gd name="connsiteX190" fmla="*/ 458355 w 613582"/>
              <a:gd name="connsiteY190" fmla="*/ 219850 h 377743"/>
              <a:gd name="connsiteX191" fmla="*/ 333773 w 613582"/>
              <a:gd name="connsiteY191" fmla="*/ 112590 h 377743"/>
              <a:gd name="connsiteX192" fmla="*/ 279143 w 613582"/>
              <a:gd name="connsiteY192" fmla="*/ 175214 h 377743"/>
              <a:gd name="connsiteX193" fmla="*/ 261156 w 613582"/>
              <a:gd name="connsiteY193" fmla="*/ 184541 h 377743"/>
              <a:gd name="connsiteX194" fmla="*/ 259157 w 613582"/>
              <a:gd name="connsiteY194" fmla="*/ 184541 h 377743"/>
              <a:gd name="connsiteX195" fmla="*/ 241169 w 613582"/>
              <a:gd name="connsiteY195" fmla="*/ 177879 h 377743"/>
              <a:gd name="connsiteX196" fmla="*/ 237838 w 613582"/>
              <a:gd name="connsiteY196" fmla="*/ 141237 h 377743"/>
              <a:gd name="connsiteX197" fmla="*/ 238504 w 613582"/>
              <a:gd name="connsiteY197" fmla="*/ 140571 h 377743"/>
              <a:gd name="connsiteX198" fmla="*/ 291135 w 613582"/>
              <a:gd name="connsiteY198" fmla="*/ 80612 h 377743"/>
              <a:gd name="connsiteX199" fmla="*/ 311122 w 613582"/>
              <a:gd name="connsiteY199" fmla="*/ 71951 h 377743"/>
              <a:gd name="connsiteX200" fmla="*/ 313787 w 613582"/>
              <a:gd name="connsiteY200" fmla="*/ 71951 h 377743"/>
              <a:gd name="connsiteX201" fmla="*/ 317118 w 613582"/>
              <a:gd name="connsiteY201" fmla="*/ 72617 h 377743"/>
              <a:gd name="connsiteX202" fmla="*/ 408389 w 613582"/>
              <a:gd name="connsiteY202" fmla="*/ 89273 h 377743"/>
              <a:gd name="connsiteX203" fmla="*/ 457023 w 613582"/>
              <a:gd name="connsiteY203" fmla="*/ 80612 h 377743"/>
              <a:gd name="connsiteX204" fmla="*/ 495663 w 613582"/>
              <a:gd name="connsiteY204" fmla="*/ 143236 h 377743"/>
              <a:gd name="connsiteX205" fmla="*/ 513651 w 613582"/>
              <a:gd name="connsiteY205" fmla="*/ 173216 h 377743"/>
              <a:gd name="connsiteX206" fmla="*/ 465683 w 613582"/>
              <a:gd name="connsiteY206" fmla="*/ 228511 h 377743"/>
              <a:gd name="connsiteX207" fmla="*/ 544963 w 613582"/>
              <a:gd name="connsiteY207" fmla="*/ 174548 h 377743"/>
              <a:gd name="connsiteX208" fmla="*/ 538301 w 613582"/>
              <a:gd name="connsiteY208" fmla="*/ 176547 h 377743"/>
              <a:gd name="connsiteX209" fmla="*/ 528974 w 613582"/>
              <a:gd name="connsiteY209" fmla="*/ 172549 h 377743"/>
              <a:gd name="connsiteX210" fmla="*/ 524976 w 613582"/>
              <a:gd name="connsiteY210" fmla="*/ 165887 h 377743"/>
              <a:gd name="connsiteX211" fmla="*/ 506989 w 613582"/>
              <a:gd name="connsiteY211" fmla="*/ 136574 h 377743"/>
              <a:gd name="connsiteX212" fmla="*/ 465017 w 613582"/>
              <a:gd name="connsiteY212" fmla="*/ 67288 h 377743"/>
              <a:gd name="connsiteX213" fmla="*/ 468348 w 613582"/>
              <a:gd name="connsiteY213" fmla="*/ 49966 h 377743"/>
              <a:gd name="connsiteX214" fmla="*/ 469681 w 613582"/>
              <a:gd name="connsiteY214" fmla="*/ 49300 h 377743"/>
              <a:gd name="connsiteX215" fmla="*/ 520979 w 613582"/>
              <a:gd name="connsiteY215" fmla="*/ 17988 h 377743"/>
              <a:gd name="connsiteX216" fmla="*/ 596261 w 613582"/>
              <a:gd name="connsiteY216" fmla="*/ 143236 h 377743"/>
              <a:gd name="connsiteX217" fmla="*/ 544963 w 613582"/>
              <a:gd name="connsiteY217" fmla="*/ 174548 h 377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Lst>
            <a:rect l="l" t="t" r="r" b="b"/>
            <a:pathLst>
              <a:path w="613582" h="377743">
                <a:moveTo>
                  <a:pt x="607587" y="136574"/>
                </a:moveTo>
                <a:lnTo>
                  <a:pt x="532305" y="11326"/>
                </a:lnTo>
                <a:lnTo>
                  <a:pt x="525643" y="0"/>
                </a:lnTo>
                <a:lnTo>
                  <a:pt x="514317" y="7328"/>
                </a:lnTo>
                <a:lnTo>
                  <a:pt x="463685" y="38640"/>
                </a:lnTo>
                <a:cubicBezTo>
                  <a:pt x="457689" y="41971"/>
                  <a:pt x="453025" y="47967"/>
                  <a:pt x="451027" y="54630"/>
                </a:cubicBezTo>
                <a:cubicBezTo>
                  <a:pt x="449694" y="59293"/>
                  <a:pt x="449694" y="64623"/>
                  <a:pt x="451693" y="69286"/>
                </a:cubicBezTo>
                <a:cubicBezTo>
                  <a:pt x="437702" y="73950"/>
                  <a:pt x="423712" y="76615"/>
                  <a:pt x="409055" y="76615"/>
                </a:cubicBezTo>
                <a:cubicBezTo>
                  <a:pt x="389069" y="75948"/>
                  <a:pt x="369082" y="72617"/>
                  <a:pt x="349762" y="66621"/>
                </a:cubicBezTo>
                <a:cubicBezTo>
                  <a:pt x="340435" y="63956"/>
                  <a:pt x="330442" y="61958"/>
                  <a:pt x="320449" y="59959"/>
                </a:cubicBezTo>
                <a:lnTo>
                  <a:pt x="319116" y="59959"/>
                </a:lnTo>
                <a:lnTo>
                  <a:pt x="319116" y="59959"/>
                </a:lnTo>
                <a:cubicBezTo>
                  <a:pt x="318450" y="59959"/>
                  <a:pt x="317784" y="59959"/>
                  <a:pt x="317784" y="59959"/>
                </a:cubicBezTo>
                <a:lnTo>
                  <a:pt x="316451" y="59959"/>
                </a:lnTo>
                <a:lnTo>
                  <a:pt x="315119" y="59959"/>
                </a:lnTo>
                <a:cubicBezTo>
                  <a:pt x="313787" y="59959"/>
                  <a:pt x="313120" y="59959"/>
                  <a:pt x="311788" y="59959"/>
                </a:cubicBezTo>
                <a:lnTo>
                  <a:pt x="311788" y="59959"/>
                </a:lnTo>
                <a:cubicBezTo>
                  <a:pt x="300462" y="59959"/>
                  <a:pt x="289137" y="64623"/>
                  <a:pt x="281808" y="73283"/>
                </a:cubicBezTo>
                <a:lnTo>
                  <a:pt x="276479" y="79279"/>
                </a:lnTo>
                <a:cubicBezTo>
                  <a:pt x="267818" y="75948"/>
                  <a:pt x="258491" y="73950"/>
                  <a:pt x="249164" y="73950"/>
                </a:cubicBezTo>
                <a:cubicBezTo>
                  <a:pt x="247165" y="73950"/>
                  <a:pt x="245833" y="73950"/>
                  <a:pt x="243834" y="73950"/>
                </a:cubicBezTo>
                <a:cubicBezTo>
                  <a:pt x="239837" y="73950"/>
                  <a:pt x="236506" y="74616"/>
                  <a:pt x="232509" y="74616"/>
                </a:cubicBezTo>
                <a:cubicBezTo>
                  <a:pt x="223848" y="75282"/>
                  <a:pt x="215187" y="75948"/>
                  <a:pt x="206526" y="75948"/>
                </a:cubicBezTo>
                <a:cubicBezTo>
                  <a:pt x="191870" y="76615"/>
                  <a:pt x="177213" y="73283"/>
                  <a:pt x="163889" y="67288"/>
                </a:cubicBezTo>
                <a:cubicBezTo>
                  <a:pt x="164555" y="63290"/>
                  <a:pt x="164555" y="59293"/>
                  <a:pt x="163889" y="54630"/>
                </a:cubicBezTo>
                <a:cubicBezTo>
                  <a:pt x="161890" y="47967"/>
                  <a:pt x="157226" y="41971"/>
                  <a:pt x="151230" y="38640"/>
                </a:cubicBezTo>
                <a:lnTo>
                  <a:pt x="101264" y="7328"/>
                </a:lnTo>
                <a:lnTo>
                  <a:pt x="89939" y="0"/>
                </a:lnTo>
                <a:lnTo>
                  <a:pt x="83277" y="11326"/>
                </a:lnTo>
                <a:lnTo>
                  <a:pt x="6662" y="136574"/>
                </a:lnTo>
                <a:lnTo>
                  <a:pt x="0" y="147899"/>
                </a:lnTo>
                <a:lnTo>
                  <a:pt x="11326" y="154562"/>
                </a:lnTo>
                <a:lnTo>
                  <a:pt x="62624" y="185874"/>
                </a:lnTo>
                <a:cubicBezTo>
                  <a:pt x="71951" y="191870"/>
                  <a:pt x="83277" y="191203"/>
                  <a:pt x="91937" y="184541"/>
                </a:cubicBezTo>
                <a:lnTo>
                  <a:pt x="135241" y="235173"/>
                </a:lnTo>
                <a:lnTo>
                  <a:pt x="135908" y="236506"/>
                </a:lnTo>
                <a:lnTo>
                  <a:pt x="137240" y="237172"/>
                </a:lnTo>
                <a:lnTo>
                  <a:pt x="137240" y="237172"/>
                </a:lnTo>
                <a:lnTo>
                  <a:pt x="127913" y="247831"/>
                </a:lnTo>
                <a:cubicBezTo>
                  <a:pt x="115921" y="261822"/>
                  <a:pt x="117254" y="282475"/>
                  <a:pt x="130578" y="294466"/>
                </a:cubicBezTo>
                <a:lnTo>
                  <a:pt x="130578" y="294466"/>
                </a:lnTo>
                <a:lnTo>
                  <a:pt x="130578" y="294466"/>
                </a:lnTo>
                <a:cubicBezTo>
                  <a:pt x="136574" y="299796"/>
                  <a:pt x="143902" y="302461"/>
                  <a:pt x="151897" y="302461"/>
                </a:cubicBezTo>
                <a:cubicBezTo>
                  <a:pt x="153229" y="302461"/>
                  <a:pt x="154562" y="302461"/>
                  <a:pt x="155894" y="302461"/>
                </a:cubicBezTo>
                <a:cubicBezTo>
                  <a:pt x="160557" y="301795"/>
                  <a:pt x="164555" y="300462"/>
                  <a:pt x="168552" y="297797"/>
                </a:cubicBezTo>
                <a:cubicBezTo>
                  <a:pt x="169218" y="305792"/>
                  <a:pt x="173216" y="313787"/>
                  <a:pt x="179211" y="319116"/>
                </a:cubicBezTo>
                <a:lnTo>
                  <a:pt x="179211" y="319116"/>
                </a:lnTo>
                <a:lnTo>
                  <a:pt x="179211" y="319116"/>
                </a:lnTo>
                <a:cubicBezTo>
                  <a:pt x="185207" y="324446"/>
                  <a:pt x="192536" y="327111"/>
                  <a:pt x="200530" y="327111"/>
                </a:cubicBezTo>
                <a:cubicBezTo>
                  <a:pt x="201196" y="327111"/>
                  <a:pt x="202529" y="327111"/>
                  <a:pt x="203195" y="327111"/>
                </a:cubicBezTo>
                <a:cubicBezTo>
                  <a:pt x="206526" y="327111"/>
                  <a:pt x="209857" y="326445"/>
                  <a:pt x="213188" y="325112"/>
                </a:cubicBezTo>
                <a:cubicBezTo>
                  <a:pt x="213855" y="332441"/>
                  <a:pt x="217186" y="339769"/>
                  <a:pt x="223182" y="344432"/>
                </a:cubicBezTo>
                <a:lnTo>
                  <a:pt x="223182" y="344432"/>
                </a:lnTo>
                <a:lnTo>
                  <a:pt x="223182" y="344432"/>
                </a:lnTo>
                <a:cubicBezTo>
                  <a:pt x="228511" y="349096"/>
                  <a:pt x="235173" y="351761"/>
                  <a:pt x="241836" y="351761"/>
                </a:cubicBezTo>
                <a:cubicBezTo>
                  <a:pt x="243168" y="351761"/>
                  <a:pt x="243834" y="351761"/>
                  <a:pt x="245167" y="351761"/>
                </a:cubicBezTo>
                <a:cubicBezTo>
                  <a:pt x="249830" y="351761"/>
                  <a:pt x="253827" y="349762"/>
                  <a:pt x="257825" y="347763"/>
                </a:cubicBezTo>
                <a:cubicBezTo>
                  <a:pt x="259157" y="352427"/>
                  <a:pt x="261822" y="357090"/>
                  <a:pt x="265819" y="360422"/>
                </a:cubicBezTo>
                <a:cubicBezTo>
                  <a:pt x="271149" y="365085"/>
                  <a:pt x="277811" y="367750"/>
                  <a:pt x="285139" y="367084"/>
                </a:cubicBezTo>
                <a:lnTo>
                  <a:pt x="286472" y="367084"/>
                </a:lnTo>
                <a:lnTo>
                  <a:pt x="287804" y="367084"/>
                </a:lnTo>
                <a:cubicBezTo>
                  <a:pt x="291802" y="366417"/>
                  <a:pt x="295799" y="364419"/>
                  <a:pt x="299130" y="362420"/>
                </a:cubicBezTo>
                <a:lnTo>
                  <a:pt x="299796" y="363086"/>
                </a:lnTo>
                <a:lnTo>
                  <a:pt x="309123" y="370415"/>
                </a:lnTo>
                <a:lnTo>
                  <a:pt x="309789" y="371081"/>
                </a:lnTo>
                <a:lnTo>
                  <a:pt x="310456" y="371747"/>
                </a:lnTo>
                <a:cubicBezTo>
                  <a:pt x="316451" y="375744"/>
                  <a:pt x="323780" y="377743"/>
                  <a:pt x="330442" y="377743"/>
                </a:cubicBezTo>
                <a:cubicBezTo>
                  <a:pt x="331774" y="377743"/>
                  <a:pt x="333107" y="377743"/>
                  <a:pt x="334439" y="377743"/>
                </a:cubicBezTo>
                <a:cubicBezTo>
                  <a:pt x="351095" y="376411"/>
                  <a:pt x="364419" y="364419"/>
                  <a:pt x="369082" y="348430"/>
                </a:cubicBezTo>
                <a:cubicBezTo>
                  <a:pt x="383739" y="345765"/>
                  <a:pt x="395731" y="334439"/>
                  <a:pt x="399728" y="319782"/>
                </a:cubicBezTo>
                <a:cubicBezTo>
                  <a:pt x="415051" y="316451"/>
                  <a:pt x="427043" y="305126"/>
                  <a:pt x="430374" y="290469"/>
                </a:cubicBezTo>
                <a:cubicBezTo>
                  <a:pt x="431040" y="290469"/>
                  <a:pt x="432373" y="290469"/>
                  <a:pt x="433039" y="290469"/>
                </a:cubicBezTo>
                <a:cubicBezTo>
                  <a:pt x="454358" y="288470"/>
                  <a:pt x="470347" y="269817"/>
                  <a:pt x="469014" y="248498"/>
                </a:cubicBezTo>
                <a:cubicBezTo>
                  <a:pt x="469014" y="247165"/>
                  <a:pt x="469014" y="245167"/>
                  <a:pt x="469014" y="243834"/>
                </a:cubicBezTo>
                <a:lnTo>
                  <a:pt x="474344" y="237172"/>
                </a:lnTo>
                <a:lnTo>
                  <a:pt x="520313" y="183875"/>
                </a:lnTo>
                <a:cubicBezTo>
                  <a:pt x="528974" y="191203"/>
                  <a:pt x="540965" y="191203"/>
                  <a:pt x="550959" y="185207"/>
                </a:cubicBezTo>
                <a:lnTo>
                  <a:pt x="602257" y="153895"/>
                </a:lnTo>
                <a:lnTo>
                  <a:pt x="613583" y="147233"/>
                </a:lnTo>
                <a:lnTo>
                  <a:pt x="607587" y="136574"/>
                </a:lnTo>
                <a:close/>
                <a:moveTo>
                  <a:pt x="69286" y="174548"/>
                </a:moveTo>
                <a:lnTo>
                  <a:pt x="17988" y="143236"/>
                </a:lnTo>
                <a:lnTo>
                  <a:pt x="93936" y="17988"/>
                </a:lnTo>
                <a:lnTo>
                  <a:pt x="144568" y="49300"/>
                </a:lnTo>
                <a:cubicBezTo>
                  <a:pt x="149898" y="51965"/>
                  <a:pt x="152563" y="58627"/>
                  <a:pt x="150564" y="63956"/>
                </a:cubicBezTo>
                <a:lnTo>
                  <a:pt x="146567" y="70619"/>
                </a:lnTo>
                <a:lnTo>
                  <a:pt x="88606" y="166553"/>
                </a:lnTo>
                <a:lnTo>
                  <a:pt x="84609" y="172549"/>
                </a:lnTo>
                <a:cubicBezTo>
                  <a:pt x="82610" y="174548"/>
                  <a:pt x="79279" y="175880"/>
                  <a:pt x="75948" y="175880"/>
                </a:cubicBezTo>
                <a:cubicBezTo>
                  <a:pt x="73950" y="176547"/>
                  <a:pt x="71285" y="175880"/>
                  <a:pt x="69286" y="174548"/>
                </a:cubicBezTo>
                <a:close/>
                <a:moveTo>
                  <a:pt x="154562" y="289137"/>
                </a:moveTo>
                <a:cubicBezTo>
                  <a:pt x="153895" y="289137"/>
                  <a:pt x="153229" y="289137"/>
                  <a:pt x="152563" y="289137"/>
                </a:cubicBezTo>
                <a:cubicBezTo>
                  <a:pt x="141903" y="289137"/>
                  <a:pt x="133243" y="279810"/>
                  <a:pt x="133243" y="269150"/>
                </a:cubicBezTo>
                <a:cubicBezTo>
                  <a:pt x="133243" y="264487"/>
                  <a:pt x="135241" y="259823"/>
                  <a:pt x="137906" y="256492"/>
                </a:cubicBezTo>
                <a:lnTo>
                  <a:pt x="173216" y="216519"/>
                </a:lnTo>
                <a:cubicBezTo>
                  <a:pt x="177213" y="212522"/>
                  <a:pt x="182543" y="209857"/>
                  <a:pt x="188538" y="209857"/>
                </a:cubicBezTo>
                <a:cubicBezTo>
                  <a:pt x="193202" y="209857"/>
                  <a:pt x="197865" y="211856"/>
                  <a:pt x="201196" y="214521"/>
                </a:cubicBezTo>
                <a:cubicBezTo>
                  <a:pt x="209191" y="221849"/>
                  <a:pt x="210523" y="234507"/>
                  <a:pt x="203195" y="242502"/>
                </a:cubicBezTo>
                <a:lnTo>
                  <a:pt x="167886" y="282475"/>
                </a:lnTo>
                <a:cubicBezTo>
                  <a:pt x="164555" y="286472"/>
                  <a:pt x="159891" y="288470"/>
                  <a:pt x="154562" y="289137"/>
                </a:cubicBezTo>
                <a:close/>
                <a:moveTo>
                  <a:pt x="203861" y="314453"/>
                </a:moveTo>
                <a:cubicBezTo>
                  <a:pt x="203195" y="314453"/>
                  <a:pt x="202529" y="314453"/>
                  <a:pt x="201863" y="314453"/>
                </a:cubicBezTo>
                <a:cubicBezTo>
                  <a:pt x="191203" y="314453"/>
                  <a:pt x="182543" y="305126"/>
                  <a:pt x="182543" y="294466"/>
                </a:cubicBezTo>
                <a:cubicBezTo>
                  <a:pt x="182543" y="289803"/>
                  <a:pt x="184541" y="285139"/>
                  <a:pt x="187206" y="281808"/>
                </a:cubicBezTo>
                <a:lnTo>
                  <a:pt x="217852" y="246499"/>
                </a:lnTo>
                <a:cubicBezTo>
                  <a:pt x="221849" y="242502"/>
                  <a:pt x="227179" y="239837"/>
                  <a:pt x="233175" y="239837"/>
                </a:cubicBezTo>
                <a:cubicBezTo>
                  <a:pt x="237838" y="239837"/>
                  <a:pt x="242502" y="241836"/>
                  <a:pt x="245833" y="244500"/>
                </a:cubicBezTo>
                <a:cubicBezTo>
                  <a:pt x="253827" y="251829"/>
                  <a:pt x="255160" y="264487"/>
                  <a:pt x="247831" y="272481"/>
                </a:cubicBezTo>
                <a:lnTo>
                  <a:pt x="217186" y="307791"/>
                </a:lnTo>
                <a:cubicBezTo>
                  <a:pt x="213855" y="311788"/>
                  <a:pt x="209191" y="314453"/>
                  <a:pt x="203861" y="314453"/>
                </a:cubicBezTo>
                <a:lnTo>
                  <a:pt x="203861" y="314453"/>
                </a:lnTo>
                <a:close/>
                <a:moveTo>
                  <a:pt x="245833" y="339103"/>
                </a:moveTo>
                <a:cubicBezTo>
                  <a:pt x="245167" y="339103"/>
                  <a:pt x="244500" y="339103"/>
                  <a:pt x="243834" y="339103"/>
                </a:cubicBezTo>
                <a:cubicBezTo>
                  <a:pt x="239837" y="339103"/>
                  <a:pt x="236506" y="337770"/>
                  <a:pt x="233175" y="335105"/>
                </a:cubicBezTo>
                <a:cubicBezTo>
                  <a:pt x="226513" y="329109"/>
                  <a:pt x="225846" y="318450"/>
                  <a:pt x="231842" y="311788"/>
                </a:cubicBezTo>
                <a:lnTo>
                  <a:pt x="262488" y="276479"/>
                </a:lnTo>
                <a:cubicBezTo>
                  <a:pt x="265819" y="273148"/>
                  <a:pt x="270483" y="271149"/>
                  <a:pt x="275146" y="271149"/>
                </a:cubicBezTo>
                <a:cubicBezTo>
                  <a:pt x="279143" y="271149"/>
                  <a:pt x="283141" y="272481"/>
                  <a:pt x="285806" y="275146"/>
                </a:cubicBezTo>
                <a:cubicBezTo>
                  <a:pt x="292468" y="281142"/>
                  <a:pt x="293134" y="291802"/>
                  <a:pt x="287138" y="298464"/>
                </a:cubicBezTo>
                <a:lnTo>
                  <a:pt x="256492" y="333773"/>
                </a:lnTo>
                <a:cubicBezTo>
                  <a:pt x="253827" y="337104"/>
                  <a:pt x="249830" y="339103"/>
                  <a:pt x="245833" y="339103"/>
                </a:cubicBezTo>
                <a:lnTo>
                  <a:pt x="245833" y="339103"/>
                </a:lnTo>
                <a:close/>
                <a:moveTo>
                  <a:pt x="286472" y="355092"/>
                </a:moveTo>
                <a:cubicBezTo>
                  <a:pt x="283141" y="355092"/>
                  <a:pt x="279143" y="354426"/>
                  <a:pt x="276479" y="351761"/>
                </a:cubicBezTo>
                <a:cubicBezTo>
                  <a:pt x="271149" y="347097"/>
                  <a:pt x="270483" y="338436"/>
                  <a:pt x="275146" y="333107"/>
                </a:cubicBezTo>
                <a:lnTo>
                  <a:pt x="301129" y="303127"/>
                </a:lnTo>
                <a:cubicBezTo>
                  <a:pt x="303793" y="300462"/>
                  <a:pt x="307124" y="298464"/>
                  <a:pt x="311122" y="298464"/>
                </a:cubicBezTo>
                <a:cubicBezTo>
                  <a:pt x="314453" y="298464"/>
                  <a:pt x="317118" y="299796"/>
                  <a:pt x="319783" y="301795"/>
                </a:cubicBezTo>
                <a:cubicBezTo>
                  <a:pt x="325112" y="306458"/>
                  <a:pt x="325778" y="315119"/>
                  <a:pt x="321115" y="320449"/>
                </a:cubicBezTo>
                <a:lnTo>
                  <a:pt x="295133" y="350428"/>
                </a:lnTo>
                <a:cubicBezTo>
                  <a:pt x="293134" y="353093"/>
                  <a:pt x="289803" y="354426"/>
                  <a:pt x="286472" y="355092"/>
                </a:cubicBezTo>
                <a:lnTo>
                  <a:pt x="286472" y="355092"/>
                </a:lnTo>
                <a:close/>
                <a:moveTo>
                  <a:pt x="433039" y="277145"/>
                </a:moveTo>
                <a:cubicBezTo>
                  <a:pt x="432373" y="277145"/>
                  <a:pt x="431040" y="277145"/>
                  <a:pt x="430374" y="277145"/>
                </a:cubicBezTo>
                <a:cubicBezTo>
                  <a:pt x="426377" y="277145"/>
                  <a:pt x="422379" y="275812"/>
                  <a:pt x="419048" y="274480"/>
                </a:cubicBezTo>
                <a:cubicBezTo>
                  <a:pt x="419048" y="275812"/>
                  <a:pt x="419715" y="277145"/>
                  <a:pt x="419715" y="278477"/>
                </a:cubicBezTo>
                <a:cubicBezTo>
                  <a:pt x="421047" y="293134"/>
                  <a:pt x="410388" y="305792"/>
                  <a:pt x="395731" y="307124"/>
                </a:cubicBezTo>
                <a:cubicBezTo>
                  <a:pt x="395731" y="307124"/>
                  <a:pt x="395731" y="307124"/>
                  <a:pt x="395731" y="307124"/>
                </a:cubicBezTo>
                <a:cubicBezTo>
                  <a:pt x="393732" y="307124"/>
                  <a:pt x="391067" y="307124"/>
                  <a:pt x="389069" y="306458"/>
                </a:cubicBezTo>
                <a:lnTo>
                  <a:pt x="389069" y="307124"/>
                </a:lnTo>
                <a:cubicBezTo>
                  <a:pt x="390401" y="321781"/>
                  <a:pt x="379742" y="334439"/>
                  <a:pt x="365085" y="335772"/>
                </a:cubicBezTo>
                <a:cubicBezTo>
                  <a:pt x="365085" y="335772"/>
                  <a:pt x="365085" y="335772"/>
                  <a:pt x="365085" y="335772"/>
                </a:cubicBezTo>
                <a:cubicBezTo>
                  <a:pt x="363086" y="335772"/>
                  <a:pt x="360422" y="335772"/>
                  <a:pt x="358423" y="335105"/>
                </a:cubicBezTo>
                <a:lnTo>
                  <a:pt x="358423" y="335772"/>
                </a:lnTo>
                <a:cubicBezTo>
                  <a:pt x="359755" y="350428"/>
                  <a:pt x="349096" y="363086"/>
                  <a:pt x="334439" y="364419"/>
                </a:cubicBezTo>
                <a:cubicBezTo>
                  <a:pt x="334439" y="364419"/>
                  <a:pt x="334439" y="364419"/>
                  <a:pt x="334439" y="364419"/>
                </a:cubicBezTo>
                <a:cubicBezTo>
                  <a:pt x="333773" y="364419"/>
                  <a:pt x="333107" y="364419"/>
                  <a:pt x="332441" y="364419"/>
                </a:cubicBezTo>
                <a:cubicBezTo>
                  <a:pt x="327777" y="364419"/>
                  <a:pt x="323114" y="363086"/>
                  <a:pt x="318450" y="360422"/>
                </a:cubicBezTo>
                <a:lnTo>
                  <a:pt x="309789" y="353759"/>
                </a:lnTo>
                <a:lnTo>
                  <a:pt x="331108" y="329109"/>
                </a:lnTo>
                <a:cubicBezTo>
                  <a:pt x="340435" y="317784"/>
                  <a:pt x="339103" y="301129"/>
                  <a:pt x="328443" y="291802"/>
                </a:cubicBezTo>
                <a:cubicBezTo>
                  <a:pt x="323780" y="287804"/>
                  <a:pt x="317784" y="285139"/>
                  <a:pt x="311122" y="285139"/>
                </a:cubicBezTo>
                <a:cubicBezTo>
                  <a:pt x="309123" y="285139"/>
                  <a:pt x="306458" y="285139"/>
                  <a:pt x="304460" y="285806"/>
                </a:cubicBezTo>
                <a:cubicBezTo>
                  <a:pt x="303793" y="277811"/>
                  <a:pt x="300462" y="270483"/>
                  <a:pt x="294466" y="265153"/>
                </a:cubicBezTo>
                <a:cubicBezTo>
                  <a:pt x="289137" y="260489"/>
                  <a:pt x="281808" y="257825"/>
                  <a:pt x="274480" y="257825"/>
                </a:cubicBezTo>
                <a:lnTo>
                  <a:pt x="274480" y="257825"/>
                </a:lnTo>
                <a:cubicBezTo>
                  <a:pt x="271149" y="257825"/>
                  <a:pt x="268484" y="258491"/>
                  <a:pt x="265153" y="259157"/>
                </a:cubicBezTo>
                <a:cubicBezTo>
                  <a:pt x="265153" y="249830"/>
                  <a:pt x="261156" y="241169"/>
                  <a:pt x="253827" y="234507"/>
                </a:cubicBezTo>
                <a:cubicBezTo>
                  <a:pt x="247831" y="229177"/>
                  <a:pt x="240503" y="225846"/>
                  <a:pt x="232509" y="226513"/>
                </a:cubicBezTo>
                <a:lnTo>
                  <a:pt x="232509" y="226513"/>
                </a:lnTo>
                <a:cubicBezTo>
                  <a:pt x="228511" y="226513"/>
                  <a:pt x="224514" y="227179"/>
                  <a:pt x="220517" y="228511"/>
                </a:cubicBezTo>
                <a:cubicBezTo>
                  <a:pt x="219850" y="219184"/>
                  <a:pt x="215853" y="210523"/>
                  <a:pt x="209191" y="204528"/>
                </a:cubicBezTo>
                <a:cubicBezTo>
                  <a:pt x="203195" y="199198"/>
                  <a:pt x="195867" y="195867"/>
                  <a:pt x="187872" y="196533"/>
                </a:cubicBezTo>
                <a:lnTo>
                  <a:pt x="187872" y="196533"/>
                </a:lnTo>
                <a:cubicBezTo>
                  <a:pt x="178545" y="196533"/>
                  <a:pt x="169218" y="200530"/>
                  <a:pt x="162556" y="207859"/>
                </a:cubicBezTo>
                <a:lnTo>
                  <a:pt x="145235" y="227845"/>
                </a:lnTo>
                <a:lnTo>
                  <a:pt x="144568" y="227179"/>
                </a:lnTo>
                <a:lnTo>
                  <a:pt x="99266" y="174548"/>
                </a:lnTo>
                <a:lnTo>
                  <a:pt x="157226" y="78613"/>
                </a:lnTo>
                <a:cubicBezTo>
                  <a:pt x="171883" y="85942"/>
                  <a:pt x="188538" y="89273"/>
                  <a:pt x="205194" y="88606"/>
                </a:cubicBezTo>
                <a:cubicBezTo>
                  <a:pt x="218518" y="88606"/>
                  <a:pt x="231842" y="87274"/>
                  <a:pt x="243834" y="85942"/>
                </a:cubicBezTo>
                <a:cubicBezTo>
                  <a:pt x="245167" y="85942"/>
                  <a:pt x="246499" y="85942"/>
                  <a:pt x="247831" y="85942"/>
                </a:cubicBezTo>
                <a:cubicBezTo>
                  <a:pt x="253827" y="85942"/>
                  <a:pt x="259823" y="86608"/>
                  <a:pt x="265153" y="88606"/>
                </a:cubicBezTo>
                <a:lnTo>
                  <a:pt x="228511" y="131910"/>
                </a:lnTo>
                <a:cubicBezTo>
                  <a:pt x="221183" y="139905"/>
                  <a:pt x="217852" y="150564"/>
                  <a:pt x="218518" y="161224"/>
                </a:cubicBezTo>
                <a:cubicBezTo>
                  <a:pt x="219184" y="171883"/>
                  <a:pt x="224514" y="181210"/>
                  <a:pt x="232509" y="188538"/>
                </a:cubicBezTo>
                <a:lnTo>
                  <a:pt x="232509" y="188538"/>
                </a:lnTo>
                <a:lnTo>
                  <a:pt x="232509" y="188538"/>
                </a:lnTo>
                <a:cubicBezTo>
                  <a:pt x="239837" y="194534"/>
                  <a:pt x="249164" y="197865"/>
                  <a:pt x="258491" y="197865"/>
                </a:cubicBezTo>
                <a:cubicBezTo>
                  <a:pt x="259823" y="197865"/>
                  <a:pt x="260490" y="197865"/>
                  <a:pt x="261822" y="197865"/>
                </a:cubicBezTo>
                <a:cubicBezTo>
                  <a:pt x="272481" y="197199"/>
                  <a:pt x="282475" y="191870"/>
                  <a:pt x="289137" y="183875"/>
                </a:cubicBezTo>
                <a:lnTo>
                  <a:pt x="334439" y="131910"/>
                </a:lnTo>
                <a:lnTo>
                  <a:pt x="334439" y="131910"/>
                </a:lnTo>
                <a:lnTo>
                  <a:pt x="341768" y="138572"/>
                </a:lnTo>
                <a:lnTo>
                  <a:pt x="449028" y="230510"/>
                </a:lnTo>
                <a:cubicBezTo>
                  <a:pt x="453691" y="234507"/>
                  <a:pt x="456356" y="241169"/>
                  <a:pt x="456356" y="247165"/>
                </a:cubicBezTo>
                <a:cubicBezTo>
                  <a:pt x="456356" y="247831"/>
                  <a:pt x="456356" y="249830"/>
                  <a:pt x="456356" y="249830"/>
                </a:cubicBezTo>
                <a:cubicBezTo>
                  <a:pt x="457689" y="263821"/>
                  <a:pt x="447029" y="275812"/>
                  <a:pt x="433039" y="277145"/>
                </a:cubicBezTo>
                <a:cubicBezTo>
                  <a:pt x="433039" y="277145"/>
                  <a:pt x="433039" y="277145"/>
                  <a:pt x="433039" y="277145"/>
                </a:cubicBezTo>
                <a:close/>
                <a:moveTo>
                  <a:pt x="465683" y="228511"/>
                </a:moveTo>
                <a:cubicBezTo>
                  <a:pt x="463685" y="225180"/>
                  <a:pt x="461020" y="222515"/>
                  <a:pt x="458355" y="219850"/>
                </a:cubicBezTo>
                <a:lnTo>
                  <a:pt x="333773" y="112590"/>
                </a:lnTo>
                <a:lnTo>
                  <a:pt x="279143" y="175214"/>
                </a:lnTo>
                <a:cubicBezTo>
                  <a:pt x="274480" y="180544"/>
                  <a:pt x="268484" y="183875"/>
                  <a:pt x="261156" y="184541"/>
                </a:cubicBezTo>
                <a:cubicBezTo>
                  <a:pt x="260490" y="184541"/>
                  <a:pt x="259823" y="184541"/>
                  <a:pt x="259157" y="184541"/>
                </a:cubicBezTo>
                <a:cubicBezTo>
                  <a:pt x="252495" y="184541"/>
                  <a:pt x="246499" y="181876"/>
                  <a:pt x="241169" y="177879"/>
                </a:cubicBezTo>
                <a:cubicBezTo>
                  <a:pt x="229844" y="168552"/>
                  <a:pt x="228511" y="152563"/>
                  <a:pt x="237838" y="141237"/>
                </a:cubicBezTo>
                <a:cubicBezTo>
                  <a:pt x="237838" y="141237"/>
                  <a:pt x="238504" y="140571"/>
                  <a:pt x="238504" y="140571"/>
                </a:cubicBezTo>
                <a:lnTo>
                  <a:pt x="291135" y="80612"/>
                </a:lnTo>
                <a:cubicBezTo>
                  <a:pt x="296465" y="74616"/>
                  <a:pt x="303793" y="71951"/>
                  <a:pt x="311122" y="71951"/>
                </a:cubicBezTo>
                <a:cubicBezTo>
                  <a:pt x="311788" y="71951"/>
                  <a:pt x="312454" y="71951"/>
                  <a:pt x="313787" y="71951"/>
                </a:cubicBezTo>
                <a:cubicBezTo>
                  <a:pt x="315119" y="71951"/>
                  <a:pt x="315785" y="72617"/>
                  <a:pt x="317118" y="72617"/>
                </a:cubicBezTo>
                <a:cubicBezTo>
                  <a:pt x="347763" y="78613"/>
                  <a:pt x="375744" y="89273"/>
                  <a:pt x="408389" y="89273"/>
                </a:cubicBezTo>
                <a:cubicBezTo>
                  <a:pt x="425044" y="89273"/>
                  <a:pt x="441700" y="86608"/>
                  <a:pt x="457023" y="80612"/>
                </a:cubicBezTo>
                <a:lnTo>
                  <a:pt x="495663" y="143236"/>
                </a:lnTo>
                <a:lnTo>
                  <a:pt x="513651" y="173216"/>
                </a:lnTo>
                <a:lnTo>
                  <a:pt x="465683" y="228511"/>
                </a:lnTo>
                <a:close/>
                <a:moveTo>
                  <a:pt x="544963" y="174548"/>
                </a:moveTo>
                <a:cubicBezTo>
                  <a:pt x="542964" y="175880"/>
                  <a:pt x="540299" y="176547"/>
                  <a:pt x="538301" y="176547"/>
                </a:cubicBezTo>
                <a:cubicBezTo>
                  <a:pt x="534969" y="176547"/>
                  <a:pt x="531638" y="175214"/>
                  <a:pt x="528974" y="172549"/>
                </a:cubicBezTo>
                <a:lnTo>
                  <a:pt x="524976" y="165887"/>
                </a:lnTo>
                <a:lnTo>
                  <a:pt x="506989" y="136574"/>
                </a:lnTo>
                <a:lnTo>
                  <a:pt x="465017" y="67288"/>
                </a:lnTo>
                <a:cubicBezTo>
                  <a:pt x="461020" y="61292"/>
                  <a:pt x="463018" y="53963"/>
                  <a:pt x="468348" y="49966"/>
                </a:cubicBezTo>
                <a:cubicBezTo>
                  <a:pt x="469014" y="49966"/>
                  <a:pt x="469014" y="49300"/>
                  <a:pt x="469681" y="49300"/>
                </a:cubicBezTo>
                <a:lnTo>
                  <a:pt x="520979" y="17988"/>
                </a:lnTo>
                <a:lnTo>
                  <a:pt x="596261" y="143236"/>
                </a:lnTo>
                <a:lnTo>
                  <a:pt x="544963" y="174548"/>
                </a:lnTo>
                <a:close/>
              </a:path>
            </a:pathLst>
          </a:custGeom>
          <a:solidFill>
            <a:srgbClr val="003030"/>
          </a:solidFill>
          <a:ln w="1905" cap="flat">
            <a:solidFill>
              <a:srgbClr val="003030"/>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86" name="Title 1">
            <a:extLst>
              <a:ext uri="{FF2B5EF4-FFF2-40B4-BE49-F238E27FC236}">
                <a16:creationId xmlns:a16="http://schemas.microsoft.com/office/drawing/2014/main" id="{65AEF7E8-1670-221D-89A7-6B84B361F0E0}"/>
              </a:ext>
            </a:extLst>
          </p:cNvPr>
          <p:cNvSpPr txBox="1">
            <a:spLocks/>
          </p:cNvSpPr>
          <p:nvPr/>
        </p:nvSpPr>
        <p:spPr>
          <a:xfrm>
            <a:off x="3857380" y="1921648"/>
            <a:ext cx="2584766" cy="495057"/>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pPr>
            <a:r>
              <a:rPr lang="en-GB" sz="1100" b="0">
                <a:solidFill>
                  <a:srgbClr val="072B31"/>
                </a:solidFill>
                <a:latin typeface="+mn-lt"/>
              </a:rPr>
              <a:t>Reliable suite of  managed services that help resellers increase customer satisfaction and generate predictable recurring revenue with minimal risk and investment.</a:t>
            </a:r>
          </a:p>
        </p:txBody>
      </p:sp>
      <p:grpSp>
        <p:nvGrpSpPr>
          <p:cNvPr id="97" name="Group 96">
            <a:extLst>
              <a:ext uri="{FF2B5EF4-FFF2-40B4-BE49-F238E27FC236}">
                <a16:creationId xmlns:a16="http://schemas.microsoft.com/office/drawing/2014/main" id="{ADA64C4F-05AD-5189-802D-7472A743C8F2}"/>
              </a:ext>
            </a:extLst>
          </p:cNvPr>
          <p:cNvGrpSpPr/>
          <p:nvPr/>
        </p:nvGrpSpPr>
        <p:grpSpPr>
          <a:xfrm>
            <a:off x="221938" y="5399604"/>
            <a:ext cx="792000" cy="792000"/>
            <a:chOff x="3677807" y="-495140"/>
            <a:chExt cx="592283" cy="592283"/>
          </a:xfrm>
        </p:grpSpPr>
        <p:grpSp>
          <p:nvGrpSpPr>
            <p:cNvPr id="98" name="Oval 66">
              <a:extLst>
                <a:ext uri="{FF2B5EF4-FFF2-40B4-BE49-F238E27FC236}">
                  <a16:creationId xmlns:a16="http://schemas.microsoft.com/office/drawing/2014/main" id="{BD3D8E1B-26E7-7836-C846-A1D6440DACC6}"/>
                </a:ext>
              </a:extLst>
            </p:cNvPr>
            <p:cNvGrpSpPr/>
            <p:nvPr/>
          </p:nvGrpSpPr>
          <p:grpSpPr>
            <a:xfrm>
              <a:off x="3677807" y="-495140"/>
              <a:ext cx="592283" cy="592283"/>
              <a:chOff x="5545489" y="3348252"/>
              <a:chExt cx="1126396" cy="1126396"/>
            </a:xfrm>
          </p:grpSpPr>
          <p:sp>
            <p:nvSpPr>
              <p:cNvPr id="105" name="Oval 104">
                <a:extLst>
                  <a:ext uri="{FF2B5EF4-FFF2-40B4-BE49-F238E27FC236}">
                    <a16:creationId xmlns:a16="http://schemas.microsoft.com/office/drawing/2014/main" id="{D2F09F76-EAE5-9BDA-690C-9134E3FCC874}"/>
                  </a:ext>
                </a:extLst>
              </p:cNvPr>
              <p:cNvSpPr/>
              <p:nvPr/>
            </p:nvSpPr>
            <p:spPr>
              <a:xfrm>
                <a:off x="5545489" y="3348252"/>
                <a:ext cx="1126396" cy="1126396"/>
              </a:xfrm>
              <a:prstGeom prst="ellipse">
                <a:avLst/>
              </a:prstGeom>
              <a:solidFill>
                <a:srgbClr val="005758"/>
              </a:solidFill>
              <a:ln w="12700" cap="flat" cmpd="sng" algn="ctr">
                <a:noFill/>
                <a:prstDash val="solid"/>
                <a:miter lim="800000"/>
              </a:ln>
              <a:effectLst>
                <a:outerShdw blurRad="50800" dist="38100" dir="13500000" algn="br" rotWithShape="0">
                  <a:srgbClr val="FFFFFF">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5758"/>
                  </a:solidFill>
                  <a:effectLst/>
                  <a:uLnTx/>
                  <a:uFillTx/>
                </a:endParaRPr>
              </a:p>
            </p:txBody>
          </p:sp>
          <p:sp>
            <p:nvSpPr>
              <p:cNvPr id="106" name="Oval 105">
                <a:extLst>
                  <a:ext uri="{FF2B5EF4-FFF2-40B4-BE49-F238E27FC236}">
                    <a16:creationId xmlns:a16="http://schemas.microsoft.com/office/drawing/2014/main" id="{74B15787-2E6C-6BCA-C8C6-7AC388C3164E}"/>
                  </a:ext>
                </a:extLst>
              </p:cNvPr>
              <p:cNvSpPr/>
              <p:nvPr/>
            </p:nvSpPr>
            <p:spPr>
              <a:xfrm>
                <a:off x="5545489" y="3348252"/>
                <a:ext cx="1126396" cy="1126396"/>
              </a:xfrm>
              <a:prstGeom prst="ellipse">
                <a:avLst/>
              </a:prstGeom>
              <a:solidFill>
                <a:srgbClr val="005758"/>
              </a:solidFill>
              <a:ln w="12700" cap="flat" cmpd="sng" algn="ctr">
                <a:noFill/>
                <a:prstDash val="solid"/>
                <a:miter lim="800000"/>
              </a:ln>
              <a:effectLst>
                <a:outerShdw blurRad="50800" dist="38100" dir="2700000" algn="tl" rotWithShape="0">
                  <a:prstClr val="black">
                    <a:alpha val="9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5758"/>
                  </a:solidFill>
                  <a:effectLst/>
                  <a:uLnTx/>
                  <a:uFillTx/>
                </a:endParaRPr>
              </a:p>
            </p:txBody>
          </p:sp>
        </p:grpSp>
        <p:sp>
          <p:nvSpPr>
            <p:cNvPr id="99" name="Oval 98">
              <a:extLst>
                <a:ext uri="{FF2B5EF4-FFF2-40B4-BE49-F238E27FC236}">
                  <a16:creationId xmlns:a16="http://schemas.microsoft.com/office/drawing/2014/main" id="{49C8DD36-B16E-B086-3E9A-78B886EC0CDE}"/>
                </a:ext>
              </a:extLst>
            </p:cNvPr>
            <p:cNvSpPr/>
            <p:nvPr/>
          </p:nvSpPr>
          <p:spPr>
            <a:xfrm>
              <a:off x="3716215" y="-456732"/>
              <a:ext cx="515466" cy="515466"/>
            </a:xfrm>
            <a:prstGeom prst="ellipse">
              <a:avLst/>
            </a:prstGeom>
            <a:noFill/>
            <a:ln w="15875" cap="flat" cmpd="sng" algn="ctr">
              <a:solidFill>
                <a:srgbClr val="B0D57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FFFFFF"/>
                </a:solidFill>
                <a:effectLst/>
                <a:uLnTx/>
                <a:uFillTx/>
                <a:ea typeface="+mn-ea"/>
                <a:cs typeface="+mn-cs"/>
              </a:endParaRPr>
            </a:p>
          </p:txBody>
        </p:sp>
        <p:grpSp>
          <p:nvGrpSpPr>
            <p:cNvPr id="100" name="Group 99">
              <a:extLst>
                <a:ext uri="{FF2B5EF4-FFF2-40B4-BE49-F238E27FC236}">
                  <a16:creationId xmlns:a16="http://schemas.microsoft.com/office/drawing/2014/main" id="{847ACFD6-6F26-31DE-4C5E-36BDB9C8A722}"/>
                </a:ext>
              </a:extLst>
            </p:cNvPr>
            <p:cNvGrpSpPr/>
            <p:nvPr/>
          </p:nvGrpSpPr>
          <p:grpSpPr>
            <a:xfrm>
              <a:off x="3867307" y="-307413"/>
              <a:ext cx="215062" cy="216829"/>
              <a:chOff x="2468675" y="3704439"/>
              <a:chExt cx="216745" cy="218527"/>
            </a:xfrm>
          </p:grpSpPr>
          <p:sp>
            <p:nvSpPr>
              <p:cNvPr id="101" name="Freeform: Shape 285">
                <a:extLst>
                  <a:ext uri="{FF2B5EF4-FFF2-40B4-BE49-F238E27FC236}">
                    <a16:creationId xmlns:a16="http://schemas.microsoft.com/office/drawing/2014/main" id="{5EBB10F2-57DB-11C2-9AE9-6753052B7A5A}"/>
                  </a:ext>
                </a:extLst>
              </p:cNvPr>
              <p:cNvSpPr/>
              <p:nvPr/>
            </p:nvSpPr>
            <p:spPr>
              <a:xfrm>
                <a:off x="2578279" y="3713988"/>
                <a:ext cx="104775" cy="85725"/>
              </a:xfrm>
              <a:custGeom>
                <a:avLst/>
                <a:gdLst>
                  <a:gd name="connsiteX0" fmla="*/ 59531 w 104775"/>
                  <a:gd name="connsiteY0" fmla="*/ 7144 h 85725"/>
                  <a:gd name="connsiteX1" fmla="*/ 14288 w 104775"/>
                  <a:gd name="connsiteY1" fmla="*/ 0 h 85725"/>
                  <a:gd name="connsiteX2" fmla="*/ 0 w 104775"/>
                  <a:gd name="connsiteY2" fmla="*/ 14288 h 85725"/>
                  <a:gd name="connsiteX3" fmla="*/ 76200 w 104775"/>
                  <a:gd name="connsiteY3" fmla="*/ 90488 h 85725"/>
                  <a:gd name="connsiteX4" fmla="*/ 109538 w 104775"/>
                  <a:gd name="connsiteY4" fmla="*/ 57150 h 85725"/>
                  <a:gd name="connsiteX5" fmla="*/ 59531 w 104775"/>
                  <a:gd name="connsiteY5" fmla="*/ 7144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 h="85725">
                    <a:moveTo>
                      <a:pt x="59531" y="7144"/>
                    </a:moveTo>
                    <a:cubicBezTo>
                      <a:pt x="49435" y="17240"/>
                      <a:pt x="30575" y="16288"/>
                      <a:pt x="14288" y="0"/>
                    </a:cubicBezTo>
                    <a:lnTo>
                      <a:pt x="0" y="14288"/>
                    </a:lnTo>
                    <a:lnTo>
                      <a:pt x="76200" y="90488"/>
                    </a:lnTo>
                    <a:lnTo>
                      <a:pt x="109538" y="57150"/>
                    </a:lnTo>
                    <a:lnTo>
                      <a:pt x="59531" y="7144"/>
                    </a:lnTo>
                    <a:close/>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a:ln>
                    <a:noFill/>
                  </a:ln>
                  <a:solidFill>
                    <a:srgbClr val="FFFFFF"/>
                  </a:solidFill>
                  <a:effectLst/>
                  <a:uLnTx/>
                  <a:uFillTx/>
                </a:endParaRPr>
              </a:p>
            </p:txBody>
          </p:sp>
          <p:sp>
            <p:nvSpPr>
              <p:cNvPr id="102" name="Freeform: Shape 286">
                <a:extLst>
                  <a:ext uri="{FF2B5EF4-FFF2-40B4-BE49-F238E27FC236}">
                    <a16:creationId xmlns:a16="http://schemas.microsoft.com/office/drawing/2014/main" id="{EA0FB1B7-D938-F3A2-7051-8FC6777A8DFB}"/>
                  </a:ext>
                </a:extLst>
              </p:cNvPr>
              <p:cNvSpPr/>
              <p:nvPr/>
            </p:nvSpPr>
            <p:spPr>
              <a:xfrm>
                <a:off x="2468675" y="3704439"/>
                <a:ext cx="104775" cy="104775"/>
              </a:xfrm>
              <a:custGeom>
                <a:avLst/>
                <a:gdLst>
                  <a:gd name="connsiteX0" fmla="*/ 109032 w 104775"/>
                  <a:gd name="connsiteY0" fmla="*/ 89940 h 104775"/>
                  <a:gd name="connsiteX1" fmla="*/ 72932 w 104775"/>
                  <a:gd name="connsiteY1" fmla="*/ 53840 h 104775"/>
                  <a:gd name="connsiteX2" fmla="*/ 65122 w 104775"/>
                  <a:gd name="connsiteY2" fmla="*/ 11168 h 104775"/>
                  <a:gd name="connsiteX3" fmla="*/ 22450 w 104775"/>
                  <a:gd name="connsiteY3" fmla="*/ 3358 h 104775"/>
                  <a:gd name="connsiteX4" fmla="*/ 42929 w 104775"/>
                  <a:gd name="connsiteY4" fmla="*/ 23741 h 104775"/>
                  <a:gd name="connsiteX5" fmla="*/ 42929 w 104775"/>
                  <a:gd name="connsiteY5" fmla="*/ 42791 h 104775"/>
                  <a:gd name="connsiteX6" fmla="*/ 23879 w 104775"/>
                  <a:gd name="connsiteY6" fmla="*/ 42791 h 104775"/>
                  <a:gd name="connsiteX7" fmla="*/ 3400 w 104775"/>
                  <a:gd name="connsiteY7" fmla="*/ 22408 h 104775"/>
                  <a:gd name="connsiteX8" fmla="*/ 11210 w 104775"/>
                  <a:gd name="connsiteY8" fmla="*/ 65080 h 104775"/>
                  <a:gd name="connsiteX9" fmla="*/ 53882 w 104775"/>
                  <a:gd name="connsiteY9" fmla="*/ 72890 h 104775"/>
                  <a:gd name="connsiteX10" fmla="*/ 89982 w 104775"/>
                  <a:gd name="connsiteY10" fmla="*/ 10899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775" h="104775">
                    <a:moveTo>
                      <a:pt x="109032" y="89940"/>
                    </a:moveTo>
                    <a:lnTo>
                      <a:pt x="72932" y="53840"/>
                    </a:lnTo>
                    <a:cubicBezTo>
                      <a:pt x="79505" y="39362"/>
                      <a:pt x="76361" y="22408"/>
                      <a:pt x="65122" y="11168"/>
                    </a:cubicBezTo>
                    <a:cubicBezTo>
                      <a:pt x="53882" y="-71"/>
                      <a:pt x="36928" y="-3119"/>
                      <a:pt x="22450" y="3358"/>
                    </a:cubicBezTo>
                    <a:lnTo>
                      <a:pt x="42929" y="23741"/>
                    </a:lnTo>
                    <a:lnTo>
                      <a:pt x="42929" y="42791"/>
                    </a:lnTo>
                    <a:lnTo>
                      <a:pt x="23879" y="42791"/>
                    </a:lnTo>
                    <a:lnTo>
                      <a:pt x="3400" y="22408"/>
                    </a:lnTo>
                    <a:cubicBezTo>
                      <a:pt x="-3172" y="36886"/>
                      <a:pt x="-29" y="53840"/>
                      <a:pt x="11210" y="65080"/>
                    </a:cubicBezTo>
                    <a:cubicBezTo>
                      <a:pt x="22450" y="76319"/>
                      <a:pt x="39404" y="79367"/>
                      <a:pt x="53882" y="72890"/>
                    </a:cubicBezTo>
                    <a:lnTo>
                      <a:pt x="89982" y="108990"/>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a:ln>
                    <a:noFill/>
                  </a:ln>
                  <a:solidFill>
                    <a:srgbClr val="FFFFFF"/>
                  </a:solidFill>
                  <a:effectLst/>
                  <a:uLnTx/>
                  <a:uFillTx/>
                </a:endParaRPr>
              </a:p>
            </p:txBody>
          </p:sp>
          <p:sp>
            <p:nvSpPr>
              <p:cNvPr id="103" name="Freeform: Shape 287">
                <a:extLst>
                  <a:ext uri="{FF2B5EF4-FFF2-40B4-BE49-F238E27FC236}">
                    <a16:creationId xmlns:a16="http://schemas.microsoft.com/office/drawing/2014/main" id="{62D7D948-6178-B503-D29E-559501FC98C4}"/>
                  </a:ext>
                </a:extLst>
              </p:cNvPr>
              <p:cNvSpPr/>
              <p:nvPr/>
            </p:nvSpPr>
            <p:spPr>
              <a:xfrm>
                <a:off x="2580645" y="3816366"/>
                <a:ext cx="104775" cy="104775"/>
              </a:xfrm>
              <a:custGeom>
                <a:avLst/>
                <a:gdLst>
                  <a:gd name="connsiteX0" fmla="*/ 0 w 104775"/>
                  <a:gd name="connsiteY0" fmla="*/ 19050 h 104775"/>
                  <a:gd name="connsiteX1" fmla="*/ 36100 w 104775"/>
                  <a:gd name="connsiteY1" fmla="*/ 55150 h 104775"/>
                  <a:gd name="connsiteX2" fmla="*/ 43910 w 104775"/>
                  <a:gd name="connsiteY2" fmla="*/ 97822 h 104775"/>
                  <a:gd name="connsiteX3" fmla="*/ 86582 w 104775"/>
                  <a:gd name="connsiteY3" fmla="*/ 105632 h 104775"/>
                  <a:gd name="connsiteX4" fmla="*/ 66104 w 104775"/>
                  <a:gd name="connsiteY4" fmla="*/ 85153 h 104775"/>
                  <a:gd name="connsiteX5" fmla="*/ 66104 w 104775"/>
                  <a:gd name="connsiteY5" fmla="*/ 66103 h 104775"/>
                  <a:gd name="connsiteX6" fmla="*/ 85154 w 104775"/>
                  <a:gd name="connsiteY6" fmla="*/ 66103 h 104775"/>
                  <a:gd name="connsiteX7" fmla="*/ 105632 w 104775"/>
                  <a:gd name="connsiteY7" fmla="*/ 86582 h 104775"/>
                  <a:gd name="connsiteX8" fmla="*/ 97822 w 104775"/>
                  <a:gd name="connsiteY8" fmla="*/ 43910 h 104775"/>
                  <a:gd name="connsiteX9" fmla="*/ 55150 w 104775"/>
                  <a:gd name="connsiteY9" fmla="*/ 36100 h 104775"/>
                  <a:gd name="connsiteX10" fmla="*/ 19050 w 104775"/>
                  <a:gd name="connsiteY10" fmla="*/ 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775" h="104775">
                    <a:moveTo>
                      <a:pt x="0" y="19050"/>
                    </a:moveTo>
                    <a:lnTo>
                      <a:pt x="36100" y="55150"/>
                    </a:lnTo>
                    <a:cubicBezTo>
                      <a:pt x="29528" y="69628"/>
                      <a:pt x="32671" y="86582"/>
                      <a:pt x="43910" y="97822"/>
                    </a:cubicBezTo>
                    <a:cubicBezTo>
                      <a:pt x="55150" y="109061"/>
                      <a:pt x="72104" y="112109"/>
                      <a:pt x="86582" y="105632"/>
                    </a:cubicBezTo>
                    <a:lnTo>
                      <a:pt x="66104" y="85153"/>
                    </a:lnTo>
                    <a:lnTo>
                      <a:pt x="66104" y="66103"/>
                    </a:lnTo>
                    <a:lnTo>
                      <a:pt x="85154" y="66103"/>
                    </a:lnTo>
                    <a:lnTo>
                      <a:pt x="105632" y="86582"/>
                    </a:lnTo>
                    <a:cubicBezTo>
                      <a:pt x="112204" y="72104"/>
                      <a:pt x="109061" y="55150"/>
                      <a:pt x="97822" y="43910"/>
                    </a:cubicBezTo>
                    <a:cubicBezTo>
                      <a:pt x="86582" y="32671"/>
                      <a:pt x="69628" y="29623"/>
                      <a:pt x="55150" y="36100"/>
                    </a:cubicBezTo>
                    <a:lnTo>
                      <a:pt x="19050" y="0"/>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a:ln>
                    <a:noFill/>
                  </a:ln>
                  <a:solidFill>
                    <a:srgbClr val="FFFFFF"/>
                  </a:solidFill>
                  <a:effectLst/>
                  <a:uLnTx/>
                  <a:uFillTx/>
                </a:endParaRPr>
              </a:p>
            </p:txBody>
          </p:sp>
          <p:sp>
            <p:nvSpPr>
              <p:cNvPr id="104" name="Freeform: Shape 288">
                <a:extLst>
                  <a:ext uri="{FF2B5EF4-FFF2-40B4-BE49-F238E27FC236}">
                    <a16:creationId xmlns:a16="http://schemas.microsoft.com/office/drawing/2014/main" id="{70015050-0D43-516E-6BE9-A0319CD614D9}"/>
                  </a:ext>
                </a:extLst>
              </p:cNvPr>
              <p:cNvSpPr/>
              <p:nvPr/>
            </p:nvSpPr>
            <p:spPr>
              <a:xfrm>
                <a:off x="2468718" y="3761041"/>
                <a:ext cx="161925" cy="161925"/>
              </a:xfrm>
              <a:custGeom>
                <a:avLst/>
                <a:gdLst>
                  <a:gd name="connsiteX0" fmla="*/ 142327 w 161925"/>
                  <a:gd name="connsiteY0" fmla="*/ 0 h 161925"/>
                  <a:gd name="connsiteX1" fmla="*/ 4215 w 161925"/>
                  <a:gd name="connsiteY1" fmla="*/ 138113 h 161925"/>
                  <a:gd name="connsiteX2" fmla="*/ 4215 w 161925"/>
                  <a:gd name="connsiteY2" fmla="*/ 158306 h 161925"/>
                  <a:gd name="connsiteX3" fmla="*/ 24408 w 161925"/>
                  <a:gd name="connsiteY3" fmla="*/ 158306 h 161925"/>
                  <a:gd name="connsiteX4" fmla="*/ 162520 w 161925"/>
                  <a:gd name="connsiteY4" fmla="*/ 20193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42327" y="0"/>
                    </a:moveTo>
                    <a:lnTo>
                      <a:pt x="4215" y="138113"/>
                    </a:lnTo>
                    <a:cubicBezTo>
                      <a:pt x="-1405" y="143732"/>
                      <a:pt x="-1405" y="152781"/>
                      <a:pt x="4215" y="158306"/>
                    </a:cubicBezTo>
                    <a:cubicBezTo>
                      <a:pt x="9835" y="163925"/>
                      <a:pt x="18883" y="163925"/>
                      <a:pt x="24408" y="158306"/>
                    </a:cubicBezTo>
                    <a:lnTo>
                      <a:pt x="162520" y="20193"/>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a:ln>
                    <a:noFill/>
                  </a:ln>
                  <a:solidFill>
                    <a:srgbClr val="FFFFFF"/>
                  </a:solidFill>
                  <a:effectLst/>
                  <a:uLnTx/>
                  <a:uFillTx/>
                </a:endParaRPr>
              </a:p>
            </p:txBody>
          </p:sp>
        </p:grpSp>
      </p:grpSp>
      <p:sp>
        <p:nvSpPr>
          <p:cNvPr id="107" name="TextBox 106">
            <a:extLst>
              <a:ext uri="{FF2B5EF4-FFF2-40B4-BE49-F238E27FC236}">
                <a16:creationId xmlns:a16="http://schemas.microsoft.com/office/drawing/2014/main" id="{87DAF666-296B-5BC9-FDAD-E1FCEE94877A}"/>
              </a:ext>
            </a:extLst>
          </p:cNvPr>
          <p:cNvSpPr txBox="1"/>
          <p:nvPr/>
        </p:nvSpPr>
        <p:spPr>
          <a:xfrm>
            <a:off x="387382" y="2014574"/>
            <a:ext cx="3071734" cy="2031325"/>
          </a:xfrm>
          <a:prstGeom prst="rect">
            <a:avLst/>
          </a:prstGeom>
          <a:noFill/>
        </p:spPr>
        <p:txBody>
          <a:bodyPr wrap="square">
            <a:spAutoFit/>
          </a:bodyPr>
          <a:lstStyle/>
          <a:p>
            <a:endParaRPr lang="en-US" sz="1400" b="1">
              <a:solidFill>
                <a:schemeClr val="bg1"/>
              </a:solidFill>
            </a:endParaRPr>
          </a:p>
          <a:p>
            <a:r>
              <a:rPr lang="en-US" sz="1400" b="1">
                <a:solidFill>
                  <a:schemeClr val="bg1"/>
                </a:solidFill>
              </a:rPr>
              <a:t>Microsoft CSP partners MUST support end customers with access to technical support</a:t>
            </a:r>
            <a:r>
              <a:rPr lang="en-US" sz="1400">
                <a:solidFill>
                  <a:srgbClr val="C969DB"/>
                </a:solidFill>
              </a:rPr>
              <a:t>. </a:t>
            </a:r>
          </a:p>
          <a:p>
            <a:endParaRPr lang="en-US" sz="1400">
              <a:solidFill>
                <a:srgbClr val="C969DB"/>
              </a:solidFill>
            </a:endParaRPr>
          </a:p>
          <a:p>
            <a:endParaRPr lang="en-US" sz="1400">
              <a:solidFill>
                <a:srgbClr val="FFFFFF"/>
              </a:solidFill>
            </a:endParaRPr>
          </a:p>
          <a:p>
            <a:r>
              <a:rPr lang="en-US" sz="1400">
                <a:solidFill>
                  <a:srgbClr val="FFFFFF"/>
                </a:solidFill>
              </a:rPr>
              <a:t>As an Indirect Reseller you can leverage the support options from TD SYNNEX.</a:t>
            </a:r>
          </a:p>
        </p:txBody>
      </p:sp>
      <p:pic>
        <p:nvPicPr>
          <p:cNvPr id="123" name="Picture 122">
            <a:extLst>
              <a:ext uri="{FF2B5EF4-FFF2-40B4-BE49-F238E27FC236}">
                <a16:creationId xmlns:a16="http://schemas.microsoft.com/office/drawing/2014/main" id="{DF740CC3-A5C6-62B8-A6CD-70DD110F5857}"/>
              </a:ext>
            </a:extLst>
          </p:cNvPr>
          <p:cNvPicPr>
            <a:picLocks noChangeAspect="1"/>
          </p:cNvPicPr>
          <p:nvPr/>
        </p:nvPicPr>
        <p:blipFill rotWithShape="1">
          <a:blip r:embed="rId4">
            <a:extLst>
              <a:ext uri="{28A0092B-C50C-407E-A947-70E740481C1C}">
                <a14:useLocalDpi xmlns:a14="http://schemas.microsoft.com/office/drawing/2010/main" val="0"/>
              </a:ext>
            </a:extLst>
          </a:blip>
          <a:srcRect l="2369" r="1046" b="22011"/>
          <a:stretch/>
        </p:blipFill>
        <p:spPr>
          <a:xfrm flipH="1">
            <a:off x="-112623" y="4083792"/>
            <a:ext cx="3445836" cy="2782367"/>
          </a:xfrm>
          <a:prstGeom prst="rect">
            <a:avLst/>
          </a:prstGeom>
          <a:effectLst>
            <a:outerShdw blurRad="190500" dist="38100" dir="18900000" algn="bl" rotWithShape="0">
              <a:prstClr val="black">
                <a:alpha val="27000"/>
              </a:prstClr>
            </a:outerShdw>
          </a:effectLst>
        </p:spPr>
      </p:pic>
      <p:pic>
        <p:nvPicPr>
          <p:cNvPr id="125" name="Picture 4">
            <a:extLst>
              <a:ext uri="{FF2B5EF4-FFF2-40B4-BE49-F238E27FC236}">
                <a16:creationId xmlns:a16="http://schemas.microsoft.com/office/drawing/2014/main" id="{A731D560-AA6F-2B0C-E1B2-D6538B1B71E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7903" y="1211928"/>
            <a:ext cx="2034233" cy="1184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39784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Rectangle 203">
            <a:extLst>
              <a:ext uri="{FF2B5EF4-FFF2-40B4-BE49-F238E27FC236}">
                <a16:creationId xmlns:a16="http://schemas.microsoft.com/office/drawing/2014/main" id="{C3BC933E-51F1-64AF-469D-57DFB5EBAD1F}"/>
              </a:ext>
            </a:extLst>
          </p:cNvPr>
          <p:cNvSpPr/>
          <p:nvPr/>
        </p:nvSpPr>
        <p:spPr>
          <a:xfrm>
            <a:off x="4295775" y="-1"/>
            <a:ext cx="7896225" cy="6858000"/>
          </a:xfrm>
          <a:prstGeom prst="rect">
            <a:avLst/>
          </a:prstGeom>
          <a:solidFill>
            <a:srgbClr val="FFFFFF"/>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sp>
        <p:nvSpPr>
          <p:cNvPr id="108" name="Title 1">
            <a:extLst>
              <a:ext uri="{FF2B5EF4-FFF2-40B4-BE49-F238E27FC236}">
                <a16:creationId xmlns:a16="http://schemas.microsoft.com/office/drawing/2014/main" id="{5B43C1C9-B4BC-AB30-BE6C-8758F4462A34}"/>
              </a:ext>
            </a:extLst>
          </p:cNvPr>
          <p:cNvSpPr txBox="1">
            <a:spLocks/>
          </p:cNvSpPr>
          <p:nvPr/>
        </p:nvSpPr>
        <p:spPr>
          <a:xfrm>
            <a:off x="545193" y="757921"/>
            <a:ext cx="2753840" cy="1212850"/>
          </a:xfrm>
          <a:prstGeom prst="rect">
            <a:avLst/>
          </a:prstGeom>
        </p:spPr>
        <p:txBody>
          <a:bodyPr vert="horz" lIns="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defRPr/>
            </a:pPr>
            <a:r>
              <a:rPr lang="en-US" sz="2800">
                <a:solidFill>
                  <a:srgbClr val="FFFFFF"/>
                </a:solidFill>
                <a:latin typeface="+mn-lt"/>
              </a:rPr>
              <a:t>Professional &amp; Managed services </a:t>
            </a:r>
            <a:endParaRPr lang="en-US" sz="2800">
              <a:solidFill>
                <a:srgbClr val="CCD814"/>
              </a:solidFill>
              <a:latin typeface="+mn-lt"/>
            </a:endParaRPr>
          </a:p>
        </p:txBody>
      </p:sp>
      <p:sp>
        <p:nvSpPr>
          <p:cNvPr id="109" name="Rectangle: Top Corners Rounded 108">
            <a:extLst>
              <a:ext uri="{FF2B5EF4-FFF2-40B4-BE49-F238E27FC236}">
                <a16:creationId xmlns:a16="http://schemas.microsoft.com/office/drawing/2014/main" id="{8DC95A33-791A-8070-A920-2C12A811EDA4}"/>
              </a:ext>
            </a:extLst>
          </p:cNvPr>
          <p:cNvSpPr/>
          <p:nvPr/>
        </p:nvSpPr>
        <p:spPr>
          <a:xfrm>
            <a:off x="3645582" y="674897"/>
            <a:ext cx="7974917" cy="1002575"/>
          </a:xfrm>
          <a:prstGeom prst="round2SameRect">
            <a:avLst>
              <a:gd name="adj1" fmla="val 6398"/>
              <a:gd name="adj2" fmla="val 0"/>
            </a:avLst>
          </a:prstGeom>
          <a:solidFill>
            <a:srgbClr val="FFFFFF"/>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10" name="Free-form: Shape 15">
            <a:extLst>
              <a:ext uri="{FF2B5EF4-FFF2-40B4-BE49-F238E27FC236}">
                <a16:creationId xmlns:a16="http://schemas.microsoft.com/office/drawing/2014/main" id="{7011E0BF-568C-A1A4-C3F5-A223EC193ADF}"/>
              </a:ext>
            </a:extLst>
          </p:cNvPr>
          <p:cNvSpPr/>
          <p:nvPr/>
        </p:nvSpPr>
        <p:spPr>
          <a:xfrm>
            <a:off x="3645582" y="674897"/>
            <a:ext cx="7974917" cy="213754"/>
          </a:xfrm>
          <a:custGeom>
            <a:avLst/>
            <a:gdLst>
              <a:gd name="connsiteX0" fmla="*/ 64145 w 7974917"/>
              <a:gd name="connsiteY0" fmla="*/ 0 h 213754"/>
              <a:gd name="connsiteX1" fmla="*/ 7910772 w 7974917"/>
              <a:gd name="connsiteY1" fmla="*/ 0 h 213754"/>
              <a:gd name="connsiteX2" fmla="*/ 7974917 w 7974917"/>
              <a:gd name="connsiteY2" fmla="*/ 64145 h 213754"/>
              <a:gd name="connsiteX3" fmla="*/ 7974917 w 7974917"/>
              <a:gd name="connsiteY3" fmla="*/ 213754 h 213754"/>
              <a:gd name="connsiteX4" fmla="*/ 0 w 7974917"/>
              <a:gd name="connsiteY4" fmla="*/ 213754 h 213754"/>
              <a:gd name="connsiteX5" fmla="*/ 0 w 7974917"/>
              <a:gd name="connsiteY5" fmla="*/ 64145 h 213754"/>
              <a:gd name="connsiteX6" fmla="*/ 64145 w 7974917"/>
              <a:gd name="connsiteY6" fmla="*/ 0 h 21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74917" h="213754">
                <a:moveTo>
                  <a:pt x="64145" y="0"/>
                </a:moveTo>
                <a:lnTo>
                  <a:pt x="7910772" y="0"/>
                </a:lnTo>
                <a:cubicBezTo>
                  <a:pt x="7946198" y="0"/>
                  <a:pt x="7974917" y="28719"/>
                  <a:pt x="7974917" y="64145"/>
                </a:cubicBezTo>
                <a:lnTo>
                  <a:pt x="7974917" y="213754"/>
                </a:lnTo>
                <a:lnTo>
                  <a:pt x="0" y="213754"/>
                </a:lnTo>
                <a:lnTo>
                  <a:pt x="0" y="64145"/>
                </a:lnTo>
                <a:cubicBezTo>
                  <a:pt x="0" y="28719"/>
                  <a:pt x="28719" y="0"/>
                  <a:pt x="64145" y="0"/>
                </a:cubicBezTo>
                <a:close/>
              </a:path>
            </a:pathLst>
          </a:custGeom>
          <a:solidFill>
            <a:srgbClr val="FFFFFF">
              <a:lumMod val="95000"/>
            </a:srgbClr>
          </a:solidFill>
          <a:ln w="15875"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11" name="Rectangle: Top Corners Rounded 110">
            <a:extLst>
              <a:ext uri="{FF2B5EF4-FFF2-40B4-BE49-F238E27FC236}">
                <a16:creationId xmlns:a16="http://schemas.microsoft.com/office/drawing/2014/main" id="{50161258-F124-1997-180A-5AB6F99C222A}"/>
              </a:ext>
            </a:extLst>
          </p:cNvPr>
          <p:cNvSpPr/>
          <p:nvPr/>
        </p:nvSpPr>
        <p:spPr>
          <a:xfrm>
            <a:off x="3786254" y="994019"/>
            <a:ext cx="2838519" cy="679713"/>
          </a:xfrm>
          <a:prstGeom prst="round2SameRect">
            <a:avLst>
              <a:gd name="adj1" fmla="val 9994"/>
              <a:gd name="adj2" fmla="val 0"/>
            </a:avLst>
          </a:prstGeom>
          <a:solidFill>
            <a:srgbClr val="1F728A"/>
          </a:solidFill>
          <a:ln w="15875" cap="flat" cmpd="sng" algn="ctr">
            <a:noFill/>
            <a:prstDash val="solid"/>
          </a:ln>
          <a:effectLst>
            <a:innerShdw blurRad="127000" dist="50800" dir="5400000">
              <a:prstClr val="black">
                <a:alpha val="2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12" name="TextBox 111">
            <a:extLst>
              <a:ext uri="{FF2B5EF4-FFF2-40B4-BE49-F238E27FC236}">
                <a16:creationId xmlns:a16="http://schemas.microsoft.com/office/drawing/2014/main" id="{96B224AC-7CD1-0971-C0DC-491BC7FC6EAF}"/>
              </a:ext>
            </a:extLst>
          </p:cNvPr>
          <p:cNvSpPr txBox="1"/>
          <p:nvPr/>
        </p:nvSpPr>
        <p:spPr>
          <a:xfrm>
            <a:off x="3857380" y="1149209"/>
            <a:ext cx="2040451" cy="369332"/>
          </a:xfrm>
          <a:prstGeom prst="rect">
            <a:avLst/>
          </a:prstGeom>
          <a:noFill/>
          <a:effectLst>
            <a:outerShdw blurRad="38100" dist="25400" dir="2700000" algn="tl" rotWithShape="0">
              <a:prstClr val="black">
                <a:alpha val="10000"/>
              </a:prstClr>
            </a:outerShdw>
          </a:effectLst>
        </p:spPr>
        <p:txBody>
          <a:bodyPr wrap="square" rtlCol="0">
            <a:spAutoFit/>
          </a:bodyPr>
          <a:lstStyle/>
          <a:p>
            <a:pPr>
              <a:defRPr/>
            </a:pPr>
            <a:r>
              <a:rPr lang="en-US" b="1">
                <a:solidFill>
                  <a:srgbClr val="FFFFFF"/>
                </a:solidFill>
              </a:rPr>
              <a:t>What </a:t>
            </a:r>
            <a:r>
              <a:rPr lang="en-US">
                <a:solidFill>
                  <a:srgbClr val="FFFFFF"/>
                </a:solidFill>
              </a:rPr>
              <a:t>we offer</a:t>
            </a:r>
          </a:p>
        </p:txBody>
      </p:sp>
      <p:sp>
        <p:nvSpPr>
          <p:cNvPr id="113" name="Rectangle: Top Corners Rounded 112">
            <a:extLst>
              <a:ext uri="{FF2B5EF4-FFF2-40B4-BE49-F238E27FC236}">
                <a16:creationId xmlns:a16="http://schemas.microsoft.com/office/drawing/2014/main" id="{3EE53935-9D11-4EF0-0A47-F9553E9CEF86}"/>
              </a:ext>
            </a:extLst>
          </p:cNvPr>
          <p:cNvSpPr/>
          <p:nvPr/>
        </p:nvSpPr>
        <p:spPr>
          <a:xfrm>
            <a:off x="6656615" y="994019"/>
            <a:ext cx="2457443" cy="679713"/>
          </a:xfrm>
          <a:prstGeom prst="round2SameRect">
            <a:avLst>
              <a:gd name="adj1" fmla="val 9994"/>
              <a:gd name="adj2" fmla="val 0"/>
            </a:avLst>
          </a:prstGeom>
          <a:solidFill>
            <a:srgbClr val="1F728A"/>
          </a:solidFill>
          <a:ln w="15875" cap="flat" cmpd="sng" algn="ctr">
            <a:noFill/>
            <a:prstDash val="solid"/>
          </a:ln>
          <a:effectLst>
            <a:innerShdw blurRad="127000" dist="50800" dir="5400000">
              <a:prstClr val="black">
                <a:alpha val="2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14" name="Rectangle: Top Corners Rounded 113">
            <a:extLst>
              <a:ext uri="{FF2B5EF4-FFF2-40B4-BE49-F238E27FC236}">
                <a16:creationId xmlns:a16="http://schemas.microsoft.com/office/drawing/2014/main" id="{9C3B42AA-4354-62D4-25C6-24D569AFA29C}"/>
              </a:ext>
            </a:extLst>
          </p:cNvPr>
          <p:cNvSpPr/>
          <p:nvPr/>
        </p:nvSpPr>
        <p:spPr>
          <a:xfrm>
            <a:off x="9164682" y="994019"/>
            <a:ext cx="2337508" cy="679713"/>
          </a:xfrm>
          <a:prstGeom prst="round2SameRect">
            <a:avLst>
              <a:gd name="adj1" fmla="val 9994"/>
              <a:gd name="adj2" fmla="val 0"/>
            </a:avLst>
          </a:prstGeom>
          <a:solidFill>
            <a:srgbClr val="1F728A"/>
          </a:solidFill>
          <a:ln w="15875" cap="flat" cmpd="sng" algn="ctr">
            <a:noFill/>
            <a:prstDash val="solid"/>
          </a:ln>
          <a:effectLst>
            <a:innerShdw blurRad="127000" dist="50800" dir="5400000">
              <a:prstClr val="black">
                <a:alpha val="2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15" name="TextBox 114">
            <a:extLst>
              <a:ext uri="{FF2B5EF4-FFF2-40B4-BE49-F238E27FC236}">
                <a16:creationId xmlns:a16="http://schemas.microsoft.com/office/drawing/2014/main" id="{6633C0E4-77DF-3FA5-46A0-D88E4EDAB38B}"/>
              </a:ext>
            </a:extLst>
          </p:cNvPr>
          <p:cNvSpPr txBox="1"/>
          <p:nvPr/>
        </p:nvSpPr>
        <p:spPr>
          <a:xfrm>
            <a:off x="6849190" y="1149209"/>
            <a:ext cx="2040451" cy="369332"/>
          </a:xfrm>
          <a:prstGeom prst="rect">
            <a:avLst/>
          </a:prstGeom>
          <a:noFill/>
          <a:effectLst>
            <a:outerShdw blurRad="38100" dist="25400" dir="2700000" algn="tl" rotWithShape="0">
              <a:prstClr val="black">
                <a:alpha val="10000"/>
              </a:prstClr>
            </a:outerShdw>
          </a:effectLst>
        </p:spPr>
        <p:txBody>
          <a:bodyPr wrap="square" rtlCol="0">
            <a:spAutoFit/>
          </a:bodyPr>
          <a:lstStyle/>
          <a:p>
            <a:pPr>
              <a:defRPr/>
            </a:pPr>
            <a:r>
              <a:rPr lang="en-US" b="1">
                <a:solidFill>
                  <a:srgbClr val="FFFFFF"/>
                </a:solidFill>
              </a:rPr>
              <a:t>How </a:t>
            </a:r>
            <a:r>
              <a:rPr lang="en-US">
                <a:solidFill>
                  <a:srgbClr val="FFFFFF"/>
                </a:solidFill>
              </a:rPr>
              <a:t>it works</a:t>
            </a:r>
          </a:p>
        </p:txBody>
      </p:sp>
      <p:sp>
        <p:nvSpPr>
          <p:cNvPr id="116" name="TextBox 115">
            <a:extLst>
              <a:ext uri="{FF2B5EF4-FFF2-40B4-BE49-F238E27FC236}">
                <a16:creationId xmlns:a16="http://schemas.microsoft.com/office/drawing/2014/main" id="{ECA19846-55D8-206B-854A-8D69374B17C6}"/>
              </a:ext>
            </a:extLst>
          </p:cNvPr>
          <p:cNvSpPr txBox="1"/>
          <p:nvPr/>
        </p:nvSpPr>
        <p:spPr>
          <a:xfrm>
            <a:off x="9196524" y="1149209"/>
            <a:ext cx="2040451" cy="369332"/>
          </a:xfrm>
          <a:prstGeom prst="rect">
            <a:avLst/>
          </a:prstGeom>
          <a:noFill/>
          <a:effectLst>
            <a:outerShdw blurRad="38100" dist="25400" dir="2700000" algn="tl" rotWithShape="0">
              <a:prstClr val="black">
                <a:alpha val="10000"/>
              </a:prstClr>
            </a:outerShdw>
          </a:effectLst>
        </p:spPr>
        <p:txBody>
          <a:bodyPr wrap="square" rtlCol="0">
            <a:spAutoFit/>
          </a:bodyPr>
          <a:lstStyle/>
          <a:p>
            <a:pPr>
              <a:defRPr/>
            </a:pPr>
            <a:r>
              <a:rPr lang="en-US" b="1">
                <a:solidFill>
                  <a:srgbClr val="FFFFFF"/>
                </a:solidFill>
              </a:rPr>
              <a:t>Why </a:t>
            </a:r>
            <a:r>
              <a:rPr lang="en-US">
                <a:solidFill>
                  <a:srgbClr val="FFFFFF"/>
                </a:solidFill>
              </a:rPr>
              <a:t>it delivers</a:t>
            </a:r>
          </a:p>
        </p:txBody>
      </p:sp>
      <p:sp>
        <p:nvSpPr>
          <p:cNvPr id="117" name="Rectangle 116">
            <a:extLst>
              <a:ext uri="{FF2B5EF4-FFF2-40B4-BE49-F238E27FC236}">
                <a16:creationId xmlns:a16="http://schemas.microsoft.com/office/drawing/2014/main" id="{2230BB55-DAE7-B901-29C8-FF1949B59D6A}"/>
              </a:ext>
            </a:extLst>
          </p:cNvPr>
          <p:cNvSpPr/>
          <p:nvPr/>
        </p:nvSpPr>
        <p:spPr>
          <a:xfrm>
            <a:off x="6775944" y="2236772"/>
            <a:ext cx="2373350" cy="3844680"/>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18" name="Rectangle 117">
            <a:extLst>
              <a:ext uri="{FF2B5EF4-FFF2-40B4-BE49-F238E27FC236}">
                <a16:creationId xmlns:a16="http://schemas.microsoft.com/office/drawing/2014/main" id="{D6ED3F73-F216-B630-8E80-6FF8C6088331}"/>
              </a:ext>
            </a:extLst>
          </p:cNvPr>
          <p:cNvSpPr/>
          <p:nvPr/>
        </p:nvSpPr>
        <p:spPr>
          <a:xfrm>
            <a:off x="3645582" y="1677472"/>
            <a:ext cx="7974917" cy="4723328"/>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19" name="Rectangle 118">
            <a:extLst>
              <a:ext uri="{FF2B5EF4-FFF2-40B4-BE49-F238E27FC236}">
                <a16:creationId xmlns:a16="http://schemas.microsoft.com/office/drawing/2014/main" id="{2DF0EBD2-4C78-C2CF-E758-DA1317771B7F}"/>
              </a:ext>
            </a:extLst>
          </p:cNvPr>
          <p:cNvSpPr/>
          <p:nvPr/>
        </p:nvSpPr>
        <p:spPr>
          <a:xfrm>
            <a:off x="9243975" y="2236772"/>
            <a:ext cx="2373350" cy="3844680"/>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nvGrpSpPr>
          <p:cNvPr id="120" name="Group 119">
            <a:extLst>
              <a:ext uri="{FF2B5EF4-FFF2-40B4-BE49-F238E27FC236}">
                <a16:creationId xmlns:a16="http://schemas.microsoft.com/office/drawing/2014/main" id="{5230F078-3D5A-3868-5A8B-FE8AC3F68195}"/>
              </a:ext>
            </a:extLst>
          </p:cNvPr>
          <p:cNvGrpSpPr/>
          <p:nvPr/>
        </p:nvGrpSpPr>
        <p:grpSpPr>
          <a:xfrm>
            <a:off x="3786255" y="1760496"/>
            <a:ext cx="7715934" cy="4518777"/>
            <a:chOff x="6642054" y="3789472"/>
            <a:chExt cx="2488271" cy="4005087"/>
          </a:xfrm>
        </p:grpSpPr>
        <p:sp>
          <p:nvSpPr>
            <p:cNvPr id="121" name="Rectangle: Rounded Corners 120">
              <a:extLst>
                <a:ext uri="{FF2B5EF4-FFF2-40B4-BE49-F238E27FC236}">
                  <a16:creationId xmlns:a16="http://schemas.microsoft.com/office/drawing/2014/main" id="{9297CBAA-92F5-4CAD-B314-1D9BA1C956E7}"/>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ea typeface="+mn-ea"/>
                <a:cs typeface="+mn-cs"/>
              </a:endParaRPr>
            </a:p>
          </p:txBody>
        </p:sp>
        <p:sp>
          <p:nvSpPr>
            <p:cNvPr id="122" name="Rectangle: Rounded Corners 121">
              <a:extLst>
                <a:ext uri="{FF2B5EF4-FFF2-40B4-BE49-F238E27FC236}">
                  <a16:creationId xmlns:a16="http://schemas.microsoft.com/office/drawing/2014/main" id="{579111A1-1E16-0FE0-94C9-8763CA904293}"/>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ea typeface="+mn-ea"/>
                <a:cs typeface="+mn-cs"/>
              </a:endParaRPr>
            </a:p>
          </p:txBody>
        </p:sp>
      </p:grpSp>
      <p:grpSp>
        <p:nvGrpSpPr>
          <p:cNvPr id="123" name="Group 122">
            <a:extLst>
              <a:ext uri="{FF2B5EF4-FFF2-40B4-BE49-F238E27FC236}">
                <a16:creationId xmlns:a16="http://schemas.microsoft.com/office/drawing/2014/main" id="{DB0B8AA8-FA9A-F853-2082-E4083462ECEA}"/>
              </a:ext>
            </a:extLst>
          </p:cNvPr>
          <p:cNvGrpSpPr/>
          <p:nvPr/>
        </p:nvGrpSpPr>
        <p:grpSpPr>
          <a:xfrm>
            <a:off x="7531478" y="3758111"/>
            <a:ext cx="2121378" cy="1921039"/>
            <a:chOff x="4201551" y="3869694"/>
            <a:chExt cx="2121378" cy="1804158"/>
          </a:xfrm>
        </p:grpSpPr>
        <p:sp>
          <p:nvSpPr>
            <p:cNvPr id="124" name="TextBox 123">
              <a:extLst>
                <a:ext uri="{FF2B5EF4-FFF2-40B4-BE49-F238E27FC236}">
                  <a16:creationId xmlns:a16="http://schemas.microsoft.com/office/drawing/2014/main" id="{254873AE-91E8-883E-BCC0-350788FCDDB1}"/>
                </a:ext>
              </a:extLst>
            </p:cNvPr>
            <p:cNvSpPr txBox="1"/>
            <p:nvPr/>
          </p:nvSpPr>
          <p:spPr>
            <a:xfrm>
              <a:off x="4201551" y="3869694"/>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solidFill>
                    <a:srgbClr val="FFFFFF">
                      <a:lumMod val="95000"/>
                    </a:srgbClr>
                  </a:solidFill>
                  <a:effectLst>
                    <a:innerShdw blurRad="63500" dist="25400" dir="13500000">
                      <a:prstClr val="black">
                        <a:alpha val="5000"/>
                      </a:prstClr>
                    </a:innerShdw>
                  </a:effectLst>
                </a:rPr>
                <a:t>2</a:t>
              </a:r>
              <a:endParaRPr lang="en-US" sz="19900" kern="0">
                <a:solidFill>
                  <a:srgbClr val="FFFFFF">
                    <a:lumMod val="95000"/>
                  </a:srgbClr>
                </a:solidFill>
                <a:effectLst>
                  <a:innerShdw blurRad="63500" dist="25400" dir="13500000">
                    <a:prstClr val="black">
                      <a:alpha val="5000"/>
                    </a:prstClr>
                  </a:innerShdw>
                </a:effectLst>
              </a:endParaRPr>
            </a:p>
          </p:txBody>
        </p:sp>
        <p:sp>
          <p:nvSpPr>
            <p:cNvPr id="125" name="TextBox 124">
              <a:extLst>
                <a:ext uri="{FF2B5EF4-FFF2-40B4-BE49-F238E27FC236}">
                  <a16:creationId xmlns:a16="http://schemas.microsoft.com/office/drawing/2014/main" id="{5D0348C2-EF7E-EFC8-6A20-8C4B555074EF}"/>
                </a:ext>
              </a:extLst>
            </p:cNvPr>
            <p:cNvSpPr txBox="1"/>
            <p:nvPr/>
          </p:nvSpPr>
          <p:spPr>
            <a:xfrm>
              <a:off x="4201551" y="3869694"/>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gradFill>
                    <a:gsLst>
                      <a:gs pos="0">
                        <a:srgbClr val="FFFFFF"/>
                      </a:gs>
                      <a:gs pos="65000">
                        <a:srgbClr val="D9D8D6">
                          <a:alpha val="0"/>
                        </a:srgbClr>
                      </a:gs>
                    </a:gsLst>
                    <a:lin ang="16200000" scaled="1"/>
                  </a:gradFill>
                </a:rPr>
                <a:t>2</a:t>
              </a:r>
              <a:endParaRPr lang="en-US" sz="19900" kern="0">
                <a:gradFill>
                  <a:gsLst>
                    <a:gs pos="0">
                      <a:srgbClr val="FFFFFF"/>
                    </a:gs>
                    <a:gs pos="65000">
                      <a:srgbClr val="D9D8D6">
                        <a:alpha val="0"/>
                      </a:srgbClr>
                    </a:gs>
                  </a:gsLst>
                  <a:lin ang="16200000" scaled="1"/>
                </a:gradFill>
              </a:endParaRPr>
            </a:p>
          </p:txBody>
        </p:sp>
      </p:grpSp>
      <p:grpSp>
        <p:nvGrpSpPr>
          <p:cNvPr id="126" name="Group 125">
            <a:extLst>
              <a:ext uri="{FF2B5EF4-FFF2-40B4-BE49-F238E27FC236}">
                <a16:creationId xmlns:a16="http://schemas.microsoft.com/office/drawing/2014/main" id="{B9247FEE-6D9F-BC44-2D7C-5475CCCD40C8}"/>
              </a:ext>
            </a:extLst>
          </p:cNvPr>
          <p:cNvGrpSpPr/>
          <p:nvPr/>
        </p:nvGrpSpPr>
        <p:grpSpPr>
          <a:xfrm>
            <a:off x="5144404" y="3529247"/>
            <a:ext cx="2181544" cy="2102015"/>
            <a:chOff x="6837783" y="6382783"/>
            <a:chExt cx="3873762" cy="2102015"/>
          </a:xfrm>
        </p:grpSpPr>
        <p:sp>
          <p:nvSpPr>
            <p:cNvPr id="127" name="TextBox 126">
              <a:extLst>
                <a:ext uri="{FF2B5EF4-FFF2-40B4-BE49-F238E27FC236}">
                  <a16:creationId xmlns:a16="http://schemas.microsoft.com/office/drawing/2014/main" id="{6ECB3D5F-E3EA-9FD0-8EF2-CACE3964FCC4}"/>
                </a:ext>
              </a:extLst>
            </p:cNvPr>
            <p:cNvSpPr txBox="1"/>
            <p:nvPr/>
          </p:nvSpPr>
          <p:spPr>
            <a:xfrm>
              <a:off x="6837783" y="6563759"/>
              <a:ext cx="3873762" cy="1921039"/>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solidFill>
                    <a:srgbClr val="FFFFFF">
                      <a:lumMod val="95000"/>
                    </a:srgbClr>
                  </a:solidFill>
                  <a:effectLst>
                    <a:innerShdw blurRad="63500" dist="25400" dir="13500000">
                      <a:prstClr val="black">
                        <a:alpha val="5000"/>
                      </a:prstClr>
                    </a:innerShdw>
                  </a:effectLst>
                </a:rPr>
                <a:t>1</a:t>
              </a:r>
              <a:endParaRPr lang="en-US" sz="19900" kern="0">
                <a:solidFill>
                  <a:srgbClr val="FFFFFF">
                    <a:lumMod val="95000"/>
                  </a:srgbClr>
                </a:solidFill>
                <a:effectLst>
                  <a:innerShdw blurRad="63500" dist="25400" dir="13500000">
                    <a:prstClr val="black">
                      <a:alpha val="5000"/>
                    </a:prstClr>
                  </a:innerShdw>
                </a:effectLst>
              </a:endParaRPr>
            </a:p>
          </p:txBody>
        </p:sp>
        <p:sp>
          <p:nvSpPr>
            <p:cNvPr id="128" name="TextBox 127">
              <a:extLst>
                <a:ext uri="{FF2B5EF4-FFF2-40B4-BE49-F238E27FC236}">
                  <a16:creationId xmlns:a16="http://schemas.microsoft.com/office/drawing/2014/main" id="{DA7ECE1D-D835-71A2-F6D9-35A4A8A5357F}"/>
                </a:ext>
              </a:extLst>
            </p:cNvPr>
            <p:cNvSpPr txBox="1"/>
            <p:nvPr/>
          </p:nvSpPr>
          <p:spPr>
            <a:xfrm>
              <a:off x="6958312" y="6382783"/>
              <a:ext cx="3632708" cy="1921039"/>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gradFill>
                    <a:gsLst>
                      <a:gs pos="0">
                        <a:srgbClr val="FFFFFF"/>
                      </a:gs>
                      <a:gs pos="65000">
                        <a:srgbClr val="D9D8D6">
                          <a:alpha val="0"/>
                        </a:srgbClr>
                      </a:gs>
                    </a:gsLst>
                    <a:lin ang="16200000" scaled="1"/>
                  </a:gradFill>
                </a:rPr>
                <a:t>1</a:t>
              </a:r>
              <a:endParaRPr lang="en-US" sz="19900" kern="0">
                <a:gradFill>
                  <a:gsLst>
                    <a:gs pos="0">
                      <a:srgbClr val="FFFFFF"/>
                    </a:gs>
                    <a:gs pos="65000">
                      <a:srgbClr val="D9D8D6">
                        <a:alpha val="0"/>
                      </a:srgbClr>
                    </a:gs>
                  </a:gsLst>
                  <a:lin ang="16200000" scaled="1"/>
                </a:gradFill>
              </a:endParaRPr>
            </a:p>
          </p:txBody>
        </p:sp>
      </p:grpSp>
      <p:sp>
        <p:nvSpPr>
          <p:cNvPr id="129" name="Title 1">
            <a:extLst>
              <a:ext uri="{FF2B5EF4-FFF2-40B4-BE49-F238E27FC236}">
                <a16:creationId xmlns:a16="http://schemas.microsoft.com/office/drawing/2014/main" id="{90A30412-7CFD-6DC4-41FE-24778670372B}"/>
              </a:ext>
            </a:extLst>
          </p:cNvPr>
          <p:cNvSpPr txBox="1">
            <a:spLocks/>
          </p:cNvSpPr>
          <p:nvPr/>
        </p:nvSpPr>
        <p:spPr>
          <a:xfrm>
            <a:off x="4069358" y="3480733"/>
            <a:ext cx="2161441" cy="647700"/>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defRPr/>
            </a:pPr>
            <a:endParaRPr lang="en-GB" sz="1200" b="0">
              <a:solidFill>
                <a:srgbClr val="003030"/>
              </a:solidFill>
              <a:latin typeface="+mn-lt"/>
            </a:endParaRPr>
          </a:p>
        </p:txBody>
      </p:sp>
      <p:cxnSp>
        <p:nvCxnSpPr>
          <p:cNvPr id="130" name="Straight Connector 129">
            <a:extLst>
              <a:ext uri="{FF2B5EF4-FFF2-40B4-BE49-F238E27FC236}">
                <a16:creationId xmlns:a16="http://schemas.microsoft.com/office/drawing/2014/main" id="{AA1F6B88-4C9F-7847-5AC1-AF893236F031}"/>
              </a:ext>
            </a:extLst>
          </p:cNvPr>
          <p:cNvCxnSpPr>
            <a:cxnSpLocks/>
          </p:cNvCxnSpPr>
          <p:nvPr/>
        </p:nvCxnSpPr>
        <p:spPr>
          <a:xfrm>
            <a:off x="6657634" y="1985884"/>
            <a:ext cx="0" cy="4068000"/>
          </a:xfrm>
          <a:prstGeom prst="line">
            <a:avLst/>
          </a:prstGeom>
          <a:noFill/>
          <a:ln w="19050" cap="flat" cmpd="sng" algn="ctr">
            <a:solidFill>
              <a:srgbClr val="FFFFFF"/>
            </a:solidFill>
            <a:prstDash val="solid"/>
          </a:ln>
          <a:effectLst>
            <a:outerShdw blurRad="25400" dist="25400" dir="2700000" algn="tl" rotWithShape="0">
              <a:prstClr val="black">
                <a:alpha val="5000"/>
              </a:prstClr>
            </a:outerShdw>
          </a:effectLst>
        </p:spPr>
      </p:cxnSp>
      <p:cxnSp>
        <p:nvCxnSpPr>
          <p:cNvPr id="131" name="Straight Connector 130">
            <a:extLst>
              <a:ext uri="{FF2B5EF4-FFF2-40B4-BE49-F238E27FC236}">
                <a16:creationId xmlns:a16="http://schemas.microsoft.com/office/drawing/2014/main" id="{4CCC2142-566A-0662-4EA1-82C05DC25A90}"/>
              </a:ext>
            </a:extLst>
          </p:cNvPr>
          <p:cNvCxnSpPr>
            <a:cxnSpLocks/>
          </p:cNvCxnSpPr>
          <p:nvPr/>
        </p:nvCxnSpPr>
        <p:spPr>
          <a:xfrm>
            <a:off x="9149462" y="1985884"/>
            <a:ext cx="0" cy="4068000"/>
          </a:xfrm>
          <a:prstGeom prst="line">
            <a:avLst/>
          </a:prstGeom>
          <a:noFill/>
          <a:ln w="19050" cap="flat" cmpd="sng" algn="ctr">
            <a:solidFill>
              <a:srgbClr val="FFFFFF"/>
            </a:solidFill>
            <a:prstDash val="solid"/>
          </a:ln>
          <a:effectLst>
            <a:outerShdw blurRad="25400" dist="25400" dir="2700000" algn="tl" rotWithShape="0">
              <a:prstClr val="black">
                <a:alpha val="5000"/>
              </a:prstClr>
            </a:outerShdw>
          </a:effectLst>
        </p:spPr>
      </p:cxnSp>
      <p:sp>
        <p:nvSpPr>
          <p:cNvPr id="132" name="Title 1">
            <a:extLst>
              <a:ext uri="{FF2B5EF4-FFF2-40B4-BE49-F238E27FC236}">
                <a16:creationId xmlns:a16="http://schemas.microsoft.com/office/drawing/2014/main" id="{2BCAA0A4-7AEA-3597-B41C-931467F5EEFD}"/>
              </a:ext>
            </a:extLst>
          </p:cNvPr>
          <p:cNvSpPr txBox="1">
            <a:spLocks/>
          </p:cNvSpPr>
          <p:nvPr/>
        </p:nvSpPr>
        <p:spPr>
          <a:xfrm>
            <a:off x="6637034" y="1921648"/>
            <a:ext cx="2488631" cy="647700"/>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1200"/>
              </a:spcAft>
              <a:defRPr/>
            </a:pPr>
            <a:r>
              <a:rPr lang="en-GB" sz="1100" b="0">
                <a:solidFill>
                  <a:srgbClr val="003030"/>
                </a:solidFill>
                <a:latin typeface="+mn-lt"/>
              </a:rPr>
              <a:t>TD SYNNEX services help our partners expand their technical capabilities, stay competitive and deliver the industry-leading, support customers need.</a:t>
            </a:r>
          </a:p>
          <a:p>
            <a:pPr>
              <a:lnSpc>
                <a:spcPct val="100000"/>
              </a:lnSpc>
              <a:spcAft>
                <a:spcPts val="1200"/>
              </a:spcAft>
              <a:defRPr/>
            </a:pPr>
            <a:r>
              <a:rPr lang="en-GB" sz="1100" b="0">
                <a:solidFill>
                  <a:srgbClr val="003030"/>
                </a:solidFill>
                <a:latin typeface="+mn-lt"/>
              </a:rPr>
              <a:t>Our deep bench of experts can help you complete it with scale and flexibility. </a:t>
            </a:r>
          </a:p>
          <a:p>
            <a:pPr>
              <a:lnSpc>
                <a:spcPct val="100000"/>
              </a:lnSpc>
              <a:spcAft>
                <a:spcPts val="1200"/>
              </a:spcAft>
              <a:defRPr/>
            </a:pPr>
            <a:r>
              <a:rPr lang="en-US" sz="1100" b="0">
                <a:solidFill>
                  <a:srgbClr val="003030"/>
                </a:solidFill>
                <a:latin typeface="+mn-lt"/>
              </a:rPr>
              <a:t>All without upfront investment.​</a:t>
            </a:r>
          </a:p>
          <a:p>
            <a:pPr>
              <a:lnSpc>
                <a:spcPct val="100000"/>
              </a:lnSpc>
              <a:spcAft>
                <a:spcPts val="1200"/>
              </a:spcAft>
              <a:defRPr/>
            </a:pPr>
            <a:r>
              <a:rPr lang="en-US" sz="1100">
                <a:solidFill>
                  <a:srgbClr val="003030"/>
                </a:solidFill>
                <a:latin typeface="+mn-lt"/>
              </a:rPr>
              <a:t>Few of our Main Services are:​</a:t>
            </a:r>
          </a:p>
          <a:p>
            <a:pPr marL="171450" indent="-171450">
              <a:lnSpc>
                <a:spcPct val="100000"/>
              </a:lnSpc>
              <a:spcBef>
                <a:spcPts val="0"/>
              </a:spcBef>
              <a:spcAft>
                <a:spcPts val="300"/>
              </a:spcAft>
              <a:buFont typeface="Arial" panose="020B0604020202020204" pitchFamily="34" charset="0"/>
              <a:buChar char="•"/>
              <a:defRPr/>
            </a:pPr>
            <a:r>
              <a:rPr lang="en-US" sz="1000" b="0">
                <a:solidFill>
                  <a:srgbClr val="003030"/>
                </a:solidFill>
                <a:latin typeface="+mn-lt"/>
              </a:rPr>
              <a:t>Tenant Migration </a:t>
            </a:r>
          </a:p>
          <a:p>
            <a:pPr marL="171450" indent="-171450">
              <a:lnSpc>
                <a:spcPct val="100000"/>
              </a:lnSpc>
              <a:spcBef>
                <a:spcPts val="0"/>
              </a:spcBef>
              <a:spcAft>
                <a:spcPts val="300"/>
              </a:spcAft>
              <a:buFont typeface="Arial" panose="020B0604020202020204" pitchFamily="34" charset="0"/>
              <a:buChar char="•"/>
              <a:defRPr/>
            </a:pPr>
            <a:r>
              <a:rPr lang="en-US" sz="1000" b="0">
                <a:solidFill>
                  <a:srgbClr val="003030"/>
                </a:solidFill>
                <a:latin typeface="+mn-lt"/>
              </a:rPr>
              <a:t>Workload Migration (Lift &amp; Shift)</a:t>
            </a:r>
          </a:p>
          <a:p>
            <a:pPr marL="171450" indent="-171450">
              <a:lnSpc>
                <a:spcPct val="100000"/>
              </a:lnSpc>
              <a:spcBef>
                <a:spcPts val="0"/>
              </a:spcBef>
              <a:spcAft>
                <a:spcPts val="300"/>
              </a:spcAft>
              <a:buFont typeface="Arial" panose="020B0604020202020204" pitchFamily="34" charset="0"/>
              <a:buChar char="•"/>
              <a:defRPr/>
            </a:pPr>
            <a:r>
              <a:rPr lang="en-GB" sz="1000" b="0">
                <a:solidFill>
                  <a:srgbClr val="003030"/>
                </a:solidFill>
                <a:latin typeface="+mn-lt"/>
              </a:rPr>
              <a:t>Workload Modernisation (PaaS)</a:t>
            </a:r>
          </a:p>
          <a:p>
            <a:pPr marL="171450" indent="-171450">
              <a:lnSpc>
                <a:spcPct val="100000"/>
              </a:lnSpc>
              <a:spcBef>
                <a:spcPts val="0"/>
              </a:spcBef>
              <a:spcAft>
                <a:spcPts val="300"/>
              </a:spcAft>
              <a:buFont typeface="Arial" panose="020B0604020202020204" pitchFamily="34" charset="0"/>
              <a:buChar char="•"/>
              <a:defRPr/>
            </a:pPr>
            <a:r>
              <a:rPr lang="en-GB" sz="1000" b="0">
                <a:solidFill>
                  <a:srgbClr val="003030"/>
                </a:solidFill>
                <a:latin typeface="+mn-lt"/>
              </a:rPr>
              <a:t>Back-up-as-a-Service</a:t>
            </a:r>
          </a:p>
          <a:p>
            <a:pPr marL="171450" indent="-171450">
              <a:lnSpc>
                <a:spcPct val="100000"/>
              </a:lnSpc>
              <a:spcBef>
                <a:spcPts val="0"/>
              </a:spcBef>
              <a:spcAft>
                <a:spcPts val="300"/>
              </a:spcAft>
              <a:buFont typeface="Arial" panose="020B0604020202020204" pitchFamily="34" charset="0"/>
              <a:buChar char="•"/>
              <a:defRPr/>
            </a:pPr>
            <a:r>
              <a:rPr lang="en-GB" sz="1000" b="0">
                <a:solidFill>
                  <a:srgbClr val="003030"/>
                </a:solidFill>
                <a:latin typeface="+mn-lt"/>
              </a:rPr>
              <a:t>Disaster-Recovery-as-a-Service</a:t>
            </a:r>
          </a:p>
          <a:p>
            <a:pPr marL="171450" indent="-171450">
              <a:lnSpc>
                <a:spcPct val="100000"/>
              </a:lnSpc>
              <a:spcBef>
                <a:spcPts val="0"/>
              </a:spcBef>
              <a:spcAft>
                <a:spcPts val="300"/>
              </a:spcAft>
              <a:buFont typeface="Arial" panose="020B0604020202020204" pitchFamily="34" charset="0"/>
              <a:buChar char="•"/>
              <a:defRPr/>
            </a:pPr>
            <a:r>
              <a:rPr lang="en-GB" sz="1000" b="0" err="1">
                <a:solidFill>
                  <a:srgbClr val="003030"/>
                </a:solidFill>
                <a:latin typeface="+mn-lt"/>
              </a:rPr>
              <a:t>Bz</a:t>
            </a:r>
            <a:r>
              <a:rPr lang="en-GB" sz="1000" b="0">
                <a:solidFill>
                  <a:srgbClr val="003030"/>
                </a:solidFill>
                <a:latin typeface="+mn-lt"/>
              </a:rPr>
              <a:t> Apps Development &amp; Support</a:t>
            </a:r>
          </a:p>
          <a:p>
            <a:pPr marL="171450" indent="-171450">
              <a:lnSpc>
                <a:spcPct val="100000"/>
              </a:lnSpc>
              <a:spcBef>
                <a:spcPts val="0"/>
              </a:spcBef>
              <a:spcAft>
                <a:spcPts val="300"/>
              </a:spcAft>
              <a:buFont typeface="Arial" panose="020B0604020202020204" pitchFamily="34" charset="0"/>
              <a:buChar char="•"/>
              <a:defRPr/>
            </a:pPr>
            <a:r>
              <a:rPr lang="en-GB" sz="1000" b="0">
                <a:solidFill>
                  <a:srgbClr val="003030"/>
                </a:solidFill>
                <a:latin typeface="+mn-lt"/>
              </a:rPr>
              <a:t>SOC-as-a-Service</a:t>
            </a:r>
          </a:p>
          <a:p>
            <a:pPr marL="171450" indent="-171450">
              <a:lnSpc>
                <a:spcPct val="100000"/>
              </a:lnSpc>
              <a:spcBef>
                <a:spcPts val="0"/>
              </a:spcBef>
              <a:spcAft>
                <a:spcPts val="300"/>
              </a:spcAft>
              <a:buFont typeface="Arial" panose="020B0604020202020204" pitchFamily="34" charset="0"/>
              <a:buChar char="•"/>
              <a:defRPr/>
            </a:pPr>
            <a:r>
              <a:rPr lang="en-GB" sz="1000" b="0">
                <a:solidFill>
                  <a:srgbClr val="003030"/>
                </a:solidFill>
                <a:latin typeface="+mn-lt"/>
              </a:rPr>
              <a:t> Identity Management-as-a-Service</a:t>
            </a:r>
          </a:p>
          <a:p>
            <a:pPr marL="171450" indent="-171450">
              <a:lnSpc>
                <a:spcPct val="100000"/>
              </a:lnSpc>
              <a:spcBef>
                <a:spcPts val="0"/>
              </a:spcBef>
              <a:spcAft>
                <a:spcPts val="300"/>
              </a:spcAft>
              <a:buFont typeface="Arial" panose="020B0604020202020204" pitchFamily="34" charset="0"/>
              <a:buChar char="•"/>
              <a:defRPr/>
            </a:pPr>
            <a:r>
              <a:rPr lang="en-GB" sz="1000" b="0">
                <a:solidFill>
                  <a:srgbClr val="003030"/>
                </a:solidFill>
                <a:latin typeface="+mn-lt"/>
              </a:rPr>
              <a:t>And much more</a:t>
            </a:r>
          </a:p>
          <a:p>
            <a:pPr>
              <a:lnSpc>
                <a:spcPct val="100000"/>
              </a:lnSpc>
              <a:spcAft>
                <a:spcPts val="1200"/>
              </a:spcAft>
              <a:defRPr/>
            </a:pPr>
            <a:endParaRPr lang="en-GB" sz="1100">
              <a:solidFill>
                <a:srgbClr val="003030"/>
              </a:solidFill>
              <a:latin typeface="+mn-lt"/>
              <a:cs typeface="Arial"/>
            </a:endParaRPr>
          </a:p>
        </p:txBody>
      </p:sp>
      <p:sp>
        <p:nvSpPr>
          <p:cNvPr id="133" name="Title 1">
            <a:extLst>
              <a:ext uri="{FF2B5EF4-FFF2-40B4-BE49-F238E27FC236}">
                <a16:creationId xmlns:a16="http://schemas.microsoft.com/office/drawing/2014/main" id="{66FDBD26-3E51-2130-1A8B-FC0A1447ABEE}"/>
              </a:ext>
            </a:extLst>
          </p:cNvPr>
          <p:cNvSpPr txBox="1">
            <a:spLocks/>
          </p:cNvSpPr>
          <p:nvPr/>
        </p:nvSpPr>
        <p:spPr>
          <a:xfrm>
            <a:off x="4587547" y="3028911"/>
            <a:ext cx="1711129" cy="647700"/>
          </a:xfrm>
          <a:prstGeom prst="rect">
            <a:avLst/>
          </a:prstGeom>
        </p:spPr>
        <p:txBody>
          <a:bodyPr vert="horz" lIns="9000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1200"/>
              </a:spcAft>
              <a:defRPr/>
            </a:pPr>
            <a:r>
              <a:rPr lang="en-GB" sz="1100" b="0">
                <a:solidFill>
                  <a:srgbClr val="003030"/>
                </a:solidFill>
                <a:latin typeface="+mn-lt"/>
              </a:rPr>
              <a:t>Design &amp; consultancy</a:t>
            </a:r>
          </a:p>
        </p:txBody>
      </p:sp>
      <p:sp>
        <p:nvSpPr>
          <p:cNvPr id="134" name="Title 1">
            <a:extLst>
              <a:ext uri="{FF2B5EF4-FFF2-40B4-BE49-F238E27FC236}">
                <a16:creationId xmlns:a16="http://schemas.microsoft.com/office/drawing/2014/main" id="{6335B45B-B05E-5E18-D789-63C23757A8DE}"/>
              </a:ext>
            </a:extLst>
          </p:cNvPr>
          <p:cNvSpPr txBox="1">
            <a:spLocks/>
          </p:cNvSpPr>
          <p:nvPr/>
        </p:nvSpPr>
        <p:spPr>
          <a:xfrm>
            <a:off x="4587547" y="3811345"/>
            <a:ext cx="2037359" cy="485766"/>
          </a:xfrm>
          <a:prstGeom prst="rect">
            <a:avLst/>
          </a:prstGeom>
        </p:spPr>
        <p:txBody>
          <a:bodyPr vert="horz" lIns="9000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1200"/>
              </a:spcAft>
              <a:defRPr/>
            </a:pPr>
            <a:r>
              <a:rPr lang="en-GB" sz="1100" b="0">
                <a:solidFill>
                  <a:srgbClr val="003030"/>
                </a:solidFill>
                <a:latin typeface="+mn-lt"/>
              </a:rPr>
              <a:t>Assessment services</a:t>
            </a:r>
          </a:p>
        </p:txBody>
      </p:sp>
      <p:sp>
        <p:nvSpPr>
          <p:cNvPr id="135" name="Title 1">
            <a:extLst>
              <a:ext uri="{FF2B5EF4-FFF2-40B4-BE49-F238E27FC236}">
                <a16:creationId xmlns:a16="http://schemas.microsoft.com/office/drawing/2014/main" id="{B41EE09E-A451-9C81-863B-33704A622B9F}"/>
              </a:ext>
            </a:extLst>
          </p:cNvPr>
          <p:cNvSpPr txBox="1">
            <a:spLocks/>
          </p:cNvSpPr>
          <p:nvPr/>
        </p:nvSpPr>
        <p:spPr>
          <a:xfrm>
            <a:off x="4587547" y="4504768"/>
            <a:ext cx="2070087" cy="485766"/>
          </a:xfrm>
          <a:prstGeom prst="rect">
            <a:avLst/>
          </a:prstGeom>
        </p:spPr>
        <p:txBody>
          <a:bodyPr vert="horz" lIns="9000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300"/>
              </a:spcAft>
              <a:defRPr/>
            </a:pPr>
            <a:r>
              <a:rPr lang="en-GB" sz="1100" b="0">
                <a:solidFill>
                  <a:srgbClr val="003030"/>
                </a:solidFill>
                <a:latin typeface="+mn-lt"/>
              </a:rPr>
              <a:t>Installation/ Deployment support</a:t>
            </a:r>
          </a:p>
          <a:p>
            <a:pPr>
              <a:lnSpc>
                <a:spcPct val="100000"/>
              </a:lnSpc>
              <a:spcAft>
                <a:spcPts val="300"/>
              </a:spcAft>
              <a:defRPr/>
            </a:pPr>
            <a:r>
              <a:rPr lang="en-GB" sz="900" b="0">
                <a:solidFill>
                  <a:srgbClr val="003030"/>
                </a:solidFill>
                <a:latin typeface="+mn-lt"/>
              </a:rPr>
              <a:t>(Field/Remote capabilities) </a:t>
            </a:r>
          </a:p>
        </p:txBody>
      </p:sp>
      <p:grpSp>
        <p:nvGrpSpPr>
          <p:cNvPr id="136" name="Group 53">
            <a:extLst>
              <a:ext uri="{FF2B5EF4-FFF2-40B4-BE49-F238E27FC236}">
                <a16:creationId xmlns:a16="http://schemas.microsoft.com/office/drawing/2014/main" id="{8B05B0FE-FB73-41FA-68F2-73359CEE559D}"/>
              </a:ext>
            </a:extLst>
          </p:cNvPr>
          <p:cNvGrpSpPr/>
          <p:nvPr/>
        </p:nvGrpSpPr>
        <p:grpSpPr>
          <a:xfrm>
            <a:off x="3897191" y="3049329"/>
            <a:ext cx="619756" cy="619754"/>
            <a:chOff x="4935030" y="1155657"/>
            <a:chExt cx="1119116" cy="1119112"/>
          </a:xfrm>
        </p:grpSpPr>
        <p:sp>
          <p:nvSpPr>
            <p:cNvPr id="137" name="Oval 136">
              <a:extLst>
                <a:ext uri="{FF2B5EF4-FFF2-40B4-BE49-F238E27FC236}">
                  <a16:creationId xmlns:a16="http://schemas.microsoft.com/office/drawing/2014/main" id="{1533E601-65BB-165E-5509-4130F7ECD430}"/>
                </a:ext>
              </a:extLst>
            </p:cNvPr>
            <p:cNvSpPr/>
            <p:nvPr/>
          </p:nvSpPr>
          <p:spPr>
            <a:xfrm>
              <a:off x="4935030"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ea typeface="+mn-ea"/>
                <a:cs typeface="+mn-cs"/>
                <a:sym typeface="Arial"/>
              </a:endParaRPr>
            </a:p>
          </p:txBody>
        </p:sp>
        <p:sp>
          <p:nvSpPr>
            <p:cNvPr id="138" name="Rectangle: Rounded Corners 164">
              <a:extLst>
                <a:ext uri="{FF2B5EF4-FFF2-40B4-BE49-F238E27FC236}">
                  <a16:creationId xmlns:a16="http://schemas.microsoft.com/office/drawing/2014/main" id="{264EA099-B6BE-B584-7617-67CB93B4DEC3}"/>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39" name="Rectangle: Rounded Corners 165">
              <a:extLst>
                <a:ext uri="{FF2B5EF4-FFF2-40B4-BE49-F238E27FC236}">
                  <a16:creationId xmlns:a16="http://schemas.microsoft.com/office/drawing/2014/main" id="{2CBF5E91-39CD-755B-4B11-79DD583D7302}"/>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pic>
        <p:nvPicPr>
          <p:cNvPr id="140" name="Graphic 139">
            <a:extLst>
              <a:ext uri="{FF2B5EF4-FFF2-40B4-BE49-F238E27FC236}">
                <a16:creationId xmlns:a16="http://schemas.microsoft.com/office/drawing/2014/main" id="{FE03EE79-5C67-602E-C3FD-6045A69B9FF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074916" y="3243431"/>
            <a:ext cx="252172" cy="252170"/>
          </a:xfrm>
          <a:prstGeom prst="rect">
            <a:avLst/>
          </a:prstGeom>
        </p:spPr>
      </p:pic>
      <p:grpSp>
        <p:nvGrpSpPr>
          <p:cNvPr id="141" name="Group 53">
            <a:extLst>
              <a:ext uri="{FF2B5EF4-FFF2-40B4-BE49-F238E27FC236}">
                <a16:creationId xmlns:a16="http://schemas.microsoft.com/office/drawing/2014/main" id="{D1D1BAA0-7DCD-908F-CB13-E4B9F21C5761}"/>
              </a:ext>
            </a:extLst>
          </p:cNvPr>
          <p:cNvGrpSpPr/>
          <p:nvPr/>
        </p:nvGrpSpPr>
        <p:grpSpPr>
          <a:xfrm>
            <a:off x="3897191" y="3743439"/>
            <a:ext cx="619756" cy="619754"/>
            <a:chOff x="4935030" y="1155657"/>
            <a:chExt cx="1119116" cy="1119112"/>
          </a:xfrm>
        </p:grpSpPr>
        <p:sp>
          <p:nvSpPr>
            <p:cNvPr id="142" name="Oval 141">
              <a:extLst>
                <a:ext uri="{FF2B5EF4-FFF2-40B4-BE49-F238E27FC236}">
                  <a16:creationId xmlns:a16="http://schemas.microsoft.com/office/drawing/2014/main" id="{6B4F0E37-44A8-80D2-4D64-2BD60677D8E1}"/>
                </a:ext>
              </a:extLst>
            </p:cNvPr>
            <p:cNvSpPr/>
            <p:nvPr/>
          </p:nvSpPr>
          <p:spPr>
            <a:xfrm>
              <a:off x="4935030"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ea typeface="+mn-ea"/>
                <a:cs typeface="+mn-cs"/>
                <a:sym typeface="Arial"/>
              </a:endParaRPr>
            </a:p>
          </p:txBody>
        </p:sp>
        <p:sp>
          <p:nvSpPr>
            <p:cNvPr id="143" name="Rectangle: Rounded Corners 164">
              <a:extLst>
                <a:ext uri="{FF2B5EF4-FFF2-40B4-BE49-F238E27FC236}">
                  <a16:creationId xmlns:a16="http://schemas.microsoft.com/office/drawing/2014/main" id="{4635FDFC-5482-A333-44D7-AD83A4C02551}"/>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44" name="Rectangle: Rounded Corners 165">
              <a:extLst>
                <a:ext uri="{FF2B5EF4-FFF2-40B4-BE49-F238E27FC236}">
                  <a16:creationId xmlns:a16="http://schemas.microsoft.com/office/drawing/2014/main" id="{1BB66AF5-A322-2046-2938-561E9126B88B}"/>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pic>
        <p:nvPicPr>
          <p:cNvPr id="145" name="Graphic 144">
            <a:extLst>
              <a:ext uri="{FF2B5EF4-FFF2-40B4-BE49-F238E27FC236}">
                <a16:creationId xmlns:a16="http://schemas.microsoft.com/office/drawing/2014/main" id="{FC304D19-86C3-3891-898E-E3C67EF0E07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094123" y="3938367"/>
            <a:ext cx="250518" cy="250518"/>
          </a:xfrm>
          <a:prstGeom prst="rect">
            <a:avLst/>
          </a:prstGeom>
        </p:spPr>
      </p:pic>
      <p:grpSp>
        <p:nvGrpSpPr>
          <p:cNvPr id="146" name="Group 53">
            <a:extLst>
              <a:ext uri="{FF2B5EF4-FFF2-40B4-BE49-F238E27FC236}">
                <a16:creationId xmlns:a16="http://schemas.microsoft.com/office/drawing/2014/main" id="{497927B0-A0F5-3447-F825-49FA92C78740}"/>
              </a:ext>
            </a:extLst>
          </p:cNvPr>
          <p:cNvGrpSpPr/>
          <p:nvPr/>
        </p:nvGrpSpPr>
        <p:grpSpPr>
          <a:xfrm>
            <a:off x="3897191" y="4437549"/>
            <a:ext cx="619756" cy="619754"/>
            <a:chOff x="4935030" y="1155657"/>
            <a:chExt cx="1119116" cy="1119112"/>
          </a:xfrm>
        </p:grpSpPr>
        <p:sp>
          <p:nvSpPr>
            <p:cNvPr id="147" name="Oval 146">
              <a:extLst>
                <a:ext uri="{FF2B5EF4-FFF2-40B4-BE49-F238E27FC236}">
                  <a16:creationId xmlns:a16="http://schemas.microsoft.com/office/drawing/2014/main" id="{4C5F05B6-7E5D-A86B-BAA5-44B7FDCD030D}"/>
                </a:ext>
              </a:extLst>
            </p:cNvPr>
            <p:cNvSpPr/>
            <p:nvPr/>
          </p:nvSpPr>
          <p:spPr>
            <a:xfrm>
              <a:off x="4935030"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ea typeface="+mn-ea"/>
                <a:cs typeface="+mn-cs"/>
                <a:sym typeface="Arial"/>
              </a:endParaRPr>
            </a:p>
          </p:txBody>
        </p:sp>
        <p:sp>
          <p:nvSpPr>
            <p:cNvPr id="148" name="Rectangle: Rounded Corners 164">
              <a:extLst>
                <a:ext uri="{FF2B5EF4-FFF2-40B4-BE49-F238E27FC236}">
                  <a16:creationId xmlns:a16="http://schemas.microsoft.com/office/drawing/2014/main" id="{A6267234-A24B-59C5-2F21-FEC6C00E5E6C}"/>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49" name="Rectangle: Rounded Corners 165">
              <a:extLst>
                <a:ext uri="{FF2B5EF4-FFF2-40B4-BE49-F238E27FC236}">
                  <a16:creationId xmlns:a16="http://schemas.microsoft.com/office/drawing/2014/main" id="{98E05B17-BEF2-67DC-D8FC-4A77628330CB}"/>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pic>
        <p:nvPicPr>
          <p:cNvPr id="150" name="Graphic 149">
            <a:extLst>
              <a:ext uri="{FF2B5EF4-FFF2-40B4-BE49-F238E27FC236}">
                <a16:creationId xmlns:a16="http://schemas.microsoft.com/office/drawing/2014/main" id="{A6C26565-C3F2-49CE-2E75-D1254E7041D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066160" y="4619728"/>
            <a:ext cx="281818" cy="255396"/>
          </a:xfrm>
          <a:prstGeom prst="rect">
            <a:avLst/>
          </a:prstGeom>
        </p:spPr>
      </p:pic>
      <p:sp>
        <p:nvSpPr>
          <p:cNvPr id="151" name="Title 1">
            <a:extLst>
              <a:ext uri="{FF2B5EF4-FFF2-40B4-BE49-F238E27FC236}">
                <a16:creationId xmlns:a16="http://schemas.microsoft.com/office/drawing/2014/main" id="{269B43D1-5AC3-8221-08A9-B3BA0D1B840F}"/>
              </a:ext>
            </a:extLst>
          </p:cNvPr>
          <p:cNvSpPr txBox="1">
            <a:spLocks/>
          </p:cNvSpPr>
          <p:nvPr/>
        </p:nvSpPr>
        <p:spPr>
          <a:xfrm>
            <a:off x="9199700" y="1921648"/>
            <a:ext cx="2210693" cy="647700"/>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1200"/>
              </a:spcAft>
              <a:defRPr/>
            </a:pPr>
            <a:r>
              <a:rPr lang="en-GB" sz="1100" b="0">
                <a:solidFill>
                  <a:srgbClr val="003030"/>
                </a:solidFill>
                <a:latin typeface="+mn-lt"/>
              </a:rPr>
              <a:t>Expand your reach and expertise, without breaking</a:t>
            </a:r>
            <a:br>
              <a:rPr lang="en-GB" sz="1100" b="0">
                <a:solidFill>
                  <a:srgbClr val="003030"/>
                </a:solidFill>
                <a:latin typeface="+mn-lt"/>
              </a:rPr>
            </a:br>
            <a:r>
              <a:rPr lang="en-GB" sz="1100" b="0">
                <a:solidFill>
                  <a:srgbClr val="003030"/>
                </a:solidFill>
                <a:latin typeface="+mn-lt"/>
              </a:rPr>
              <a:t>the bank</a:t>
            </a:r>
          </a:p>
          <a:p>
            <a:pPr>
              <a:lnSpc>
                <a:spcPct val="100000"/>
              </a:lnSpc>
              <a:spcAft>
                <a:spcPts val="1200"/>
              </a:spcAft>
              <a:defRPr/>
            </a:pPr>
            <a:r>
              <a:rPr lang="en-GB" sz="1100" b="0">
                <a:solidFill>
                  <a:srgbClr val="003030"/>
                </a:solidFill>
                <a:latin typeface="+mn-lt"/>
              </a:rPr>
              <a:t>Effective way to manage peaks and troughs in demand</a:t>
            </a:r>
          </a:p>
          <a:p>
            <a:pPr>
              <a:lnSpc>
                <a:spcPct val="100000"/>
              </a:lnSpc>
              <a:spcAft>
                <a:spcPts val="1200"/>
              </a:spcAft>
              <a:defRPr/>
            </a:pPr>
            <a:r>
              <a:rPr lang="en-GB" sz="1100" b="0">
                <a:solidFill>
                  <a:srgbClr val="003030"/>
                </a:solidFill>
                <a:latin typeface="+mn-lt"/>
              </a:rPr>
              <a:t>Flexible and scalable options to meet your changing demands</a:t>
            </a:r>
          </a:p>
          <a:p>
            <a:pPr>
              <a:lnSpc>
                <a:spcPct val="100000"/>
              </a:lnSpc>
              <a:spcAft>
                <a:spcPts val="1200"/>
              </a:spcAft>
              <a:defRPr/>
            </a:pPr>
            <a:r>
              <a:rPr lang="en-GB" sz="1100" b="0">
                <a:solidFill>
                  <a:srgbClr val="003030"/>
                </a:solidFill>
                <a:latin typeface="+mn-lt"/>
              </a:rPr>
              <a:t>Reduce risks, costs and overhead, and still deliver</a:t>
            </a:r>
            <a:br>
              <a:rPr lang="en-GB" sz="1100" b="0">
                <a:solidFill>
                  <a:srgbClr val="003030"/>
                </a:solidFill>
                <a:latin typeface="+mn-lt"/>
              </a:rPr>
            </a:br>
            <a:r>
              <a:rPr lang="en-GB" sz="1100" b="0">
                <a:solidFill>
                  <a:srgbClr val="003030"/>
                </a:solidFill>
                <a:latin typeface="+mn-lt"/>
              </a:rPr>
              <a:t>high-quality results</a:t>
            </a:r>
          </a:p>
        </p:txBody>
      </p:sp>
      <p:grpSp>
        <p:nvGrpSpPr>
          <p:cNvPr id="152" name="Group 151">
            <a:extLst>
              <a:ext uri="{FF2B5EF4-FFF2-40B4-BE49-F238E27FC236}">
                <a16:creationId xmlns:a16="http://schemas.microsoft.com/office/drawing/2014/main" id="{0A150F25-4FA5-9DAD-B0CC-DD3325BD71AF}"/>
              </a:ext>
            </a:extLst>
          </p:cNvPr>
          <p:cNvGrpSpPr/>
          <p:nvPr/>
        </p:nvGrpSpPr>
        <p:grpSpPr>
          <a:xfrm>
            <a:off x="9296999" y="2540774"/>
            <a:ext cx="526500" cy="982280"/>
            <a:chOff x="9296999" y="2540773"/>
            <a:chExt cx="526500" cy="1126780"/>
          </a:xfrm>
        </p:grpSpPr>
        <p:cxnSp>
          <p:nvCxnSpPr>
            <p:cNvPr id="153" name="Straight Connector 152">
              <a:extLst>
                <a:ext uri="{FF2B5EF4-FFF2-40B4-BE49-F238E27FC236}">
                  <a16:creationId xmlns:a16="http://schemas.microsoft.com/office/drawing/2014/main" id="{69124397-A18F-63E0-80AD-5954CD63A033}"/>
                </a:ext>
              </a:extLst>
            </p:cNvPr>
            <p:cNvCxnSpPr/>
            <p:nvPr/>
          </p:nvCxnSpPr>
          <p:spPr>
            <a:xfrm>
              <a:off x="9296999" y="2540773"/>
              <a:ext cx="526500" cy="0"/>
            </a:xfrm>
            <a:prstGeom prst="line">
              <a:avLst/>
            </a:prstGeom>
            <a:noFill/>
            <a:ln w="9525" cap="flat" cmpd="sng" algn="ctr">
              <a:solidFill>
                <a:srgbClr val="57CBC4"/>
              </a:solidFill>
              <a:prstDash val="solid"/>
            </a:ln>
            <a:effectLst/>
          </p:spPr>
        </p:cxnSp>
        <p:cxnSp>
          <p:nvCxnSpPr>
            <p:cNvPr id="154" name="Straight Connector 153">
              <a:extLst>
                <a:ext uri="{FF2B5EF4-FFF2-40B4-BE49-F238E27FC236}">
                  <a16:creationId xmlns:a16="http://schemas.microsoft.com/office/drawing/2014/main" id="{33F06C57-0E72-967D-E64C-3FA16DD9827B}"/>
                </a:ext>
              </a:extLst>
            </p:cNvPr>
            <p:cNvCxnSpPr/>
            <p:nvPr/>
          </p:nvCxnSpPr>
          <p:spPr>
            <a:xfrm>
              <a:off x="9296999" y="3106605"/>
              <a:ext cx="526500" cy="0"/>
            </a:xfrm>
            <a:prstGeom prst="line">
              <a:avLst/>
            </a:prstGeom>
            <a:noFill/>
            <a:ln w="9525" cap="flat" cmpd="sng" algn="ctr">
              <a:solidFill>
                <a:srgbClr val="57CBC4"/>
              </a:solidFill>
              <a:prstDash val="solid"/>
            </a:ln>
            <a:effectLst/>
          </p:spPr>
        </p:cxnSp>
        <p:cxnSp>
          <p:nvCxnSpPr>
            <p:cNvPr id="155" name="Straight Connector 154">
              <a:extLst>
                <a:ext uri="{FF2B5EF4-FFF2-40B4-BE49-F238E27FC236}">
                  <a16:creationId xmlns:a16="http://schemas.microsoft.com/office/drawing/2014/main" id="{3446AEDF-D5EA-3952-688B-512390B8923D}"/>
                </a:ext>
              </a:extLst>
            </p:cNvPr>
            <p:cNvCxnSpPr/>
            <p:nvPr/>
          </p:nvCxnSpPr>
          <p:spPr>
            <a:xfrm>
              <a:off x="9296999" y="3667553"/>
              <a:ext cx="526500" cy="0"/>
            </a:xfrm>
            <a:prstGeom prst="line">
              <a:avLst/>
            </a:prstGeom>
            <a:noFill/>
            <a:ln w="9525" cap="flat" cmpd="sng" algn="ctr">
              <a:solidFill>
                <a:srgbClr val="57CBC4"/>
              </a:solidFill>
              <a:prstDash val="solid"/>
            </a:ln>
            <a:effectLst/>
          </p:spPr>
        </p:cxnSp>
      </p:grpSp>
      <p:sp>
        <p:nvSpPr>
          <p:cNvPr id="156" name="Title 1">
            <a:extLst>
              <a:ext uri="{FF2B5EF4-FFF2-40B4-BE49-F238E27FC236}">
                <a16:creationId xmlns:a16="http://schemas.microsoft.com/office/drawing/2014/main" id="{70F19971-63AA-6702-61BD-977D06255A20}"/>
              </a:ext>
            </a:extLst>
          </p:cNvPr>
          <p:cNvSpPr txBox="1">
            <a:spLocks/>
          </p:cNvSpPr>
          <p:nvPr/>
        </p:nvSpPr>
        <p:spPr>
          <a:xfrm>
            <a:off x="4587548" y="5205238"/>
            <a:ext cx="1823016" cy="485766"/>
          </a:xfrm>
          <a:prstGeom prst="rect">
            <a:avLst/>
          </a:prstGeom>
        </p:spPr>
        <p:txBody>
          <a:bodyPr vert="horz" lIns="9000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300"/>
              </a:spcAft>
              <a:defRPr/>
            </a:pPr>
            <a:r>
              <a:rPr lang="en-GB" sz="1100" b="0">
                <a:solidFill>
                  <a:srgbClr val="003030"/>
                </a:solidFill>
                <a:latin typeface="+mn-lt"/>
              </a:rPr>
              <a:t>Flexible engagement models</a:t>
            </a:r>
          </a:p>
          <a:p>
            <a:pPr>
              <a:lnSpc>
                <a:spcPct val="100000"/>
              </a:lnSpc>
              <a:spcAft>
                <a:spcPts val="300"/>
              </a:spcAft>
              <a:defRPr/>
            </a:pPr>
            <a:r>
              <a:rPr lang="en-GB" sz="900" b="0">
                <a:solidFill>
                  <a:srgbClr val="003030"/>
                </a:solidFill>
                <a:latin typeface="+mn-lt"/>
              </a:rPr>
              <a:t>(On demand, Outcome-based, Packaged service)</a:t>
            </a:r>
          </a:p>
        </p:txBody>
      </p:sp>
      <p:grpSp>
        <p:nvGrpSpPr>
          <p:cNvPr id="157" name="Group 53">
            <a:extLst>
              <a:ext uri="{FF2B5EF4-FFF2-40B4-BE49-F238E27FC236}">
                <a16:creationId xmlns:a16="http://schemas.microsoft.com/office/drawing/2014/main" id="{61F2B21A-CD8E-F558-30E5-AD33D4AC57E4}"/>
              </a:ext>
            </a:extLst>
          </p:cNvPr>
          <p:cNvGrpSpPr/>
          <p:nvPr/>
        </p:nvGrpSpPr>
        <p:grpSpPr>
          <a:xfrm>
            <a:off x="3897191" y="5131659"/>
            <a:ext cx="619756" cy="619754"/>
            <a:chOff x="4935030" y="1155657"/>
            <a:chExt cx="1119116" cy="1119112"/>
          </a:xfrm>
        </p:grpSpPr>
        <p:sp>
          <p:nvSpPr>
            <p:cNvPr id="158" name="Oval 157">
              <a:extLst>
                <a:ext uri="{FF2B5EF4-FFF2-40B4-BE49-F238E27FC236}">
                  <a16:creationId xmlns:a16="http://schemas.microsoft.com/office/drawing/2014/main" id="{1079F94F-134F-2177-3777-9C4022F8291A}"/>
                </a:ext>
              </a:extLst>
            </p:cNvPr>
            <p:cNvSpPr/>
            <p:nvPr/>
          </p:nvSpPr>
          <p:spPr>
            <a:xfrm>
              <a:off x="4935030"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ea typeface="+mn-ea"/>
                <a:cs typeface="+mn-cs"/>
                <a:sym typeface="Arial"/>
              </a:endParaRPr>
            </a:p>
          </p:txBody>
        </p:sp>
        <p:sp>
          <p:nvSpPr>
            <p:cNvPr id="159" name="Rectangle: Rounded Corners 164">
              <a:extLst>
                <a:ext uri="{FF2B5EF4-FFF2-40B4-BE49-F238E27FC236}">
                  <a16:creationId xmlns:a16="http://schemas.microsoft.com/office/drawing/2014/main" id="{60DF44B9-64BE-A8E3-4334-519F8FB0A333}"/>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60" name="Rectangle: Rounded Corners 165">
              <a:extLst>
                <a:ext uri="{FF2B5EF4-FFF2-40B4-BE49-F238E27FC236}">
                  <a16:creationId xmlns:a16="http://schemas.microsoft.com/office/drawing/2014/main" id="{7135A0A5-E7C6-F3C4-17D0-0C619838E87D}"/>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pic>
        <p:nvPicPr>
          <p:cNvPr id="161" name="Graphic 160">
            <a:extLst>
              <a:ext uri="{FF2B5EF4-FFF2-40B4-BE49-F238E27FC236}">
                <a16:creationId xmlns:a16="http://schemas.microsoft.com/office/drawing/2014/main" id="{43539062-E5B8-DACD-D715-04B99F1508F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077271" y="5328115"/>
            <a:ext cx="247461" cy="247461"/>
          </a:xfrm>
          <a:prstGeom prst="rect">
            <a:avLst/>
          </a:prstGeom>
        </p:spPr>
      </p:pic>
      <p:sp>
        <p:nvSpPr>
          <p:cNvPr id="162" name="Title 1">
            <a:extLst>
              <a:ext uri="{FF2B5EF4-FFF2-40B4-BE49-F238E27FC236}">
                <a16:creationId xmlns:a16="http://schemas.microsoft.com/office/drawing/2014/main" id="{0D1A6412-CE56-1AD6-5256-843A9AD9B0FD}"/>
              </a:ext>
            </a:extLst>
          </p:cNvPr>
          <p:cNvSpPr txBox="1">
            <a:spLocks/>
          </p:cNvSpPr>
          <p:nvPr/>
        </p:nvSpPr>
        <p:spPr>
          <a:xfrm>
            <a:off x="3857380" y="1921648"/>
            <a:ext cx="2584766" cy="495057"/>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pPr>
            <a:r>
              <a:rPr lang="en-GB" sz="1100" b="0">
                <a:solidFill>
                  <a:srgbClr val="072B31"/>
                </a:solidFill>
                <a:latin typeface="+mn-lt"/>
              </a:rPr>
              <a:t>Augment your staff and win more business with </a:t>
            </a:r>
            <a:r>
              <a:rPr lang="en-GB" sz="1100">
                <a:solidFill>
                  <a:srgbClr val="072B31"/>
                </a:solidFill>
                <a:latin typeface="+mn-lt"/>
              </a:rPr>
              <a:t>white-</a:t>
            </a:r>
            <a:r>
              <a:rPr lang="en-GB" sz="1100" err="1">
                <a:solidFill>
                  <a:srgbClr val="072B31"/>
                </a:solidFill>
                <a:latin typeface="+mn-lt"/>
              </a:rPr>
              <a:t>labeled</a:t>
            </a:r>
            <a:r>
              <a:rPr lang="en-GB" sz="1100">
                <a:solidFill>
                  <a:srgbClr val="072B31"/>
                </a:solidFill>
                <a:latin typeface="+mn-lt"/>
              </a:rPr>
              <a:t> services </a:t>
            </a:r>
            <a:r>
              <a:rPr lang="en-GB" sz="1100" b="0">
                <a:solidFill>
                  <a:srgbClr val="072B31"/>
                </a:solidFill>
                <a:latin typeface="+mn-lt"/>
              </a:rPr>
              <a:t>that cover a wide range of verticals, technologies, vendors and tailored to Microsoft CSP partners.</a:t>
            </a:r>
          </a:p>
        </p:txBody>
      </p:sp>
      <p:grpSp>
        <p:nvGrpSpPr>
          <p:cNvPr id="185" name="Group 184">
            <a:extLst>
              <a:ext uri="{FF2B5EF4-FFF2-40B4-BE49-F238E27FC236}">
                <a16:creationId xmlns:a16="http://schemas.microsoft.com/office/drawing/2014/main" id="{D1FE44C8-76C7-ADA3-0E1C-4D8A1CD6D461}"/>
              </a:ext>
            </a:extLst>
          </p:cNvPr>
          <p:cNvGrpSpPr/>
          <p:nvPr/>
        </p:nvGrpSpPr>
        <p:grpSpPr>
          <a:xfrm>
            <a:off x="9864502" y="3718771"/>
            <a:ext cx="2121378" cy="1921039"/>
            <a:chOff x="4201551" y="3832748"/>
            <a:chExt cx="2121378" cy="1804158"/>
          </a:xfrm>
        </p:grpSpPr>
        <p:sp>
          <p:nvSpPr>
            <p:cNvPr id="186" name="TextBox 185">
              <a:extLst>
                <a:ext uri="{FF2B5EF4-FFF2-40B4-BE49-F238E27FC236}">
                  <a16:creationId xmlns:a16="http://schemas.microsoft.com/office/drawing/2014/main" id="{22CB2536-7804-EE98-0A19-00802C2E1A94}"/>
                </a:ext>
              </a:extLst>
            </p:cNvPr>
            <p:cNvSpPr txBox="1"/>
            <p:nvPr/>
          </p:nvSpPr>
          <p:spPr>
            <a:xfrm>
              <a:off x="4201551" y="3832748"/>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solidFill>
                    <a:srgbClr val="FFFFFF">
                      <a:lumMod val="95000"/>
                    </a:srgbClr>
                  </a:solidFill>
                  <a:effectLst>
                    <a:innerShdw blurRad="63500" dist="25400" dir="13500000">
                      <a:prstClr val="black">
                        <a:alpha val="5000"/>
                      </a:prstClr>
                    </a:innerShdw>
                  </a:effectLst>
                </a:rPr>
                <a:t>3</a:t>
              </a:r>
              <a:endParaRPr lang="en-US" sz="19900" kern="0">
                <a:solidFill>
                  <a:srgbClr val="FFFFFF">
                    <a:lumMod val="95000"/>
                  </a:srgbClr>
                </a:solidFill>
                <a:effectLst>
                  <a:innerShdw blurRad="63500" dist="25400" dir="13500000">
                    <a:prstClr val="black">
                      <a:alpha val="5000"/>
                    </a:prstClr>
                  </a:innerShdw>
                </a:effectLst>
              </a:endParaRPr>
            </a:p>
          </p:txBody>
        </p:sp>
        <p:sp>
          <p:nvSpPr>
            <p:cNvPr id="187" name="TextBox 186">
              <a:extLst>
                <a:ext uri="{FF2B5EF4-FFF2-40B4-BE49-F238E27FC236}">
                  <a16:creationId xmlns:a16="http://schemas.microsoft.com/office/drawing/2014/main" id="{01E0943A-40C5-D736-E505-961E7E92B06A}"/>
                </a:ext>
              </a:extLst>
            </p:cNvPr>
            <p:cNvSpPr txBox="1"/>
            <p:nvPr/>
          </p:nvSpPr>
          <p:spPr>
            <a:xfrm>
              <a:off x="4201551" y="3832748"/>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gradFill>
                    <a:gsLst>
                      <a:gs pos="0">
                        <a:srgbClr val="FFFFFF"/>
                      </a:gs>
                      <a:gs pos="65000">
                        <a:srgbClr val="D9D8D6">
                          <a:alpha val="0"/>
                        </a:srgbClr>
                      </a:gs>
                    </a:gsLst>
                    <a:lin ang="16200000" scaled="1"/>
                  </a:gradFill>
                </a:rPr>
                <a:t>3</a:t>
              </a:r>
              <a:endParaRPr lang="en-US" sz="19900" kern="0">
                <a:gradFill>
                  <a:gsLst>
                    <a:gs pos="0">
                      <a:srgbClr val="FFFFFF"/>
                    </a:gs>
                    <a:gs pos="65000">
                      <a:srgbClr val="D9D8D6">
                        <a:alpha val="0"/>
                      </a:srgbClr>
                    </a:gs>
                  </a:gsLst>
                  <a:lin ang="16200000" scaled="1"/>
                </a:gradFill>
              </a:endParaRPr>
            </a:p>
          </p:txBody>
        </p:sp>
      </p:grpSp>
      <p:pic>
        <p:nvPicPr>
          <p:cNvPr id="188" name="Picture 187" descr="A person holding a computer&#10;&#10;Description automatically generated with medium confidence">
            <a:extLst>
              <a:ext uri="{FF2B5EF4-FFF2-40B4-BE49-F238E27FC236}">
                <a16:creationId xmlns:a16="http://schemas.microsoft.com/office/drawing/2014/main" id="{17DDD271-6564-3AD0-0B72-3E428510CFBD}"/>
              </a:ext>
            </a:extLst>
          </p:cNvPr>
          <p:cNvPicPr>
            <a:picLocks noChangeAspect="1"/>
          </p:cNvPicPr>
          <p:nvPr/>
        </p:nvPicPr>
        <p:blipFill rotWithShape="1">
          <a:blip r:embed="rId6">
            <a:extLst>
              <a:ext uri="{28A0092B-C50C-407E-A947-70E740481C1C}">
                <a14:useLocalDpi xmlns:a14="http://schemas.microsoft.com/office/drawing/2010/main" val="0"/>
              </a:ext>
            </a:extLst>
          </a:blip>
          <a:srcRect l="15844" b="11642"/>
          <a:stretch/>
        </p:blipFill>
        <p:spPr>
          <a:xfrm>
            <a:off x="-7899" y="2516229"/>
            <a:ext cx="2734873" cy="4341771"/>
          </a:xfrm>
          <a:prstGeom prst="rect">
            <a:avLst/>
          </a:prstGeom>
        </p:spPr>
      </p:pic>
    </p:spTree>
    <p:extLst>
      <p:ext uri="{BB962C8B-B14F-4D97-AF65-F5344CB8AC3E}">
        <p14:creationId xmlns:p14="http://schemas.microsoft.com/office/powerpoint/2010/main" val="1621383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Rectangle 86">
            <a:extLst>
              <a:ext uri="{FF2B5EF4-FFF2-40B4-BE49-F238E27FC236}">
                <a16:creationId xmlns:a16="http://schemas.microsoft.com/office/drawing/2014/main" id="{B5B2FB8B-D63A-CF0B-883F-53E84AAB4C0C}"/>
              </a:ext>
            </a:extLst>
          </p:cNvPr>
          <p:cNvSpPr/>
          <p:nvPr/>
        </p:nvSpPr>
        <p:spPr>
          <a:xfrm>
            <a:off x="4295775" y="-1"/>
            <a:ext cx="7896225" cy="6858000"/>
          </a:xfrm>
          <a:prstGeom prst="rect">
            <a:avLst/>
          </a:prstGeom>
          <a:solidFill>
            <a:srgbClr val="FFFFFF"/>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Arial" panose="020B0604020202020204" pitchFamily="34" charset="0"/>
            </a:endParaRPr>
          </a:p>
        </p:txBody>
      </p:sp>
      <p:pic>
        <p:nvPicPr>
          <p:cNvPr id="7" name="Picture 6">
            <a:extLst>
              <a:ext uri="{FF2B5EF4-FFF2-40B4-BE49-F238E27FC236}">
                <a16:creationId xmlns:a16="http://schemas.microsoft.com/office/drawing/2014/main" id="{ADF26981-B00A-F699-94CF-D787A526F3EB}"/>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flipH="1">
            <a:off x="-1539095" y="2038174"/>
            <a:ext cx="5486422" cy="4804205"/>
          </a:xfrm>
          <a:prstGeom prst="rect">
            <a:avLst/>
          </a:prstGeom>
        </p:spPr>
      </p:pic>
      <p:sp>
        <p:nvSpPr>
          <p:cNvPr id="9" name="Title 1">
            <a:extLst>
              <a:ext uri="{FF2B5EF4-FFF2-40B4-BE49-F238E27FC236}">
                <a16:creationId xmlns:a16="http://schemas.microsoft.com/office/drawing/2014/main" id="{C79DEDF8-3A1F-638B-B7D9-9C56A59AF403}"/>
              </a:ext>
            </a:extLst>
          </p:cNvPr>
          <p:cNvSpPr txBox="1">
            <a:spLocks/>
          </p:cNvSpPr>
          <p:nvPr/>
        </p:nvSpPr>
        <p:spPr>
          <a:xfrm>
            <a:off x="344129" y="757921"/>
            <a:ext cx="3087538" cy="1212850"/>
          </a:xfrm>
          <a:prstGeom prst="rect">
            <a:avLst/>
          </a:prstGeom>
        </p:spPr>
        <p:txBody>
          <a:bodyPr vert="horz" lIns="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gn="ctr">
              <a:lnSpc>
                <a:spcPct val="100000"/>
              </a:lnSpc>
              <a:defRPr/>
            </a:pPr>
            <a:r>
              <a:rPr lang="en-US" sz="2800">
                <a:solidFill>
                  <a:srgbClr val="FFFFFF"/>
                </a:solidFill>
                <a:latin typeface="+mn-lt"/>
              </a:rPr>
              <a:t>Financial Solutions with</a:t>
            </a:r>
          </a:p>
          <a:p>
            <a:pPr algn="ctr">
              <a:lnSpc>
                <a:spcPct val="100000"/>
              </a:lnSpc>
              <a:defRPr/>
            </a:pPr>
            <a:r>
              <a:rPr lang="en-US" sz="2800">
                <a:solidFill>
                  <a:srgbClr val="FFFFFF"/>
                </a:solidFill>
                <a:latin typeface="+mn-lt"/>
              </a:rPr>
              <a:t>TD SYNNEX Capital</a:t>
            </a:r>
            <a:endParaRPr lang="en-US" sz="2800">
              <a:solidFill>
                <a:srgbClr val="CCD814"/>
              </a:solidFill>
              <a:latin typeface="+mn-lt"/>
            </a:endParaRPr>
          </a:p>
        </p:txBody>
      </p:sp>
      <p:sp>
        <p:nvSpPr>
          <p:cNvPr id="10" name="Rectangle: Top Corners Rounded 9">
            <a:extLst>
              <a:ext uri="{FF2B5EF4-FFF2-40B4-BE49-F238E27FC236}">
                <a16:creationId xmlns:a16="http://schemas.microsoft.com/office/drawing/2014/main" id="{A6F6A150-6118-F0AD-EC79-62C483F700ED}"/>
              </a:ext>
            </a:extLst>
          </p:cNvPr>
          <p:cNvSpPr/>
          <p:nvPr/>
        </p:nvSpPr>
        <p:spPr>
          <a:xfrm>
            <a:off x="3645582" y="674897"/>
            <a:ext cx="7974917" cy="1002575"/>
          </a:xfrm>
          <a:prstGeom prst="round2SameRect">
            <a:avLst>
              <a:gd name="adj1" fmla="val 6398"/>
              <a:gd name="adj2" fmla="val 0"/>
            </a:avLst>
          </a:prstGeom>
          <a:solidFill>
            <a:srgbClr val="FFFFFF"/>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1" name="Free-form: Shape 15">
            <a:extLst>
              <a:ext uri="{FF2B5EF4-FFF2-40B4-BE49-F238E27FC236}">
                <a16:creationId xmlns:a16="http://schemas.microsoft.com/office/drawing/2014/main" id="{5F2A7DE5-528F-DDD6-7BE2-AE545F3935C4}"/>
              </a:ext>
            </a:extLst>
          </p:cNvPr>
          <p:cNvSpPr/>
          <p:nvPr/>
        </p:nvSpPr>
        <p:spPr>
          <a:xfrm>
            <a:off x="3645582" y="674897"/>
            <a:ext cx="7974917" cy="213754"/>
          </a:xfrm>
          <a:custGeom>
            <a:avLst/>
            <a:gdLst>
              <a:gd name="connsiteX0" fmla="*/ 64145 w 7974917"/>
              <a:gd name="connsiteY0" fmla="*/ 0 h 213754"/>
              <a:gd name="connsiteX1" fmla="*/ 7910772 w 7974917"/>
              <a:gd name="connsiteY1" fmla="*/ 0 h 213754"/>
              <a:gd name="connsiteX2" fmla="*/ 7974917 w 7974917"/>
              <a:gd name="connsiteY2" fmla="*/ 64145 h 213754"/>
              <a:gd name="connsiteX3" fmla="*/ 7974917 w 7974917"/>
              <a:gd name="connsiteY3" fmla="*/ 213754 h 213754"/>
              <a:gd name="connsiteX4" fmla="*/ 0 w 7974917"/>
              <a:gd name="connsiteY4" fmla="*/ 213754 h 213754"/>
              <a:gd name="connsiteX5" fmla="*/ 0 w 7974917"/>
              <a:gd name="connsiteY5" fmla="*/ 64145 h 213754"/>
              <a:gd name="connsiteX6" fmla="*/ 64145 w 7974917"/>
              <a:gd name="connsiteY6" fmla="*/ 0 h 21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74917" h="213754">
                <a:moveTo>
                  <a:pt x="64145" y="0"/>
                </a:moveTo>
                <a:lnTo>
                  <a:pt x="7910772" y="0"/>
                </a:lnTo>
                <a:cubicBezTo>
                  <a:pt x="7946198" y="0"/>
                  <a:pt x="7974917" y="28719"/>
                  <a:pt x="7974917" y="64145"/>
                </a:cubicBezTo>
                <a:lnTo>
                  <a:pt x="7974917" y="213754"/>
                </a:lnTo>
                <a:lnTo>
                  <a:pt x="0" y="213754"/>
                </a:lnTo>
                <a:lnTo>
                  <a:pt x="0" y="64145"/>
                </a:lnTo>
                <a:cubicBezTo>
                  <a:pt x="0" y="28719"/>
                  <a:pt x="28719" y="0"/>
                  <a:pt x="64145" y="0"/>
                </a:cubicBezTo>
                <a:close/>
              </a:path>
            </a:pathLst>
          </a:custGeom>
          <a:solidFill>
            <a:srgbClr val="FFFFFF">
              <a:lumMod val="95000"/>
            </a:srgbClr>
          </a:solidFill>
          <a:ln w="15875"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2" name="Rectangle: Top Corners Rounded 11">
            <a:extLst>
              <a:ext uri="{FF2B5EF4-FFF2-40B4-BE49-F238E27FC236}">
                <a16:creationId xmlns:a16="http://schemas.microsoft.com/office/drawing/2014/main" id="{518D7972-ABD1-732B-50BC-3446E0835A68}"/>
              </a:ext>
            </a:extLst>
          </p:cNvPr>
          <p:cNvSpPr/>
          <p:nvPr/>
        </p:nvSpPr>
        <p:spPr>
          <a:xfrm>
            <a:off x="3786254" y="994019"/>
            <a:ext cx="2989689" cy="679713"/>
          </a:xfrm>
          <a:prstGeom prst="round2SameRect">
            <a:avLst>
              <a:gd name="adj1" fmla="val 9994"/>
              <a:gd name="adj2" fmla="val 0"/>
            </a:avLst>
          </a:prstGeom>
          <a:solidFill>
            <a:srgbClr val="1F728A"/>
          </a:solidFill>
          <a:ln w="15875" cap="flat" cmpd="sng" algn="ctr">
            <a:noFill/>
            <a:prstDash val="solid"/>
          </a:ln>
          <a:effectLst>
            <a:innerShdw blurRad="127000" dist="50800" dir="5400000">
              <a:prstClr val="black">
                <a:alpha val="2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3" name="TextBox 12">
            <a:extLst>
              <a:ext uri="{FF2B5EF4-FFF2-40B4-BE49-F238E27FC236}">
                <a16:creationId xmlns:a16="http://schemas.microsoft.com/office/drawing/2014/main" id="{AC3FD366-522D-5AD7-271D-F0B012B004A9}"/>
              </a:ext>
            </a:extLst>
          </p:cNvPr>
          <p:cNvSpPr txBox="1"/>
          <p:nvPr/>
        </p:nvSpPr>
        <p:spPr>
          <a:xfrm>
            <a:off x="3857380" y="1149209"/>
            <a:ext cx="2040451" cy="369332"/>
          </a:xfrm>
          <a:prstGeom prst="rect">
            <a:avLst/>
          </a:prstGeom>
          <a:noFill/>
          <a:effectLst>
            <a:outerShdw blurRad="38100" dist="25400" dir="2700000" algn="tl" rotWithShape="0">
              <a:prstClr val="black">
                <a:alpha val="10000"/>
              </a:prstClr>
            </a:outerShdw>
          </a:effectLst>
        </p:spPr>
        <p:txBody>
          <a:bodyPr wrap="square" rtlCol="0">
            <a:spAutoFit/>
          </a:bodyPr>
          <a:lstStyle/>
          <a:p>
            <a:pPr>
              <a:defRPr/>
            </a:pPr>
            <a:r>
              <a:rPr lang="en-US" b="1">
                <a:solidFill>
                  <a:srgbClr val="FFFFFF"/>
                </a:solidFill>
              </a:rPr>
              <a:t>What </a:t>
            </a:r>
            <a:r>
              <a:rPr lang="en-US">
                <a:solidFill>
                  <a:srgbClr val="FFFFFF"/>
                </a:solidFill>
              </a:rPr>
              <a:t>we offer</a:t>
            </a:r>
          </a:p>
        </p:txBody>
      </p:sp>
      <p:sp>
        <p:nvSpPr>
          <p:cNvPr id="14" name="Rectangle: Top Corners Rounded 13">
            <a:extLst>
              <a:ext uri="{FF2B5EF4-FFF2-40B4-BE49-F238E27FC236}">
                <a16:creationId xmlns:a16="http://schemas.microsoft.com/office/drawing/2014/main" id="{33762CD2-8BF2-9B0E-B18B-96EC92B4EBE8}"/>
              </a:ext>
            </a:extLst>
          </p:cNvPr>
          <p:cNvSpPr/>
          <p:nvPr/>
        </p:nvSpPr>
        <p:spPr>
          <a:xfrm>
            <a:off x="6826566" y="994019"/>
            <a:ext cx="2287492" cy="679713"/>
          </a:xfrm>
          <a:prstGeom prst="round2SameRect">
            <a:avLst>
              <a:gd name="adj1" fmla="val 9994"/>
              <a:gd name="adj2" fmla="val 0"/>
            </a:avLst>
          </a:prstGeom>
          <a:solidFill>
            <a:srgbClr val="1F728A"/>
          </a:solidFill>
          <a:ln w="15875" cap="flat" cmpd="sng" algn="ctr">
            <a:noFill/>
            <a:prstDash val="solid"/>
          </a:ln>
          <a:effectLst>
            <a:innerShdw blurRad="127000" dist="50800" dir="5400000">
              <a:prstClr val="black">
                <a:alpha val="2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5" name="Rectangle: Top Corners Rounded 14">
            <a:extLst>
              <a:ext uri="{FF2B5EF4-FFF2-40B4-BE49-F238E27FC236}">
                <a16:creationId xmlns:a16="http://schemas.microsoft.com/office/drawing/2014/main" id="{8A3FDF12-733E-8039-83A6-D52D0F14EA82}"/>
              </a:ext>
            </a:extLst>
          </p:cNvPr>
          <p:cNvSpPr/>
          <p:nvPr/>
        </p:nvSpPr>
        <p:spPr>
          <a:xfrm>
            <a:off x="9164682" y="994019"/>
            <a:ext cx="2337508" cy="679713"/>
          </a:xfrm>
          <a:prstGeom prst="round2SameRect">
            <a:avLst>
              <a:gd name="adj1" fmla="val 9994"/>
              <a:gd name="adj2" fmla="val 0"/>
            </a:avLst>
          </a:prstGeom>
          <a:solidFill>
            <a:srgbClr val="1F728A"/>
          </a:solidFill>
          <a:ln w="15875" cap="flat" cmpd="sng" algn="ctr">
            <a:noFill/>
            <a:prstDash val="solid"/>
          </a:ln>
          <a:effectLst>
            <a:innerShdw blurRad="127000" dist="50800" dir="5400000">
              <a:prstClr val="black">
                <a:alpha val="2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6" name="TextBox 15">
            <a:extLst>
              <a:ext uri="{FF2B5EF4-FFF2-40B4-BE49-F238E27FC236}">
                <a16:creationId xmlns:a16="http://schemas.microsoft.com/office/drawing/2014/main" id="{39620A2F-25F5-CBA5-09E0-066DEB7778AE}"/>
              </a:ext>
            </a:extLst>
          </p:cNvPr>
          <p:cNvSpPr txBox="1"/>
          <p:nvPr/>
        </p:nvSpPr>
        <p:spPr>
          <a:xfrm>
            <a:off x="6849190" y="1149209"/>
            <a:ext cx="2040451" cy="369332"/>
          </a:xfrm>
          <a:prstGeom prst="rect">
            <a:avLst/>
          </a:prstGeom>
          <a:noFill/>
          <a:effectLst>
            <a:outerShdw blurRad="38100" dist="25400" dir="2700000" algn="tl" rotWithShape="0">
              <a:prstClr val="black">
                <a:alpha val="10000"/>
              </a:prstClr>
            </a:outerShdw>
          </a:effectLst>
        </p:spPr>
        <p:txBody>
          <a:bodyPr wrap="square" rtlCol="0">
            <a:spAutoFit/>
          </a:bodyPr>
          <a:lstStyle/>
          <a:p>
            <a:pPr>
              <a:defRPr/>
            </a:pPr>
            <a:r>
              <a:rPr lang="en-US" b="1">
                <a:solidFill>
                  <a:srgbClr val="FFFFFF"/>
                </a:solidFill>
              </a:rPr>
              <a:t>How </a:t>
            </a:r>
            <a:r>
              <a:rPr lang="en-US">
                <a:solidFill>
                  <a:srgbClr val="FFFFFF"/>
                </a:solidFill>
              </a:rPr>
              <a:t>it works</a:t>
            </a:r>
          </a:p>
        </p:txBody>
      </p:sp>
      <p:sp>
        <p:nvSpPr>
          <p:cNvPr id="17" name="TextBox 16">
            <a:extLst>
              <a:ext uri="{FF2B5EF4-FFF2-40B4-BE49-F238E27FC236}">
                <a16:creationId xmlns:a16="http://schemas.microsoft.com/office/drawing/2014/main" id="{1EDEA677-9157-AF60-0B8F-AD42B2FFB4C1}"/>
              </a:ext>
            </a:extLst>
          </p:cNvPr>
          <p:cNvSpPr txBox="1"/>
          <p:nvPr/>
        </p:nvSpPr>
        <p:spPr>
          <a:xfrm>
            <a:off x="9196524" y="1149209"/>
            <a:ext cx="2040451" cy="369332"/>
          </a:xfrm>
          <a:prstGeom prst="rect">
            <a:avLst/>
          </a:prstGeom>
          <a:noFill/>
          <a:effectLst>
            <a:outerShdw blurRad="38100" dist="25400" dir="2700000" algn="tl" rotWithShape="0">
              <a:prstClr val="black">
                <a:alpha val="10000"/>
              </a:prstClr>
            </a:outerShdw>
          </a:effectLst>
        </p:spPr>
        <p:txBody>
          <a:bodyPr wrap="square" rtlCol="0">
            <a:spAutoFit/>
          </a:bodyPr>
          <a:lstStyle/>
          <a:p>
            <a:pPr>
              <a:defRPr/>
            </a:pPr>
            <a:r>
              <a:rPr lang="en-US" b="1">
                <a:solidFill>
                  <a:srgbClr val="FFFFFF"/>
                </a:solidFill>
              </a:rPr>
              <a:t>Why </a:t>
            </a:r>
            <a:r>
              <a:rPr lang="en-US">
                <a:solidFill>
                  <a:srgbClr val="FFFFFF"/>
                </a:solidFill>
              </a:rPr>
              <a:t>it delivers</a:t>
            </a:r>
          </a:p>
        </p:txBody>
      </p:sp>
      <p:sp>
        <p:nvSpPr>
          <p:cNvPr id="18" name="Rectangle 17">
            <a:extLst>
              <a:ext uri="{FF2B5EF4-FFF2-40B4-BE49-F238E27FC236}">
                <a16:creationId xmlns:a16="http://schemas.microsoft.com/office/drawing/2014/main" id="{BE1EFF98-181A-D6B6-9B61-0249AF5906B2}"/>
              </a:ext>
            </a:extLst>
          </p:cNvPr>
          <p:cNvSpPr/>
          <p:nvPr/>
        </p:nvSpPr>
        <p:spPr>
          <a:xfrm>
            <a:off x="6775944" y="2236772"/>
            <a:ext cx="2373350" cy="3844680"/>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9" name="Rectangle 18">
            <a:extLst>
              <a:ext uri="{FF2B5EF4-FFF2-40B4-BE49-F238E27FC236}">
                <a16:creationId xmlns:a16="http://schemas.microsoft.com/office/drawing/2014/main" id="{B2715F42-DCA7-9E13-3610-11F3A6E575B3}"/>
              </a:ext>
            </a:extLst>
          </p:cNvPr>
          <p:cNvSpPr/>
          <p:nvPr/>
        </p:nvSpPr>
        <p:spPr>
          <a:xfrm>
            <a:off x="3645582" y="1677472"/>
            <a:ext cx="7974917" cy="4723328"/>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20" name="Rectangle 19">
            <a:extLst>
              <a:ext uri="{FF2B5EF4-FFF2-40B4-BE49-F238E27FC236}">
                <a16:creationId xmlns:a16="http://schemas.microsoft.com/office/drawing/2014/main" id="{E0E91750-628A-946F-A079-CB7F926ADF12}"/>
              </a:ext>
            </a:extLst>
          </p:cNvPr>
          <p:cNvSpPr/>
          <p:nvPr/>
        </p:nvSpPr>
        <p:spPr>
          <a:xfrm>
            <a:off x="9243975" y="2236772"/>
            <a:ext cx="2373350" cy="3844680"/>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nvGrpSpPr>
          <p:cNvPr id="21" name="Group 20">
            <a:extLst>
              <a:ext uri="{FF2B5EF4-FFF2-40B4-BE49-F238E27FC236}">
                <a16:creationId xmlns:a16="http://schemas.microsoft.com/office/drawing/2014/main" id="{8A6AD460-AE91-C13B-7AD6-AE70235DB655}"/>
              </a:ext>
            </a:extLst>
          </p:cNvPr>
          <p:cNvGrpSpPr/>
          <p:nvPr/>
        </p:nvGrpSpPr>
        <p:grpSpPr>
          <a:xfrm>
            <a:off x="3786255" y="1760496"/>
            <a:ext cx="7715934" cy="4518777"/>
            <a:chOff x="6642054" y="3789472"/>
            <a:chExt cx="2488271" cy="4005087"/>
          </a:xfrm>
        </p:grpSpPr>
        <p:sp>
          <p:nvSpPr>
            <p:cNvPr id="22" name="Rectangle: Rounded Corners 21">
              <a:extLst>
                <a:ext uri="{FF2B5EF4-FFF2-40B4-BE49-F238E27FC236}">
                  <a16:creationId xmlns:a16="http://schemas.microsoft.com/office/drawing/2014/main" id="{35EA32BF-FCDB-BC07-D6AB-DC4E5E588481}"/>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ea typeface="+mn-ea"/>
                <a:cs typeface="+mn-cs"/>
              </a:endParaRPr>
            </a:p>
          </p:txBody>
        </p:sp>
        <p:sp>
          <p:nvSpPr>
            <p:cNvPr id="23" name="Rectangle: Rounded Corners 22">
              <a:extLst>
                <a:ext uri="{FF2B5EF4-FFF2-40B4-BE49-F238E27FC236}">
                  <a16:creationId xmlns:a16="http://schemas.microsoft.com/office/drawing/2014/main" id="{A06DF9D8-F96B-F776-E953-A7C20015215F}"/>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ea typeface="+mn-ea"/>
                <a:cs typeface="+mn-cs"/>
              </a:endParaRPr>
            </a:p>
          </p:txBody>
        </p:sp>
      </p:grpSp>
      <p:grpSp>
        <p:nvGrpSpPr>
          <p:cNvPr id="24" name="Group 23">
            <a:extLst>
              <a:ext uri="{FF2B5EF4-FFF2-40B4-BE49-F238E27FC236}">
                <a16:creationId xmlns:a16="http://schemas.microsoft.com/office/drawing/2014/main" id="{9DFBAFF3-F8BC-39C6-90EF-EC18C07BB4E0}"/>
              </a:ext>
            </a:extLst>
          </p:cNvPr>
          <p:cNvGrpSpPr/>
          <p:nvPr/>
        </p:nvGrpSpPr>
        <p:grpSpPr>
          <a:xfrm>
            <a:off x="7531478" y="3758111"/>
            <a:ext cx="2121378" cy="1921039"/>
            <a:chOff x="4201551" y="3869694"/>
            <a:chExt cx="2121378" cy="1804158"/>
          </a:xfrm>
        </p:grpSpPr>
        <p:sp>
          <p:nvSpPr>
            <p:cNvPr id="25" name="TextBox 24">
              <a:extLst>
                <a:ext uri="{FF2B5EF4-FFF2-40B4-BE49-F238E27FC236}">
                  <a16:creationId xmlns:a16="http://schemas.microsoft.com/office/drawing/2014/main" id="{E9329F8A-5F4C-31A2-C784-7F36D70801A2}"/>
                </a:ext>
              </a:extLst>
            </p:cNvPr>
            <p:cNvSpPr txBox="1"/>
            <p:nvPr/>
          </p:nvSpPr>
          <p:spPr>
            <a:xfrm>
              <a:off x="4201551" y="3869694"/>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solidFill>
                    <a:srgbClr val="FFFFFF">
                      <a:lumMod val="95000"/>
                    </a:srgbClr>
                  </a:solidFill>
                  <a:effectLst>
                    <a:innerShdw blurRad="63500" dist="25400" dir="13500000">
                      <a:prstClr val="black">
                        <a:alpha val="5000"/>
                      </a:prstClr>
                    </a:innerShdw>
                  </a:effectLst>
                </a:rPr>
                <a:t>2</a:t>
              </a:r>
              <a:endParaRPr lang="en-US" sz="19900" kern="0">
                <a:solidFill>
                  <a:srgbClr val="FFFFFF">
                    <a:lumMod val="95000"/>
                  </a:srgbClr>
                </a:solidFill>
                <a:effectLst>
                  <a:innerShdw blurRad="63500" dist="25400" dir="13500000">
                    <a:prstClr val="black">
                      <a:alpha val="5000"/>
                    </a:prstClr>
                  </a:innerShdw>
                </a:effectLst>
              </a:endParaRPr>
            </a:p>
          </p:txBody>
        </p:sp>
        <p:sp>
          <p:nvSpPr>
            <p:cNvPr id="26" name="TextBox 25">
              <a:extLst>
                <a:ext uri="{FF2B5EF4-FFF2-40B4-BE49-F238E27FC236}">
                  <a16:creationId xmlns:a16="http://schemas.microsoft.com/office/drawing/2014/main" id="{8000D3A7-28FD-2527-DD3B-F1C6E0D35E1A}"/>
                </a:ext>
              </a:extLst>
            </p:cNvPr>
            <p:cNvSpPr txBox="1"/>
            <p:nvPr/>
          </p:nvSpPr>
          <p:spPr>
            <a:xfrm>
              <a:off x="4201551" y="3869694"/>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gradFill>
                    <a:gsLst>
                      <a:gs pos="0">
                        <a:srgbClr val="FFFFFF"/>
                      </a:gs>
                      <a:gs pos="65000">
                        <a:srgbClr val="D9D8D6">
                          <a:alpha val="0"/>
                        </a:srgbClr>
                      </a:gs>
                    </a:gsLst>
                    <a:lin ang="16200000" scaled="1"/>
                  </a:gradFill>
                </a:rPr>
                <a:t>2</a:t>
              </a:r>
              <a:endParaRPr lang="en-US" sz="19900" kern="0">
                <a:gradFill>
                  <a:gsLst>
                    <a:gs pos="0">
                      <a:srgbClr val="FFFFFF"/>
                    </a:gs>
                    <a:gs pos="65000">
                      <a:srgbClr val="D9D8D6">
                        <a:alpha val="0"/>
                      </a:srgbClr>
                    </a:gs>
                  </a:gsLst>
                  <a:lin ang="16200000" scaled="1"/>
                </a:gradFill>
              </a:endParaRPr>
            </a:p>
          </p:txBody>
        </p:sp>
      </p:grpSp>
      <p:grpSp>
        <p:nvGrpSpPr>
          <p:cNvPr id="27" name="Group 26">
            <a:extLst>
              <a:ext uri="{FF2B5EF4-FFF2-40B4-BE49-F238E27FC236}">
                <a16:creationId xmlns:a16="http://schemas.microsoft.com/office/drawing/2014/main" id="{8EB3382C-FC45-4ACB-BE2A-C78487043AA1}"/>
              </a:ext>
            </a:extLst>
          </p:cNvPr>
          <p:cNvGrpSpPr/>
          <p:nvPr/>
        </p:nvGrpSpPr>
        <p:grpSpPr>
          <a:xfrm>
            <a:off x="5464284" y="3601970"/>
            <a:ext cx="2181544" cy="2102015"/>
            <a:chOff x="6837783" y="6382783"/>
            <a:chExt cx="3873762" cy="2102015"/>
          </a:xfrm>
        </p:grpSpPr>
        <p:sp>
          <p:nvSpPr>
            <p:cNvPr id="28" name="TextBox 27">
              <a:extLst>
                <a:ext uri="{FF2B5EF4-FFF2-40B4-BE49-F238E27FC236}">
                  <a16:creationId xmlns:a16="http://schemas.microsoft.com/office/drawing/2014/main" id="{A1DDBE4B-4868-554D-1F28-586D37BDDEC7}"/>
                </a:ext>
              </a:extLst>
            </p:cNvPr>
            <p:cNvSpPr txBox="1"/>
            <p:nvPr/>
          </p:nvSpPr>
          <p:spPr>
            <a:xfrm>
              <a:off x="6837783" y="6563759"/>
              <a:ext cx="3873762" cy="1921039"/>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solidFill>
                    <a:srgbClr val="FFFFFF">
                      <a:lumMod val="95000"/>
                    </a:srgbClr>
                  </a:solidFill>
                  <a:effectLst>
                    <a:innerShdw blurRad="63500" dist="25400" dir="13500000">
                      <a:prstClr val="black">
                        <a:alpha val="5000"/>
                      </a:prstClr>
                    </a:innerShdw>
                  </a:effectLst>
                </a:rPr>
                <a:t>1</a:t>
              </a:r>
              <a:endParaRPr lang="en-US" sz="19900" kern="0">
                <a:solidFill>
                  <a:srgbClr val="FFFFFF">
                    <a:lumMod val="95000"/>
                  </a:srgbClr>
                </a:solidFill>
                <a:effectLst>
                  <a:innerShdw blurRad="63500" dist="25400" dir="13500000">
                    <a:prstClr val="black">
                      <a:alpha val="5000"/>
                    </a:prstClr>
                  </a:innerShdw>
                </a:effectLst>
              </a:endParaRPr>
            </a:p>
          </p:txBody>
        </p:sp>
        <p:sp>
          <p:nvSpPr>
            <p:cNvPr id="29" name="TextBox 28">
              <a:extLst>
                <a:ext uri="{FF2B5EF4-FFF2-40B4-BE49-F238E27FC236}">
                  <a16:creationId xmlns:a16="http://schemas.microsoft.com/office/drawing/2014/main" id="{C82A5632-D2CD-EF1B-79A3-4EBABDAE2B20}"/>
                </a:ext>
              </a:extLst>
            </p:cNvPr>
            <p:cNvSpPr txBox="1"/>
            <p:nvPr/>
          </p:nvSpPr>
          <p:spPr>
            <a:xfrm>
              <a:off x="6958312" y="6382783"/>
              <a:ext cx="3632708" cy="1921039"/>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gradFill>
                    <a:gsLst>
                      <a:gs pos="0">
                        <a:srgbClr val="FFFFFF"/>
                      </a:gs>
                      <a:gs pos="65000">
                        <a:srgbClr val="D9D8D6">
                          <a:alpha val="0"/>
                        </a:srgbClr>
                      </a:gs>
                    </a:gsLst>
                    <a:lin ang="16200000" scaled="1"/>
                  </a:gradFill>
                </a:rPr>
                <a:t>1</a:t>
              </a:r>
              <a:endParaRPr lang="en-US" sz="19900" kern="0">
                <a:gradFill>
                  <a:gsLst>
                    <a:gs pos="0">
                      <a:srgbClr val="FFFFFF"/>
                    </a:gs>
                    <a:gs pos="65000">
                      <a:srgbClr val="D9D8D6">
                        <a:alpha val="0"/>
                      </a:srgbClr>
                    </a:gs>
                  </a:gsLst>
                  <a:lin ang="16200000" scaled="1"/>
                </a:gradFill>
              </a:endParaRPr>
            </a:p>
          </p:txBody>
        </p:sp>
      </p:grpSp>
      <p:sp>
        <p:nvSpPr>
          <p:cNvPr id="30" name="Title 1">
            <a:extLst>
              <a:ext uri="{FF2B5EF4-FFF2-40B4-BE49-F238E27FC236}">
                <a16:creationId xmlns:a16="http://schemas.microsoft.com/office/drawing/2014/main" id="{CAD09B62-1DE0-1CD6-A40D-DCD2CBDCD414}"/>
              </a:ext>
            </a:extLst>
          </p:cNvPr>
          <p:cNvSpPr txBox="1">
            <a:spLocks/>
          </p:cNvSpPr>
          <p:nvPr/>
        </p:nvSpPr>
        <p:spPr>
          <a:xfrm>
            <a:off x="4069358" y="3480733"/>
            <a:ext cx="2161441" cy="647700"/>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defRPr/>
            </a:pPr>
            <a:endParaRPr lang="en-GB" sz="1200" b="0">
              <a:solidFill>
                <a:srgbClr val="003030"/>
              </a:solidFill>
              <a:latin typeface="+mn-lt"/>
            </a:endParaRPr>
          </a:p>
        </p:txBody>
      </p:sp>
      <p:cxnSp>
        <p:nvCxnSpPr>
          <p:cNvPr id="31" name="Straight Connector 30">
            <a:extLst>
              <a:ext uri="{FF2B5EF4-FFF2-40B4-BE49-F238E27FC236}">
                <a16:creationId xmlns:a16="http://schemas.microsoft.com/office/drawing/2014/main" id="{674A8157-B086-CFB8-B979-BDB3A0F4ABA3}"/>
              </a:ext>
            </a:extLst>
          </p:cNvPr>
          <p:cNvCxnSpPr>
            <a:cxnSpLocks/>
          </p:cNvCxnSpPr>
          <p:nvPr/>
        </p:nvCxnSpPr>
        <p:spPr>
          <a:xfrm>
            <a:off x="6796734" y="1985884"/>
            <a:ext cx="0" cy="4068000"/>
          </a:xfrm>
          <a:prstGeom prst="line">
            <a:avLst/>
          </a:prstGeom>
          <a:noFill/>
          <a:ln w="19050" cap="flat" cmpd="sng" algn="ctr">
            <a:solidFill>
              <a:srgbClr val="FFFFFF"/>
            </a:solidFill>
            <a:prstDash val="solid"/>
          </a:ln>
          <a:effectLst>
            <a:outerShdw blurRad="25400" dist="25400" dir="2700000" algn="tl" rotWithShape="0">
              <a:prstClr val="black">
                <a:alpha val="5000"/>
              </a:prstClr>
            </a:outerShdw>
          </a:effectLst>
        </p:spPr>
      </p:cxnSp>
      <p:cxnSp>
        <p:nvCxnSpPr>
          <p:cNvPr id="32" name="Straight Connector 31">
            <a:extLst>
              <a:ext uri="{FF2B5EF4-FFF2-40B4-BE49-F238E27FC236}">
                <a16:creationId xmlns:a16="http://schemas.microsoft.com/office/drawing/2014/main" id="{D1ABE4B2-2E70-9C74-32AB-6FD6A07C235F}"/>
              </a:ext>
            </a:extLst>
          </p:cNvPr>
          <p:cNvCxnSpPr>
            <a:cxnSpLocks/>
          </p:cNvCxnSpPr>
          <p:nvPr/>
        </p:nvCxnSpPr>
        <p:spPr>
          <a:xfrm>
            <a:off x="9149462" y="1985884"/>
            <a:ext cx="0" cy="4068000"/>
          </a:xfrm>
          <a:prstGeom prst="line">
            <a:avLst/>
          </a:prstGeom>
          <a:noFill/>
          <a:ln w="19050" cap="flat" cmpd="sng" algn="ctr">
            <a:solidFill>
              <a:srgbClr val="FFFFFF"/>
            </a:solidFill>
            <a:prstDash val="solid"/>
          </a:ln>
          <a:effectLst>
            <a:outerShdw blurRad="25400" dist="25400" dir="2700000" algn="tl" rotWithShape="0">
              <a:prstClr val="black">
                <a:alpha val="5000"/>
              </a:prstClr>
            </a:outerShdw>
          </a:effectLst>
        </p:spPr>
      </p:cxnSp>
      <p:sp>
        <p:nvSpPr>
          <p:cNvPr id="33" name="Title 1">
            <a:extLst>
              <a:ext uri="{FF2B5EF4-FFF2-40B4-BE49-F238E27FC236}">
                <a16:creationId xmlns:a16="http://schemas.microsoft.com/office/drawing/2014/main" id="{4033DCDB-0780-1BA1-987F-7AD27360F27D}"/>
              </a:ext>
            </a:extLst>
          </p:cNvPr>
          <p:cNvSpPr txBox="1">
            <a:spLocks/>
          </p:cNvSpPr>
          <p:nvPr/>
        </p:nvSpPr>
        <p:spPr>
          <a:xfrm>
            <a:off x="3857380" y="1921648"/>
            <a:ext cx="2584766" cy="495057"/>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pPr>
            <a:r>
              <a:rPr lang="en-US" sz="1100" b="0">
                <a:solidFill>
                  <a:srgbClr val="072B31"/>
                </a:solidFill>
                <a:latin typeface="+mn-lt"/>
              </a:rPr>
              <a:t>With TD SYNNEX Capital we can fund your entire solution upfront, enabling you to increase your working capital while decreasing risks. </a:t>
            </a:r>
          </a:p>
          <a:p>
            <a:pPr marL="171450" indent="-171450">
              <a:lnSpc>
                <a:spcPct val="100000"/>
              </a:lnSpc>
              <a:buFont typeface="Wingdings" panose="05000000000000000000" pitchFamily="2" charset="2"/>
              <a:buChar char="§"/>
            </a:pPr>
            <a:r>
              <a:rPr lang="en-US" sz="1100" b="0">
                <a:solidFill>
                  <a:srgbClr val="072B31"/>
                </a:solidFill>
                <a:latin typeface="+mn-lt"/>
              </a:rPr>
              <a:t>100% software and services consumption and subscription-based models</a:t>
            </a:r>
          </a:p>
          <a:p>
            <a:pPr marL="171450" indent="-171450">
              <a:lnSpc>
                <a:spcPct val="100000"/>
              </a:lnSpc>
              <a:buFont typeface="Wingdings" panose="05000000000000000000" pitchFamily="2" charset="2"/>
              <a:buChar char="§"/>
            </a:pPr>
            <a:r>
              <a:rPr lang="en-US" sz="1100" b="0">
                <a:solidFill>
                  <a:srgbClr val="072B31"/>
                </a:solidFill>
                <a:latin typeface="+mn-lt"/>
              </a:rPr>
              <a:t>Everything-as-a-Service (</a:t>
            </a:r>
            <a:r>
              <a:rPr lang="en-US" sz="1100" b="0" err="1">
                <a:solidFill>
                  <a:srgbClr val="072B31"/>
                </a:solidFill>
                <a:latin typeface="+mn-lt"/>
              </a:rPr>
              <a:t>XaaS</a:t>
            </a:r>
            <a:r>
              <a:rPr lang="en-US" sz="1100" b="0">
                <a:solidFill>
                  <a:srgbClr val="072B31"/>
                </a:solidFill>
                <a:latin typeface="+mn-lt"/>
              </a:rPr>
              <a:t>)</a:t>
            </a:r>
          </a:p>
          <a:p>
            <a:pPr marL="171450" indent="-171450">
              <a:lnSpc>
                <a:spcPct val="100000"/>
              </a:lnSpc>
              <a:buFont typeface="Wingdings" panose="05000000000000000000" pitchFamily="2" charset="2"/>
              <a:buChar char="§"/>
            </a:pPr>
            <a:r>
              <a:rPr lang="en-US" sz="1100" b="0">
                <a:solidFill>
                  <a:srgbClr val="072B31"/>
                </a:solidFill>
                <a:latin typeface="+mn-lt"/>
              </a:rPr>
              <a:t>OPEX and capital expenditures solutions</a:t>
            </a:r>
          </a:p>
          <a:p>
            <a:pPr marL="171450" indent="-171450">
              <a:lnSpc>
                <a:spcPct val="100000"/>
              </a:lnSpc>
              <a:buFont typeface="Wingdings" panose="05000000000000000000" pitchFamily="2" charset="2"/>
              <a:buChar char="§"/>
            </a:pPr>
            <a:r>
              <a:rPr lang="en-US" sz="1100" b="0">
                <a:solidFill>
                  <a:srgbClr val="072B31"/>
                </a:solidFill>
                <a:latin typeface="+mn-lt"/>
              </a:rPr>
              <a:t>Pay-as-you-go models</a:t>
            </a:r>
          </a:p>
          <a:p>
            <a:pPr marL="171450" indent="-171450">
              <a:lnSpc>
                <a:spcPct val="100000"/>
              </a:lnSpc>
              <a:buFont typeface="Wingdings" panose="05000000000000000000" pitchFamily="2" charset="2"/>
              <a:buChar char="§"/>
            </a:pPr>
            <a:r>
              <a:rPr lang="en-US" sz="1100" b="0">
                <a:solidFill>
                  <a:srgbClr val="072B31"/>
                </a:solidFill>
                <a:latin typeface="+mn-lt"/>
              </a:rPr>
              <a:t>Private-label solutions</a:t>
            </a:r>
          </a:p>
          <a:p>
            <a:pPr marL="171450" indent="-171450">
              <a:lnSpc>
                <a:spcPct val="100000"/>
              </a:lnSpc>
              <a:buFont typeface="Wingdings" panose="05000000000000000000" pitchFamily="2" charset="2"/>
              <a:buChar char="§"/>
            </a:pPr>
            <a:r>
              <a:rPr lang="en-US" sz="1100" b="0">
                <a:solidFill>
                  <a:srgbClr val="072B31"/>
                </a:solidFill>
                <a:latin typeface="+mn-lt"/>
              </a:rPr>
              <a:t>Custom solutions for managed services.</a:t>
            </a:r>
          </a:p>
          <a:p>
            <a:pPr>
              <a:spcAft>
                <a:spcPts val="1000"/>
              </a:spcAft>
              <a:buClr>
                <a:srgbClr val="000000"/>
              </a:buClr>
              <a:defRPr/>
            </a:pPr>
            <a:r>
              <a:rPr lang="en-GB" sz="1100">
                <a:solidFill>
                  <a:srgbClr val="072B31"/>
                </a:solidFill>
                <a:latin typeface="+mn-lt"/>
              </a:rPr>
              <a:t>Receivable Services </a:t>
            </a:r>
            <a:br>
              <a:rPr lang="en-GB" sz="1100" b="0">
                <a:solidFill>
                  <a:srgbClr val="072B31"/>
                </a:solidFill>
                <a:latin typeface="+mn-lt"/>
              </a:rPr>
            </a:br>
            <a:r>
              <a:rPr lang="en-US" sz="1100" b="0">
                <a:solidFill>
                  <a:srgbClr val="072B31"/>
                </a:solidFill>
                <a:latin typeface="+mn-lt"/>
              </a:rPr>
              <a:t>With our Receivables Services program, you simply assign your customer receivables to TD SYNNEX as payment for your customer orders. </a:t>
            </a:r>
          </a:p>
          <a:p>
            <a:pPr>
              <a:spcAft>
                <a:spcPts val="1000"/>
              </a:spcAft>
              <a:buClr>
                <a:srgbClr val="000000"/>
              </a:buClr>
              <a:defRPr/>
            </a:pPr>
            <a:r>
              <a:rPr lang="en-GB" sz="1100">
                <a:solidFill>
                  <a:srgbClr val="072B31"/>
                </a:solidFill>
                <a:latin typeface="+mn-lt"/>
              </a:rPr>
              <a:t>Cash Flow Management  </a:t>
            </a:r>
            <a:br>
              <a:rPr lang="en-GB" sz="1100" b="0">
                <a:solidFill>
                  <a:srgbClr val="072B31"/>
                </a:solidFill>
                <a:latin typeface="+mn-lt"/>
              </a:rPr>
            </a:br>
            <a:r>
              <a:rPr lang="en-US" sz="1100" b="0">
                <a:solidFill>
                  <a:srgbClr val="072B31"/>
                </a:solidFill>
                <a:latin typeface="+mn-lt"/>
              </a:rPr>
              <a:t>Offering everything from net terms to flooring, and creative credit solutions, we’re committed to helping you succeed.</a:t>
            </a:r>
            <a:endParaRPr lang="en-GB" sz="1100" b="0">
              <a:solidFill>
                <a:srgbClr val="072B31"/>
              </a:solidFill>
              <a:latin typeface="+mn-lt"/>
            </a:endParaRPr>
          </a:p>
          <a:p>
            <a:pPr>
              <a:lnSpc>
                <a:spcPct val="100000"/>
              </a:lnSpc>
            </a:pPr>
            <a:endParaRPr lang="en-GB" sz="1100" b="0">
              <a:solidFill>
                <a:srgbClr val="072B31"/>
              </a:solidFill>
              <a:latin typeface="+mn-lt"/>
            </a:endParaRPr>
          </a:p>
        </p:txBody>
      </p:sp>
      <p:grpSp>
        <p:nvGrpSpPr>
          <p:cNvPr id="67" name="Group 66">
            <a:extLst>
              <a:ext uri="{FF2B5EF4-FFF2-40B4-BE49-F238E27FC236}">
                <a16:creationId xmlns:a16="http://schemas.microsoft.com/office/drawing/2014/main" id="{FC06C1FB-9267-78F3-CDF6-E18FED61A10A}"/>
              </a:ext>
            </a:extLst>
          </p:cNvPr>
          <p:cNvGrpSpPr/>
          <p:nvPr/>
        </p:nvGrpSpPr>
        <p:grpSpPr>
          <a:xfrm>
            <a:off x="9864502" y="3718771"/>
            <a:ext cx="2121378" cy="1921039"/>
            <a:chOff x="4201551" y="3832748"/>
            <a:chExt cx="2121378" cy="1804158"/>
          </a:xfrm>
        </p:grpSpPr>
        <p:sp>
          <p:nvSpPr>
            <p:cNvPr id="68" name="TextBox 67">
              <a:extLst>
                <a:ext uri="{FF2B5EF4-FFF2-40B4-BE49-F238E27FC236}">
                  <a16:creationId xmlns:a16="http://schemas.microsoft.com/office/drawing/2014/main" id="{89CC62A4-1C27-1A87-E13A-F1C07083BF23}"/>
                </a:ext>
              </a:extLst>
            </p:cNvPr>
            <p:cNvSpPr txBox="1"/>
            <p:nvPr/>
          </p:nvSpPr>
          <p:spPr>
            <a:xfrm>
              <a:off x="4201551" y="3832748"/>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solidFill>
                    <a:srgbClr val="FFFFFF">
                      <a:lumMod val="95000"/>
                    </a:srgbClr>
                  </a:solidFill>
                  <a:effectLst>
                    <a:innerShdw blurRad="63500" dist="25400" dir="13500000">
                      <a:prstClr val="black">
                        <a:alpha val="5000"/>
                      </a:prstClr>
                    </a:innerShdw>
                  </a:effectLst>
                </a:rPr>
                <a:t>3</a:t>
              </a:r>
              <a:endParaRPr lang="en-US" sz="19900" kern="0">
                <a:solidFill>
                  <a:srgbClr val="FFFFFF">
                    <a:lumMod val="95000"/>
                  </a:srgbClr>
                </a:solidFill>
                <a:effectLst>
                  <a:innerShdw blurRad="63500" dist="25400" dir="13500000">
                    <a:prstClr val="black">
                      <a:alpha val="5000"/>
                    </a:prstClr>
                  </a:innerShdw>
                </a:effectLst>
              </a:endParaRPr>
            </a:p>
          </p:txBody>
        </p:sp>
        <p:sp>
          <p:nvSpPr>
            <p:cNvPr id="69" name="TextBox 68">
              <a:extLst>
                <a:ext uri="{FF2B5EF4-FFF2-40B4-BE49-F238E27FC236}">
                  <a16:creationId xmlns:a16="http://schemas.microsoft.com/office/drawing/2014/main" id="{19FF57AB-7EF3-56E8-D3E4-EB6532F0E90E}"/>
                </a:ext>
              </a:extLst>
            </p:cNvPr>
            <p:cNvSpPr txBox="1"/>
            <p:nvPr/>
          </p:nvSpPr>
          <p:spPr>
            <a:xfrm>
              <a:off x="4201551" y="3832748"/>
              <a:ext cx="2121378" cy="1804158"/>
            </a:xfrm>
            <a:prstGeom prst="rect">
              <a:avLst/>
            </a:prstGeom>
            <a:noFill/>
            <a:effectLst>
              <a:innerShdw blurRad="63500" dist="50800" dir="13500000">
                <a:prstClr val="black">
                  <a:alpha val="50000"/>
                </a:prstClr>
              </a:innerShdw>
            </a:effectLst>
          </p:spPr>
          <p:txBody>
            <a:bodyPr wrap="square" rtlCol="0" anchor="t">
              <a:noAutofit/>
            </a:bodyPr>
            <a:lstStyle/>
            <a:p>
              <a:pPr algn="ctr">
                <a:spcAft>
                  <a:spcPts val="1200"/>
                </a:spcAft>
                <a:defRPr/>
              </a:pPr>
              <a:r>
                <a:rPr lang="en-GB" sz="19900" kern="0">
                  <a:gradFill>
                    <a:gsLst>
                      <a:gs pos="0">
                        <a:srgbClr val="FFFFFF"/>
                      </a:gs>
                      <a:gs pos="65000">
                        <a:srgbClr val="D9D8D6">
                          <a:alpha val="0"/>
                        </a:srgbClr>
                      </a:gs>
                    </a:gsLst>
                    <a:lin ang="16200000" scaled="1"/>
                  </a:gradFill>
                </a:rPr>
                <a:t>3</a:t>
              </a:r>
              <a:endParaRPr lang="en-US" sz="19900" kern="0">
                <a:gradFill>
                  <a:gsLst>
                    <a:gs pos="0">
                      <a:srgbClr val="FFFFFF"/>
                    </a:gs>
                    <a:gs pos="65000">
                      <a:srgbClr val="D9D8D6">
                        <a:alpha val="0"/>
                      </a:srgbClr>
                    </a:gs>
                  </a:gsLst>
                  <a:lin ang="16200000" scaled="1"/>
                </a:gradFill>
              </a:endParaRPr>
            </a:p>
          </p:txBody>
        </p:sp>
      </p:grpSp>
      <p:sp>
        <p:nvSpPr>
          <p:cNvPr id="70" name="TextBox 69">
            <a:extLst>
              <a:ext uri="{FF2B5EF4-FFF2-40B4-BE49-F238E27FC236}">
                <a16:creationId xmlns:a16="http://schemas.microsoft.com/office/drawing/2014/main" id="{7604050A-CFD3-1B8F-1E30-867CB6FEB7A2}"/>
              </a:ext>
            </a:extLst>
          </p:cNvPr>
          <p:cNvSpPr txBox="1"/>
          <p:nvPr/>
        </p:nvSpPr>
        <p:spPr>
          <a:xfrm>
            <a:off x="6889284" y="1923947"/>
            <a:ext cx="2068116" cy="1967711"/>
          </a:xfrm>
          <a:prstGeom prst="rect">
            <a:avLst/>
          </a:prstGeom>
          <a:noFill/>
        </p:spPr>
        <p:txBody>
          <a:bodyPr wrap="square" lIns="108000" numCol="1" spcCol="216000" rtlCol="0">
            <a:noAutofit/>
          </a:bodyPr>
          <a:lstStyle/>
          <a:p>
            <a:pPr>
              <a:spcAft>
                <a:spcPts val="1000"/>
              </a:spcAft>
              <a:buClr>
                <a:srgbClr val="000000"/>
              </a:buClr>
              <a:defRPr/>
            </a:pPr>
            <a:r>
              <a:rPr lang="en-GB" sz="1100">
                <a:solidFill>
                  <a:srgbClr val="003030"/>
                </a:solidFill>
                <a:ea typeface="Arial" panose="020B0604020202020204" pitchFamily="34" charset="0"/>
                <a:cs typeface="Arial" panose="020B0604020202020204" pitchFamily="34" charset="0"/>
              </a:rPr>
              <a:t>Financing from TD SYNNEX affords you far more flexibility than a typical bank or outside financial institution. </a:t>
            </a:r>
          </a:p>
          <a:p>
            <a:pPr>
              <a:spcAft>
                <a:spcPts val="1000"/>
              </a:spcAft>
              <a:buClr>
                <a:srgbClr val="000000"/>
              </a:buClr>
              <a:defRPr/>
            </a:pPr>
            <a:r>
              <a:rPr lang="en-GB" sz="1100">
                <a:solidFill>
                  <a:srgbClr val="003030"/>
                </a:solidFill>
                <a:ea typeface="Arial" panose="020B0604020202020204" pitchFamily="34" charset="0"/>
                <a:cs typeface="Arial" panose="020B0604020202020204" pitchFamily="34" charset="0"/>
              </a:rPr>
              <a:t>We are focused on the technology sector, so we understand the channel selling motion and the unique challenges you face. </a:t>
            </a:r>
          </a:p>
          <a:p>
            <a:pPr>
              <a:spcAft>
                <a:spcPts val="1000"/>
              </a:spcAft>
              <a:buClr>
                <a:srgbClr val="000000"/>
              </a:buClr>
              <a:defRPr/>
            </a:pPr>
            <a:r>
              <a:rPr lang="en-GB" sz="1100">
                <a:solidFill>
                  <a:srgbClr val="003030"/>
                </a:solidFill>
                <a:ea typeface="Arial" panose="020B0604020202020204" pitchFamily="34" charset="0"/>
                <a:cs typeface="Arial" panose="020B0604020202020204" pitchFamily="34" charset="0"/>
              </a:rPr>
              <a:t>We create custom solutions that match how you sell and how your customers want to by technology.</a:t>
            </a:r>
            <a:endParaRPr lang="en-US" sz="1100">
              <a:solidFill>
                <a:srgbClr val="003030"/>
              </a:solidFill>
              <a:ea typeface="Arial" panose="020B0604020202020204" pitchFamily="34" charset="0"/>
              <a:cs typeface="Arial" panose="020B0604020202020204" pitchFamily="34" charset="0"/>
            </a:endParaRPr>
          </a:p>
          <a:p>
            <a:pPr>
              <a:spcAft>
                <a:spcPts val="1000"/>
              </a:spcAft>
              <a:buClr>
                <a:srgbClr val="000000"/>
              </a:buClr>
              <a:defRPr/>
            </a:pPr>
            <a:endParaRPr lang="en-GB" sz="1100" kern="0">
              <a:solidFill>
                <a:srgbClr val="003030"/>
              </a:solidFill>
              <a:cs typeface="Arial"/>
            </a:endParaRPr>
          </a:p>
        </p:txBody>
      </p:sp>
      <p:sp>
        <p:nvSpPr>
          <p:cNvPr id="71" name="TextBox 70">
            <a:extLst>
              <a:ext uri="{FF2B5EF4-FFF2-40B4-BE49-F238E27FC236}">
                <a16:creationId xmlns:a16="http://schemas.microsoft.com/office/drawing/2014/main" id="{13B0112E-CAD0-1B54-CB0A-D682DB085080}"/>
              </a:ext>
            </a:extLst>
          </p:cNvPr>
          <p:cNvSpPr txBox="1"/>
          <p:nvPr/>
        </p:nvSpPr>
        <p:spPr>
          <a:xfrm>
            <a:off x="9311988" y="1871772"/>
            <a:ext cx="2190033" cy="1967711"/>
          </a:xfrm>
          <a:prstGeom prst="rect">
            <a:avLst/>
          </a:prstGeom>
          <a:noFill/>
        </p:spPr>
        <p:txBody>
          <a:bodyPr wrap="square" lIns="108000" numCol="1" spcCol="216000" rtlCol="0">
            <a:noAutofit/>
          </a:bodyPr>
          <a:lstStyle/>
          <a:p>
            <a:pPr>
              <a:lnSpc>
                <a:spcPct val="107000"/>
              </a:lnSpc>
            </a:pPr>
            <a:r>
              <a:rPr lang="en-US" sz="1100" b="1">
                <a:solidFill>
                  <a:srgbClr val="003030"/>
                </a:solidFill>
                <a:ea typeface="Arial" panose="020B0604020202020204" pitchFamily="34" charset="0"/>
                <a:cs typeface="Times New Roman" panose="02020603050405020304" pitchFamily="18" charset="0"/>
              </a:rPr>
              <a:t>Enhance Your Financial Picture </a:t>
            </a:r>
            <a:endParaRPr lang="en-US" sz="1100">
              <a:solidFill>
                <a:srgbClr val="003030"/>
              </a:solidFill>
              <a:ea typeface="Arial" panose="020B0604020202020204" pitchFamily="34" charset="0"/>
              <a:cs typeface="Times New Roman" panose="02020603050405020304" pitchFamily="18" charset="0"/>
            </a:endParaRPr>
          </a:p>
          <a:p>
            <a:pPr>
              <a:lnSpc>
                <a:spcPct val="107000"/>
              </a:lnSpc>
              <a:spcAft>
                <a:spcPts val="600"/>
              </a:spcAft>
            </a:pPr>
            <a:r>
              <a:rPr lang="en-US" sz="1100">
                <a:solidFill>
                  <a:srgbClr val="003030"/>
                </a:solidFill>
                <a:ea typeface="Arial" panose="020B0604020202020204" pitchFamily="34" charset="0"/>
                <a:cs typeface="Times New Roman" panose="02020603050405020304" pitchFamily="18" charset="0"/>
              </a:rPr>
              <a:t>Manage your cash flow and strengthen your balance sheet by decreasing your overall expenses and credit exposure.</a:t>
            </a:r>
            <a:endParaRPr lang="en-US" sz="1100" b="1">
              <a:solidFill>
                <a:srgbClr val="003030"/>
              </a:solidFill>
              <a:ea typeface="Arial" panose="020B0604020202020204" pitchFamily="34" charset="0"/>
              <a:cs typeface="Times New Roman" panose="02020603050405020304" pitchFamily="18" charset="0"/>
            </a:endParaRPr>
          </a:p>
          <a:p>
            <a:pPr>
              <a:lnSpc>
                <a:spcPct val="107000"/>
              </a:lnSpc>
            </a:pPr>
            <a:r>
              <a:rPr lang="en-US" sz="1100" b="1">
                <a:solidFill>
                  <a:srgbClr val="003030"/>
                </a:solidFill>
                <a:ea typeface="Arial" panose="020B0604020202020204" pitchFamily="34" charset="0"/>
                <a:cs typeface="Times New Roman" panose="02020603050405020304" pitchFamily="18" charset="0"/>
              </a:rPr>
              <a:t>Increase Purchasing Power </a:t>
            </a:r>
            <a:endParaRPr lang="en-US" sz="1100">
              <a:solidFill>
                <a:srgbClr val="003030"/>
              </a:solidFill>
              <a:ea typeface="Arial" panose="020B0604020202020204" pitchFamily="34" charset="0"/>
              <a:cs typeface="Times New Roman" panose="02020603050405020304" pitchFamily="18" charset="0"/>
            </a:endParaRPr>
          </a:p>
          <a:p>
            <a:pPr>
              <a:lnSpc>
                <a:spcPct val="107000"/>
              </a:lnSpc>
              <a:spcAft>
                <a:spcPts val="600"/>
              </a:spcAft>
            </a:pPr>
            <a:r>
              <a:rPr lang="en-US" sz="1100">
                <a:solidFill>
                  <a:srgbClr val="003030"/>
                </a:solidFill>
                <a:ea typeface="Arial" panose="020B0604020202020204" pitchFamily="34" charset="0"/>
                <a:cs typeface="Times New Roman" panose="02020603050405020304" pitchFamily="18" charset="0"/>
              </a:rPr>
              <a:t>Go beyond your net account credit limit by leveraging your customers’ credit potential as well as your own.</a:t>
            </a:r>
            <a:endParaRPr lang="en-US" sz="1100" b="1">
              <a:solidFill>
                <a:srgbClr val="003030"/>
              </a:solidFill>
              <a:ea typeface="Arial" panose="020B0604020202020204" pitchFamily="34" charset="0"/>
              <a:cs typeface="Times New Roman" panose="02020603050405020304" pitchFamily="18" charset="0"/>
            </a:endParaRPr>
          </a:p>
          <a:p>
            <a:pPr>
              <a:lnSpc>
                <a:spcPct val="107000"/>
              </a:lnSpc>
            </a:pPr>
            <a:r>
              <a:rPr lang="en-US" sz="1100" b="1">
                <a:solidFill>
                  <a:srgbClr val="003030"/>
                </a:solidFill>
                <a:ea typeface="Arial" panose="020B0604020202020204" pitchFamily="34" charset="0"/>
                <a:cs typeface="Times New Roman" panose="02020603050405020304" pitchFamily="18" charset="0"/>
              </a:rPr>
              <a:t>Augment Your Core Competencies </a:t>
            </a:r>
            <a:endParaRPr lang="en-US" sz="1100">
              <a:solidFill>
                <a:srgbClr val="003030"/>
              </a:solidFill>
              <a:ea typeface="Arial" panose="020B0604020202020204" pitchFamily="34" charset="0"/>
              <a:cs typeface="Times New Roman" panose="02020603050405020304" pitchFamily="18" charset="0"/>
            </a:endParaRPr>
          </a:p>
          <a:p>
            <a:pPr>
              <a:lnSpc>
                <a:spcPct val="107000"/>
              </a:lnSpc>
            </a:pPr>
            <a:r>
              <a:rPr lang="en-US" sz="1100">
                <a:solidFill>
                  <a:srgbClr val="003030"/>
                </a:solidFill>
                <a:ea typeface="Arial" panose="020B0604020202020204" pitchFamily="34" charset="0"/>
                <a:cs typeface="Times New Roman" panose="02020603050405020304" pitchFamily="18" charset="0"/>
              </a:rPr>
              <a:t>Partner with TD SYNNEX to manage your customer receivables so you can focus on your core business strengths and grow sales.</a:t>
            </a:r>
          </a:p>
        </p:txBody>
      </p:sp>
    </p:spTree>
    <p:extLst>
      <p:ext uri="{BB962C8B-B14F-4D97-AF65-F5344CB8AC3E}">
        <p14:creationId xmlns:p14="http://schemas.microsoft.com/office/powerpoint/2010/main" val="326725534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98233-601E-12D1-C6D3-2D6D45E9903E}"/>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DE9647C0-503A-FC7A-F79F-349670D09C05}"/>
              </a:ext>
            </a:extLst>
          </p:cNvPr>
          <p:cNvSpPr/>
          <p:nvPr/>
        </p:nvSpPr>
        <p:spPr>
          <a:xfrm>
            <a:off x="4180179" y="0"/>
            <a:ext cx="8023225" cy="6858000"/>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cs typeface="Arial" charset="0"/>
            </a:endParaRPr>
          </a:p>
        </p:txBody>
      </p:sp>
      <p:sp>
        <p:nvSpPr>
          <p:cNvPr id="9" name="Title 3">
            <a:extLst>
              <a:ext uri="{FF2B5EF4-FFF2-40B4-BE49-F238E27FC236}">
                <a16:creationId xmlns:a16="http://schemas.microsoft.com/office/drawing/2014/main" id="{562923D4-13A1-D8F8-7AD9-0DD84D435596}"/>
              </a:ext>
            </a:extLst>
          </p:cNvPr>
          <p:cNvSpPr txBox="1">
            <a:spLocks/>
          </p:cNvSpPr>
          <p:nvPr/>
        </p:nvSpPr>
        <p:spPr>
          <a:xfrm>
            <a:off x="396595" y="744290"/>
            <a:ext cx="2876291" cy="1010616"/>
          </a:xfrm>
          <a:prstGeom prst="rect">
            <a:avLst/>
          </a:prstGeom>
        </p:spPr>
        <p:txBody>
          <a:bodyPr anchor="t"/>
          <a:lstStyle>
            <a:lvl1pPr algn="l" defTabSz="914400" rtl="0" eaLnBrk="1" latinLnBrk="0" hangingPunct="1">
              <a:lnSpc>
                <a:spcPct val="9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Aft>
                <a:spcPts val="600"/>
              </a:spcAft>
              <a:defRPr/>
            </a:pPr>
            <a:r>
              <a:rPr lang="en-US" b="0">
                <a:solidFill>
                  <a:srgbClr val="FFFFFF"/>
                </a:solidFill>
                <a:latin typeface="+mn-lt"/>
              </a:rPr>
              <a:t>TD SYNNEX          &amp; Microsoft certifications</a:t>
            </a:r>
          </a:p>
        </p:txBody>
      </p:sp>
      <p:sp>
        <p:nvSpPr>
          <p:cNvPr id="10" name="TextBox 9">
            <a:extLst>
              <a:ext uri="{FF2B5EF4-FFF2-40B4-BE49-F238E27FC236}">
                <a16:creationId xmlns:a16="http://schemas.microsoft.com/office/drawing/2014/main" id="{A56DF9CB-3695-0564-81B6-2BBE06D78358}"/>
              </a:ext>
            </a:extLst>
          </p:cNvPr>
          <p:cNvSpPr txBox="1"/>
          <p:nvPr/>
        </p:nvSpPr>
        <p:spPr>
          <a:xfrm>
            <a:off x="519724" y="2236102"/>
            <a:ext cx="2666161" cy="444930"/>
          </a:xfrm>
          <a:prstGeom prst="rect">
            <a:avLst/>
          </a:prstGeom>
          <a:noFill/>
        </p:spPr>
        <p:txBody>
          <a:bodyPr wrap="square" lIns="0" tIns="0" rIns="0" bIns="0" rtlCol="0">
            <a:spAutoFit/>
          </a:bodyPr>
          <a:lstStyle/>
          <a:p>
            <a:pPr>
              <a:lnSpc>
                <a:spcPct val="90000"/>
              </a:lnSpc>
              <a:spcBef>
                <a:spcPts val="200"/>
              </a:spcBef>
              <a:spcAft>
                <a:spcPts val="200"/>
              </a:spcAft>
              <a:defRPr/>
            </a:pPr>
            <a:r>
              <a:rPr lang="en-US" sz="1600" b="1">
                <a:solidFill>
                  <a:srgbClr val="FFFFFF"/>
                </a:solidFill>
                <a:cs typeface="Arial" panose="020B0604020202020204" pitchFamily="34" charset="0"/>
              </a:rPr>
              <a:t>Advance in your MAICPP designations</a:t>
            </a:r>
          </a:p>
        </p:txBody>
      </p:sp>
      <p:sp>
        <p:nvSpPr>
          <p:cNvPr id="13" name="Rectangle: Rounded Corners 12">
            <a:extLst>
              <a:ext uri="{FF2B5EF4-FFF2-40B4-BE49-F238E27FC236}">
                <a16:creationId xmlns:a16="http://schemas.microsoft.com/office/drawing/2014/main" id="{C7688914-8426-5C8C-E5CC-15101637DD52}"/>
              </a:ext>
            </a:extLst>
          </p:cNvPr>
          <p:cNvSpPr/>
          <p:nvPr/>
        </p:nvSpPr>
        <p:spPr>
          <a:xfrm>
            <a:off x="3969284" y="251211"/>
            <a:ext cx="7765515" cy="6355578"/>
          </a:xfrm>
          <a:prstGeom prst="roundRect">
            <a:avLst>
              <a:gd name="adj" fmla="val 1203"/>
            </a:avLst>
          </a:prstGeom>
          <a:solidFill>
            <a:srgbClr val="FFFFFF">
              <a:lumMod val="95000"/>
            </a:srgbClr>
          </a:solidFill>
          <a:ln w="12700" cap="flat" cmpd="sng" algn="ctr">
            <a:noFill/>
            <a:prstDash val="solid"/>
            <a:miter lim="800000"/>
          </a:ln>
          <a:effectLst/>
        </p:spPr>
        <p:txBody>
          <a:bodyPr rtlCol="0" anchor="ctr"/>
          <a:lstStyle/>
          <a:p>
            <a:pPr algn="ctr">
              <a:defRPr/>
            </a:pPr>
            <a:endParaRPr lang="en-GB" kern="0">
              <a:solidFill>
                <a:srgbClr val="FFFFFF"/>
              </a:solidFill>
            </a:endParaRPr>
          </a:p>
        </p:txBody>
      </p:sp>
      <p:sp>
        <p:nvSpPr>
          <p:cNvPr id="14" name="Rectangle 13">
            <a:extLst>
              <a:ext uri="{FF2B5EF4-FFF2-40B4-BE49-F238E27FC236}">
                <a16:creationId xmlns:a16="http://schemas.microsoft.com/office/drawing/2014/main" id="{76008E33-F041-FB40-8925-F39373CBF662}"/>
              </a:ext>
            </a:extLst>
          </p:cNvPr>
          <p:cNvSpPr/>
          <p:nvPr/>
        </p:nvSpPr>
        <p:spPr>
          <a:xfrm rot="16200000">
            <a:off x="7238017" y="-1741853"/>
            <a:ext cx="1106820" cy="7635742"/>
          </a:xfrm>
          <a:prstGeom prst="rect">
            <a:avLst/>
          </a:prstGeom>
          <a:solidFill>
            <a:srgbClr val="FFFFFF"/>
          </a:solidFill>
          <a:ln w="15875"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5" name="Rectangle: Top Corners Rounded 14">
            <a:extLst>
              <a:ext uri="{FF2B5EF4-FFF2-40B4-BE49-F238E27FC236}">
                <a16:creationId xmlns:a16="http://schemas.microsoft.com/office/drawing/2014/main" id="{CC390E3B-0E97-166C-C6E1-01B72BACDB0F}"/>
              </a:ext>
            </a:extLst>
          </p:cNvPr>
          <p:cNvSpPr/>
          <p:nvPr/>
        </p:nvSpPr>
        <p:spPr>
          <a:xfrm rot="5400000">
            <a:off x="3536019" y="1955870"/>
            <a:ext cx="1106820" cy="240294"/>
          </a:xfrm>
          <a:prstGeom prst="round2SameRect">
            <a:avLst>
              <a:gd name="adj1" fmla="val 25805"/>
              <a:gd name="adj2" fmla="val 0"/>
            </a:avLst>
          </a:prstGeom>
          <a:solidFill>
            <a:srgbClr val="1F728A"/>
          </a:solidFill>
          <a:ln w="15875" cap="flat" cmpd="sng" algn="ctr">
            <a:noFill/>
            <a:prstDash val="solid"/>
          </a:ln>
          <a:effectLst>
            <a:innerShdw blurRad="203200" dist="63500" dir="54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6" name="Free-form: Shape 148">
            <a:extLst>
              <a:ext uri="{FF2B5EF4-FFF2-40B4-BE49-F238E27FC236}">
                <a16:creationId xmlns:a16="http://schemas.microsoft.com/office/drawing/2014/main" id="{95D2806B-6E51-8C53-8AF2-5CEBD3BED8D5}"/>
              </a:ext>
            </a:extLst>
          </p:cNvPr>
          <p:cNvSpPr/>
          <p:nvPr/>
        </p:nvSpPr>
        <p:spPr>
          <a:xfrm rot="5400000">
            <a:off x="3437147" y="2054747"/>
            <a:ext cx="1106816" cy="42541"/>
          </a:xfrm>
          <a:custGeom>
            <a:avLst/>
            <a:gdLst>
              <a:gd name="connsiteX0" fmla="*/ 0 w 1805462"/>
              <a:gd name="connsiteY0" fmla="*/ 42541 h 42541"/>
              <a:gd name="connsiteX1" fmla="*/ 0 w 1805462"/>
              <a:gd name="connsiteY1" fmla="*/ 0 h 42541"/>
              <a:gd name="connsiteX2" fmla="*/ 1805462 w 1805462"/>
              <a:gd name="connsiteY2" fmla="*/ 0 h 42541"/>
              <a:gd name="connsiteX3" fmla="*/ 1805462 w 1805462"/>
              <a:gd name="connsiteY3" fmla="*/ 42541 h 42541"/>
            </a:gdLst>
            <a:ahLst/>
            <a:cxnLst>
              <a:cxn ang="0">
                <a:pos x="connsiteX0" y="connsiteY0"/>
              </a:cxn>
              <a:cxn ang="0">
                <a:pos x="connsiteX1" y="connsiteY1"/>
              </a:cxn>
              <a:cxn ang="0">
                <a:pos x="connsiteX2" y="connsiteY2"/>
              </a:cxn>
              <a:cxn ang="0">
                <a:pos x="connsiteX3" y="connsiteY3"/>
              </a:cxn>
            </a:cxnLst>
            <a:rect l="l" t="t" r="r" b="b"/>
            <a:pathLst>
              <a:path w="1805462" h="42541">
                <a:moveTo>
                  <a:pt x="0" y="42541"/>
                </a:moveTo>
                <a:lnTo>
                  <a:pt x="0" y="0"/>
                </a:lnTo>
                <a:lnTo>
                  <a:pt x="1805462" y="0"/>
                </a:lnTo>
                <a:lnTo>
                  <a:pt x="1805462" y="42541"/>
                </a:lnTo>
                <a:close/>
              </a:path>
            </a:pathLst>
          </a:custGeom>
          <a:solidFill>
            <a:srgbClr val="1E3052"/>
          </a:solidFill>
          <a:ln w="15875"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7" name="Rectangle 16">
            <a:extLst>
              <a:ext uri="{FF2B5EF4-FFF2-40B4-BE49-F238E27FC236}">
                <a16:creationId xmlns:a16="http://schemas.microsoft.com/office/drawing/2014/main" id="{F796788B-8143-4F17-0822-CAD3CFD8C874}"/>
              </a:ext>
            </a:extLst>
          </p:cNvPr>
          <p:cNvSpPr/>
          <p:nvPr/>
        </p:nvSpPr>
        <p:spPr>
          <a:xfrm rot="16200000">
            <a:off x="7238017" y="-559708"/>
            <a:ext cx="1106820" cy="7635742"/>
          </a:xfrm>
          <a:prstGeom prst="rect">
            <a:avLst/>
          </a:prstGeom>
          <a:solidFill>
            <a:srgbClr val="FFFFFF"/>
          </a:solidFill>
          <a:ln w="15875"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8" name="Rectangle: Top Corners Rounded 17">
            <a:extLst>
              <a:ext uri="{FF2B5EF4-FFF2-40B4-BE49-F238E27FC236}">
                <a16:creationId xmlns:a16="http://schemas.microsoft.com/office/drawing/2014/main" id="{B0FE0CD4-D6AC-00A1-E05F-FA04AD8FEA41}"/>
              </a:ext>
            </a:extLst>
          </p:cNvPr>
          <p:cNvSpPr/>
          <p:nvPr/>
        </p:nvSpPr>
        <p:spPr>
          <a:xfrm rot="5400000">
            <a:off x="3536019" y="3138015"/>
            <a:ext cx="1106820" cy="240294"/>
          </a:xfrm>
          <a:prstGeom prst="round2SameRect">
            <a:avLst>
              <a:gd name="adj1" fmla="val 25805"/>
              <a:gd name="adj2" fmla="val 0"/>
            </a:avLst>
          </a:prstGeom>
          <a:solidFill>
            <a:srgbClr val="1F728A"/>
          </a:solidFill>
          <a:ln w="15875" cap="flat" cmpd="sng" algn="ctr">
            <a:noFill/>
            <a:prstDash val="solid"/>
          </a:ln>
          <a:effectLst>
            <a:innerShdw blurRad="203200" dist="63500" dir="54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19" name="Free-form: Shape 148">
            <a:extLst>
              <a:ext uri="{FF2B5EF4-FFF2-40B4-BE49-F238E27FC236}">
                <a16:creationId xmlns:a16="http://schemas.microsoft.com/office/drawing/2014/main" id="{5AC46480-B638-0AA4-2CB7-A4C86AFC2390}"/>
              </a:ext>
            </a:extLst>
          </p:cNvPr>
          <p:cNvSpPr/>
          <p:nvPr/>
        </p:nvSpPr>
        <p:spPr>
          <a:xfrm rot="5400000">
            <a:off x="3437147" y="3236892"/>
            <a:ext cx="1106816" cy="42541"/>
          </a:xfrm>
          <a:custGeom>
            <a:avLst/>
            <a:gdLst>
              <a:gd name="connsiteX0" fmla="*/ 0 w 1805462"/>
              <a:gd name="connsiteY0" fmla="*/ 42541 h 42541"/>
              <a:gd name="connsiteX1" fmla="*/ 0 w 1805462"/>
              <a:gd name="connsiteY1" fmla="*/ 0 h 42541"/>
              <a:gd name="connsiteX2" fmla="*/ 1805462 w 1805462"/>
              <a:gd name="connsiteY2" fmla="*/ 0 h 42541"/>
              <a:gd name="connsiteX3" fmla="*/ 1805462 w 1805462"/>
              <a:gd name="connsiteY3" fmla="*/ 42541 h 42541"/>
            </a:gdLst>
            <a:ahLst/>
            <a:cxnLst>
              <a:cxn ang="0">
                <a:pos x="connsiteX0" y="connsiteY0"/>
              </a:cxn>
              <a:cxn ang="0">
                <a:pos x="connsiteX1" y="connsiteY1"/>
              </a:cxn>
              <a:cxn ang="0">
                <a:pos x="connsiteX2" y="connsiteY2"/>
              </a:cxn>
              <a:cxn ang="0">
                <a:pos x="connsiteX3" y="connsiteY3"/>
              </a:cxn>
            </a:cxnLst>
            <a:rect l="l" t="t" r="r" b="b"/>
            <a:pathLst>
              <a:path w="1805462" h="42541">
                <a:moveTo>
                  <a:pt x="0" y="42541"/>
                </a:moveTo>
                <a:lnTo>
                  <a:pt x="0" y="0"/>
                </a:lnTo>
                <a:lnTo>
                  <a:pt x="1805462" y="0"/>
                </a:lnTo>
                <a:lnTo>
                  <a:pt x="1805462" y="42541"/>
                </a:lnTo>
                <a:close/>
              </a:path>
            </a:pathLst>
          </a:custGeom>
          <a:solidFill>
            <a:srgbClr val="1E3052"/>
          </a:solidFill>
          <a:ln w="15875"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20" name="Rectangle 19">
            <a:extLst>
              <a:ext uri="{FF2B5EF4-FFF2-40B4-BE49-F238E27FC236}">
                <a16:creationId xmlns:a16="http://schemas.microsoft.com/office/drawing/2014/main" id="{53A7D48E-8B97-FA7B-3544-64C220D3E227}"/>
              </a:ext>
            </a:extLst>
          </p:cNvPr>
          <p:cNvSpPr/>
          <p:nvPr/>
        </p:nvSpPr>
        <p:spPr>
          <a:xfrm rot="16200000">
            <a:off x="7238017" y="619012"/>
            <a:ext cx="1106820" cy="7635742"/>
          </a:xfrm>
          <a:prstGeom prst="rect">
            <a:avLst/>
          </a:prstGeom>
          <a:solidFill>
            <a:srgbClr val="FFFFFF"/>
          </a:solidFill>
          <a:ln w="15875"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21" name="Rectangle: Top Corners Rounded 20">
            <a:extLst>
              <a:ext uri="{FF2B5EF4-FFF2-40B4-BE49-F238E27FC236}">
                <a16:creationId xmlns:a16="http://schemas.microsoft.com/office/drawing/2014/main" id="{475BA445-AD64-D4EC-E8A8-6B76288E4C13}"/>
              </a:ext>
            </a:extLst>
          </p:cNvPr>
          <p:cNvSpPr/>
          <p:nvPr/>
        </p:nvSpPr>
        <p:spPr>
          <a:xfrm rot="5400000">
            <a:off x="3536019" y="4316735"/>
            <a:ext cx="1106820" cy="240294"/>
          </a:xfrm>
          <a:prstGeom prst="round2SameRect">
            <a:avLst>
              <a:gd name="adj1" fmla="val 25805"/>
              <a:gd name="adj2" fmla="val 0"/>
            </a:avLst>
          </a:prstGeom>
          <a:solidFill>
            <a:srgbClr val="1F728A"/>
          </a:solidFill>
          <a:ln w="15875" cap="flat" cmpd="sng" algn="ctr">
            <a:noFill/>
            <a:prstDash val="solid"/>
          </a:ln>
          <a:effectLst>
            <a:innerShdw blurRad="203200" dist="63500" dir="54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22" name="Free-form: Shape 148">
            <a:extLst>
              <a:ext uri="{FF2B5EF4-FFF2-40B4-BE49-F238E27FC236}">
                <a16:creationId xmlns:a16="http://schemas.microsoft.com/office/drawing/2014/main" id="{F0F86FCA-FCA0-807F-B604-056633BD6112}"/>
              </a:ext>
            </a:extLst>
          </p:cNvPr>
          <p:cNvSpPr/>
          <p:nvPr/>
        </p:nvSpPr>
        <p:spPr>
          <a:xfrm rot="5400000">
            <a:off x="3437147" y="4415612"/>
            <a:ext cx="1106816" cy="42541"/>
          </a:xfrm>
          <a:custGeom>
            <a:avLst/>
            <a:gdLst>
              <a:gd name="connsiteX0" fmla="*/ 0 w 1805462"/>
              <a:gd name="connsiteY0" fmla="*/ 42541 h 42541"/>
              <a:gd name="connsiteX1" fmla="*/ 0 w 1805462"/>
              <a:gd name="connsiteY1" fmla="*/ 0 h 42541"/>
              <a:gd name="connsiteX2" fmla="*/ 1805462 w 1805462"/>
              <a:gd name="connsiteY2" fmla="*/ 0 h 42541"/>
              <a:gd name="connsiteX3" fmla="*/ 1805462 w 1805462"/>
              <a:gd name="connsiteY3" fmla="*/ 42541 h 42541"/>
            </a:gdLst>
            <a:ahLst/>
            <a:cxnLst>
              <a:cxn ang="0">
                <a:pos x="connsiteX0" y="connsiteY0"/>
              </a:cxn>
              <a:cxn ang="0">
                <a:pos x="connsiteX1" y="connsiteY1"/>
              </a:cxn>
              <a:cxn ang="0">
                <a:pos x="connsiteX2" y="connsiteY2"/>
              </a:cxn>
              <a:cxn ang="0">
                <a:pos x="connsiteX3" y="connsiteY3"/>
              </a:cxn>
            </a:cxnLst>
            <a:rect l="l" t="t" r="r" b="b"/>
            <a:pathLst>
              <a:path w="1805462" h="42541">
                <a:moveTo>
                  <a:pt x="0" y="42541"/>
                </a:moveTo>
                <a:lnTo>
                  <a:pt x="0" y="0"/>
                </a:lnTo>
                <a:lnTo>
                  <a:pt x="1805462" y="0"/>
                </a:lnTo>
                <a:lnTo>
                  <a:pt x="1805462" y="42541"/>
                </a:lnTo>
                <a:close/>
              </a:path>
            </a:pathLst>
          </a:custGeom>
          <a:solidFill>
            <a:srgbClr val="1E3052"/>
          </a:solidFill>
          <a:ln w="15875"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23" name="Rectangle 22">
            <a:extLst>
              <a:ext uri="{FF2B5EF4-FFF2-40B4-BE49-F238E27FC236}">
                <a16:creationId xmlns:a16="http://schemas.microsoft.com/office/drawing/2014/main" id="{A46EA19F-3FA3-12AA-F912-9CAC8DFADCD7}"/>
              </a:ext>
            </a:extLst>
          </p:cNvPr>
          <p:cNvSpPr/>
          <p:nvPr/>
        </p:nvSpPr>
        <p:spPr>
          <a:xfrm rot="16200000">
            <a:off x="7238017" y="1817623"/>
            <a:ext cx="1106820" cy="7635742"/>
          </a:xfrm>
          <a:prstGeom prst="rect">
            <a:avLst/>
          </a:prstGeom>
          <a:solidFill>
            <a:srgbClr val="FFFFFF"/>
          </a:solidFill>
          <a:ln w="15875"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24" name="Text Placeholder 3">
            <a:extLst>
              <a:ext uri="{FF2B5EF4-FFF2-40B4-BE49-F238E27FC236}">
                <a16:creationId xmlns:a16="http://schemas.microsoft.com/office/drawing/2014/main" id="{ADF0EA30-6497-02B7-77CF-62B241EA5367}"/>
              </a:ext>
            </a:extLst>
          </p:cNvPr>
          <p:cNvSpPr txBox="1">
            <a:spLocks/>
          </p:cNvSpPr>
          <p:nvPr/>
        </p:nvSpPr>
        <p:spPr>
          <a:xfrm>
            <a:off x="4572492" y="5172471"/>
            <a:ext cx="6871648" cy="798617"/>
          </a:xfrm>
          <a:prstGeom prst="rect">
            <a:avLst/>
          </a:prstGeom>
        </p:spPr>
        <p:txBody>
          <a:bodyPr wrap="square" lIns="0" tIns="0" rIns="91440" bIns="45720" anchor="t">
            <a:spAutoFit/>
          </a:bodyPr>
          <a:lstStyle>
            <a:lvl1pPr marL="0" marR="0" indent="0" algn="l" defTabSz="1218971" rtl="0" eaLnBrk="1" latinLnBrk="0" hangingPunct="1">
              <a:lnSpc>
                <a:spcPct val="110000"/>
              </a:lnSpc>
              <a:spcBef>
                <a:spcPts val="0"/>
              </a:spcBef>
              <a:spcAft>
                <a:spcPts val="0"/>
              </a:spcAft>
              <a:buClrTx/>
              <a:buSzTx/>
              <a:buFontTx/>
              <a:buNone/>
              <a:tabLst/>
              <a:defRPr sz="1800" b="0" i="0" u="none" strike="noStrike" cap="none" spc="0" baseline="0">
                <a:solidFill>
                  <a:schemeClr val="tx1"/>
                </a:solidFill>
                <a:uFillTx/>
                <a:latin typeface="+mj-lt"/>
                <a:ea typeface="+mj-ea"/>
                <a:cs typeface="+mj-cs"/>
                <a:sym typeface="Arial" panose="020B0604020202020204" pitchFamily="34" charset="0"/>
              </a:defRPr>
            </a:lvl1pPr>
            <a:lvl2pPr marL="164561" marR="0" indent="-164561" algn="l" defTabSz="1218971"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Arial" panose="020B0604020202020204" pitchFamily="34" charset="0"/>
              </a:defRPr>
            </a:lvl2pPr>
            <a:lvl3pPr marL="329122" marR="0" indent="-164561" algn="l" defTabSz="1218971"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Arial" panose="020B0604020202020204" pitchFamily="34" charset="0"/>
              </a:defRPr>
            </a:lvl3pPr>
            <a:lvl4pPr marL="493683" marR="0" indent="-164561" algn="l" defTabSz="1218971"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Arial" panose="020B0604020202020204" pitchFamily="34" charset="0"/>
              </a:defRPr>
            </a:lvl4pPr>
            <a:lvl5pPr marL="571393" marR="0" indent="-228557" algn="l" defTabSz="1218971" rtl="0" eaLnBrk="1" latinLnBrk="0" hangingPunct="1">
              <a:lnSpc>
                <a:spcPct val="110000"/>
              </a:lnSpc>
              <a:spcBef>
                <a:spcPts val="1450"/>
              </a:spcBef>
              <a:spcAft>
                <a:spcPts val="0"/>
              </a:spcAft>
              <a:buClrTx/>
              <a:buSzPct val="100000"/>
              <a:buFont typeface="Arial" panose="020B0604020202020204" pitchFamily="34" charset="0"/>
              <a:buChar char="•"/>
              <a:tabLst/>
              <a:defRPr sz="1800" b="0" i="0" u="none" strike="noStrike" cap="none" spc="0" baseline="0">
                <a:solidFill>
                  <a:srgbClr val="000000"/>
                </a:solidFill>
                <a:uFillTx/>
                <a:latin typeface="+mj-lt"/>
                <a:ea typeface="+mj-ea"/>
                <a:cs typeface="+mj-cs"/>
                <a:sym typeface="Arial" panose="020B0604020202020204" pitchFamily="34" charset="0"/>
              </a:defRPr>
            </a:lvl5pPr>
            <a:lvl6pPr marL="921358" marR="0" indent="-194468" algn="l" defTabSz="1218971"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Arial" panose="020B0604020202020204" pitchFamily="34" charset="0"/>
              </a:defRPr>
            </a:lvl6pPr>
            <a:lvl7pPr marL="1102609" marR="0" indent="-194468" algn="l" defTabSz="1218971"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Arial" panose="020B0604020202020204" pitchFamily="34" charset="0"/>
              </a:defRPr>
            </a:lvl7pPr>
            <a:lvl8pPr marL="1283859" marR="0" indent="-194468" algn="l" defTabSz="1218971"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Arial" panose="020B0604020202020204" pitchFamily="34" charset="0"/>
              </a:defRPr>
            </a:lvl8pPr>
            <a:lvl9pPr marL="1465109" marR="0" indent="-194468" algn="l" defTabSz="1218971"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Arial" panose="020B0604020202020204" pitchFamily="34" charset="0"/>
              </a:defRPr>
            </a:lvl9pPr>
          </a:lstStyle>
          <a:p>
            <a:pPr defTabSz="609364">
              <a:defRPr/>
            </a:pPr>
            <a:r>
              <a:rPr lang="en-US" sz="1200" b="1" kern="0">
                <a:solidFill>
                  <a:srgbClr val="003030"/>
                </a:solidFill>
                <a:latin typeface="+mn-lt"/>
              </a:rPr>
              <a:t>Security: </a:t>
            </a:r>
            <a:endParaRPr lang="en-US"/>
          </a:p>
          <a:p>
            <a:pPr defTabSz="609364">
              <a:defRPr/>
            </a:pPr>
            <a:r>
              <a:rPr lang="en-US" sz="1100" kern="0">
                <a:solidFill>
                  <a:srgbClr val="003030"/>
                </a:solidFill>
                <a:latin typeface="+mn-lt"/>
              </a:rPr>
              <a:t>Learn how to protect your data and devices from cyber threats using Microsoft security solutions. You will learn how to use Microsoft 365 Defender, Azure Defender, Azure Sentinel, and other tools to prevent, detect, and respond to attacks. You will also learn how to implement security best practices and compliance standards.</a:t>
            </a:r>
          </a:p>
        </p:txBody>
      </p:sp>
      <p:sp>
        <p:nvSpPr>
          <p:cNvPr id="26" name="Rectangle: Top Corners Rounded 25">
            <a:extLst>
              <a:ext uri="{FF2B5EF4-FFF2-40B4-BE49-F238E27FC236}">
                <a16:creationId xmlns:a16="http://schemas.microsoft.com/office/drawing/2014/main" id="{8149A787-9A6D-B792-98DF-77D7984D4912}"/>
              </a:ext>
            </a:extLst>
          </p:cNvPr>
          <p:cNvSpPr/>
          <p:nvPr/>
        </p:nvSpPr>
        <p:spPr>
          <a:xfrm rot="5400000">
            <a:off x="3536019" y="5515346"/>
            <a:ext cx="1106820" cy="240294"/>
          </a:xfrm>
          <a:prstGeom prst="round2SameRect">
            <a:avLst>
              <a:gd name="adj1" fmla="val 25805"/>
              <a:gd name="adj2" fmla="val 0"/>
            </a:avLst>
          </a:prstGeom>
          <a:solidFill>
            <a:srgbClr val="1F728A"/>
          </a:solidFill>
          <a:ln w="15875" cap="flat" cmpd="sng" algn="ctr">
            <a:noFill/>
            <a:prstDash val="solid"/>
          </a:ln>
          <a:effectLst>
            <a:innerShdw blurRad="203200" dist="63500" dir="54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27" name="Free-form: Shape 148">
            <a:extLst>
              <a:ext uri="{FF2B5EF4-FFF2-40B4-BE49-F238E27FC236}">
                <a16:creationId xmlns:a16="http://schemas.microsoft.com/office/drawing/2014/main" id="{6B9996A5-0540-BA72-98E5-7BB892AFAC23}"/>
              </a:ext>
            </a:extLst>
          </p:cNvPr>
          <p:cNvSpPr/>
          <p:nvPr/>
        </p:nvSpPr>
        <p:spPr>
          <a:xfrm rot="5400000">
            <a:off x="3437147" y="5614223"/>
            <a:ext cx="1106816" cy="42541"/>
          </a:xfrm>
          <a:custGeom>
            <a:avLst/>
            <a:gdLst>
              <a:gd name="connsiteX0" fmla="*/ 0 w 1805462"/>
              <a:gd name="connsiteY0" fmla="*/ 42541 h 42541"/>
              <a:gd name="connsiteX1" fmla="*/ 0 w 1805462"/>
              <a:gd name="connsiteY1" fmla="*/ 0 h 42541"/>
              <a:gd name="connsiteX2" fmla="*/ 1805462 w 1805462"/>
              <a:gd name="connsiteY2" fmla="*/ 0 h 42541"/>
              <a:gd name="connsiteX3" fmla="*/ 1805462 w 1805462"/>
              <a:gd name="connsiteY3" fmla="*/ 42541 h 42541"/>
            </a:gdLst>
            <a:ahLst/>
            <a:cxnLst>
              <a:cxn ang="0">
                <a:pos x="connsiteX0" y="connsiteY0"/>
              </a:cxn>
              <a:cxn ang="0">
                <a:pos x="connsiteX1" y="connsiteY1"/>
              </a:cxn>
              <a:cxn ang="0">
                <a:pos x="connsiteX2" y="connsiteY2"/>
              </a:cxn>
              <a:cxn ang="0">
                <a:pos x="connsiteX3" y="connsiteY3"/>
              </a:cxn>
            </a:cxnLst>
            <a:rect l="l" t="t" r="r" b="b"/>
            <a:pathLst>
              <a:path w="1805462" h="42541">
                <a:moveTo>
                  <a:pt x="0" y="42541"/>
                </a:moveTo>
                <a:lnTo>
                  <a:pt x="0" y="0"/>
                </a:lnTo>
                <a:lnTo>
                  <a:pt x="1805462" y="0"/>
                </a:lnTo>
                <a:lnTo>
                  <a:pt x="1805462" y="42541"/>
                </a:lnTo>
                <a:close/>
              </a:path>
            </a:pathLst>
          </a:custGeom>
          <a:solidFill>
            <a:srgbClr val="1E3052"/>
          </a:solidFill>
          <a:ln w="15875"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28" name="TextBox 27">
            <a:extLst>
              <a:ext uri="{FF2B5EF4-FFF2-40B4-BE49-F238E27FC236}">
                <a16:creationId xmlns:a16="http://schemas.microsoft.com/office/drawing/2014/main" id="{A17AD3C5-97B5-2F47-9561-F4E2551C312A}"/>
              </a:ext>
            </a:extLst>
          </p:cNvPr>
          <p:cNvSpPr txBox="1"/>
          <p:nvPr/>
        </p:nvSpPr>
        <p:spPr>
          <a:xfrm>
            <a:off x="4168775" y="6270568"/>
            <a:ext cx="7440523" cy="307777"/>
          </a:xfrm>
          <a:prstGeom prst="rect">
            <a:avLst/>
          </a:prstGeom>
          <a:noFill/>
        </p:spPr>
        <p:txBody>
          <a:bodyPr wrap="square">
            <a:spAutoFit/>
          </a:bodyPr>
          <a:lstStyle/>
          <a:p>
            <a:pPr algn="ctr"/>
            <a:r>
              <a:rPr lang="en-US" sz="1400" b="1">
                <a:solidFill>
                  <a:srgbClr val="003030"/>
                </a:solidFill>
              </a:rPr>
              <a:t>Contact us</a:t>
            </a:r>
            <a:endParaRPr lang="en-US" sz="1400">
              <a:solidFill>
                <a:srgbClr val="003030"/>
              </a:solidFill>
            </a:endParaRPr>
          </a:p>
        </p:txBody>
      </p:sp>
      <p:sp>
        <p:nvSpPr>
          <p:cNvPr id="29" name="Rectangle: Top Corners Rounded 28">
            <a:extLst>
              <a:ext uri="{FF2B5EF4-FFF2-40B4-BE49-F238E27FC236}">
                <a16:creationId xmlns:a16="http://schemas.microsoft.com/office/drawing/2014/main" id="{51BD30E4-FD93-2C1E-9705-4817684B8CD8}"/>
              </a:ext>
            </a:extLst>
          </p:cNvPr>
          <p:cNvSpPr/>
          <p:nvPr/>
        </p:nvSpPr>
        <p:spPr>
          <a:xfrm>
            <a:off x="3969281" y="251210"/>
            <a:ext cx="7765515" cy="407318"/>
          </a:xfrm>
          <a:prstGeom prst="round2SameRect">
            <a:avLst>
              <a:gd name="adj1" fmla="val 19608"/>
              <a:gd name="adj2" fmla="val 0"/>
            </a:avLst>
          </a:prstGeom>
          <a:solidFill>
            <a:srgbClr val="1F728A"/>
          </a:solidFill>
          <a:ln w="15875" cap="flat" cmpd="sng" algn="ctr">
            <a:noFill/>
            <a:prstDash val="solid"/>
          </a:ln>
          <a:effectLst/>
        </p:spPr>
        <p:txBody>
          <a:bodyPr rtlCol="0" anchor="ctr"/>
          <a:lstStyle/>
          <a:p>
            <a:pPr algn="ctr">
              <a:defRPr/>
            </a:pPr>
            <a:endParaRPr lang="en-GB" kern="0">
              <a:solidFill>
                <a:srgbClr val="FFFFFF"/>
              </a:solidFill>
            </a:endParaRPr>
          </a:p>
        </p:txBody>
      </p:sp>
      <p:sp>
        <p:nvSpPr>
          <p:cNvPr id="30" name="TextBox 29">
            <a:extLst>
              <a:ext uri="{FF2B5EF4-FFF2-40B4-BE49-F238E27FC236}">
                <a16:creationId xmlns:a16="http://schemas.microsoft.com/office/drawing/2014/main" id="{B47632AD-5D97-1F83-DA19-897837C4CE1F}"/>
              </a:ext>
            </a:extLst>
          </p:cNvPr>
          <p:cNvSpPr txBox="1"/>
          <p:nvPr/>
        </p:nvSpPr>
        <p:spPr>
          <a:xfrm>
            <a:off x="4089429" y="284850"/>
            <a:ext cx="6968669" cy="352597"/>
          </a:xfrm>
          <a:prstGeom prst="rect">
            <a:avLst/>
          </a:prstGeom>
          <a:noFill/>
        </p:spPr>
        <p:txBody>
          <a:bodyPr wrap="square">
            <a:spAutoFit/>
          </a:bodyPr>
          <a:lstStyle/>
          <a:p>
            <a:pPr>
              <a:lnSpc>
                <a:spcPct val="110000"/>
              </a:lnSpc>
              <a:spcAft>
                <a:spcPts val="800"/>
              </a:spcAft>
            </a:pPr>
            <a:r>
              <a:rPr lang="en-US" sz="1600" b="1" kern="0">
                <a:solidFill>
                  <a:srgbClr val="FFFFFF"/>
                </a:solidFill>
                <a:sym typeface="Arial" panose="020B0604020202020204" pitchFamily="34" charset="0"/>
              </a:rPr>
              <a:t>TD SYNNEX Academy</a:t>
            </a:r>
          </a:p>
        </p:txBody>
      </p:sp>
      <p:sp>
        <p:nvSpPr>
          <p:cNvPr id="31" name="TextBox 30">
            <a:extLst>
              <a:ext uri="{FF2B5EF4-FFF2-40B4-BE49-F238E27FC236}">
                <a16:creationId xmlns:a16="http://schemas.microsoft.com/office/drawing/2014/main" id="{F2FFD535-5249-2C7C-73A6-F9254C3F66C5}"/>
              </a:ext>
            </a:extLst>
          </p:cNvPr>
          <p:cNvSpPr txBox="1"/>
          <p:nvPr/>
        </p:nvSpPr>
        <p:spPr>
          <a:xfrm>
            <a:off x="4089430" y="685608"/>
            <a:ext cx="6027336" cy="796372"/>
          </a:xfrm>
          <a:prstGeom prst="rect">
            <a:avLst/>
          </a:prstGeom>
          <a:noFill/>
        </p:spPr>
        <p:txBody>
          <a:bodyPr wrap="square">
            <a:spAutoFit/>
          </a:bodyPr>
          <a:lstStyle/>
          <a:p>
            <a:pPr>
              <a:lnSpc>
                <a:spcPct val="110000"/>
              </a:lnSpc>
              <a:spcAft>
                <a:spcPts val="800"/>
              </a:spcAft>
            </a:pPr>
            <a:r>
              <a:rPr lang="en-US" sz="1200">
                <a:solidFill>
                  <a:schemeClr val="accent1">
                    <a:lumMod val="50000"/>
                  </a:schemeClr>
                </a:solidFill>
              </a:rPr>
              <a:t>TD SYNNEX Academy is your one-stop shop for Microsoft technical training and certifications for our partners and their customers.</a:t>
            </a:r>
          </a:p>
          <a:p>
            <a:pPr>
              <a:lnSpc>
                <a:spcPct val="110000"/>
              </a:lnSpc>
              <a:spcAft>
                <a:spcPts val="800"/>
              </a:spcAft>
            </a:pPr>
            <a:r>
              <a:rPr lang="en-US" sz="1200" b="1">
                <a:solidFill>
                  <a:schemeClr val="accent1">
                    <a:lumMod val="50000"/>
                  </a:schemeClr>
                </a:solidFill>
                <a:ea typeface="Arial" panose="020B0604020202020204" pitchFamily="34" charset="0"/>
              </a:rPr>
              <a:t>Microsoft Courses &amp; Portfolio Showcase</a:t>
            </a:r>
          </a:p>
        </p:txBody>
      </p:sp>
      <p:grpSp>
        <p:nvGrpSpPr>
          <p:cNvPr id="40" name="Group 39">
            <a:extLst>
              <a:ext uri="{FF2B5EF4-FFF2-40B4-BE49-F238E27FC236}">
                <a16:creationId xmlns:a16="http://schemas.microsoft.com/office/drawing/2014/main" id="{99DE494D-51E4-8799-60AA-CD5432405AC3}"/>
              </a:ext>
            </a:extLst>
          </p:cNvPr>
          <p:cNvGrpSpPr/>
          <p:nvPr/>
        </p:nvGrpSpPr>
        <p:grpSpPr>
          <a:xfrm>
            <a:off x="3568241" y="5205615"/>
            <a:ext cx="843364" cy="843358"/>
            <a:chOff x="5879986" y="1868685"/>
            <a:chExt cx="725821" cy="725819"/>
          </a:xfrm>
        </p:grpSpPr>
        <p:sp>
          <p:nvSpPr>
            <p:cNvPr id="41" name="Oval 40">
              <a:extLst>
                <a:ext uri="{FF2B5EF4-FFF2-40B4-BE49-F238E27FC236}">
                  <a16:creationId xmlns:a16="http://schemas.microsoft.com/office/drawing/2014/main" id="{C66718C4-55A0-B0D1-B701-15A4BC02A484}"/>
                </a:ext>
              </a:extLst>
            </p:cNvPr>
            <p:cNvSpPr/>
            <p:nvPr/>
          </p:nvSpPr>
          <p:spPr>
            <a:xfrm>
              <a:off x="5879986" y="1868685"/>
              <a:ext cx="725821" cy="725819"/>
            </a:xfrm>
            <a:prstGeom prst="ellipse">
              <a:avLst/>
            </a:prstGeom>
            <a:solidFill>
              <a:srgbClr val="FFFFFF">
                <a:lumMod val="95000"/>
              </a:srgbClr>
            </a:solidFill>
            <a:ln w="15875" cap="flat" cmpd="sng" algn="ctr">
              <a:noFill/>
              <a:prstDash val="solid"/>
            </a:ln>
            <a:effectLst/>
          </p:spPr>
          <p:txBody>
            <a:bodyPr rtlCol="0" anchor="ctr"/>
            <a:lstStyle/>
            <a:p>
              <a:pPr marL="0" marR="0" lvl="0" indent="0" algn="ctr" defTabSz="63980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sym typeface="Arial"/>
              </a:endParaRPr>
            </a:p>
          </p:txBody>
        </p:sp>
        <p:grpSp>
          <p:nvGrpSpPr>
            <p:cNvPr id="42" name="Group 41">
              <a:extLst>
                <a:ext uri="{FF2B5EF4-FFF2-40B4-BE49-F238E27FC236}">
                  <a16:creationId xmlns:a16="http://schemas.microsoft.com/office/drawing/2014/main" id="{9EA205F6-3ED8-C914-B168-7D6D78915B0F}"/>
                </a:ext>
              </a:extLst>
            </p:cNvPr>
            <p:cNvGrpSpPr/>
            <p:nvPr/>
          </p:nvGrpSpPr>
          <p:grpSpPr>
            <a:xfrm>
              <a:off x="5913485" y="1902183"/>
              <a:ext cx="658823" cy="658823"/>
              <a:chOff x="6642054" y="3789472"/>
              <a:chExt cx="2488271" cy="4005087"/>
            </a:xfrm>
          </p:grpSpPr>
          <p:sp>
            <p:nvSpPr>
              <p:cNvPr id="45" name="Rectangle: Rounded Corners 164">
                <a:extLst>
                  <a:ext uri="{FF2B5EF4-FFF2-40B4-BE49-F238E27FC236}">
                    <a16:creationId xmlns:a16="http://schemas.microsoft.com/office/drawing/2014/main" id="{759FA5AF-06D5-B014-082F-0C725A67457B}"/>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639806"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46" name="Rectangle: Rounded Corners 165">
                <a:extLst>
                  <a:ext uri="{FF2B5EF4-FFF2-40B4-BE49-F238E27FC236}">
                    <a16:creationId xmlns:a16="http://schemas.microsoft.com/office/drawing/2014/main" id="{AE08093F-6AF6-799F-AA9E-74188A84D31A}"/>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639806"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grpSp>
        <p:sp>
          <p:nvSpPr>
            <p:cNvPr id="43" name="Oval 42">
              <a:extLst>
                <a:ext uri="{FF2B5EF4-FFF2-40B4-BE49-F238E27FC236}">
                  <a16:creationId xmlns:a16="http://schemas.microsoft.com/office/drawing/2014/main" id="{8817679F-64ED-A5A9-84D4-891E3DBE5D8D}"/>
                </a:ext>
              </a:extLst>
            </p:cNvPr>
            <p:cNvSpPr/>
            <p:nvPr/>
          </p:nvSpPr>
          <p:spPr>
            <a:xfrm>
              <a:off x="5954214" y="1942912"/>
              <a:ext cx="577364" cy="577364"/>
            </a:xfrm>
            <a:prstGeom prst="ellipse">
              <a:avLst/>
            </a:prstGeom>
            <a:solidFill>
              <a:srgbClr val="FFFFFF"/>
            </a:solidFill>
            <a:ln w="19050" cap="flat" cmpd="sng" algn="ctr">
              <a:noFill/>
              <a:prstDash val="solid"/>
              <a:miter lim="800000"/>
            </a:ln>
            <a:effectLst>
              <a:outerShdw blurRad="127000" dir="8100000" sx="105000" sy="105000" algn="tr" rotWithShape="0">
                <a:prstClr val="black">
                  <a:alpha val="30000"/>
                </a:prstClr>
              </a:outerShdw>
            </a:effectLst>
          </p:spPr>
          <p:txBody>
            <a:bodyPr lIns="0" rtlCol="0" anchor="ctr"/>
            <a:lstStyle/>
            <a:p>
              <a:pPr marL="0" marR="0" lvl="0" indent="0" algn="ctr" defTabSz="63980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44" name="Circle: Hollow 43">
              <a:extLst>
                <a:ext uri="{FF2B5EF4-FFF2-40B4-BE49-F238E27FC236}">
                  <a16:creationId xmlns:a16="http://schemas.microsoft.com/office/drawing/2014/main" id="{D3CC68BE-D00A-54F8-4A01-8A87346F4BFC}"/>
                </a:ext>
              </a:extLst>
            </p:cNvPr>
            <p:cNvSpPr>
              <a:spLocks/>
            </p:cNvSpPr>
            <p:nvPr/>
          </p:nvSpPr>
          <p:spPr>
            <a:xfrm>
              <a:off x="5954215" y="1942912"/>
              <a:ext cx="577363" cy="577364"/>
            </a:xfrm>
            <a:prstGeom prst="donut">
              <a:avLst>
                <a:gd name="adj" fmla="val 7415"/>
              </a:avLst>
            </a:prstGeom>
            <a:gradFill>
              <a:gsLst>
                <a:gs pos="0">
                  <a:srgbClr val="06BDD4">
                    <a:alpha val="0"/>
                  </a:srgbClr>
                </a:gs>
                <a:gs pos="100000">
                  <a:srgbClr val="FFFFFF">
                    <a:alpha val="25000"/>
                  </a:srgbClr>
                </a:gs>
              </a:gsLst>
              <a:lin ang="5400000" scaled="0"/>
            </a:gradFill>
            <a:ln w="19050" cap="flat" cmpd="sng" algn="ctr">
              <a:noFill/>
              <a:prstDash val="solid"/>
              <a:miter lim="800000"/>
            </a:ln>
            <a:effectLst/>
          </p:spPr>
          <p:txBody>
            <a:bodyPr rtlCol="0" anchor="ctr"/>
            <a:lstStyle/>
            <a:p>
              <a:pPr marL="0" marR="0" lvl="0" indent="0" algn="ctr" defTabSz="63980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grpSp>
      <p:sp>
        <p:nvSpPr>
          <p:cNvPr id="49" name="Text Placeholder 3">
            <a:extLst>
              <a:ext uri="{FF2B5EF4-FFF2-40B4-BE49-F238E27FC236}">
                <a16:creationId xmlns:a16="http://schemas.microsoft.com/office/drawing/2014/main" id="{D87F1C75-973C-BE37-BD3B-F0E54E95A551}"/>
              </a:ext>
            </a:extLst>
          </p:cNvPr>
          <p:cNvSpPr txBox="1">
            <a:spLocks/>
          </p:cNvSpPr>
          <p:nvPr/>
        </p:nvSpPr>
        <p:spPr>
          <a:xfrm>
            <a:off x="4524367" y="2886046"/>
            <a:ext cx="6985761" cy="877548"/>
          </a:xfrm>
          <a:prstGeom prst="rect">
            <a:avLst/>
          </a:prstGeom>
        </p:spPr>
        <p:txBody>
          <a:bodyPr wrap="square" lIns="0" tIns="0" rIns="91440" bIns="45720" anchor="t">
            <a:spAutoFit/>
          </a:bodyPr>
          <a:lstStyle>
            <a:lvl1pPr marL="0" marR="0" indent="0" algn="l" defTabSz="1218971" rtl="0" eaLnBrk="1" latinLnBrk="0" hangingPunct="1">
              <a:lnSpc>
                <a:spcPct val="110000"/>
              </a:lnSpc>
              <a:spcBef>
                <a:spcPts val="0"/>
              </a:spcBef>
              <a:spcAft>
                <a:spcPts val="0"/>
              </a:spcAft>
              <a:buClrTx/>
              <a:buSzTx/>
              <a:buFontTx/>
              <a:buNone/>
              <a:tabLst/>
              <a:defRPr sz="1800" b="0" i="0" u="none" strike="noStrike" cap="none" spc="0" baseline="0">
                <a:solidFill>
                  <a:schemeClr val="tx1"/>
                </a:solidFill>
                <a:uFillTx/>
                <a:latin typeface="+mj-lt"/>
                <a:ea typeface="+mj-ea"/>
                <a:cs typeface="+mj-cs"/>
                <a:sym typeface="Arial" panose="020B0604020202020204" pitchFamily="34" charset="0"/>
              </a:defRPr>
            </a:lvl1pPr>
            <a:lvl2pPr marL="164561" marR="0" indent="-164561" algn="l" defTabSz="1218971"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Arial" panose="020B0604020202020204" pitchFamily="34" charset="0"/>
              </a:defRPr>
            </a:lvl2pPr>
            <a:lvl3pPr marL="329122" marR="0" indent="-164561" algn="l" defTabSz="1218971"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Arial" panose="020B0604020202020204" pitchFamily="34" charset="0"/>
              </a:defRPr>
            </a:lvl3pPr>
            <a:lvl4pPr marL="493683" marR="0" indent="-164561" algn="l" defTabSz="1218971"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Arial" panose="020B0604020202020204" pitchFamily="34" charset="0"/>
              </a:defRPr>
            </a:lvl4pPr>
            <a:lvl5pPr marL="571393" marR="0" indent="-228557" algn="l" defTabSz="1218971" rtl="0" eaLnBrk="1" latinLnBrk="0" hangingPunct="1">
              <a:lnSpc>
                <a:spcPct val="110000"/>
              </a:lnSpc>
              <a:spcBef>
                <a:spcPts val="1450"/>
              </a:spcBef>
              <a:spcAft>
                <a:spcPts val="0"/>
              </a:spcAft>
              <a:buClrTx/>
              <a:buSzPct val="100000"/>
              <a:buFont typeface="Arial" panose="020B0604020202020204" pitchFamily="34" charset="0"/>
              <a:buChar char="•"/>
              <a:tabLst/>
              <a:defRPr sz="1800" b="0" i="0" u="none" strike="noStrike" cap="none" spc="0" baseline="0">
                <a:solidFill>
                  <a:srgbClr val="000000"/>
                </a:solidFill>
                <a:uFillTx/>
                <a:latin typeface="+mj-lt"/>
                <a:ea typeface="+mj-ea"/>
                <a:cs typeface="+mj-cs"/>
                <a:sym typeface="Arial" panose="020B0604020202020204" pitchFamily="34" charset="0"/>
              </a:defRPr>
            </a:lvl5pPr>
            <a:lvl6pPr marL="921358" marR="0" indent="-194468" algn="l" defTabSz="1218971"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Arial" panose="020B0604020202020204" pitchFamily="34" charset="0"/>
              </a:defRPr>
            </a:lvl6pPr>
            <a:lvl7pPr marL="1102609" marR="0" indent="-194468" algn="l" defTabSz="1218971"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Arial" panose="020B0604020202020204" pitchFamily="34" charset="0"/>
              </a:defRPr>
            </a:lvl7pPr>
            <a:lvl8pPr marL="1283859" marR="0" indent="-194468" algn="l" defTabSz="1218971"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Arial" panose="020B0604020202020204" pitchFamily="34" charset="0"/>
              </a:defRPr>
            </a:lvl8pPr>
            <a:lvl9pPr marL="1465109" marR="0" indent="-194468" algn="l" defTabSz="1218971"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Arial" panose="020B0604020202020204" pitchFamily="34" charset="0"/>
              </a:defRPr>
            </a:lvl9pPr>
          </a:lstStyle>
          <a:p>
            <a:pPr defTabSz="609364">
              <a:spcBef>
                <a:spcPts val="600"/>
              </a:spcBef>
              <a:defRPr/>
            </a:pPr>
            <a:r>
              <a:rPr lang="en-US" sz="1200" b="1" kern="0">
                <a:solidFill>
                  <a:srgbClr val="003030"/>
                </a:solidFill>
                <a:latin typeface="+mn-lt"/>
              </a:rPr>
              <a:t>Modern Work (Microsoft 365 &amp; Copilot):</a:t>
            </a:r>
          </a:p>
          <a:p>
            <a:pPr defTabSz="609364">
              <a:spcBef>
                <a:spcPts val="600"/>
              </a:spcBef>
              <a:defRPr/>
            </a:pPr>
            <a:r>
              <a:rPr lang="en-US" sz="1100" kern="0">
                <a:solidFill>
                  <a:srgbClr val="003030"/>
                </a:solidFill>
                <a:latin typeface="+mn-lt"/>
              </a:rPr>
              <a:t>Understand how to work collaboratively and securely with Microsoft 365 &amp; </a:t>
            </a:r>
            <a:r>
              <a:rPr lang="en-US" sz="1100" kern="0" err="1">
                <a:solidFill>
                  <a:srgbClr val="003030"/>
                </a:solidFill>
                <a:latin typeface="+mn-lt"/>
              </a:rPr>
              <a:t>Colilot</a:t>
            </a:r>
            <a:r>
              <a:rPr lang="en-US" sz="1100" kern="0">
                <a:solidFill>
                  <a:srgbClr val="003030"/>
                </a:solidFill>
                <a:latin typeface="+mn-lt"/>
              </a:rPr>
              <a:t> solutions and get an expert on Teams or learn how to deploy, configure, protect, manage and monitor devices and client applications in a Microsoft 365 environment.</a:t>
            </a:r>
          </a:p>
        </p:txBody>
      </p:sp>
      <p:grpSp>
        <p:nvGrpSpPr>
          <p:cNvPr id="51" name="Group 50">
            <a:extLst>
              <a:ext uri="{FF2B5EF4-FFF2-40B4-BE49-F238E27FC236}">
                <a16:creationId xmlns:a16="http://schemas.microsoft.com/office/drawing/2014/main" id="{ED978DAD-8608-2BC1-195B-4B7A999E330F}"/>
              </a:ext>
            </a:extLst>
          </p:cNvPr>
          <p:cNvGrpSpPr/>
          <p:nvPr/>
        </p:nvGrpSpPr>
        <p:grpSpPr>
          <a:xfrm>
            <a:off x="3568241" y="2808189"/>
            <a:ext cx="843364" cy="843358"/>
            <a:chOff x="5879986" y="1868685"/>
            <a:chExt cx="725821" cy="725819"/>
          </a:xfrm>
        </p:grpSpPr>
        <p:sp>
          <p:nvSpPr>
            <p:cNvPr id="52" name="Oval 51">
              <a:extLst>
                <a:ext uri="{FF2B5EF4-FFF2-40B4-BE49-F238E27FC236}">
                  <a16:creationId xmlns:a16="http://schemas.microsoft.com/office/drawing/2014/main" id="{835C43FB-EA04-BBA9-517E-94D8877973B9}"/>
                </a:ext>
              </a:extLst>
            </p:cNvPr>
            <p:cNvSpPr/>
            <p:nvPr/>
          </p:nvSpPr>
          <p:spPr>
            <a:xfrm>
              <a:off x="5879986" y="1868685"/>
              <a:ext cx="725821" cy="725819"/>
            </a:xfrm>
            <a:prstGeom prst="ellipse">
              <a:avLst/>
            </a:prstGeom>
            <a:solidFill>
              <a:srgbClr val="FFFFFF">
                <a:lumMod val="95000"/>
              </a:srgbClr>
            </a:solidFill>
            <a:ln w="15875" cap="flat" cmpd="sng" algn="ctr">
              <a:noFill/>
              <a:prstDash val="solid"/>
            </a:ln>
            <a:effectLst/>
          </p:spPr>
          <p:txBody>
            <a:bodyPr rtlCol="0" anchor="ctr"/>
            <a:lstStyle/>
            <a:p>
              <a:pPr marL="0" marR="0" lvl="0" indent="0" algn="ctr" defTabSz="63980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sym typeface="Arial"/>
              </a:endParaRPr>
            </a:p>
          </p:txBody>
        </p:sp>
        <p:grpSp>
          <p:nvGrpSpPr>
            <p:cNvPr id="53" name="Group 52">
              <a:extLst>
                <a:ext uri="{FF2B5EF4-FFF2-40B4-BE49-F238E27FC236}">
                  <a16:creationId xmlns:a16="http://schemas.microsoft.com/office/drawing/2014/main" id="{86F45D77-274C-234C-FE1F-78D206A982B1}"/>
                </a:ext>
              </a:extLst>
            </p:cNvPr>
            <p:cNvGrpSpPr/>
            <p:nvPr/>
          </p:nvGrpSpPr>
          <p:grpSpPr>
            <a:xfrm>
              <a:off x="5913485" y="1902183"/>
              <a:ext cx="658823" cy="658823"/>
              <a:chOff x="6642054" y="3789472"/>
              <a:chExt cx="2488271" cy="4005087"/>
            </a:xfrm>
          </p:grpSpPr>
          <p:sp>
            <p:nvSpPr>
              <p:cNvPr id="56" name="Rectangle: Rounded Corners 164">
                <a:extLst>
                  <a:ext uri="{FF2B5EF4-FFF2-40B4-BE49-F238E27FC236}">
                    <a16:creationId xmlns:a16="http://schemas.microsoft.com/office/drawing/2014/main" id="{3E125AC7-2522-A80A-9F42-8D61E4D25879}"/>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639806"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57" name="Rectangle: Rounded Corners 165">
                <a:extLst>
                  <a:ext uri="{FF2B5EF4-FFF2-40B4-BE49-F238E27FC236}">
                    <a16:creationId xmlns:a16="http://schemas.microsoft.com/office/drawing/2014/main" id="{87ACAB50-F482-292A-B648-3CF8BD066C1D}"/>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639806"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grpSp>
        <p:sp>
          <p:nvSpPr>
            <p:cNvPr id="54" name="Oval 53">
              <a:extLst>
                <a:ext uri="{FF2B5EF4-FFF2-40B4-BE49-F238E27FC236}">
                  <a16:creationId xmlns:a16="http://schemas.microsoft.com/office/drawing/2014/main" id="{8A7C4C94-1266-F3EF-EC40-C944C885AFD6}"/>
                </a:ext>
              </a:extLst>
            </p:cNvPr>
            <p:cNvSpPr/>
            <p:nvPr/>
          </p:nvSpPr>
          <p:spPr>
            <a:xfrm>
              <a:off x="5954214" y="1942912"/>
              <a:ext cx="577364" cy="577364"/>
            </a:xfrm>
            <a:prstGeom prst="ellipse">
              <a:avLst/>
            </a:prstGeom>
            <a:solidFill>
              <a:srgbClr val="FFFFFF"/>
            </a:solidFill>
            <a:ln w="19050" cap="flat" cmpd="sng" algn="ctr">
              <a:noFill/>
              <a:prstDash val="solid"/>
              <a:miter lim="800000"/>
            </a:ln>
            <a:effectLst>
              <a:outerShdw blurRad="127000" dir="8100000" sx="105000" sy="105000" algn="tr" rotWithShape="0">
                <a:prstClr val="black">
                  <a:alpha val="30000"/>
                </a:prstClr>
              </a:outerShdw>
            </a:effectLst>
          </p:spPr>
          <p:txBody>
            <a:bodyPr lIns="0" rtlCol="0" anchor="ctr"/>
            <a:lstStyle/>
            <a:p>
              <a:pPr marL="0" marR="0" lvl="0" indent="0" algn="ctr" defTabSz="63980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55" name="Circle: Hollow 54">
              <a:extLst>
                <a:ext uri="{FF2B5EF4-FFF2-40B4-BE49-F238E27FC236}">
                  <a16:creationId xmlns:a16="http://schemas.microsoft.com/office/drawing/2014/main" id="{0EA6C0D9-3965-D3C1-AADB-88F842B7B38C}"/>
                </a:ext>
              </a:extLst>
            </p:cNvPr>
            <p:cNvSpPr>
              <a:spLocks/>
            </p:cNvSpPr>
            <p:nvPr/>
          </p:nvSpPr>
          <p:spPr>
            <a:xfrm>
              <a:off x="5954215" y="1942912"/>
              <a:ext cx="577363" cy="577364"/>
            </a:xfrm>
            <a:prstGeom prst="donut">
              <a:avLst>
                <a:gd name="adj" fmla="val 7415"/>
              </a:avLst>
            </a:prstGeom>
            <a:gradFill>
              <a:gsLst>
                <a:gs pos="0">
                  <a:srgbClr val="06BDD4">
                    <a:alpha val="0"/>
                  </a:srgbClr>
                </a:gs>
                <a:gs pos="100000">
                  <a:srgbClr val="FFFFFF">
                    <a:alpha val="25000"/>
                  </a:srgbClr>
                </a:gs>
              </a:gsLst>
              <a:lin ang="5400000" scaled="0"/>
            </a:gradFill>
            <a:ln w="19050" cap="flat" cmpd="sng" algn="ctr">
              <a:noFill/>
              <a:prstDash val="solid"/>
              <a:miter lim="800000"/>
            </a:ln>
            <a:effectLst/>
          </p:spPr>
          <p:txBody>
            <a:bodyPr rtlCol="0" anchor="ctr"/>
            <a:lstStyle/>
            <a:p>
              <a:pPr marL="0" marR="0" lvl="0" indent="0" algn="ctr" defTabSz="63980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grpSp>
      <p:sp>
        <p:nvSpPr>
          <p:cNvPr id="58" name="Text Placeholder 3">
            <a:extLst>
              <a:ext uri="{FF2B5EF4-FFF2-40B4-BE49-F238E27FC236}">
                <a16:creationId xmlns:a16="http://schemas.microsoft.com/office/drawing/2014/main" id="{15E48354-4F42-C350-6B45-C58FCE51CE15}"/>
              </a:ext>
            </a:extLst>
          </p:cNvPr>
          <p:cNvSpPr txBox="1">
            <a:spLocks/>
          </p:cNvSpPr>
          <p:nvPr/>
        </p:nvSpPr>
        <p:spPr>
          <a:xfrm>
            <a:off x="4524367" y="4037625"/>
            <a:ext cx="6919773" cy="877548"/>
          </a:xfrm>
          <a:prstGeom prst="rect">
            <a:avLst/>
          </a:prstGeom>
        </p:spPr>
        <p:txBody>
          <a:bodyPr wrap="square" lIns="0" tIns="0" rIns="91440" bIns="45720" anchor="t">
            <a:spAutoFit/>
          </a:bodyPr>
          <a:lstStyle>
            <a:lvl1pPr marL="0" marR="0" indent="0" algn="l" defTabSz="1218971" rtl="0" eaLnBrk="1" latinLnBrk="0" hangingPunct="1">
              <a:lnSpc>
                <a:spcPct val="110000"/>
              </a:lnSpc>
              <a:spcBef>
                <a:spcPts val="0"/>
              </a:spcBef>
              <a:spcAft>
                <a:spcPts val="0"/>
              </a:spcAft>
              <a:buClrTx/>
              <a:buSzTx/>
              <a:buFontTx/>
              <a:buNone/>
              <a:tabLst/>
              <a:defRPr sz="1800" b="0" i="0" u="none" strike="noStrike" cap="none" spc="0" baseline="0">
                <a:solidFill>
                  <a:schemeClr val="tx1"/>
                </a:solidFill>
                <a:uFillTx/>
                <a:latin typeface="+mj-lt"/>
                <a:ea typeface="+mj-ea"/>
                <a:cs typeface="+mj-cs"/>
                <a:sym typeface="Arial" panose="020B0604020202020204" pitchFamily="34" charset="0"/>
              </a:defRPr>
            </a:lvl1pPr>
            <a:lvl2pPr marL="164561" marR="0" indent="-164561" algn="l" defTabSz="1218971"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Arial" panose="020B0604020202020204" pitchFamily="34" charset="0"/>
              </a:defRPr>
            </a:lvl2pPr>
            <a:lvl3pPr marL="329122" marR="0" indent="-164561" algn="l" defTabSz="1218971"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Arial" panose="020B0604020202020204" pitchFamily="34" charset="0"/>
              </a:defRPr>
            </a:lvl3pPr>
            <a:lvl4pPr marL="493683" marR="0" indent="-164561" algn="l" defTabSz="1218971"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Arial" panose="020B0604020202020204" pitchFamily="34" charset="0"/>
              </a:defRPr>
            </a:lvl4pPr>
            <a:lvl5pPr marL="571393" marR="0" indent="-228557" algn="l" defTabSz="1218971" rtl="0" eaLnBrk="1" latinLnBrk="0" hangingPunct="1">
              <a:lnSpc>
                <a:spcPct val="110000"/>
              </a:lnSpc>
              <a:spcBef>
                <a:spcPts val="1450"/>
              </a:spcBef>
              <a:spcAft>
                <a:spcPts val="0"/>
              </a:spcAft>
              <a:buClrTx/>
              <a:buSzPct val="100000"/>
              <a:buFont typeface="Arial" panose="020B0604020202020204" pitchFamily="34" charset="0"/>
              <a:buChar char="•"/>
              <a:tabLst/>
              <a:defRPr sz="1800" b="0" i="0" u="none" strike="noStrike" cap="none" spc="0" baseline="0">
                <a:solidFill>
                  <a:srgbClr val="000000"/>
                </a:solidFill>
                <a:uFillTx/>
                <a:latin typeface="+mj-lt"/>
                <a:ea typeface="+mj-ea"/>
                <a:cs typeface="+mj-cs"/>
                <a:sym typeface="Arial" panose="020B0604020202020204" pitchFamily="34" charset="0"/>
              </a:defRPr>
            </a:lvl5pPr>
            <a:lvl6pPr marL="921358" marR="0" indent="-194468" algn="l" defTabSz="1218971"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Arial" panose="020B0604020202020204" pitchFamily="34" charset="0"/>
              </a:defRPr>
            </a:lvl6pPr>
            <a:lvl7pPr marL="1102609" marR="0" indent="-194468" algn="l" defTabSz="1218971"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Arial" panose="020B0604020202020204" pitchFamily="34" charset="0"/>
              </a:defRPr>
            </a:lvl7pPr>
            <a:lvl8pPr marL="1283859" marR="0" indent="-194468" algn="l" defTabSz="1218971"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Arial" panose="020B0604020202020204" pitchFamily="34" charset="0"/>
              </a:defRPr>
            </a:lvl8pPr>
            <a:lvl9pPr marL="1465109" marR="0" indent="-194468" algn="l" defTabSz="1218971"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Arial" panose="020B0604020202020204" pitchFamily="34" charset="0"/>
              </a:defRPr>
            </a:lvl9pPr>
          </a:lstStyle>
          <a:p>
            <a:pPr defTabSz="609364">
              <a:spcBef>
                <a:spcPts val="600"/>
              </a:spcBef>
              <a:defRPr/>
            </a:pPr>
            <a:r>
              <a:rPr lang="en-US" sz="1200" b="1" kern="0">
                <a:solidFill>
                  <a:srgbClr val="003030"/>
                </a:solidFill>
                <a:latin typeface="+mn-lt"/>
              </a:rPr>
              <a:t>Business Applications (Dynamics &amp; Power Platform):</a:t>
            </a:r>
          </a:p>
          <a:p>
            <a:pPr defTabSz="609364">
              <a:spcBef>
                <a:spcPts val="600"/>
              </a:spcBef>
              <a:defRPr/>
            </a:pPr>
            <a:r>
              <a:rPr lang="en-US" sz="1100" kern="0">
                <a:solidFill>
                  <a:srgbClr val="003030"/>
                </a:solidFill>
                <a:latin typeface="+mn-lt"/>
              </a:rPr>
              <a:t>Dive into the world of Dynamics 365, Microsoft’s portfolio of intelligent business applications or learn how to use the Power Platform tools including Power BI to build powerful solutions that automate workflows, analyze data and create engaging experiences.</a:t>
            </a:r>
          </a:p>
        </p:txBody>
      </p:sp>
      <p:grpSp>
        <p:nvGrpSpPr>
          <p:cNvPr id="69" name="Group 68">
            <a:extLst>
              <a:ext uri="{FF2B5EF4-FFF2-40B4-BE49-F238E27FC236}">
                <a16:creationId xmlns:a16="http://schemas.microsoft.com/office/drawing/2014/main" id="{0F2BA4D8-C977-8EE3-000D-EE1638DA4DE7}"/>
              </a:ext>
            </a:extLst>
          </p:cNvPr>
          <p:cNvGrpSpPr/>
          <p:nvPr/>
        </p:nvGrpSpPr>
        <p:grpSpPr>
          <a:xfrm>
            <a:off x="3568241" y="3990334"/>
            <a:ext cx="843364" cy="843358"/>
            <a:chOff x="5879986" y="1868685"/>
            <a:chExt cx="725821" cy="725819"/>
          </a:xfrm>
        </p:grpSpPr>
        <p:sp>
          <p:nvSpPr>
            <p:cNvPr id="70" name="Oval 69">
              <a:extLst>
                <a:ext uri="{FF2B5EF4-FFF2-40B4-BE49-F238E27FC236}">
                  <a16:creationId xmlns:a16="http://schemas.microsoft.com/office/drawing/2014/main" id="{320A0A7E-99CC-C79C-6FA4-C90AD7F1DCA8}"/>
                </a:ext>
              </a:extLst>
            </p:cNvPr>
            <p:cNvSpPr/>
            <p:nvPr/>
          </p:nvSpPr>
          <p:spPr>
            <a:xfrm>
              <a:off x="5879986" y="1868685"/>
              <a:ext cx="725821" cy="725819"/>
            </a:xfrm>
            <a:prstGeom prst="ellipse">
              <a:avLst/>
            </a:prstGeom>
            <a:solidFill>
              <a:srgbClr val="FFFFFF">
                <a:lumMod val="95000"/>
              </a:srgbClr>
            </a:solidFill>
            <a:ln w="15875" cap="flat" cmpd="sng" algn="ctr">
              <a:noFill/>
              <a:prstDash val="solid"/>
            </a:ln>
            <a:effectLst/>
          </p:spPr>
          <p:txBody>
            <a:bodyPr rtlCol="0" anchor="ctr"/>
            <a:lstStyle/>
            <a:p>
              <a:pPr marL="0" marR="0" lvl="0" indent="0" algn="ctr" defTabSz="63980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sym typeface="Arial"/>
              </a:endParaRPr>
            </a:p>
          </p:txBody>
        </p:sp>
        <p:grpSp>
          <p:nvGrpSpPr>
            <p:cNvPr id="71" name="Group 70">
              <a:extLst>
                <a:ext uri="{FF2B5EF4-FFF2-40B4-BE49-F238E27FC236}">
                  <a16:creationId xmlns:a16="http://schemas.microsoft.com/office/drawing/2014/main" id="{030F9CF7-6C5E-58D5-7297-61BFD3A46333}"/>
                </a:ext>
              </a:extLst>
            </p:cNvPr>
            <p:cNvGrpSpPr/>
            <p:nvPr/>
          </p:nvGrpSpPr>
          <p:grpSpPr>
            <a:xfrm>
              <a:off x="5913485" y="1902183"/>
              <a:ext cx="658823" cy="658823"/>
              <a:chOff x="6642054" y="3789472"/>
              <a:chExt cx="2488271" cy="4005087"/>
            </a:xfrm>
          </p:grpSpPr>
          <p:sp>
            <p:nvSpPr>
              <p:cNvPr id="74" name="Rectangle: Rounded Corners 164">
                <a:extLst>
                  <a:ext uri="{FF2B5EF4-FFF2-40B4-BE49-F238E27FC236}">
                    <a16:creationId xmlns:a16="http://schemas.microsoft.com/office/drawing/2014/main" id="{77FD7AB1-4350-63A4-4B39-1F15F42CB38B}"/>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639806"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75" name="Rectangle: Rounded Corners 165">
                <a:extLst>
                  <a:ext uri="{FF2B5EF4-FFF2-40B4-BE49-F238E27FC236}">
                    <a16:creationId xmlns:a16="http://schemas.microsoft.com/office/drawing/2014/main" id="{4011A7A5-3555-9A1E-75DE-3BBA18600D84}"/>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639806"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grpSp>
        <p:sp>
          <p:nvSpPr>
            <p:cNvPr id="72" name="Oval 71">
              <a:extLst>
                <a:ext uri="{FF2B5EF4-FFF2-40B4-BE49-F238E27FC236}">
                  <a16:creationId xmlns:a16="http://schemas.microsoft.com/office/drawing/2014/main" id="{70DFF9B0-8682-FC1C-5CDC-7E2EE43F7489}"/>
                </a:ext>
              </a:extLst>
            </p:cNvPr>
            <p:cNvSpPr/>
            <p:nvPr/>
          </p:nvSpPr>
          <p:spPr>
            <a:xfrm>
              <a:off x="5954214" y="1942912"/>
              <a:ext cx="577364" cy="577364"/>
            </a:xfrm>
            <a:prstGeom prst="ellipse">
              <a:avLst/>
            </a:prstGeom>
            <a:solidFill>
              <a:srgbClr val="FFFFFF"/>
            </a:solidFill>
            <a:ln w="19050" cap="flat" cmpd="sng" algn="ctr">
              <a:noFill/>
              <a:prstDash val="solid"/>
              <a:miter lim="800000"/>
            </a:ln>
            <a:effectLst>
              <a:outerShdw blurRad="127000" dir="8100000" sx="105000" sy="105000" algn="tr" rotWithShape="0">
                <a:prstClr val="black">
                  <a:alpha val="30000"/>
                </a:prstClr>
              </a:outerShdw>
            </a:effectLst>
          </p:spPr>
          <p:txBody>
            <a:bodyPr lIns="0" rtlCol="0" anchor="ctr"/>
            <a:lstStyle/>
            <a:p>
              <a:pPr marL="0" marR="0" lvl="0" indent="0" algn="ctr" defTabSz="63980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73" name="Circle: Hollow 72">
              <a:extLst>
                <a:ext uri="{FF2B5EF4-FFF2-40B4-BE49-F238E27FC236}">
                  <a16:creationId xmlns:a16="http://schemas.microsoft.com/office/drawing/2014/main" id="{3C3E2C59-1C42-7DB0-EC85-1453FFDD8873}"/>
                </a:ext>
              </a:extLst>
            </p:cNvPr>
            <p:cNvSpPr>
              <a:spLocks/>
            </p:cNvSpPr>
            <p:nvPr/>
          </p:nvSpPr>
          <p:spPr>
            <a:xfrm>
              <a:off x="5954215" y="1942912"/>
              <a:ext cx="577363" cy="577364"/>
            </a:xfrm>
            <a:prstGeom prst="donut">
              <a:avLst>
                <a:gd name="adj" fmla="val 7415"/>
              </a:avLst>
            </a:prstGeom>
            <a:gradFill>
              <a:gsLst>
                <a:gs pos="0">
                  <a:srgbClr val="06BDD4">
                    <a:alpha val="0"/>
                  </a:srgbClr>
                </a:gs>
                <a:gs pos="100000">
                  <a:srgbClr val="FFFFFF">
                    <a:alpha val="25000"/>
                  </a:srgbClr>
                </a:gs>
              </a:gsLst>
              <a:lin ang="5400000" scaled="0"/>
            </a:gradFill>
            <a:ln w="19050" cap="flat" cmpd="sng" algn="ctr">
              <a:noFill/>
              <a:prstDash val="solid"/>
              <a:miter lim="800000"/>
            </a:ln>
            <a:effectLst/>
          </p:spPr>
          <p:txBody>
            <a:bodyPr rtlCol="0" anchor="ctr"/>
            <a:lstStyle/>
            <a:p>
              <a:pPr marL="0" marR="0" lvl="0" indent="0" algn="ctr" defTabSz="63980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grpSp>
      <p:sp>
        <p:nvSpPr>
          <p:cNvPr id="77" name="Text Placeholder 3">
            <a:extLst>
              <a:ext uri="{FF2B5EF4-FFF2-40B4-BE49-F238E27FC236}">
                <a16:creationId xmlns:a16="http://schemas.microsoft.com/office/drawing/2014/main" id="{69ADA46A-2419-FE17-3A88-3DF5A22A68E2}"/>
              </a:ext>
            </a:extLst>
          </p:cNvPr>
          <p:cNvSpPr txBox="1">
            <a:spLocks/>
          </p:cNvSpPr>
          <p:nvPr/>
        </p:nvSpPr>
        <p:spPr>
          <a:xfrm>
            <a:off x="4524367" y="1687688"/>
            <a:ext cx="6919773" cy="691343"/>
          </a:xfrm>
          <a:prstGeom prst="rect">
            <a:avLst/>
          </a:prstGeom>
        </p:spPr>
        <p:txBody>
          <a:bodyPr wrap="square" lIns="0" tIns="0">
            <a:spAutoFit/>
          </a:bodyPr>
          <a:lstStyle>
            <a:lvl1pPr marL="0" marR="0" indent="0" algn="l" defTabSz="1218971" rtl="0" eaLnBrk="1" latinLnBrk="0" hangingPunct="1">
              <a:lnSpc>
                <a:spcPct val="110000"/>
              </a:lnSpc>
              <a:spcBef>
                <a:spcPts val="0"/>
              </a:spcBef>
              <a:spcAft>
                <a:spcPts val="0"/>
              </a:spcAft>
              <a:buClrTx/>
              <a:buSzTx/>
              <a:buFontTx/>
              <a:buNone/>
              <a:tabLst/>
              <a:defRPr sz="1800" b="0" i="0" u="none" strike="noStrike" cap="none" spc="0" baseline="0">
                <a:solidFill>
                  <a:schemeClr val="tx1"/>
                </a:solidFill>
                <a:uFillTx/>
                <a:latin typeface="+mj-lt"/>
                <a:ea typeface="+mj-ea"/>
                <a:cs typeface="+mj-cs"/>
                <a:sym typeface="Arial" panose="020B0604020202020204" pitchFamily="34" charset="0"/>
              </a:defRPr>
            </a:lvl1pPr>
            <a:lvl2pPr marL="164561" marR="0" indent="-164561" algn="l" defTabSz="1218971"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Arial" panose="020B0604020202020204" pitchFamily="34" charset="0"/>
              </a:defRPr>
            </a:lvl2pPr>
            <a:lvl3pPr marL="329122" marR="0" indent="-164561" algn="l" defTabSz="1218971"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Arial" panose="020B0604020202020204" pitchFamily="34" charset="0"/>
              </a:defRPr>
            </a:lvl3pPr>
            <a:lvl4pPr marL="493683" marR="0" indent="-164561" algn="l" defTabSz="1218971" rtl="0" eaLnBrk="1" latinLnBrk="0" hangingPunct="1">
              <a:lnSpc>
                <a:spcPct val="110000"/>
              </a:lnSpc>
              <a:spcBef>
                <a:spcPts val="0"/>
              </a:spcBef>
              <a:spcAft>
                <a:spcPts val="0"/>
              </a:spcAft>
              <a:buClrTx/>
              <a:buSzPct val="100000"/>
              <a:buFontTx/>
              <a:buChar char="–"/>
              <a:tabLst/>
              <a:defRPr sz="1800" b="0" i="0" u="none" strike="noStrike" cap="none" spc="0" baseline="0">
                <a:solidFill>
                  <a:schemeClr val="tx1"/>
                </a:solidFill>
                <a:uFillTx/>
                <a:latin typeface="+mj-lt"/>
                <a:ea typeface="+mj-ea"/>
                <a:cs typeface="+mj-cs"/>
                <a:sym typeface="Arial" panose="020B0604020202020204" pitchFamily="34" charset="0"/>
              </a:defRPr>
            </a:lvl4pPr>
            <a:lvl5pPr marL="571393" marR="0" indent="-228557" algn="l" defTabSz="1218971" rtl="0" eaLnBrk="1" latinLnBrk="0" hangingPunct="1">
              <a:lnSpc>
                <a:spcPct val="110000"/>
              </a:lnSpc>
              <a:spcBef>
                <a:spcPts val="1450"/>
              </a:spcBef>
              <a:spcAft>
                <a:spcPts val="0"/>
              </a:spcAft>
              <a:buClrTx/>
              <a:buSzPct val="100000"/>
              <a:buFont typeface="Arial" panose="020B0604020202020204" pitchFamily="34" charset="0"/>
              <a:buChar char="•"/>
              <a:tabLst/>
              <a:defRPr sz="1800" b="0" i="0" u="none" strike="noStrike" cap="none" spc="0" baseline="0">
                <a:solidFill>
                  <a:srgbClr val="000000"/>
                </a:solidFill>
                <a:uFillTx/>
                <a:latin typeface="+mj-lt"/>
                <a:ea typeface="+mj-ea"/>
                <a:cs typeface="+mj-cs"/>
                <a:sym typeface="Arial" panose="020B0604020202020204" pitchFamily="34" charset="0"/>
              </a:defRPr>
            </a:lvl5pPr>
            <a:lvl6pPr marL="921358" marR="0" indent="-194468" algn="l" defTabSz="1218971"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Arial" panose="020B0604020202020204" pitchFamily="34" charset="0"/>
              </a:defRPr>
            </a:lvl6pPr>
            <a:lvl7pPr marL="1102609" marR="0" indent="-194468" algn="l" defTabSz="1218971"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Arial" panose="020B0604020202020204" pitchFamily="34" charset="0"/>
              </a:defRPr>
            </a:lvl7pPr>
            <a:lvl8pPr marL="1283859" marR="0" indent="-194468" algn="l" defTabSz="1218971"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Arial" panose="020B0604020202020204" pitchFamily="34" charset="0"/>
              </a:defRPr>
            </a:lvl8pPr>
            <a:lvl9pPr marL="1465109" marR="0" indent="-194468" algn="l" defTabSz="1218971" rtl="0" eaLnBrk="1" latinLnBrk="0" hangingPunct="1">
              <a:lnSpc>
                <a:spcPct val="100000"/>
              </a:lnSpc>
              <a:spcBef>
                <a:spcPts val="1450"/>
              </a:spcBef>
              <a:spcAft>
                <a:spcPts val="0"/>
              </a:spcAft>
              <a:buClrTx/>
              <a:buSzPct val="100000"/>
              <a:buFontTx/>
              <a:buChar char="»"/>
              <a:tabLst/>
              <a:defRPr sz="1800" b="0" i="0" u="none" strike="noStrike" cap="none" spc="0" baseline="0">
                <a:solidFill>
                  <a:srgbClr val="000000"/>
                </a:solidFill>
                <a:uFillTx/>
                <a:latin typeface="+mj-lt"/>
                <a:ea typeface="+mj-ea"/>
                <a:cs typeface="+mj-cs"/>
                <a:sym typeface="Arial" panose="020B0604020202020204" pitchFamily="34" charset="0"/>
              </a:defRPr>
            </a:lvl9pPr>
          </a:lstStyle>
          <a:p>
            <a:pPr defTabSz="609364">
              <a:spcBef>
                <a:spcPts val="600"/>
              </a:spcBef>
              <a:defRPr/>
            </a:pPr>
            <a:r>
              <a:rPr lang="en-US" sz="1200" b="1">
                <a:solidFill>
                  <a:schemeClr val="accent1">
                    <a:lumMod val="50000"/>
                  </a:schemeClr>
                </a:solidFill>
                <a:latin typeface="+mn-lt"/>
              </a:rPr>
              <a:t>Azure (Data &amp; AI, Infrastructure and Digital App and Innovation): </a:t>
            </a:r>
          </a:p>
          <a:p>
            <a:pPr defTabSz="609364">
              <a:spcBef>
                <a:spcPts val="600"/>
              </a:spcBef>
              <a:defRPr/>
            </a:pPr>
            <a:r>
              <a:rPr lang="en-US" sz="1100">
                <a:solidFill>
                  <a:schemeClr val="accent1">
                    <a:lumMod val="50000"/>
                  </a:schemeClr>
                </a:solidFill>
                <a:latin typeface="+mn-lt"/>
              </a:rPr>
              <a:t>From learning the basics of cloud computing and how to use Azure services to create, manage and deploy applications, Gen AI, Fabric and more.</a:t>
            </a:r>
            <a:endParaRPr lang="en-US" sz="1100" b="1" kern="0">
              <a:solidFill>
                <a:schemeClr val="accent1">
                  <a:lumMod val="50000"/>
                </a:schemeClr>
              </a:solidFill>
              <a:latin typeface="+mn-lt"/>
            </a:endParaRPr>
          </a:p>
        </p:txBody>
      </p:sp>
      <p:grpSp>
        <p:nvGrpSpPr>
          <p:cNvPr id="79" name="Group 78">
            <a:extLst>
              <a:ext uri="{FF2B5EF4-FFF2-40B4-BE49-F238E27FC236}">
                <a16:creationId xmlns:a16="http://schemas.microsoft.com/office/drawing/2014/main" id="{B98B2249-4D70-3F3D-AC7D-2C7F0AEB822E}"/>
              </a:ext>
            </a:extLst>
          </p:cNvPr>
          <p:cNvGrpSpPr/>
          <p:nvPr/>
        </p:nvGrpSpPr>
        <p:grpSpPr>
          <a:xfrm>
            <a:off x="3568241" y="1644804"/>
            <a:ext cx="843364" cy="843358"/>
            <a:chOff x="5879986" y="1868685"/>
            <a:chExt cx="725821" cy="725819"/>
          </a:xfrm>
        </p:grpSpPr>
        <p:sp>
          <p:nvSpPr>
            <p:cNvPr id="80" name="Oval 79">
              <a:extLst>
                <a:ext uri="{FF2B5EF4-FFF2-40B4-BE49-F238E27FC236}">
                  <a16:creationId xmlns:a16="http://schemas.microsoft.com/office/drawing/2014/main" id="{EEE5A678-801C-2540-358C-01898A6D8724}"/>
                </a:ext>
              </a:extLst>
            </p:cNvPr>
            <p:cNvSpPr/>
            <p:nvPr/>
          </p:nvSpPr>
          <p:spPr>
            <a:xfrm>
              <a:off x="5879986" y="1868685"/>
              <a:ext cx="725821" cy="725819"/>
            </a:xfrm>
            <a:prstGeom prst="ellipse">
              <a:avLst/>
            </a:prstGeom>
            <a:solidFill>
              <a:srgbClr val="FFFFFF">
                <a:lumMod val="95000"/>
              </a:srgbClr>
            </a:solidFill>
            <a:ln w="15875" cap="flat" cmpd="sng" algn="ctr">
              <a:noFill/>
              <a:prstDash val="solid"/>
            </a:ln>
            <a:effectLst/>
          </p:spPr>
          <p:txBody>
            <a:bodyPr rtlCol="0" anchor="ctr"/>
            <a:lstStyle/>
            <a:p>
              <a:pPr marL="0" marR="0" lvl="0" indent="0" algn="ctr" defTabSz="63980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sym typeface="Arial"/>
              </a:endParaRPr>
            </a:p>
          </p:txBody>
        </p:sp>
        <p:grpSp>
          <p:nvGrpSpPr>
            <p:cNvPr id="81" name="Group 80">
              <a:extLst>
                <a:ext uri="{FF2B5EF4-FFF2-40B4-BE49-F238E27FC236}">
                  <a16:creationId xmlns:a16="http://schemas.microsoft.com/office/drawing/2014/main" id="{C1068438-A20E-1CD4-F0F3-74EAFBDD6DB3}"/>
                </a:ext>
              </a:extLst>
            </p:cNvPr>
            <p:cNvGrpSpPr/>
            <p:nvPr/>
          </p:nvGrpSpPr>
          <p:grpSpPr>
            <a:xfrm>
              <a:off x="5913485" y="1902183"/>
              <a:ext cx="658823" cy="658823"/>
              <a:chOff x="6642054" y="3789472"/>
              <a:chExt cx="2488271" cy="4005087"/>
            </a:xfrm>
          </p:grpSpPr>
          <p:sp>
            <p:nvSpPr>
              <p:cNvPr id="84" name="Rectangle: Rounded Corners 164">
                <a:extLst>
                  <a:ext uri="{FF2B5EF4-FFF2-40B4-BE49-F238E27FC236}">
                    <a16:creationId xmlns:a16="http://schemas.microsoft.com/office/drawing/2014/main" id="{A47B6E79-C929-9A33-7E65-E16C2221947E}"/>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639806"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85" name="Rectangle: Rounded Corners 165">
                <a:extLst>
                  <a:ext uri="{FF2B5EF4-FFF2-40B4-BE49-F238E27FC236}">
                    <a16:creationId xmlns:a16="http://schemas.microsoft.com/office/drawing/2014/main" id="{D8CF8DD5-722E-95B3-4FBB-6E9FAC903F9D}"/>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639806"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grpSp>
        <p:sp>
          <p:nvSpPr>
            <p:cNvPr id="82" name="Oval 81">
              <a:extLst>
                <a:ext uri="{FF2B5EF4-FFF2-40B4-BE49-F238E27FC236}">
                  <a16:creationId xmlns:a16="http://schemas.microsoft.com/office/drawing/2014/main" id="{1D532378-B409-BCF5-92C4-F2451F9144CF}"/>
                </a:ext>
              </a:extLst>
            </p:cNvPr>
            <p:cNvSpPr/>
            <p:nvPr/>
          </p:nvSpPr>
          <p:spPr>
            <a:xfrm>
              <a:off x="5954214" y="1942912"/>
              <a:ext cx="577364" cy="577364"/>
            </a:xfrm>
            <a:prstGeom prst="ellipse">
              <a:avLst/>
            </a:prstGeom>
            <a:solidFill>
              <a:srgbClr val="FFFFFF"/>
            </a:solidFill>
            <a:ln w="19050" cap="flat" cmpd="sng" algn="ctr">
              <a:noFill/>
              <a:prstDash val="solid"/>
              <a:miter lim="800000"/>
            </a:ln>
            <a:effectLst>
              <a:outerShdw blurRad="127000" dir="8100000" sx="105000" sy="105000" algn="tr" rotWithShape="0">
                <a:prstClr val="black">
                  <a:alpha val="30000"/>
                </a:prstClr>
              </a:outerShdw>
            </a:effectLst>
          </p:spPr>
          <p:txBody>
            <a:bodyPr lIns="0" rtlCol="0" anchor="ctr"/>
            <a:lstStyle/>
            <a:p>
              <a:pPr marL="0" marR="0" lvl="0" indent="0" algn="ctr" defTabSz="63980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83" name="Circle: Hollow 82">
              <a:extLst>
                <a:ext uri="{FF2B5EF4-FFF2-40B4-BE49-F238E27FC236}">
                  <a16:creationId xmlns:a16="http://schemas.microsoft.com/office/drawing/2014/main" id="{EE2B1A96-21E5-74ED-C8AF-195AF3A54C82}"/>
                </a:ext>
              </a:extLst>
            </p:cNvPr>
            <p:cNvSpPr>
              <a:spLocks/>
            </p:cNvSpPr>
            <p:nvPr/>
          </p:nvSpPr>
          <p:spPr>
            <a:xfrm>
              <a:off x="5954215" y="1942912"/>
              <a:ext cx="577363" cy="577364"/>
            </a:xfrm>
            <a:prstGeom prst="donut">
              <a:avLst>
                <a:gd name="adj" fmla="val 7415"/>
              </a:avLst>
            </a:prstGeom>
            <a:gradFill>
              <a:gsLst>
                <a:gs pos="0">
                  <a:srgbClr val="06BDD4">
                    <a:alpha val="0"/>
                  </a:srgbClr>
                </a:gs>
                <a:gs pos="100000">
                  <a:srgbClr val="FFFFFF">
                    <a:alpha val="25000"/>
                  </a:srgbClr>
                </a:gs>
              </a:gsLst>
              <a:lin ang="5400000" scaled="0"/>
            </a:gradFill>
            <a:ln w="19050" cap="flat" cmpd="sng" algn="ctr">
              <a:noFill/>
              <a:prstDash val="solid"/>
              <a:miter lim="800000"/>
            </a:ln>
            <a:effectLst/>
          </p:spPr>
          <p:txBody>
            <a:bodyPr rtlCol="0" anchor="ctr"/>
            <a:lstStyle/>
            <a:p>
              <a:pPr marL="0" marR="0" lvl="0" indent="0" algn="ctr" defTabSz="63980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grpSp>
      <p:pic>
        <p:nvPicPr>
          <p:cNvPr id="47" name="Picture 46" descr="Microsoft Certified: Azure Administrator Associate - Credly">
            <a:extLst>
              <a:ext uri="{FF2B5EF4-FFF2-40B4-BE49-F238E27FC236}">
                <a16:creationId xmlns:a16="http://schemas.microsoft.com/office/drawing/2014/main" id="{536423DE-B4C4-D7A1-F14E-B99E84E1D2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6522" y="1795075"/>
            <a:ext cx="550578" cy="550576"/>
          </a:xfrm>
          <a:prstGeom prst="rect">
            <a:avLst/>
          </a:prstGeom>
          <a:noFill/>
          <a:effectLst>
            <a:outerShdw blurRad="50800" dist="38100" dir="2700000" algn="tl" rotWithShape="0">
              <a:srgbClr val="FFFFFF">
                <a:alpha val="40000"/>
              </a:srgbClr>
            </a:outerShdw>
          </a:effectLst>
          <a:extLst>
            <a:ext uri="{909E8E84-426E-40DD-AFC4-6F175D3DCCD1}">
              <a14:hiddenFill xmlns:a14="http://schemas.microsoft.com/office/drawing/2010/main">
                <a:solidFill>
                  <a:srgbClr val="FFFFFF"/>
                </a:solidFill>
              </a14:hiddenFill>
            </a:ext>
          </a:extLst>
        </p:spPr>
      </p:pic>
      <p:pic>
        <p:nvPicPr>
          <p:cNvPr id="2" name="Picture 4" descr="Microsoft 365 Certified: Fundamentals - Credly">
            <a:extLst>
              <a:ext uri="{FF2B5EF4-FFF2-40B4-BE49-F238E27FC236}">
                <a16:creationId xmlns:a16="http://schemas.microsoft.com/office/drawing/2014/main" id="{66DA0264-79F4-FB06-8ED2-560758FA98C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8828" y="2931156"/>
            <a:ext cx="629874" cy="629874"/>
          </a:xfrm>
          <a:prstGeom prst="rect">
            <a:avLst/>
          </a:prstGeom>
          <a:noFill/>
          <a:effectLst>
            <a:outerShdw blurRad="50800" dist="38100" dir="2700000" algn="tl" rotWithShape="0">
              <a:srgbClr val="FFFFFF">
                <a:alpha val="40000"/>
              </a:srgbClr>
            </a:outerShdw>
          </a:effectLst>
          <a:extLst>
            <a:ext uri="{909E8E84-426E-40DD-AFC4-6F175D3DCCD1}">
              <a14:hiddenFill xmlns:a14="http://schemas.microsoft.com/office/drawing/2010/main">
                <a:solidFill>
                  <a:srgbClr val="FFFFFF"/>
                </a:solidFill>
              </a14:hiddenFill>
            </a:ext>
          </a:extLst>
        </p:spPr>
      </p:pic>
      <p:pic>
        <p:nvPicPr>
          <p:cNvPr id="1026" name="Picture 2" descr="6 Best CRM Certification Programs">
            <a:extLst>
              <a:ext uri="{FF2B5EF4-FFF2-40B4-BE49-F238E27FC236}">
                <a16:creationId xmlns:a16="http://schemas.microsoft.com/office/drawing/2014/main" id="{26EC1604-EDEE-2DC0-AC12-644D48560C13}"/>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4420" b="97238" l="10000" r="90000">
                        <a14:foregroundMark x1="23500" y1="37017" x2="43000" y2="12155"/>
                        <a14:foregroundMark x1="43000" y1="12155" x2="68000" y2="50276"/>
                        <a14:foregroundMark x1="68000" y1="50276" x2="25500" y2="53039"/>
                        <a14:foregroundMark x1="25500" y1="53039" x2="39500" y2="87845"/>
                        <a14:foregroundMark x1="39500" y1="87845" x2="55500" y2="86188"/>
                        <a14:foregroundMark x1="31000" y1="45856" x2="66500" y2="46409"/>
                        <a14:foregroundMark x1="48500" y1="4420" x2="75000" y2="19337"/>
                        <a14:foregroundMark x1="75000" y1="19337" x2="75500" y2="25414"/>
                        <a14:foregroundMark x1="84000" y1="47514" x2="58500" y2="83978"/>
                        <a14:foregroundMark x1="58500" y1="83978" x2="22000" y2="64641"/>
                        <a14:foregroundMark x1="22000" y1="64641" x2="20500" y2="30939"/>
                        <a14:foregroundMark x1="20500" y1="30939" x2="28500" y2="16022"/>
                        <a14:foregroundMark x1="47500" y1="20994" x2="73500" y2="54144"/>
                        <a14:foregroundMark x1="73500" y1="54144" x2="77500" y2="56906"/>
                        <a14:foregroundMark x1="88000" y1="44751" x2="50500" y2="35912"/>
                        <a14:foregroundMark x1="50500" y1="35912" x2="43500" y2="30939"/>
                        <a14:foregroundMark x1="32500" y1="29834" x2="65000" y2="46961"/>
                        <a14:foregroundMark x1="65000" y1="46961" x2="57500" y2="57459"/>
                        <a14:foregroundMark x1="73500" y1="16022" x2="52500" y2="39227"/>
                        <a14:foregroundMark x1="52500" y1="39227" x2="52500" y2="39227"/>
                        <a14:foregroundMark x1="75500" y1="59669" x2="29000" y2="55249"/>
                        <a14:foregroundMark x1="29000" y1="55249" x2="32000" y2="52486"/>
                        <a14:foregroundMark x1="30500" y1="38674" x2="65000" y2="45856"/>
                        <a14:foregroundMark x1="65000" y1="45856" x2="63000" y2="45856"/>
                        <a14:foregroundMark x1="83000" y1="62983" x2="86000" y2="55249"/>
                        <a14:foregroundMark x1="47000" y1="92818" x2="52000" y2="76243"/>
                        <a14:foregroundMark x1="48000" y1="97238" x2="48000" y2="97238"/>
                      </a14:backgroundRemoval>
                    </a14:imgEffect>
                  </a14:imgLayer>
                </a14:imgProps>
              </a:ext>
              <a:ext uri="{28A0092B-C50C-407E-A947-70E740481C1C}">
                <a14:useLocalDpi xmlns:a14="http://schemas.microsoft.com/office/drawing/2010/main" val="0"/>
              </a:ext>
            </a:extLst>
          </a:blip>
          <a:srcRect/>
          <a:stretch>
            <a:fillRect/>
          </a:stretch>
        </p:blipFill>
        <p:spPr bwMode="auto">
          <a:xfrm>
            <a:off x="3659788" y="4136730"/>
            <a:ext cx="660267" cy="59754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assed SC-900 Microsoft Security Compliance and Identity Fundamentals ...">
            <a:extLst>
              <a:ext uri="{FF2B5EF4-FFF2-40B4-BE49-F238E27FC236}">
                <a16:creationId xmlns:a16="http://schemas.microsoft.com/office/drawing/2014/main" id="{DDD1B633-D2BF-29A9-C1AC-709DBE8F40D4}"/>
              </a:ext>
            </a:extLst>
          </p:cNvPr>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rcRect l="25787" r="26467"/>
          <a:stretch/>
        </p:blipFill>
        <p:spPr bwMode="auto">
          <a:xfrm>
            <a:off x="3662747" y="5250839"/>
            <a:ext cx="689065" cy="83705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526800C-190A-4EE3-6983-557C7F2F26D4}"/>
              </a:ext>
            </a:extLst>
          </p:cNvPr>
          <p:cNvSpPr txBox="1"/>
          <p:nvPr/>
        </p:nvSpPr>
        <p:spPr>
          <a:xfrm>
            <a:off x="410807" y="5540691"/>
            <a:ext cx="2876291" cy="707886"/>
          </a:xfrm>
          <a:prstGeom prst="rect">
            <a:avLst/>
          </a:prstGeom>
          <a:noFill/>
        </p:spPr>
        <p:txBody>
          <a:bodyPr wrap="square" lIns="91440" tIns="45720" rIns="91440" bIns="45720" anchor="t">
            <a:spAutoFit/>
          </a:bodyPr>
          <a:lstStyle/>
          <a:p>
            <a:pPr marL="285750" indent="-285750">
              <a:spcBef>
                <a:spcPts val="600"/>
              </a:spcBef>
              <a:buFont typeface="Arial" panose="020B0604020202020204" pitchFamily="34" charset="0"/>
              <a:buChar char="•"/>
              <a:defRPr/>
            </a:pPr>
            <a:r>
              <a:rPr kumimoji="0" lang="en-US" sz="1000" i="0" u="none" strike="noStrike" kern="1200" cap="none" spc="0" normalizeH="0" baseline="0" noProof="0">
                <a:ln>
                  <a:noFill/>
                </a:ln>
                <a:solidFill>
                  <a:schemeClr val="bg1"/>
                </a:solidFill>
                <a:effectLst/>
                <a:uLnTx/>
                <a:uFillTx/>
                <a:ea typeface="+mn-ea"/>
                <a:cs typeface="Arial"/>
              </a:rPr>
              <a:t>Europe</a:t>
            </a:r>
            <a:r>
              <a:rPr kumimoji="0" lang="en-US" sz="1000" b="0" i="0" u="none" strike="noStrike" kern="1200" cap="none" spc="0" normalizeH="0" baseline="0" noProof="0">
                <a:ln>
                  <a:noFill/>
                </a:ln>
                <a:solidFill>
                  <a:schemeClr val="bg1"/>
                </a:solidFill>
                <a:effectLst/>
                <a:uLnTx/>
                <a:uFillTx/>
                <a:ea typeface="+mn-ea"/>
                <a:cs typeface="Arial"/>
              </a:rPr>
              <a:t>:</a:t>
            </a:r>
            <a:r>
              <a:rPr lang="en-US" sz="1000">
                <a:solidFill>
                  <a:schemeClr val="bg1"/>
                </a:solidFill>
                <a:hlinkClick r:id="rId9">
                  <a:extLst>
                    <a:ext uri="{A12FA001-AC4F-418D-AE19-62706E023703}">
                      <ahyp:hlinkClr xmlns:ahyp="http://schemas.microsoft.com/office/drawing/2018/hyperlinkcolor" val="tx"/>
                    </a:ext>
                  </a:extLst>
                </a:hlinkClick>
              </a:rPr>
              <a:t> TD SYNNEX Academy</a:t>
            </a:r>
            <a:endParaRPr kumimoji="0" lang="en-US" sz="1000" b="0" i="0" u="none" strike="noStrike" kern="1200" cap="none" spc="0" normalizeH="0" baseline="0" noProof="0">
              <a:ln>
                <a:noFill/>
              </a:ln>
              <a:solidFill>
                <a:schemeClr val="bg1"/>
              </a:solidFill>
              <a:effectLst/>
              <a:uLnTx/>
              <a:uFillTx/>
              <a:cs typeface="Arial" panose="020B0604020202020204" pitchFamily="34" charset="0"/>
            </a:endParaRP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000">
                <a:solidFill>
                  <a:schemeClr val="bg1"/>
                </a:solidFill>
                <a:cs typeface="Arial"/>
              </a:rPr>
              <a:t>LATAM: </a:t>
            </a:r>
            <a:r>
              <a:rPr lang="en-US" sz="1000">
                <a:solidFill>
                  <a:schemeClr val="bg1"/>
                </a:solidFill>
                <a:hlinkClick r:id="rId9">
                  <a:extLst>
                    <a:ext uri="{A12FA001-AC4F-418D-AE19-62706E023703}">
                      <ahyp:hlinkClr xmlns:ahyp="http://schemas.microsoft.com/office/drawing/2018/hyperlinkcolor" val="tx"/>
                    </a:ext>
                  </a:extLst>
                </a:hlinkClick>
              </a:rPr>
              <a:t>TD SYNNEX Academy </a:t>
            </a:r>
            <a:endParaRPr lang="en-US" sz="1000">
              <a:solidFill>
                <a:schemeClr val="bg1"/>
              </a:solidFill>
            </a:endParaRP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000" i="0" u="none" strike="noStrike" kern="1200" cap="none" spc="0" normalizeH="0" baseline="0" noProof="0">
                <a:ln>
                  <a:noFill/>
                </a:ln>
                <a:solidFill>
                  <a:schemeClr val="bg1"/>
                </a:solidFill>
                <a:effectLst/>
                <a:uLnTx/>
                <a:uFillTx/>
                <a:ea typeface="+mn-ea"/>
                <a:cs typeface="Arial"/>
              </a:rPr>
              <a:t>APAC</a:t>
            </a:r>
            <a:r>
              <a:rPr lang="en-US" sz="1000">
                <a:solidFill>
                  <a:schemeClr val="bg1"/>
                </a:solidFill>
                <a:cs typeface="Arial"/>
              </a:rPr>
              <a:t>: </a:t>
            </a:r>
            <a:r>
              <a:rPr lang="en-CA" sz="1000" err="1">
                <a:solidFill>
                  <a:schemeClr val="bg1"/>
                </a:solidFill>
                <a:hlinkClick r:id="rId10">
                  <a:extLst>
                    <a:ext uri="{A12FA001-AC4F-418D-AE19-62706E023703}">
                      <ahyp:hlinkClr xmlns:ahyp="http://schemas.microsoft.com/office/drawing/2018/hyperlinkcolor" val="tx"/>
                    </a:ext>
                  </a:extLst>
                </a:hlinkClick>
              </a:rPr>
              <a:t>ExitCertified</a:t>
            </a:r>
            <a:endParaRPr lang="en-CA" sz="1000">
              <a:solidFill>
                <a:schemeClr val="bg1"/>
              </a:solidFill>
            </a:endParaRPr>
          </a:p>
        </p:txBody>
      </p:sp>
      <p:pic>
        <p:nvPicPr>
          <p:cNvPr id="5" name="Picture 4" descr="A white rectangular sign with text&#10;&#10;Description automatically generated">
            <a:extLst>
              <a:ext uri="{FF2B5EF4-FFF2-40B4-BE49-F238E27FC236}">
                <a16:creationId xmlns:a16="http://schemas.microsoft.com/office/drawing/2014/main" id="{DF63982C-B092-A458-6DBF-09FCDBB134D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045245" y="228860"/>
            <a:ext cx="1564053" cy="1241645"/>
          </a:xfrm>
          <a:prstGeom prst="rect">
            <a:avLst/>
          </a:prstGeom>
        </p:spPr>
      </p:pic>
      <p:pic>
        <p:nvPicPr>
          <p:cNvPr id="8" name="Picture 7">
            <a:extLst>
              <a:ext uri="{FF2B5EF4-FFF2-40B4-BE49-F238E27FC236}">
                <a16:creationId xmlns:a16="http://schemas.microsoft.com/office/drawing/2014/main" id="{D0C09903-0839-1645-68C3-D395CA8D7C53}"/>
              </a:ext>
            </a:extLst>
          </p:cNvPr>
          <p:cNvPicPr>
            <a:picLocks noChangeAspect="1"/>
          </p:cNvPicPr>
          <p:nvPr/>
        </p:nvPicPr>
        <p:blipFill>
          <a:blip r:embed="rId12"/>
          <a:srcRect/>
          <a:stretch/>
        </p:blipFill>
        <p:spPr>
          <a:xfrm>
            <a:off x="372988" y="3690778"/>
            <a:ext cx="643335" cy="328857"/>
          </a:xfrm>
          <a:prstGeom prst="rect">
            <a:avLst/>
          </a:prstGeom>
        </p:spPr>
      </p:pic>
      <p:pic>
        <p:nvPicPr>
          <p:cNvPr id="12" name="Picture 11">
            <a:extLst>
              <a:ext uri="{FF2B5EF4-FFF2-40B4-BE49-F238E27FC236}">
                <a16:creationId xmlns:a16="http://schemas.microsoft.com/office/drawing/2014/main" id="{75188694-8498-660D-5E98-4A7ADE5B5A2E}"/>
              </a:ext>
            </a:extLst>
          </p:cNvPr>
          <p:cNvPicPr>
            <a:picLocks noChangeAspect="1"/>
          </p:cNvPicPr>
          <p:nvPr/>
        </p:nvPicPr>
        <p:blipFill>
          <a:blip r:embed="rId13"/>
          <a:srcRect/>
          <a:stretch/>
        </p:blipFill>
        <p:spPr>
          <a:xfrm>
            <a:off x="1067106" y="3409668"/>
            <a:ext cx="457180" cy="134690"/>
          </a:xfrm>
          <a:prstGeom prst="rect">
            <a:avLst/>
          </a:prstGeom>
        </p:spPr>
      </p:pic>
      <p:pic>
        <p:nvPicPr>
          <p:cNvPr id="87" name="Picture 86">
            <a:extLst>
              <a:ext uri="{FF2B5EF4-FFF2-40B4-BE49-F238E27FC236}">
                <a16:creationId xmlns:a16="http://schemas.microsoft.com/office/drawing/2014/main" id="{B63B1CF2-CA4D-B967-22DA-E66AC1876F2C}"/>
              </a:ext>
            </a:extLst>
          </p:cNvPr>
          <p:cNvPicPr>
            <a:picLocks noChangeAspect="1"/>
          </p:cNvPicPr>
          <p:nvPr/>
        </p:nvPicPr>
        <p:blipFill>
          <a:blip r:embed="rId14"/>
          <a:srcRect/>
          <a:stretch/>
        </p:blipFill>
        <p:spPr>
          <a:xfrm>
            <a:off x="519724" y="4412012"/>
            <a:ext cx="488951" cy="116081"/>
          </a:xfrm>
          <a:prstGeom prst="rect">
            <a:avLst/>
          </a:prstGeom>
        </p:spPr>
      </p:pic>
      <p:sp>
        <p:nvSpPr>
          <p:cNvPr id="48" name="TextBox 47">
            <a:extLst>
              <a:ext uri="{FF2B5EF4-FFF2-40B4-BE49-F238E27FC236}">
                <a16:creationId xmlns:a16="http://schemas.microsoft.com/office/drawing/2014/main" id="{A07EE576-792F-690B-199E-16F358EC20D4}"/>
              </a:ext>
            </a:extLst>
          </p:cNvPr>
          <p:cNvSpPr txBox="1"/>
          <p:nvPr/>
        </p:nvSpPr>
        <p:spPr>
          <a:xfrm>
            <a:off x="539550" y="2947143"/>
            <a:ext cx="2756362" cy="2369880"/>
          </a:xfrm>
          <a:prstGeom prst="rect">
            <a:avLst/>
          </a:prstGeom>
          <a:noFill/>
        </p:spPr>
        <p:txBody>
          <a:bodyPr wrap="square" lIns="0" tIns="0" rIns="0" bIns="0" rtlCol="0">
            <a:spAutoFit/>
          </a:bodyPr>
          <a:lstStyle/>
          <a:p>
            <a:r>
              <a:rPr lang="en-US" sz="1100" b="1">
                <a:solidFill>
                  <a:schemeClr val="bg1"/>
                </a:solidFill>
              </a:rPr>
              <a:t>Here's what sets us apart:</a:t>
            </a:r>
          </a:p>
          <a:p>
            <a:endParaRPr lang="en-US" sz="1100">
              <a:solidFill>
                <a:schemeClr val="bg1"/>
              </a:solidFill>
            </a:endParaRPr>
          </a:p>
          <a:p>
            <a:r>
              <a:rPr lang="en-US" sz="1100" b="1">
                <a:solidFill>
                  <a:schemeClr val="bg1"/>
                </a:solidFill>
              </a:rPr>
              <a:t>Industry-trusted:</a:t>
            </a:r>
            <a:r>
              <a:rPr lang="en-US" sz="1100">
                <a:solidFill>
                  <a:schemeClr val="bg1"/>
                </a:solidFill>
              </a:rPr>
              <a:t> Learn from the best, with official courseware from Microsoft</a:t>
            </a:r>
          </a:p>
          <a:p>
            <a:endParaRPr lang="en-US" sz="1100" b="1">
              <a:solidFill>
                <a:schemeClr val="bg1"/>
              </a:solidFill>
            </a:endParaRPr>
          </a:p>
          <a:p>
            <a:r>
              <a:rPr lang="en-US" sz="1100" b="1">
                <a:solidFill>
                  <a:schemeClr val="bg1"/>
                </a:solidFill>
              </a:rPr>
              <a:t>Expert instruction:</a:t>
            </a:r>
            <a:r>
              <a:rPr lang="en-US" sz="1100">
                <a:solidFill>
                  <a:schemeClr val="bg1"/>
                </a:solidFill>
              </a:rPr>
              <a:t> Our certified trainers deliver practical, real-world knowledge.</a:t>
            </a:r>
          </a:p>
          <a:p>
            <a:endParaRPr lang="en-US" sz="1100">
              <a:solidFill>
                <a:schemeClr val="bg1"/>
              </a:solidFill>
            </a:endParaRPr>
          </a:p>
          <a:p>
            <a:r>
              <a:rPr lang="en-US" sz="1100" b="1">
                <a:solidFill>
                  <a:schemeClr val="bg1"/>
                </a:solidFill>
              </a:rPr>
              <a:t>Flexible learning:</a:t>
            </a:r>
            <a:r>
              <a:rPr lang="en-US" sz="1100">
                <a:solidFill>
                  <a:schemeClr val="bg1"/>
                </a:solidFill>
              </a:rPr>
              <a:t> Take advantage of classroom, online, and self-paced options to fit busy schedules and different learning styles.</a:t>
            </a:r>
          </a:p>
          <a:p>
            <a:br>
              <a:rPr lang="en-US" sz="1100">
                <a:solidFill>
                  <a:schemeClr val="bg1"/>
                </a:solidFill>
              </a:rPr>
            </a:br>
            <a:endParaRPr lang="en-US" sz="1100">
              <a:solidFill>
                <a:schemeClr val="bg1"/>
              </a:solidFill>
            </a:endParaRPr>
          </a:p>
        </p:txBody>
      </p:sp>
    </p:spTree>
    <p:extLst>
      <p:ext uri="{BB962C8B-B14F-4D97-AF65-F5344CB8AC3E}">
        <p14:creationId xmlns:p14="http://schemas.microsoft.com/office/powerpoint/2010/main" val="42925854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E746BB3D-A371-0C12-C167-95BB2A5E4E5E}"/>
              </a:ext>
            </a:extLst>
          </p:cNvPr>
          <p:cNvGraphicFramePr>
            <a:graphicFrameLocks noGrp="1"/>
          </p:cNvGraphicFramePr>
          <p:nvPr/>
        </p:nvGraphicFramePr>
        <p:xfrm>
          <a:off x="809625" y="471694"/>
          <a:ext cx="10547538" cy="6184929"/>
        </p:xfrm>
        <a:graphic>
          <a:graphicData uri="http://schemas.openxmlformats.org/drawingml/2006/table">
            <a:tbl>
              <a:tblPr firstRow="1" bandRow="1">
                <a:tableStyleId>{5C22544A-7EE6-4342-B048-85BDC9FD1C3A}</a:tableStyleId>
              </a:tblPr>
              <a:tblGrid>
                <a:gridCol w="325859">
                  <a:extLst>
                    <a:ext uri="{9D8B030D-6E8A-4147-A177-3AD203B41FA5}">
                      <a16:colId xmlns:a16="http://schemas.microsoft.com/office/drawing/2014/main" val="3146102468"/>
                    </a:ext>
                  </a:extLst>
                </a:gridCol>
                <a:gridCol w="909589">
                  <a:extLst>
                    <a:ext uri="{9D8B030D-6E8A-4147-A177-3AD203B41FA5}">
                      <a16:colId xmlns:a16="http://schemas.microsoft.com/office/drawing/2014/main" val="2503995040"/>
                    </a:ext>
                  </a:extLst>
                </a:gridCol>
                <a:gridCol w="1552015">
                  <a:extLst>
                    <a:ext uri="{9D8B030D-6E8A-4147-A177-3AD203B41FA5}">
                      <a16:colId xmlns:a16="http://schemas.microsoft.com/office/drawing/2014/main" val="1022591477"/>
                    </a:ext>
                  </a:extLst>
                </a:gridCol>
                <a:gridCol w="1552015">
                  <a:extLst>
                    <a:ext uri="{9D8B030D-6E8A-4147-A177-3AD203B41FA5}">
                      <a16:colId xmlns:a16="http://schemas.microsoft.com/office/drawing/2014/main" val="907996855"/>
                    </a:ext>
                  </a:extLst>
                </a:gridCol>
                <a:gridCol w="1552015">
                  <a:extLst>
                    <a:ext uri="{9D8B030D-6E8A-4147-A177-3AD203B41FA5}">
                      <a16:colId xmlns:a16="http://schemas.microsoft.com/office/drawing/2014/main" val="2188163977"/>
                    </a:ext>
                  </a:extLst>
                </a:gridCol>
                <a:gridCol w="1552015">
                  <a:extLst>
                    <a:ext uri="{9D8B030D-6E8A-4147-A177-3AD203B41FA5}">
                      <a16:colId xmlns:a16="http://schemas.microsoft.com/office/drawing/2014/main" val="2931590324"/>
                    </a:ext>
                  </a:extLst>
                </a:gridCol>
                <a:gridCol w="1552015">
                  <a:extLst>
                    <a:ext uri="{9D8B030D-6E8A-4147-A177-3AD203B41FA5}">
                      <a16:colId xmlns:a16="http://schemas.microsoft.com/office/drawing/2014/main" val="821906399"/>
                    </a:ext>
                  </a:extLst>
                </a:gridCol>
                <a:gridCol w="1552015">
                  <a:extLst>
                    <a:ext uri="{9D8B030D-6E8A-4147-A177-3AD203B41FA5}">
                      <a16:colId xmlns:a16="http://schemas.microsoft.com/office/drawing/2014/main" val="3112990133"/>
                    </a:ext>
                  </a:extLst>
                </a:gridCol>
              </a:tblGrid>
              <a:tr h="221876">
                <a:tc>
                  <a:txBody>
                    <a:bodyPr/>
                    <a:lstStyle/>
                    <a:p>
                      <a:endParaRPr lang="en-US" sz="900">
                        <a:latin typeface="TWK Everett" panose="020B0204000000000000" pitchFamily="34" charset="0"/>
                      </a:endParaRPr>
                    </a:p>
                  </a:txBody>
                  <a:tcPr marL="80682" marR="80682" marT="40341" marB="40341">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800" b="0">
                        <a:latin typeface="+mn-lt"/>
                        <a:cs typeface="Arial" panose="020B0604020202020204" pitchFamily="34" charset="0"/>
                      </a:endParaRPr>
                    </a:p>
                  </a:txBody>
                  <a:tcPr marL="80682" marR="80682" marT="40341" marB="40341">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900" b="1">
                          <a:latin typeface="+mn-lt"/>
                          <a:cs typeface="Arial" panose="020B0604020202020204" pitchFamily="34" charset="0"/>
                        </a:rPr>
                        <a:t>Infrastructure</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p>
                      <a:r>
                        <a:rPr lang="en-US" sz="900" b="1">
                          <a:latin typeface="+mn-lt"/>
                          <a:cs typeface="Arial" panose="020B0604020202020204" pitchFamily="34" charset="0"/>
                        </a:rPr>
                        <a:t>Data &amp; AI</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p>
                      <a:r>
                        <a:rPr lang="en-US" sz="900" b="1">
                          <a:latin typeface="+mn-lt"/>
                          <a:cs typeface="Arial" panose="020B0604020202020204" pitchFamily="34" charset="0"/>
                        </a:rPr>
                        <a:t>Digital App &amp; Innovation</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p>
                      <a:r>
                        <a:rPr lang="en-US" sz="900" b="1">
                          <a:latin typeface="+mn-lt"/>
                          <a:cs typeface="Arial" panose="020B0604020202020204" pitchFamily="34" charset="0"/>
                        </a:rPr>
                        <a:t>Modern Work</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BED6"/>
                    </a:solidFill>
                  </a:tcPr>
                </a:tc>
                <a:tc>
                  <a:txBody>
                    <a:bodyPr/>
                    <a:lstStyle/>
                    <a:p>
                      <a:r>
                        <a:rPr lang="en-US" sz="900" b="1">
                          <a:latin typeface="+mn-lt"/>
                          <a:cs typeface="Arial" panose="020B0604020202020204" pitchFamily="34" charset="0"/>
                        </a:rPr>
                        <a:t>Security</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F967C"/>
                    </a:solidFill>
                  </a:tcPr>
                </a:tc>
                <a:tc>
                  <a:txBody>
                    <a:bodyPr/>
                    <a:lstStyle/>
                    <a:p>
                      <a:r>
                        <a:rPr lang="en-US" sz="900" b="1">
                          <a:latin typeface="+mn-lt"/>
                          <a:cs typeface="Arial" panose="020B0604020202020204" pitchFamily="34" charset="0"/>
                        </a:rPr>
                        <a:t>Business Applications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030A0"/>
                    </a:solidFill>
                  </a:tcPr>
                </a:tc>
                <a:extLst>
                  <a:ext uri="{0D108BD9-81ED-4DB2-BD59-A6C34878D82A}">
                    <a16:rowId xmlns:a16="http://schemas.microsoft.com/office/drawing/2014/main" val="2747514311"/>
                  </a:ext>
                </a:extLst>
              </a:tr>
              <a:tr h="564776">
                <a:tc rowSpan="5">
                  <a:txBody>
                    <a:bodyPr/>
                    <a:lstStyle/>
                    <a:p>
                      <a:pPr algn="ctr"/>
                      <a:r>
                        <a:rPr lang="en-US" sz="1400" b="1">
                          <a:solidFill>
                            <a:schemeClr val="bg1"/>
                          </a:solidFill>
                          <a:latin typeface="TWK Everett" panose="020B0204000000000000" pitchFamily="34" charset="0"/>
                        </a:rPr>
                        <a:t>Intermediate</a:t>
                      </a:r>
                    </a:p>
                  </a:txBody>
                  <a:tcPr marL="80682" marR="80682" marT="40341" marB="40341" vert="vert27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p>
                      <a:r>
                        <a:rPr lang="en-US" sz="800" b="1">
                          <a:solidFill>
                            <a:schemeClr val="bg1"/>
                          </a:solidFill>
                          <a:latin typeface="+mn-lt"/>
                          <a:cs typeface="Arial" panose="020B0604020202020204" pitchFamily="34" charset="0"/>
                        </a:rPr>
                        <a:t>Prerequisite </a:t>
                      </a:r>
                    </a:p>
                    <a:p>
                      <a:r>
                        <a:rPr lang="en-US" sz="800" b="1">
                          <a:solidFill>
                            <a:schemeClr val="bg1"/>
                          </a:solidFill>
                          <a:latin typeface="+mn-lt"/>
                          <a:cs typeface="Arial" panose="020B0604020202020204" pitchFamily="34" charset="0"/>
                        </a:rPr>
                        <a:t>Certification</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rPr>
                        <a:t>Azure Administrator Associate  </a:t>
                      </a:r>
                      <a:r>
                        <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hlinkClick r:id="rId3">
                            <a:extLst>
                              <a:ext uri="{A12FA001-AC4F-418D-AE19-62706E023703}">
                                <ahyp:hlinkClr xmlns:ahyp="http://schemas.microsoft.com/office/drawing/2018/hyperlinkcolor" val="tx"/>
                              </a:ext>
                            </a:extLst>
                          </a:hlinkClick>
                        </a:rPr>
                        <a:t>(AZ-104</a:t>
                      </a:r>
                      <a:r>
                        <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rPr>
                        <a:t>)</a:t>
                      </a:r>
                      <a:endParaRPr lang="en-US" sz="800" b="0">
                        <a:solidFill>
                          <a:schemeClr val="bg1"/>
                        </a:solidFill>
                        <a:latin typeface="+mn-lt"/>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rPr>
                        <a:t>Azure Administrator Associate  (</a:t>
                      </a:r>
                      <a:r>
                        <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hlinkClick r:id="rId3">
                            <a:extLst>
                              <a:ext uri="{A12FA001-AC4F-418D-AE19-62706E023703}">
                                <ahyp:hlinkClr xmlns:ahyp="http://schemas.microsoft.com/office/drawing/2018/hyperlinkcolor" val="tx"/>
                              </a:ext>
                            </a:extLst>
                          </a:hlinkClick>
                        </a:rPr>
                        <a:t>AZ-104</a:t>
                      </a:r>
                      <a:r>
                        <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rPr>
                        <a:t>) &amp;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0">
                          <a:solidFill>
                            <a:schemeClr val="bg1"/>
                          </a:solidFill>
                          <a:latin typeface="+mn-lt"/>
                          <a:cs typeface="Segoe UI" panose="020B0502040204020203" pitchFamily="34" charset="0"/>
                        </a:rPr>
                        <a:t>Azure Solutions Architect Expert </a:t>
                      </a:r>
                      <a:r>
                        <a:rPr lang="en-US" sz="800" b="0" kern="0">
                          <a:solidFill>
                            <a:schemeClr val="bg1"/>
                          </a:solidFill>
                          <a:latin typeface="+mn-lt"/>
                          <a:cs typeface="Segoe UI" panose="020B0502040204020203" pitchFamily="34" charset="0"/>
                          <a:hlinkClick r:id="rId4">
                            <a:extLst>
                              <a:ext uri="{A12FA001-AC4F-418D-AE19-62706E023703}">
                                <ahyp:hlinkClr xmlns:ahyp="http://schemas.microsoft.com/office/drawing/2018/hyperlinkcolor" val="tx"/>
                              </a:ext>
                            </a:extLst>
                          </a:hlinkClick>
                        </a:rPr>
                        <a:t>(AZ-305)</a:t>
                      </a:r>
                      <a:r>
                        <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rPr>
                        <a:t> </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rPr>
                        <a:t>Azure Administrator Associate  (</a:t>
                      </a:r>
                      <a:r>
                        <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hlinkClick r:id="rId3">
                            <a:extLst>
                              <a:ext uri="{A12FA001-AC4F-418D-AE19-62706E023703}">
                                <ahyp:hlinkClr xmlns:ahyp="http://schemas.microsoft.com/office/drawing/2018/hyperlinkcolor" val="tx"/>
                              </a:ext>
                            </a:extLst>
                          </a:hlinkClick>
                        </a:rPr>
                        <a:t>AZ-104</a:t>
                      </a:r>
                      <a:r>
                        <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rPr>
                        <a:t>) </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0">
                          <a:solidFill>
                            <a:schemeClr val="bg1"/>
                          </a:solidFill>
                          <a:latin typeface="+mn-lt"/>
                          <a:cs typeface="Arial" panose="020B0604020202020204" pitchFamily="34" charset="0"/>
                        </a:rPr>
                        <a:t>No  Prerequisites</a:t>
                      </a:r>
                      <a:endPar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0">
                          <a:solidFill>
                            <a:schemeClr val="bg1"/>
                          </a:solidFill>
                          <a:latin typeface="+mn-lt"/>
                          <a:cs typeface="Arial" panose="020B0604020202020204" pitchFamily="34" charset="0"/>
                        </a:rPr>
                        <a:t>Azure Security  (</a:t>
                      </a:r>
                      <a:r>
                        <a:rPr lang="en-US" sz="800" b="0" kern="0">
                          <a:solidFill>
                            <a:schemeClr val="bg1"/>
                          </a:solidFill>
                          <a:latin typeface="+mn-lt"/>
                          <a:cs typeface="Arial" panose="020B0604020202020204" pitchFamily="34" charset="0"/>
                          <a:hlinkClick r:id="rId5">
                            <a:extLst>
                              <a:ext uri="{A12FA001-AC4F-418D-AE19-62706E023703}">
                                <ahyp:hlinkClr xmlns:ahyp="http://schemas.microsoft.com/office/drawing/2018/hyperlinkcolor" val="tx"/>
                              </a:ext>
                            </a:extLst>
                          </a:hlinkClick>
                        </a:rPr>
                        <a:t>AZ-500</a:t>
                      </a:r>
                      <a:r>
                        <a:rPr lang="en-US" sz="800" b="0" kern="0">
                          <a:solidFill>
                            <a:schemeClr val="bg1"/>
                          </a:solidFill>
                          <a:latin typeface="+mn-lt"/>
                          <a:cs typeface="Arial" panose="020B0604020202020204" pitchFamily="34" charset="0"/>
                        </a:rPr>
                        <a:t>) &amp; Microsoft Security  (</a:t>
                      </a:r>
                      <a:r>
                        <a:rPr lang="en-US" sz="800" b="0" kern="0">
                          <a:solidFill>
                            <a:schemeClr val="bg1"/>
                          </a:solidFill>
                          <a:latin typeface="+mn-lt"/>
                          <a:cs typeface="Arial" panose="020B0604020202020204" pitchFamily="34" charset="0"/>
                          <a:hlinkClick r:id="rId6">
                            <a:extLst>
                              <a:ext uri="{A12FA001-AC4F-418D-AE19-62706E023703}">
                                <ahyp:hlinkClr xmlns:ahyp="http://schemas.microsoft.com/office/drawing/2018/hyperlinkcolor" val="tx"/>
                              </a:ext>
                            </a:extLst>
                          </a:hlinkClick>
                        </a:rPr>
                        <a:t>SC-200</a:t>
                      </a:r>
                      <a:r>
                        <a:rPr lang="en-US" sz="800" b="0" kern="0">
                          <a:solidFill>
                            <a:schemeClr val="bg1"/>
                          </a:solidFill>
                          <a:latin typeface="+mn-lt"/>
                          <a:cs typeface="Arial" panose="020B0604020202020204" pitchFamily="34" charset="0"/>
                        </a:rPr>
                        <a:t>)</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0">
                          <a:solidFill>
                            <a:schemeClr val="bg1"/>
                          </a:solidFill>
                          <a:latin typeface="+mn-lt"/>
                          <a:cs typeface="Arial" panose="020B0604020202020204" pitchFamily="34" charset="0"/>
                        </a:rPr>
                        <a:t>No  Prerequisites</a:t>
                      </a:r>
                      <a:endPar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18316713"/>
                  </a:ext>
                </a:extLst>
              </a:tr>
              <a:tr h="1591235">
                <a:tc vMerge="1">
                  <a:txBody>
                    <a:bodyPr/>
                    <a:lstStyle/>
                    <a:p>
                      <a:endParaRPr lang="en-US" sz="10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800" b="1">
                          <a:solidFill>
                            <a:schemeClr val="bg1"/>
                          </a:solidFill>
                          <a:latin typeface="+mn-lt"/>
                          <a:cs typeface="Arial" panose="020B0604020202020204" pitchFamily="34" charset="0"/>
                        </a:rPr>
                        <a:t>Eligible </a:t>
                      </a:r>
                    </a:p>
                    <a:p>
                      <a:r>
                        <a:rPr lang="en-US" sz="800" b="1">
                          <a:solidFill>
                            <a:schemeClr val="bg1"/>
                          </a:solidFill>
                          <a:latin typeface="+mn-lt"/>
                          <a:cs typeface="Arial" panose="020B0604020202020204" pitchFamily="34" charset="0"/>
                        </a:rPr>
                        <a:t>Certification</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34290" marR="0" lvl="0" defTabSz="699351" eaLnBrk="1" fontAlgn="base" latinLnBrk="0" hangingPunct="1">
                        <a:lnSpc>
                          <a:spcPct val="100000"/>
                        </a:lnSpc>
                        <a:spcBef>
                          <a:spcPts val="225"/>
                        </a:spcBef>
                        <a:spcAft>
                          <a:spcPts val="225"/>
                        </a:spcAft>
                        <a:buSzPct val="125000"/>
                        <a:tabLst/>
                        <a:defRPr/>
                      </a:pPr>
                      <a:r>
                        <a:rPr lang="en-US" sz="800" b="0" kern="0">
                          <a:solidFill>
                            <a:schemeClr val="bg1"/>
                          </a:solidFill>
                          <a:latin typeface="+mn-lt"/>
                          <a:cs typeface="Arial" panose="020B0604020202020204" pitchFamily="34" charset="0"/>
                        </a:rPr>
                        <a:t>Azure Network Engineer                                      </a:t>
                      </a:r>
                      <a:r>
                        <a:rPr lang="en-US" sz="800" b="0" kern="0">
                          <a:solidFill>
                            <a:schemeClr val="bg1"/>
                          </a:solidFill>
                          <a:latin typeface="+mn-lt"/>
                          <a:cs typeface="Arial" panose="020B0604020202020204" pitchFamily="34" charset="0"/>
                          <a:hlinkClick r:id="rId7">
                            <a:extLst>
                              <a:ext uri="{A12FA001-AC4F-418D-AE19-62706E023703}">
                                <ahyp:hlinkClr xmlns:ahyp="http://schemas.microsoft.com/office/drawing/2018/hyperlinkcolor" val="tx"/>
                              </a:ext>
                            </a:extLst>
                          </a:hlinkClick>
                        </a:rPr>
                        <a:t>(AZ-700)</a:t>
                      </a:r>
                      <a:endParaRPr lang="en-US" sz="800" b="0" kern="0">
                        <a:solidFill>
                          <a:schemeClr val="bg1"/>
                        </a:solidFill>
                        <a:latin typeface="+mn-lt"/>
                        <a:cs typeface="Arial" panose="020B0604020202020204" pitchFamily="34" charset="0"/>
                      </a:endParaRPr>
                    </a:p>
                    <a:p>
                      <a:pPr marL="34290" marR="0" lvl="0" defTabSz="699351" eaLnBrk="1" fontAlgn="base" latinLnBrk="0" hangingPunct="1">
                        <a:lnSpc>
                          <a:spcPct val="100000"/>
                        </a:lnSpc>
                        <a:spcBef>
                          <a:spcPts val="225"/>
                        </a:spcBef>
                        <a:spcAft>
                          <a:spcPts val="225"/>
                        </a:spcAft>
                        <a:buSzPct val="125000"/>
                        <a:tabLst/>
                        <a:defRPr/>
                      </a:pPr>
                      <a:r>
                        <a:rPr lang="en-US" sz="800" b="0" kern="0">
                          <a:solidFill>
                            <a:schemeClr val="bg1"/>
                          </a:solidFill>
                          <a:latin typeface="+mn-lt"/>
                          <a:cs typeface="Arial" panose="020B0604020202020204" pitchFamily="34" charset="0"/>
                        </a:rPr>
                        <a:t>Windows Server Hybrid Admin                                           </a:t>
                      </a:r>
                      <a:r>
                        <a:rPr lang="en-US" sz="800" b="0" kern="0">
                          <a:solidFill>
                            <a:schemeClr val="bg1"/>
                          </a:solidFill>
                          <a:latin typeface="+mn-lt"/>
                          <a:cs typeface="Arial" panose="020B0604020202020204" pitchFamily="34" charset="0"/>
                          <a:hlinkClick r:id="rId8">
                            <a:extLst>
                              <a:ext uri="{A12FA001-AC4F-418D-AE19-62706E023703}">
                                <ahyp:hlinkClr xmlns:ahyp="http://schemas.microsoft.com/office/drawing/2018/hyperlinkcolor" val="tx"/>
                              </a:ext>
                            </a:extLst>
                          </a:hlinkClick>
                        </a:rPr>
                        <a:t>(AZ-800 </a:t>
                      </a:r>
                      <a:r>
                        <a:rPr lang="en-US" sz="800" b="0" kern="0">
                          <a:solidFill>
                            <a:schemeClr val="bg1"/>
                          </a:solidFill>
                          <a:latin typeface="+mn-lt"/>
                          <a:cs typeface="Arial" panose="020B0604020202020204" pitchFamily="34" charset="0"/>
                        </a:rPr>
                        <a:t>+ </a:t>
                      </a:r>
                      <a:r>
                        <a:rPr lang="en-US" sz="800" b="0" kern="0">
                          <a:solidFill>
                            <a:schemeClr val="bg1"/>
                          </a:solidFill>
                          <a:latin typeface="+mn-lt"/>
                          <a:cs typeface="Arial" panose="020B0604020202020204" pitchFamily="34" charset="0"/>
                          <a:hlinkClick r:id="rId9">
                            <a:extLst>
                              <a:ext uri="{A12FA001-AC4F-418D-AE19-62706E023703}">
                                <ahyp:hlinkClr xmlns:ahyp="http://schemas.microsoft.com/office/drawing/2018/hyperlinkcolor" val="tx"/>
                              </a:ext>
                            </a:extLst>
                          </a:hlinkClick>
                        </a:rPr>
                        <a:t>AZ-801)</a:t>
                      </a:r>
                      <a:endParaRPr lang="en-US" sz="800" b="0" kern="0">
                        <a:solidFill>
                          <a:schemeClr val="bg1"/>
                        </a:solidFill>
                        <a:latin typeface="+mn-lt"/>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34290" marR="0" lvl="0" defTabSz="699351" eaLnBrk="1" fontAlgn="base" latinLnBrk="0" hangingPunct="1">
                        <a:lnSpc>
                          <a:spcPct val="100000"/>
                        </a:lnSpc>
                        <a:spcBef>
                          <a:spcPts val="225"/>
                        </a:spcBef>
                        <a:spcAft>
                          <a:spcPts val="225"/>
                        </a:spcAft>
                        <a:buClr>
                          <a:srgbClr val="0078D4"/>
                        </a:buClr>
                        <a:buSzPct val="125000"/>
                        <a:tabLst/>
                        <a:defRPr/>
                      </a:pPr>
                      <a:r>
                        <a:rPr lang="en-US" sz="800" b="0" kern="0">
                          <a:solidFill>
                            <a:schemeClr val="bg1"/>
                          </a:solidFill>
                          <a:latin typeface="+mn-lt"/>
                          <a:cs typeface="Arial" panose="020B0604020202020204" pitchFamily="34" charset="0"/>
                        </a:rPr>
                        <a:t>Azure AI Engineer  </a:t>
                      </a:r>
                      <a:r>
                        <a:rPr lang="en-US" sz="800" b="0" kern="0">
                          <a:solidFill>
                            <a:schemeClr val="bg1"/>
                          </a:solidFill>
                          <a:latin typeface="+mn-lt"/>
                          <a:cs typeface="Arial" panose="020B0604020202020204" pitchFamily="34" charset="0"/>
                          <a:hlinkClick r:id="rId10">
                            <a:extLst>
                              <a:ext uri="{A12FA001-AC4F-418D-AE19-62706E023703}">
                                <ahyp:hlinkClr xmlns:ahyp="http://schemas.microsoft.com/office/drawing/2018/hyperlinkcolor" val="tx"/>
                              </a:ext>
                            </a:extLst>
                          </a:hlinkClick>
                        </a:rPr>
                        <a:t>(</a:t>
                      </a:r>
                      <a:r>
                        <a:rPr lang="en-US" sz="800" b="0" kern="0">
                          <a:solidFill>
                            <a:schemeClr val="bg1"/>
                          </a:solidFill>
                          <a:latin typeface="+mn-lt"/>
                          <a:cs typeface="Arial" panose="020B0604020202020204" pitchFamily="34" charset="0"/>
                          <a:hlinkClick r:id="rId11">
                            <a:extLst>
                              <a:ext uri="{A12FA001-AC4F-418D-AE19-62706E023703}">
                                <ahyp:hlinkClr xmlns:ahyp="http://schemas.microsoft.com/office/drawing/2018/hyperlinkcolor" val="tx"/>
                              </a:ext>
                            </a:extLst>
                          </a:hlinkClick>
                        </a:rPr>
                        <a:t>AI-102</a:t>
                      </a:r>
                      <a:r>
                        <a:rPr lang="en-US" sz="800" b="0" kern="0">
                          <a:solidFill>
                            <a:schemeClr val="bg1"/>
                          </a:solidFill>
                          <a:latin typeface="+mn-lt"/>
                          <a:cs typeface="Arial" panose="020B0604020202020204" pitchFamily="34" charset="0"/>
                          <a:hlinkClick r:id="rId10">
                            <a:extLst>
                              <a:ext uri="{A12FA001-AC4F-418D-AE19-62706E023703}">
                                <ahyp:hlinkClr xmlns:ahyp="http://schemas.microsoft.com/office/drawing/2018/hyperlinkcolor" val="tx"/>
                              </a:ext>
                            </a:extLst>
                          </a:hlinkClick>
                        </a:rPr>
                        <a:t>)</a:t>
                      </a:r>
                      <a:endParaRPr lang="en-US" sz="800" b="0" kern="0">
                        <a:solidFill>
                          <a:schemeClr val="bg1"/>
                        </a:solidFill>
                        <a:latin typeface="+mn-lt"/>
                        <a:cs typeface="Arial" panose="020B0604020202020204" pitchFamily="34" charset="0"/>
                      </a:endParaRPr>
                    </a:p>
                    <a:p>
                      <a:pPr marL="34290" marR="0" lvl="0" defTabSz="699351" eaLnBrk="1" fontAlgn="base" latinLnBrk="0" hangingPunct="1">
                        <a:lnSpc>
                          <a:spcPct val="100000"/>
                        </a:lnSpc>
                        <a:spcBef>
                          <a:spcPts val="225"/>
                        </a:spcBef>
                        <a:spcAft>
                          <a:spcPts val="225"/>
                        </a:spcAft>
                        <a:buClr>
                          <a:srgbClr val="0078D4"/>
                        </a:buClr>
                        <a:buSzPct val="125000"/>
                        <a:tabLst/>
                        <a:defRPr/>
                      </a:pPr>
                      <a:r>
                        <a:rPr lang="en-US" sz="800" b="0" kern="0">
                          <a:solidFill>
                            <a:schemeClr val="bg1"/>
                          </a:solidFill>
                          <a:latin typeface="+mn-lt"/>
                          <a:cs typeface="Arial" panose="020B0604020202020204" pitchFamily="34" charset="0"/>
                        </a:rPr>
                        <a:t>Azure Data Scientist </a:t>
                      </a:r>
                      <a:r>
                        <a:rPr lang="en-US" sz="800" b="0" kern="0">
                          <a:solidFill>
                            <a:schemeClr val="bg1"/>
                          </a:solidFill>
                          <a:latin typeface="+mn-lt"/>
                          <a:cs typeface="Arial" panose="020B0604020202020204" pitchFamily="34" charset="0"/>
                          <a:hlinkClick r:id="rId12">
                            <a:extLst>
                              <a:ext uri="{A12FA001-AC4F-418D-AE19-62706E023703}">
                                <ahyp:hlinkClr xmlns:ahyp="http://schemas.microsoft.com/office/drawing/2018/hyperlinkcolor" val="tx"/>
                              </a:ext>
                            </a:extLst>
                          </a:hlinkClick>
                        </a:rPr>
                        <a:t>(DP-100)</a:t>
                      </a:r>
                      <a:endParaRPr lang="en-US" sz="800" b="0" kern="0">
                        <a:solidFill>
                          <a:schemeClr val="bg1"/>
                        </a:solidFill>
                        <a:latin typeface="+mn-lt"/>
                        <a:cs typeface="Arial" panose="020B0604020202020204" pitchFamily="34" charset="0"/>
                      </a:endParaRPr>
                    </a:p>
                    <a:p>
                      <a:pPr marL="34290" marR="0" lvl="0" defTabSz="699351" eaLnBrk="1" fontAlgn="base" latinLnBrk="0" hangingPunct="1">
                        <a:lnSpc>
                          <a:spcPct val="100000"/>
                        </a:lnSpc>
                        <a:spcBef>
                          <a:spcPts val="225"/>
                        </a:spcBef>
                        <a:spcAft>
                          <a:spcPts val="225"/>
                        </a:spcAft>
                        <a:buClr>
                          <a:srgbClr val="0078D4"/>
                        </a:buClr>
                        <a:buSzPct val="125000"/>
                        <a:tabLst/>
                        <a:defRPr/>
                      </a:pPr>
                      <a:r>
                        <a:rPr lang="en-US" sz="800" b="0" kern="0">
                          <a:solidFill>
                            <a:schemeClr val="bg1"/>
                          </a:solidFill>
                          <a:latin typeface="+mn-lt"/>
                          <a:cs typeface="Arial" panose="020B0604020202020204" pitchFamily="34" charset="0"/>
                        </a:rPr>
                        <a:t>Azure Data Engineer (</a:t>
                      </a:r>
                      <a:r>
                        <a:rPr lang="en-US" sz="800" b="0" kern="0">
                          <a:solidFill>
                            <a:schemeClr val="bg1"/>
                          </a:solidFill>
                          <a:latin typeface="+mn-lt"/>
                          <a:cs typeface="Arial" panose="020B0604020202020204" pitchFamily="34" charset="0"/>
                          <a:hlinkClick r:id="rId13">
                            <a:extLst>
                              <a:ext uri="{A12FA001-AC4F-418D-AE19-62706E023703}">
                                <ahyp:hlinkClr xmlns:ahyp="http://schemas.microsoft.com/office/drawing/2018/hyperlinkcolor" val="tx"/>
                              </a:ext>
                            </a:extLst>
                          </a:hlinkClick>
                        </a:rPr>
                        <a:t>DP-203</a:t>
                      </a:r>
                      <a:r>
                        <a:rPr lang="en-US" sz="800" b="0" kern="0">
                          <a:solidFill>
                            <a:schemeClr val="bg1"/>
                          </a:solidFill>
                          <a:latin typeface="+mn-lt"/>
                          <a:cs typeface="Arial" panose="020B0604020202020204" pitchFamily="34" charset="0"/>
                          <a:hlinkClick r:id="rId14">
                            <a:extLst>
                              <a:ext uri="{A12FA001-AC4F-418D-AE19-62706E023703}">
                                <ahyp:hlinkClr xmlns:ahyp="http://schemas.microsoft.com/office/drawing/2018/hyperlinkcolor" val="tx"/>
                              </a:ext>
                            </a:extLst>
                          </a:hlinkClick>
                        </a:rPr>
                        <a:t>)</a:t>
                      </a:r>
                      <a:endParaRPr lang="en-US" sz="800" b="0" kern="0">
                        <a:solidFill>
                          <a:schemeClr val="bg1"/>
                        </a:solidFill>
                        <a:latin typeface="+mn-lt"/>
                        <a:cs typeface="Arial" panose="020B0604020202020204" pitchFamily="34" charset="0"/>
                      </a:endParaRPr>
                    </a:p>
                    <a:p>
                      <a:pPr marL="34290" marR="0" lvl="0" defTabSz="699351" eaLnBrk="1" fontAlgn="base" latinLnBrk="0" hangingPunct="1">
                        <a:lnSpc>
                          <a:spcPct val="100000"/>
                        </a:lnSpc>
                        <a:spcBef>
                          <a:spcPts val="225"/>
                        </a:spcBef>
                        <a:spcAft>
                          <a:spcPts val="225"/>
                        </a:spcAft>
                        <a:buClr>
                          <a:srgbClr val="0078D4"/>
                        </a:buClr>
                        <a:buSzPct val="125000"/>
                        <a:tabLst/>
                        <a:defRPr/>
                      </a:pPr>
                      <a:r>
                        <a:rPr lang="en-US" sz="800" b="0" kern="0">
                          <a:solidFill>
                            <a:schemeClr val="bg1"/>
                          </a:solidFill>
                          <a:latin typeface="+mn-lt"/>
                          <a:cs typeface="Arial" panose="020B0604020202020204" pitchFamily="34" charset="0"/>
                        </a:rPr>
                        <a:t>Azure DB Admin (</a:t>
                      </a:r>
                      <a:r>
                        <a:rPr lang="en-US" sz="800" b="0" kern="0">
                          <a:solidFill>
                            <a:schemeClr val="bg1"/>
                          </a:solidFill>
                          <a:latin typeface="+mn-lt"/>
                          <a:cs typeface="Arial" panose="020B0604020202020204" pitchFamily="34" charset="0"/>
                          <a:hlinkClick r:id="rId15">
                            <a:extLst>
                              <a:ext uri="{A12FA001-AC4F-418D-AE19-62706E023703}">
                                <ahyp:hlinkClr xmlns:ahyp="http://schemas.microsoft.com/office/drawing/2018/hyperlinkcolor" val="tx"/>
                              </a:ext>
                            </a:extLst>
                          </a:hlinkClick>
                        </a:rPr>
                        <a:t>DP-300</a:t>
                      </a:r>
                      <a:r>
                        <a:rPr lang="en-US" sz="800" b="0" kern="0">
                          <a:solidFill>
                            <a:schemeClr val="bg1"/>
                          </a:solidFill>
                          <a:latin typeface="+mn-lt"/>
                          <a:cs typeface="Arial" panose="020B0604020202020204" pitchFamily="34" charset="0"/>
                        </a:rPr>
                        <a:t>)</a:t>
                      </a:r>
                    </a:p>
                    <a:p>
                      <a:pPr marL="34290" marR="0" lvl="0" defTabSz="699351" eaLnBrk="1" fontAlgn="base" latinLnBrk="0" hangingPunct="1">
                        <a:lnSpc>
                          <a:spcPct val="100000"/>
                        </a:lnSpc>
                        <a:spcBef>
                          <a:spcPts val="225"/>
                        </a:spcBef>
                        <a:spcAft>
                          <a:spcPts val="225"/>
                        </a:spcAft>
                        <a:buClr>
                          <a:srgbClr val="0078D4"/>
                        </a:buClr>
                        <a:buSzPct val="125000"/>
                        <a:tabLst/>
                        <a:defRPr/>
                      </a:pPr>
                      <a:r>
                        <a:rPr lang="en-US" sz="800" b="0" kern="0">
                          <a:solidFill>
                            <a:schemeClr val="bg1"/>
                          </a:solidFill>
                          <a:latin typeface="+mn-lt"/>
                          <a:cs typeface="Arial" panose="020B0604020202020204" pitchFamily="34" charset="0"/>
                        </a:rPr>
                        <a:t>Power BI Data Analyst </a:t>
                      </a:r>
                      <a:r>
                        <a:rPr lang="en-US" sz="800" b="0" kern="0">
                          <a:solidFill>
                            <a:schemeClr val="bg1"/>
                          </a:solidFill>
                          <a:latin typeface="+mn-lt"/>
                          <a:cs typeface="Arial" panose="020B0604020202020204" pitchFamily="34" charset="0"/>
                          <a:hlinkClick r:id="rId16">
                            <a:extLst>
                              <a:ext uri="{A12FA001-AC4F-418D-AE19-62706E023703}">
                                <ahyp:hlinkClr xmlns:ahyp="http://schemas.microsoft.com/office/drawing/2018/hyperlinkcolor" val="tx"/>
                              </a:ext>
                            </a:extLst>
                          </a:hlinkClick>
                        </a:rPr>
                        <a:t>(PL-300)</a:t>
                      </a:r>
                      <a:endParaRPr lang="en-US" sz="800" b="0" kern="0">
                        <a:solidFill>
                          <a:schemeClr val="bg1"/>
                        </a:solidFill>
                        <a:latin typeface="+mn-lt"/>
                        <a:cs typeface="Arial" panose="020B0604020202020204" pitchFamily="34" charset="0"/>
                      </a:endParaRPr>
                    </a:p>
                    <a:p>
                      <a:pPr marL="34290" marR="0" lvl="0" defTabSz="699351" eaLnBrk="1" fontAlgn="base" latinLnBrk="0" hangingPunct="1">
                        <a:lnSpc>
                          <a:spcPct val="100000"/>
                        </a:lnSpc>
                        <a:spcBef>
                          <a:spcPts val="225"/>
                        </a:spcBef>
                        <a:spcAft>
                          <a:spcPts val="225"/>
                        </a:spcAft>
                        <a:buClr>
                          <a:srgbClr val="0078D4"/>
                        </a:buClr>
                        <a:buSzPct val="125000"/>
                        <a:tabLst/>
                        <a:defRPr/>
                      </a:pPr>
                      <a:r>
                        <a:rPr lang="en-US" sz="800" b="0" kern="0">
                          <a:solidFill>
                            <a:schemeClr val="bg1"/>
                          </a:solidFill>
                          <a:latin typeface="+mn-lt"/>
                          <a:cs typeface="Arial" panose="020B0604020202020204" pitchFamily="34" charset="0"/>
                        </a:rPr>
                        <a:t>Azure COSMOS DB Developer Specialty (</a:t>
                      </a:r>
                      <a:r>
                        <a:rPr lang="en-US" sz="800" b="0" kern="0">
                          <a:solidFill>
                            <a:schemeClr val="bg1"/>
                          </a:solidFill>
                          <a:latin typeface="+mn-lt"/>
                          <a:cs typeface="Arial" panose="020B0604020202020204" pitchFamily="34" charset="0"/>
                          <a:hlinkClick r:id="rId17">
                            <a:extLst>
                              <a:ext uri="{A12FA001-AC4F-418D-AE19-62706E023703}">
                                <ahyp:hlinkClr xmlns:ahyp="http://schemas.microsoft.com/office/drawing/2018/hyperlinkcolor" val="tx"/>
                              </a:ext>
                            </a:extLst>
                          </a:hlinkClick>
                        </a:rPr>
                        <a:t>DP-420</a:t>
                      </a:r>
                      <a:r>
                        <a:rPr lang="en-US" sz="800" b="0" kern="0">
                          <a:solidFill>
                            <a:schemeClr val="bg1"/>
                          </a:solidFill>
                          <a:latin typeface="+mn-lt"/>
                          <a:cs typeface="Arial" panose="020B0604020202020204" pitchFamily="34" charset="0"/>
                        </a:rPr>
                        <a:t>)</a:t>
                      </a:r>
                    </a:p>
                    <a:p>
                      <a:pPr marL="34290" marR="0" lvl="0" defTabSz="699351" eaLnBrk="1" fontAlgn="base" latinLnBrk="0" hangingPunct="1">
                        <a:lnSpc>
                          <a:spcPct val="100000"/>
                        </a:lnSpc>
                        <a:spcBef>
                          <a:spcPts val="225"/>
                        </a:spcBef>
                        <a:spcAft>
                          <a:spcPts val="225"/>
                        </a:spcAft>
                        <a:buClr>
                          <a:srgbClr val="0078D4"/>
                        </a:buClr>
                        <a:buSzPct val="125000"/>
                        <a:tabLst/>
                        <a:defRPr/>
                      </a:pPr>
                      <a:r>
                        <a:rPr lang="en-US" sz="800" b="0" kern="0">
                          <a:solidFill>
                            <a:schemeClr val="bg1"/>
                          </a:solidFill>
                          <a:latin typeface="+mn-lt"/>
                          <a:cs typeface="Arial" panose="020B0604020202020204" pitchFamily="34" charset="0"/>
                        </a:rPr>
                        <a:t>Fabrics Analytics Engineer Associate </a:t>
                      </a:r>
                      <a:r>
                        <a:rPr lang="en-US" sz="800" b="0" kern="0">
                          <a:solidFill>
                            <a:schemeClr val="bg1"/>
                          </a:solidFill>
                          <a:latin typeface="+mn-lt"/>
                          <a:cs typeface="Arial" panose="020B0604020202020204" pitchFamily="34" charset="0"/>
                          <a:hlinkClick r:id="rId18">
                            <a:extLst>
                              <a:ext uri="{A12FA001-AC4F-418D-AE19-62706E023703}">
                                <ahyp:hlinkClr xmlns:ahyp="http://schemas.microsoft.com/office/drawing/2018/hyperlinkcolor" val="tx"/>
                              </a:ext>
                            </a:extLst>
                          </a:hlinkClick>
                        </a:rPr>
                        <a:t>(DP-600)</a:t>
                      </a:r>
                      <a:endParaRPr lang="en-US" sz="800" b="0" kern="0">
                        <a:solidFill>
                          <a:schemeClr val="bg1"/>
                        </a:solidFill>
                        <a:latin typeface="+mn-lt"/>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34290" marR="0" lvl="0" defTabSz="699351" eaLnBrk="1" fontAlgn="base" latinLnBrk="0" hangingPunct="1">
                        <a:lnSpc>
                          <a:spcPct val="100000"/>
                        </a:lnSpc>
                        <a:spcBef>
                          <a:spcPts val="225"/>
                        </a:spcBef>
                        <a:spcAft>
                          <a:spcPts val="225"/>
                        </a:spcAft>
                        <a:buClr>
                          <a:srgbClr val="0078D4"/>
                        </a:buClr>
                        <a:buSzPct val="125000"/>
                        <a:tabLst/>
                        <a:defRPr/>
                      </a:pPr>
                      <a:r>
                        <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rPr>
                        <a:t>PP Developer Associate  </a:t>
                      </a:r>
                      <a:r>
                        <a:rPr lang="en-US" sz="800" b="0" kern="0">
                          <a:solidFill>
                            <a:schemeClr val="bg1"/>
                          </a:solidFill>
                          <a:latin typeface="+mn-lt"/>
                          <a:cs typeface="Arial" panose="020B0604020202020204" pitchFamily="34" charset="0"/>
                          <a:hlinkClick r:id="rId19">
                            <a:extLst>
                              <a:ext uri="{A12FA001-AC4F-418D-AE19-62706E023703}">
                                <ahyp:hlinkClr xmlns:ahyp="http://schemas.microsoft.com/office/drawing/2018/hyperlinkcolor" val="tx"/>
                              </a:ext>
                            </a:extLst>
                          </a:hlinkClick>
                        </a:rPr>
                        <a:t>(PL-400)   </a:t>
                      </a:r>
                      <a:endParaRPr lang="en-US" sz="800" b="0" kern="0">
                        <a:solidFill>
                          <a:schemeClr val="bg1"/>
                        </a:solidFill>
                        <a:latin typeface="+mn-lt"/>
                        <a:cs typeface="Arial" panose="020B0604020202020204" pitchFamily="34" charset="0"/>
                      </a:endParaRPr>
                    </a:p>
                    <a:p>
                      <a:pPr marL="34290" marR="0" lvl="0" defTabSz="699351" eaLnBrk="1" fontAlgn="base" latinLnBrk="0" hangingPunct="1">
                        <a:lnSpc>
                          <a:spcPct val="100000"/>
                        </a:lnSpc>
                        <a:spcBef>
                          <a:spcPts val="225"/>
                        </a:spcBef>
                        <a:spcAft>
                          <a:spcPts val="225"/>
                        </a:spcAft>
                        <a:buClr>
                          <a:srgbClr val="0078D4"/>
                        </a:buClr>
                        <a:buSzPct val="125000"/>
                        <a:tabLst/>
                        <a:defRPr/>
                      </a:pPr>
                      <a:r>
                        <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rPr>
                        <a:t>Azure Developer  </a:t>
                      </a:r>
                      <a:r>
                        <a:rPr lang="en-US" sz="800" b="0" kern="0">
                          <a:solidFill>
                            <a:schemeClr val="bg1"/>
                          </a:solidFill>
                          <a:latin typeface="+mn-lt"/>
                          <a:cs typeface="Arial" panose="020B0604020202020204" pitchFamily="34" charset="0"/>
                          <a:hlinkClick r:id="rId20">
                            <a:extLst>
                              <a:ext uri="{A12FA001-AC4F-418D-AE19-62706E023703}">
                                <ahyp:hlinkClr xmlns:ahyp="http://schemas.microsoft.com/office/drawing/2018/hyperlinkcolor" val="tx"/>
                              </a:ext>
                            </a:extLst>
                          </a:hlinkClick>
                        </a:rPr>
                        <a:t>(AZ-204) </a:t>
                      </a:r>
                      <a:r>
                        <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rPr>
                        <a:t>	</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34290" defTabSz="699351" fontAlgn="base">
                        <a:spcBef>
                          <a:spcPts val="225"/>
                        </a:spcBef>
                        <a:spcAft>
                          <a:spcPts val="225"/>
                        </a:spcAft>
                        <a:buClr>
                          <a:srgbClr val="0078D4"/>
                        </a:buClr>
                        <a:buSzPct val="125000"/>
                        <a:defRPr/>
                      </a:pPr>
                      <a:r>
                        <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rPr>
                        <a:t>M365 Fundamentals </a:t>
                      </a:r>
                      <a:r>
                        <a:rPr lang="en-US" sz="800" b="0" kern="0">
                          <a:solidFill>
                            <a:schemeClr val="bg1"/>
                          </a:solidFill>
                          <a:latin typeface="+mn-lt"/>
                          <a:cs typeface="Arial" panose="020B0604020202020204" pitchFamily="34" charset="0"/>
                        </a:rPr>
                        <a:t>(</a:t>
                      </a:r>
                      <a:r>
                        <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hlinkClick r:id="rId21">
                            <a:extLst>
                              <a:ext uri="{A12FA001-AC4F-418D-AE19-62706E023703}">
                                <ahyp:hlinkClr xmlns:ahyp="http://schemas.microsoft.com/office/drawing/2018/hyperlinkcolor" val="tx"/>
                              </a:ext>
                            </a:extLst>
                          </a:hlinkClick>
                        </a:rPr>
                        <a:t>MS-900</a:t>
                      </a:r>
                      <a:r>
                        <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rPr>
                        <a:t>)</a:t>
                      </a:r>
                    </a:p>
                    <a:p>
                      <a:pPr marL="34290" defTabSz="699351" fontAlgn="base">
                        <a:spcBef>
                          <a:spcPts val="225"/>
                        </a:spcBef>
                        <a:spcAft>
                          <a:spcPts val="225"/>
                        </a:spcAft>
                        <a:buClr>
                          <a:srgbClr val="0078D4"/>
                        </a:buClr>
                        <a:buSzPct val="125000"/>
                        <a:defRPr/>
                      </a:pPr>
                      <a:r>
                        <a:rPr lang="en-US" sz="800" b="0" kern="0">
                          <a:solidFill>
                            <a:schemeClr val="bg1"/>
                          </a:solidFill>
                          <a:latin typeface="+mn-lt"/>
                          <a:cs typeface="Arial" panose="020B0604020202020204" pitchFamily="34" charset="0"/>
                        </a:rPr>
                        <a:t>M365 Teams Administrator        </a:t>
                      </a:r>
                      <a:r>
                        <a:rPr lang="en-US" sz="800" b="0" kern="0">
                          <a:solidFill>
                            <a:schemeClr val="bg1"/>
                          </a:solidFill>
                          <a:latin typeface="+mn-lt"/>
                          <a:cs typeface="Arial" panose="020B0604020202020204" pitchFamily="34" charset="0"/>
                          <a:hlinkClick r:id="rId22">
                            <a:extLst>
                              <a:ext uri="{A12FA001-AC4F-418D-AE19-62706E023703}">
                                <ahyp:hlinkClr xmlns:ahyp="http://schemas.microsoft.com/office/drawing/2018/hyperlinkcolor" val="tx"/>
                              </a:ext>
                            </a:extLst>
                          </a:hlinkClick>
                        </a:rPr>
                        <a:t>(</a:t>
                      </a:r>
                      <a:r>
                        <a:rPr lang="en-US" sz="800" b="0" kern="0">
                          <a:solidFill>
                            <a:schemeClr val="bg1"/>
                          </a:solidFill>
                          <a:latin typeface="+mn-lt"/>
                          <a:cs typeface="Arial" panose="020B0604020202020204" pitchFamily="34" charset="0"/>
                          <a:hlinkClick r:id="rId23">
                            <a:extLst>
                              <a:ext uri="{A12FA001-AC4F-418D-AE19-62706E023703}">
                                <ahyp:hlinkClr xmlns:ahyp="http://schemas.microsoft.com/office/drawing/2018/hyperlinkcolor" val="tx"/>
                              </a:ext>
                            </a:extLst>
                          </a:hlinkClick>
                        </a:rPr>
                        <a:t>MS-700</a:t>
                      </a:r>
                      <a:r>
                        <a:rPr lang="en-US" sz="800" b="0" kern="0">
                          <a:solidFill>
                            <a:schemeClr val="bg1"/>
                          </a:solidFill>
                          <a:latin typeface="+mn-lt"/>
                          <a:cs typeface="Arial" panose="020B0604020202020204" pitchFamily="34" charset="0"/>
                        </a:rPr>
                        <a:t>)</a:t>
                      </a:r>
                    </a:p>
                    <a:p>
                      <a:pPr marL="34290" defTabSz="699351" fontAlgn="base">
                        <a:spcBef>
                          <a:spcPts val="225"/>
                        </a:spcBef>
                        <a:spcAft>
                          <a:spcPts val="225"/>
                        </a:spcAft>
                        <a:buClr>
                          <a:srgbClr val="0078D4"/>
                        </a:buClr>
                        <a:buSzPct val="125000"/>
                        <a:defRPr/>
                      </a:pPr>
                      <a:r>
                        <a:rPr lang="en-US" sz="800" b="0" kern="0">
                          <a:solidFill>
                            <a:schemeClr val="bg1"/>
                          </a:solidFill>
                          <a:latin typeface="+mn-lt"/>
                          <a:cs typeface="Arial" panose="020B0604020202020204" pitchFamily="34" charset="0"/>
                        </a:rPr>
                        <a:t>Identity and Access Administrator Associate </a:t>
                      </a:r>
                      <a:r>
                        <a:rPr lang="en-US" sz="800" b="0" kern="0">
                          <a:solidFill>
                            <a:schemeClr val="bg1"/>
                          </a:solidFill>
                          <a:latin typeface="+mn-lt"/>
                          <a:cs typeface="Arial" panose="020B0604020202020204" pitchFamily="34" charset="0"/>
                          <a:hlinkClick r:id="rId24">
                            <a:extLst>
                              <a:ext uri="{A12FA001-AC4F-418D-AE19-62706E023703}">
                                <ahyp:hlinkClr xmlns:ahyp="http://schemas.microsoft.com/office/drawing/2018/hyperlinkcolor" val="tx"/>
                              </a:ext>
                            </a:extLst>
                          </a:hlinkClick>
                        </a:rPr>
                        <a:t>(SC-300)</a:t>
                      </a:r>
                      <a:endParaRPr lang="en-US" sz="800" b="0" kern="0">
                        <a:solidFill>
                          <a:schemeClr val="bg1"/>
                        </a:solidFill>
                        <a:latin typeface="+mn-lt"/>
                        <a:cs typeface="Arial" panose="020B0604020202020204" pitchFamily="34" charset="0"/>
                      </a:endParaRPr>
                    </a:p>
                    <a:p>
                      <a:pPr marL="34290" marR="0" lvl="0" defTabSz="699351" eaLnBrk="1" fontAlgn="base" latinLnBrk="0" hangingPunct="1">
                        <a:lnSpc>
                          <a:spcPct val="100000"/>
                        </a:lnSpc>
                        <a:spcBef>
                          <a:spcPts val="225"/>
                        </a:spcBef>
                        <a:spcAft>
                          <a:spcPts val="225"/>
                        </a:spcAft>
                        <a:buClr>
                          <a:srgbClr val="0078D4"/>
                        </a:buClr>
                        <a:buSzPct val="125000"/>
                        <a:tabLst/>
                        <a:defRPr/>
                      </a:pPr>
                      <a:r>
                        <a:rPr lang="en-US" sz="800" b="0" kern="0">
                          <a:solidFill>
                            <a:schemeClr val="bg1"/>
                          </a:solidFill>
                          <a:latin typeface="+mn-lt"/>
                          <a:cs typeface="Arial" panose="020B0604020202020204" pitchFamily="34" charset="0"/>
                        </a:rPr>
                        <a:t>M365 Endpoint Administrator Associate (</a:t>
                      </a:r>
                      <a:r>
                        <a:rPr lang="en-US" sz="800" b="0" kern="0">
                          <a:solidFill>
                            <a:schemeClr val="bg1"/>
                          </a:solidFill>
                          <a:latin typeface="+mn-lt"/>
                          <a:cs typeface="Arial" panose="020B0604020202020204" pitchFamily="34" charset="0"/>
                          <a:hlinkClick r:id="rId25">
                            <a:extLst>
                              <a:ext uri="{A12FA001-AC4F-418D-AE19-62706E023703}">
                                <ahyp:hlinkClr xmlns:ahyp="http://schemas.microsoft.com/office/drawing/2018/hyperlinkcolor" val="tx"/>
                              </a:ext>
                            </a:extLst>
                          </a:hlinkClick>
                        </a:rPr>
                        <a:t>MD-102</a:t>
                      </a:r>
                      <a:r>
                        <a:rPr lang="en-US" sz="800" b="0" kern="0">
                          <a:solidFill>
                            <a:schemeClr val="bg1"/>
                          </a:solidFill>
                          <a:latin typeface="+mn-lt"/>
                          <a:cs typeface="Arial" panose="020B0604020202020204" pitchFamily="34" charset="0"/>
                        </a:rPr>
                        <a:t>)</a:t>
                      </a:r>
                    </a:p>
                    <a:p>
                      <a:pPr marL="34290" marR="0" lvl="0" defTabSz="699351" eaLnBrk="1" fontAlgn="base" latinLnBrk="0" hangingPunct="1">
                        <a:lnSpc>
                          <a:spcPct val="100000"/>
                        </a:lnSpc>
                        <a:spcBef>
                          <a:spcPts val="225"/>
                        </a:spcBef>
                        <a:spcAft>
                          <a:spcPts val="225"/>
                        </a:spcAft>
                        <a:buClr>
                          <a:srgbClr val="0078D4"/>
                        </a:buClr>
                        <a:buSzPct val="125000"/>
                        <a:tabLst/>
                        <a:defRPr/>
                      </a:pPr>
                      <a:r>
                        <a:rPr lang="de-DE" sz="800" b="0" kern="0">
                          <a:solidFill>
                            <a:schemeClr val="bg1"/>
                          </a:solidFill>
                          <a:latin typeface="+mn-lt"/>
                          <a:cs typeface="Arial" panose="020B0604020202020204" pitchFamily="34" charset="0"/>
                        </a:rPr>
                        <a:t>M365 Collaboration Communications Systems Engineer Associate </a:t>
                      </a:r>
                      <a:r>
                        <a:rPr lang="de-DE" sz="800" b="0" kern="0">
                          <a:solidFill>
                            <a:schemeClr val="bg1"/>
                          </a:solidFill>
                          <a:latin typeface="+mn-lt"/>
                          <a:cs typeface="Arial" panose="020B0604020202020204" pitchFamily="34" charset="0"/>
                          <a:hlinkClick r:id="rId26">
                            <a:extLst>
                              <a:ext uri="{A12FA001-AC4F-418D-AE19-62706E023703}">
                                <ahyp:hlinkClr xmlns:ahyp="http://schemas.microsoft.com/office/drawing/2018/hyperlinkcolor" val="tx"/>
                              </a:ext>
                            </a:extLst>
                          </a:hlinkClick>
                        </a:rPr>
                        <a:t>(</a:t>
                      </a:r>
                      <a:r>
                        <a:rPr lang="en-US" sz="800" b="0" kern="0">
                          <a:solidFill>
                            <a:schemeClr val="bg1"/>
                          </a:solidFill>
                          <a:latin typeface="+mn-lt"/>
                          <a:cs typeface="Arial" panose="020B0604020202020204" pitchFamily="34" charset="0"/>
                          <a:hlinkClick r:id="rId26">
                            <a:extLst>
                              <a:ext uri="{A12FA001-AC4F-418D-AE19-62706E023703}">
                                <ahyp:hlinkClr xmlns:ahyp="http://schemas.microsoft.com/office/drawing/2018/hyperlinkcolor" val="tx"/>
                              </a:ext>
                            </a:extLst>
                          </a:hlinkClick>
                        </a:rPr>
                        <a:t>MS-721) </a:t>
                      </a:r>
                      <a:endParaRPr lang="en-US" sz="800" b="0">
                        <a:solidFill>
                          <a:schemeClr val="bg1"/>
                        </a:solidFill>
                        <a:latin typeface="+mn-lt"/>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34289" marR="0" lvl="0" defTabSz="699351" eaLnBrk="1" fontAlgn="base" latinLnBrk="0" hangingPunct="1">
                        <a:lnSpc>
                          <a:spcPct val="100000"/>
                        </a:lnSpc>
                        <a:spcBef>
                          <a:spcPts val="225"/>
                        </a:spcBef>
                        <a:spcAft>
                          <a:spcPts val="225"/>
                        </a:spcAft>
                        <a:buClr>
                          <a:srgbClr val="0078D4"/>
                        </a:buClr>
                        <a:buSzPct val="125000"/>
                        <a:tabLst/>
                        <a:defRPr/>
                      </a:pPr>
                      <a:r>
                        <a:rPr lang="de-DE" sz="800" b="0" kern="0">
                          <a:solidFill>
                            <a:schemeClr val="bg1"/>
                          </a:solidFill>
                          <a:latin typeface="+mn-lt"/>
                          <a:cs typeface="Arial" panose="020B0604020202020204" pitchFamily="34" charset="0"/>
                        </a:rPr>
                        <a:t>Cybersecurity Architect Expert (</a:t>
                      </a:r>
                      <a:r>
                        <a:rPr lang="de-DE" sz="800" b="0" kern="0">
                          <a:solidFill>
                            <a:schemeClr val="bg1"/>
                          </a:solidFill>
                          <a:latin typeface="+mn-lt"/>
                          <a:cs typeface="Arial" panose="020B0604020202020204" pitchFamily="34" charset="0"/>
                          <a:hlinkClick r:id="rId27">
                            <a:extLst>
                              <a:ext uri="{A12FA001-AC4F-418D-AE19-62706E023703}">
                                <ahyp:hlinkClr xmlns:ahyp="http://schemas.microsoft.com/office/drawing/2018/hyperlinkcolor" val="tx"/>
                              </a:ext>
                            </a:extLst>
                          </a:hlinkClick>
                        </a:rPr>
                        <a:t>SC-100</a:t>
                      </a:r>
                      <a:r>
                        <a:rPr lang="de-DE" sz="800" b="0" kern="0">
                          <a:solidFill>
                            <a:schemeClr val="bg1"/>
                          </a:solidFill>
                          <a:latin typeface="+mn-lt"/>
                          <a:cs typeface="Arial" panose="020B0604020202020204" pitchFamily="34" charset="0"/>
                        </a:rPr>
                        <a:t>)</a:t>
                      </a:r>
                      <a:endParaRPr lang="en-US" sz="800" b="0" kern="0">
                        <a:solidFill>
                          <a:schemeClr val="bg1"/>
                        </a:solidFill>
                        <a:latin typeface="+mn-lt"/>
                        <a:cs typeface="Arial" panose="020B0604020202020204" pitchFamily="34" charset="0"/>
                      </a:endParaRPr>
                    </a:p>
                    <a:p>
                      <a:pPr marL="34289" marR="0" lvl="0" defTabSz="699351" eaLnBrk="1" fontAlgn="base" latinLnBrk="0" hangingPunct="1">
                        <a:lnSpc>
                          <a:spcPct val="100000"/>
                        </a:lnSpc>
                        <a:spcBef>
                          <a:spcPts val="225"/>
                        </a:spcBef>
                        <a:spcAft>
                          <a:spcPts val="225"/>
                        </a:spcAft>
                        <a:buClr>
                          <a:srgbClr val="0078D4"/>
                        </a:buClr>
                        <a:buSzPct val="125000"/>
                        <a:tabLst/>
                        <a:defRPr/>
                      </a:pPr>
                      <a:r>
                        <a:rPr lang="en-US" sz="800" b="0" kern="0">
                          <a:solidFill>
                            <a:schemeClr val="bg1"/>
                          </a:solidFill>
                          <a:latin typeface="+mn-lt"/>
                          <a:cs typeface="Arial" panose="020B0604020202020204" pitchFamily="34" charset="0"/>
                        </a:rPr>
                        <a:t>Identity &amp; Access Admin           (</a:t>
                      </a:r>
                      <a:r>
                        <a:rPr lang="en-US" sz="800" b="0" kern="0">
                          <a:solidFill>
                            <a:schemeClr val="bg1"/>
                          </a:solidFill>
                          <a:latin typeface="+mn-lt"/>
                          <a:cs typeface="Arial" panose="020B0604020202020204" pitchFamily="34" charset="0"/>
                          <a:hlinkClick r:id="rId24">
                            <a:extLst>
                              <a:ext uri="{A12FA001-AC4F-418D-AE19-62706E023703}">
                                <ahyp:hlinkClr xmlns:ahyp="http://schemas.microsoft.com/office/drawing/2018/hyperlinkcolor" val="tx"/>
                              </a:ext>
                            </a:extLst>
                          </a:hlinkClick>
                        </a:rPr>
                        <a:t>SC-300</a:t>
                      </a:r>
                      <a:r>
                        <a:rPr lang="en-US" sz="800" b="0" kern="0">
                          <a:solidFill>
                            <a:schemeClr val="bg1"/>
                          </a:solidFill>
                          <a:latin typeface="+mn-lt"/>
                          <a:cs typeface="Arial" panose="020B0604020202020204" pitchFamily="34" charset="0"/>
                        </a:rPr>
                        <a:t>)</a:t>
                      </a:r>
                    </a:p>
                    <a:p>
                      <a:pPr marL="34289" marR="0" lvl="0" defTabSz="699351" eaLnBrk="1" fontAlgn="base" latinLnBrk="0" hangingPunct="1">
                        <a:lnSpc>
                          <a:spcPct val="100000"/>
                        </a:lnSpc>
                        <a:spcBef>
                          <a:spcPts val="225"/>
                        </a:spcBef>
                        <a:spcAft>
                          <a:spcPts val="225"/>
                        </a:spcAft>
                        <a:buClr>
                          <a:srgbClr val="0078D4"/>
                        </a:buClr>
                        <a:buSzPct val="125000"/>
                        <a:tabLst/>
                        <a:defRPr/>
                      </a:pPr>
                      <a:r>
                        <a:rPr lang="en-US" sz="800" b="0" kern="0">
                          <a:solidFill>
                            <a:schemeClr val="bg1"/>
                          </a:solidFill>
                          <a:latin typeface="+mn-lt"/>
                          <a:cs typeface="Arial" panose="020B0604020202020204" pitchFamily="34" charset="0"/>
                        </a:rPr>
                        <a:t>Information Protection Admin  </a:t>
                      </a:r>
                      <a:r>
                        <a:rPr lang="en-US" sz="800" b="0" kern="0">
                          <a:solidFill>
                            <a:schemeClr val="bg1"/>
                          </a:solidFill>
                          <a:latin typeface="+mn-lt"/>
                          <a:cs typeface="Arial" panose="020B0604020202020204" pitchFamily="34" charset="0"/>
                          <a:hlinkClick r:id="rId28">
                            <a:extLst>
                              <a:ext uri="{A12FA001-AC4F-418D-AE19-62706E023703}">
                                <ahyp:hlinkClr xmlns:ahyp="http://schemas.microsoft.com/office/drawing/2018/hyperlinkcolor" val="tx"/>
                              </a:ext>
                            </a:extLst>
                          </a:hlinkClick>
                        </a:rPr>
                        <a:t>(SC-400)</a:t>
                      </a:r>
                      <a:endParaRPr lang="en-US" sz="800" b="0" kern="0">
                        <a:solidFill>
                          <a:schemeClr val="bg1"/>
                        </a:solidFill>
                        <a:latin typeface="+mn-lt"/>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34289" defTabSz="699351" fontAlgn="base">
                        <a:spcBef>
                          <a:spcPts val="225"/>
                        </a:spcBef>
                        <a:spcAft>
                          <a:spcPts val="225"/>
                        </a:spcAft>
                        <a:buClr>
                          <a:srgbClr val="0078D4"/>
                        </a:buClr>
                        <a:buSzPct val="125000"/>
                        <a:defRPr/>
                      </a:pPr>
                      <a:r>
                        <a:rPr lang="en-US" sz="800" b="0" kern="0">
                          <a:solidFill>
                            <a:schemeClr val="bg1"/>
                          </a:solidFill>
                          <a:latin typeface="+mn-lt"/>
                          <a:cs typeface="Arial" panose="020B0604020202020204" pitchFamily="34" charset="0"/>
                        </a:rPr>
                        <a:t>Dynamics</a:t>
                      </a:r>
                    </a:p>
                    <a:p>
                      <a:pPr marL="34289" defTabSz="699351" fontAlgn="base">
                        <a:spcBef>
                          <a:spcPts val="225"/>
                        </a:spcBef>
                        <a:spcAft>
                          <a:spcPts val="225"/>
                        </a:spcAft>
                        <a:buClr>
                          <a:srgbClr val="0078D4"/>
                        </a:buClr>
                        <a:buSzPct val="125000"/>
                        <a:defRPr/>
                      </a:pPr>
                      <a:r>
                        <a:rPr lang="en-US" sz="800" b="0" kern="0">
                          <a:solidFill>
                            <a:schemeClr val="bg1"/>
                          </a:solidFill>
                          <a:latin typeface="+mn-lt"/>
                          <a:cs typeface="Arial" panose="020B0604020202020204" pitchFamily="34" charset="0"/>
                          <a:hlinkClick r:id="rId29">
                            <a:extLst>
                              <a:ext uri="{A12FA001-AC4F-418D-AE19-62706E023703}">
                                <ahyp:hlinkClr xmlns:ahyp="http://schemas.microsoft.com/office/drawing/2018/hyperlinkcolor" val="tx"/>
                              </a:ext>
                            </a:extLst>
                          </a:hlinkClick>
                        </a:rPr>
                        <a:t>MB-310</a:t>
                      </a:r>
                      <a:endParaRPr lang="en-US" sz="800" b="0" kern="0">
                        <a:solidFill>
                          <a:schemeClr val="bg1"/>
                        </a:solidFill>
                        <a:latin typeface="+mn-lt"/>
                        <a:cs typeface="Arial" panose="020B0604020202020204" pitchFamily="34" charset="0"/>
                      </a:endParaRPr>
                    </a:p>
                    <a:p>
                      <a:pPr marL="34289" defTabSz="699351" fontAlgn="base">
                        <a:spcBef>
                          <a:spcPts val="225"/>
                        </a:spcBef>
                        <a:spcAft>
                          <a:spcPts val="225"/>
                        </a:spcAft>
                        <a:buClr>
                          <a:srgbClr val="0078D4"/>
                        </a:buClr>
                        <a:buSzPct val="125000"/>
                        <a:defRPr/>
                      </a:pPr>
                      <a:r>
                        <a:rPr lang="en-US" sz="800" b="0" kern="0">
                          <a:solidFill>
                            <a:schemeClr val="bg1"/>
                          </a:solidFill>
                          <a:latin typeface="+mn-lt"/>
                          <a:cs typeface="Arial" panose="020B0604020202020204" pitchFamily="34" charset="0"/>
                          <a:hlinkClick r:id="rId30">
                            <a:extLst>
                              <a:ext uri="{A12FA001-AC4F-418D-AE19-62706E023703}">
                                <ahyp:hlinkClr xmlns:ahyp="http://schemas.microsoft.com/office/drawing/2018/hyperlinkcolor" val="tx"/>
                              </a:ext>
                            </a:extLst>
                          </a:hlinkClick>
                        </a:rPr>
                        <a:t>MB-500</a:t>
                      </a:r>
                      <a:endParaRPr lang="en-US" sz="800" b="0" kern="0">
                        <a:solidFill>
                          <a:schemeClr val="bg1"/>
                        </a:solidFill>
                        <a:latin typeface="+mn-lt"/>
                        <a:cs typeface="Arial" panose="020B0604020202020204" pitchFamily="34" charset="0"/>
                      </a:endParaRPr>
                    </a:p>
                    <a:p>
                      <a:pPr marL="34289" defTabSz="699351" fontAlgn="base">
                        <a:spcBef>
                          <a:spcPts val="225"/>
                        </a:spcBef>
                        <a:spcAft>
                          <a:spcPts val="225"/>
                        </a:spcAft>
                        <a:buClr>
                          <a:srgbClr val="0078D4"/>
                        </a:buClr>
                        <a:buSzPct val="125000"/>
                        <a:defRPr/>
                      </a:pPr>
                      <a:r>
                        <a:rPr lang="en-US" sz="800" b="0" kern="0">
                          <a:solidFill>
                            <a:schemeClr val="bg1"/>
                          </a:solidFill>
                          <a:latin typeface="+mn-lt"/>
                          <a:cs typeface="Arial" panose="020B0604020202020204" pitchFamily="34" charset="0"/>
                          <a:hlinkClick r:id="rId31">
                            <a:extLst>
                              <a:ext uri="{A12FA001-AC4F-418D-AE19-62706E023703}">
                                <ahyp:hlinkClr xmlns:ahyp="http://schemas.microsoft.com/office/drawing/2018/hyperlinkcolor" val="tx"/>
                              </a:ext>
                            </a:extLst>
                          </a:hlinkClick>
                        </a:rPr>
                        <a:t>MB-330</a:t>
                      </a:r>
                      <a:endParaRPr lang="en-US" sz="800" b="0" kern="0">
                        <a:solidFill>
                          <a:schemeClr val="bg1"/>
                        </a:solidFill>
                        <a:latin typeface="+mn-lt"/>
                        <a:cs typeface="Arial" panose="020B0604020202020204" pitchFamily="34" charset="0"/>
                      </a:endParaRPr>
                    </a:p>
                    <a:p>
                      <a:pPr marL="34289" defTabSz="699351" fontAlgn="base">
                        <a:spcBef>
                          <a:spcPts val="225"/>
                        </a:spcBef>
                        <a:spcAft>
                          <a:spcPts val="225"/>
                        </a:spcAft>
                        <a:buClr>
                          <a:srgbClr val="0078D4"/>
                        </a:buClr>
                        <a:buSzPct val="125000"/>
                        <a:defRPr/>
                      </a:pPr>
                      <a:r>
                        <a:rPr lang="en-US" sz="800" b="0" kern="0">
                          <a:solidFill>
                            <a:schemeClr val="bg1"/>
                          </a:solidFill>
                          <a:latin typeface="+mn-lt"/>
                          <a:cs typeface="Arial" panose="020B0604020202020204" pitchFamily="34" charset="0"/>
                          <a:hlinkClick r:id="rId32">
                            <a:extLst>
                              <a:ext uri="{A12FA001-AC4F-418D-AE19-62706E023703}">
                                <ahyp:hlinkClr xmlns:ahyp="http://schemas.microsoft.com/office/drawing/2018/hyperlinkcolor" val="tx"/>
                              </a:ext>
                            </a:extLst>
                          </a:hlinkClick>
                        </a:rPr>
                        <a:t>MB-230</a:t>
                      </a:r>
                      <a:endParaRPr lang="en-US" sz="800" b="0" kern="0">
                        <a:solidFill>
                          <a:schemeClr val="bg1"/>
                        </a:solidFill>
                        <a:latin typeface="+mn-lt"/>
                        <a:cs typeface="Arial" panose="020B0604020202020204" pitchFamily="34" charset="0"/>
                      </a:endParaRPr>
                    </a:p>
                    <a:p>
                      <a:pPr marL="34289" defTabSz="699351" fontAlgn="base">
                        <a:spcBef>
                          <a:spcPts val="225"/>
                        </a:spcBef>
                        <a:spcAft>
                          <a:spcPts val="225"/>
                        </a:spcAft>
                        <a:buClr>
                          <a:srgbClr val="0078D4"/>
                        </a:buClr>
                        <a:buSzPct val="125000"/>
                        <a:defRPr/>
                      </a:pPr>
                      <a:r>
                        <a:rPr lang="en-US" sz="800" b="0" kern="0">
                          <a:solidFill>
                            <a:schemeClr val="bg1"/>
                          </a:solidFill>
                          <a:latin typeface="+mn-lt"/>
                          <a:cs typeface="Arial" panose="020B0604020202020204" pitchFamily="34" charset="0"/>
                          <a:hlinkClick r:id="rId33">
                            <a:extLst>
                              <a:ext uri="{A12FA001-AC4F-418D-AE19-62706E023703}">
                                <ahyp:hlinkClr xmlns:ahyp="http://schemas.microsoft.com/office/drawing/2018/hyperlinkcolor" val="tx"/>
                              </a:ext>
                            </a:extLst>
                          </a:hlinkClick>
                        </a:rPr>
                        <a:t>MB-240</a:t>
                      </a:r>
                      <a:endParaRPr lang="en-US" sz="800" b="0" kern="0">
                        <a:solidFill>
                          <a:schemeClr val="bg1"/>
                        </a:solidFill>
                        <a:latin typeface="+mn-lt"/>
                        <a:cs typeface="Arial" panose="020B0604020202020204" pitchFamily="34" charset="0"/>
                      </a:endParaRPr>
                    </a:p>
                    <a:p>
                      <a:pPr marL="34289" defTabSz="699351" fontAlgn="base">
                        <a:spcBef>
                          <a:spcPts val="225"/>
                        </a:spcBef>
                        <a:spcAft>
                          <a:spcPts val="225"/>
                        </a:spcAft>
                        <a:buClr>
                          <a:srgbClr val="0078D4"/>
                        </a:buClr>
                        <a:buSzPct val="125000"/>
                        <a:defRPr/>
                      </a:pPr>
                      <a:r>
                        <a:rPr lang="en-US" sz="800" b="0" kern="0">
                          <a:solidFill>
                            <a:schemeClr val="bg1"/>
                          </a:solidFill>
                          <a:latin typeface="+mn-lt"/>
                          <a:cs typeface="Arial" panose="020B0604020202020204" pitchFamily="34" charset="0"/>
                          <a:hlinkClick r:id="rId34">
                            <a:extLst>
                              <a:ext uri="{A12FA001-AC4F-418D-AE19-62706E023703}">
                                <ahyp:hlinkClr xmlns:ahyp="http://schemas.microsoft.com/office/drawing/2018/hyperlinkcolor" val="tx"/>
                              </a:ext>
                            </a:extLst>
                          </a:hlinkClick>
                        </a:rPr>
                        <a:t>MB-280</a:t>
                      </a:r>
                      <a:endParaRPr lang="en-US" sz="800" b="0" kern="0">
                        <a:solidFill>
                          <a:schemeClr val="bg1"/>
                        </a:solidFill>
                        <a:latin typeface="+mn-lt"/>
                        <a:cs typeface="Arial" panose="020B0604020202020204" pitchFamily="34" charset="0"/>
                      </a:endParaRPr>
                    </a:p>
                    <a:p>
                      <a:pPr marL="34289" defTabSz="699351" fontAlgn="base">
                        <a:spcBef>
                          <a:spcPts val="225"/>
                        </a:spcBef>
                        <a:spcAft>
                          <a:spcPts val="225"/>
                        </a:spcAft>
                        <a:buClr>
                          <a:srgbClr val="0078D4"/>
                        </a:buClr>
                        <a:buSzPct val="125000"/>
                        <a:defRPr/>
                      </a:pPr>
                      <a:r>
                        <a:rPr lang="en-US" sz="800" b="0" kern="0">
                          <a:solidFill>
                            <a:schemeClr val="bg1"/>
                          </a:solidFill>
                          <a:latin typeface="+mn-lt"/>
                          <a:cs typeface="Arial" panose="020B0604020202020204" pitchFamily="34" charset="0"/>
                          <a:hlinkClick r:id="rId35"/>
                        </a:rPr>
                        <a:t>MB-800</a:t>
                      </a:r>
                      <a:endParaRPr lang="en-US" sz="800" b="0" kern="0">
                        <a:solidFill>
                          <a:schemeClr val="bg1"/>
                        </a:solidFill>
                        <a:latin typeface="+mn-lt"/>
                        <a:cs typeface="Arial" panose="020B0604020202020204" pitchFamily="34" charset="0"/>
                      </a:endParaRPr>
                    </a:p>
                    <a:p>
                      <a:pPr marL="34289" defTabSz="699351" fontAlgn="base">
                        <a:spcBef>
                          <a:spcPts val="225"/>
                        </a:spcBef>
                        <a:spcAft>
                          <a:spcPts val="225"/>
                        </a:spcAft>
                        <a:buClr>
                          <a:srgbClr val="0078D4"/>
                        </a:buClr>
                        <a:buSzPct val="125000"/>
                        <a:defRPr/>
                      </a:pPr>
                      <a:r>
                        <a:rPr lang="en-US" sz="800" b="0" kern="0">
                          <a:solidFill>
                            <a:schemeClr val="bg1"/>
                          </a:solidFill>
                          <a:latin typeface="+mn-lt"/>
                          <a:cs typeface="Arial" panose="020B0604020202020204" pitchFamily="34" charset="0"/>
                          <a:hlinkClick r:id="rId36"/>
                        </a:rPr>
                        <a:t>MB-820</a:t>
                      </a:r>
                      <a:r>
                        <a:rPr lang="en-US" sz="800" b="0" kern="0">
                          <a:solidFill>
                            <a:schemeClr val="bg1"/>
                          </a:solidFill>
                          <a:latin typeface="+mn-lt"/>
                          <a:cs typeface="Arial" panose="020B0604020202020204" pitchFamily="34" charset="0"/>
                        </a:rPr>
                        <a:t> </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8136958"/>
                  </a:ext>
                </a:extLst>
              </a:tr>
              <a:tr h="322729">
                <a:tc vMerge="1">
                  <a:txBody>
                    <a:bodyPr/>
                    <a:lstStyle/>
                    <a:p>
                      <a:endParaRPr lang="en-US" sz="10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800" b="1">
                          <a:solidFill>
                            <a:schemeClr val="bg1"/>
                          </a:solidFill>
                          <a:latin typeface="+mn-lt"/>
                          <a:cs typeface="Arial" panose="020B0604020202020204" pitchFamily="34" charset="0"/>
                        </a:rPr>
                        <a:t>SMB Path</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D345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a:ln w="0"/>
                          <a:solidFill>
                            <a:schemeClr val="bg1"/>
                          </a:solidFill>
                          <a:latin typeface="+mn-lt"/>
                        </a:rPr>
                        <a:t>1 prerequisite cert  (1 x 4 pts)</a:t>
                      </a:r>
                      <a:br>
                        <a:rPr lang="en-US" sz="800" kern="0">
                          <a:ln w="0"/>
                          <a:solidFill>
                            <a:schemeClr val="bg1"/>
                          </a:solidFill>
                          <a:latin typeface="+mn-lt"/>
                        </a:rPr>
                      </a:br>
                      <a:r>
                        <a:rPr lang="en-US" sz="800" kern="0">
                          <a:ln w="0"/>
                          <a:solidFill>
                            <a:schemeClr val="bg1"/>
                          </a:solidFill>
                          <a:latin typeface="+mn-lt"/>
                        </a:rPr>
                        <a:t>4 unique individuals (4 x 4 pts)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D345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a:ln w="0"/>
                          <a:solidFill>
                            <a:schemeClr val="bg1"/>
                          </a:solidFill>
                          <a:latin typeface="+mn-lt"/>
                        </a:rPr>
                        <a:t>2 prerequisite certs (2 x 4 pts)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a:ln w="0"/>
                          <a:solidFill>
                            <a:schemeClr val="bg1"/>
                          </a:solidFill>
                          <a:latin typeface="+mn-lt"/>
                        </a:rPr>
                        <a:t>8 unique individuals (8 x 4 pts)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D345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a:ln w="0"/>
                          <a:solidFill>
                            <a:schemeClr val="bg1"/>
                          </a:solidFill>
                          <a:latin typeface="+mn-lt"/>
                        </a:rPr>
                        <a:t>1 prerequisite cert (1 x 4 pts)</a:t>
                      </a:r>
                      <a:br>
                        <a:rPr lang="en-US" sz="800" kern="0">
                          <a:ln w="0"/>
                          <a:solidFill>
                            <a:schemeClr val="bg1"/>
                          </a:solidFill>
                          <a:latin typeface="+mn-lt"/>
                        </a:rPr>
                      </a:br>
                      <a:r>
                        <a:rPr lang="en-US" sz="800" kern="0">
                          <a:ln w="0"/>
                          <a:solidFill>
                            <a:schemeClr val="bg1"/>
                          </a:solidFill>
                          <a:latin typeface="+mn-lt"/>
                        </a:rPr>
                        <a:t>4 unique individuals (4 x 4 pts)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D345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a:ln w="0"/>
                          <a:solidFill>
                            <a:schemeClr val="bg1"/>
                          </a:solidFill>
                          <a:latin typeface="+mn-lt"/>
                        </a:rPr>
                        <a:t>2 unique individuals (2 x 5 pts)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D345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a:ln w="0"/>
                          <a:solidFill>
                            <a:schemeClr val="bg1"/>
                          </a:solidFill>
                          <a:latin typeface="+mn-lt"/>
                        </a:rPr>
                        <a:t>2 prerequisite certs (2 x 4 pts)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a:ln w="0"/>
                          <a:solidFill>
                            <a:schemeClr val="bg1"/>
                          </a:solidFill>
                          <a:latin typeface="+mn-lt"/>
                        </a:rPr>
                        <a:t>4 unique individuals (4 z 8 pts)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D345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a:ln w="0"/>
                          <a:solidFill>
                            <a:schemeClr val="bg1"/>
                          </a:solidFill>
                          <a:latin typeface="+mn-lt"/>
                        </a:rPr>
                        <a:t>5 unique individuals (2 x 4 pts)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D3454"/>
                    </a:solidFill>
                  </a:tcPr>
                </a:tc>
                <a:extLst>
                  <a:ext uri="{0D108BD9-81ED-4DB2-BD59-A6C34878D82A}">
                    <a16:rowId xmlns:a16="http://schemas.microsoft.com/office/drawing/2014/main" val="3703193266"/>
                  </a:ext>
                </a:extLst>
              </a:tr>
              <a:tr h="322729">
                <a:tc vMerge="1">
                  <a:txBody>
                    <a:bodyPr/>
                    <a:lstStyle/>
                    <a:p>
                      <a:endParaRPr lang="en-US" sz="10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800" b="1">
                          <a:solidFill>
                            <a:schemeClr val="bg1"/>
                          </a:solidFill>
                          <a:latin typeface="+mn-lt"/>
                          <a:cs typeface="Arial" panose="020B0604020202020204" pitchFamily="34" charset="0"/>
                        </a:rPr>
                        <a:t>Enterprise Path</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a:ln w="0"/>
                          <a:solidFill>
                            <a:schemeClr val="bg1"/>
                          </a:solidFill>
                          <a:latin typeface="+mn-lt"/>
                        </a:rPr>
                        <a:t>2 prerequisite certs (0 pts)</a:t>
                      </a:r>
                      <a:br>
                        <a:rPr lang="en-US" sz="800" kern="0">
                          <a:ln w="0"/>
                          <a:solidFill>
                            <a:schemeClr val="bg1"/>
                          </a:solidFill>
                          <a:latin typeface="+mn-lt"/>
                        </a:rPr>
                      </a:br>
                      <a:r>
                        <a:rPr lang="en-US" sz="800" kern="0">
                          <a:ln w="0"/>
                          <a:solidFill>
                            <a:schemeClr val="bg1"/>
                          </a:solidFill>
                          <a:latin typeface="+mn-lt"/>
                        </a:rPr>
                        <a:t>5 unique individuals (5 x 4 pts)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a:ln w="0"/>
                          <a:solidFill>
                            <a:schemeClr val="bg1"/>
                          </a:solidFill>
                          <a:latin typeface="+mn-lt"/>
                        </a:rPr>
                        <a:t>4 prerequisite certs (0 pts)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a:ln w="0"/>
                          <a:solidFill>
                            <a:schemeClr val="bg1"/>
                          </a:solidFill>
                          <a:latin typeface="+mn-lt"/>
                        </a:rPr>
                        <a:t>10 unique individuals (5 x 4 pts)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a:ln w="0"/>
                          <a:solidFill>
                            <a:schemeClr val="bg1"/>
                          </a:solidFill>
                          <a:latin typeface="+mn-lt"/>
                        </a:rPr>
                        <a:t>2 prerequisite certs (0 pts)</a:t>
                      </a:r>
                      <a:br>
                        <a:rPr lang="en-US" sz="800" kern="0">
                          <a:ln w="0"/>
                          <a:solidFill>
                            <a:schemeClr val="bg1"/>
                          </a:solidFill>
                          <a:latin typeface="+mn-lt"/>
                        </a:rPr>
                      </a:br>
                      <a:r>
                        <a:rPr lang="en-US" sz="800" kern="0">
                          <a:ln w="0"/>
                          <a:solidFill>
                            <a:schemeClr val="bg1"/>
                          </a:solidFill>
                          <a:latin typeface="+mn-lt"/>
                        </a:rPr>
                        <a:t>5 unique individuals (5 x 4 pts)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a:ln w="0"/>
                          <a:solidFill>
                            <a:schemeClr val="bg1"/>
                          </a:solidFill>
                          <a:latin typeface="+mn-lt"/>
                        </a:rPr>
                        <a:t>4 unique individuals (4 x 2.5 pts)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a:ln w="0"/>
                          <a:solidFill>
                            <a:schemeClr val="bg1"/>
                          </a:solidFill>
                          <a:latin typeface="+mn-lt"/>
                        </a:rPr>
                        <a:t>4 prerequisite certs (0 pts)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a:ln w="0"/>
                          <a:solidFill>
                            <a:schemeClr val="bg1"/>
                          </a:solidFill>
                          <a:latin typeface="+mn-lt"/>
                        </a:rPr>
                        <a:t>6 unique individuals (6 x 6.67)</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a:ln w="0"/>
                          <a:solidFill>
                            <a:schemeClr val="bg1"/>
                          </a:solidFill>
                          <a:latin typeface="+mn-lt"/>
                        </a:rPr>
                        <a:t>20 unique individuals (20 x 1 pts)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85155761"/>
                  </a:ext>
                </a:extLst>
              </a:tr>
              <a:tr h="201706">
                <a:tc vMerge="1">
                  <a:txBody>
                    <a:bodyPr/>
                    <a:lstStyle/>
                    <a:p>
                      <a:pPr algn="ctr"/>
                      <a:endParaRPr lang="en-US" sz="1600" b="1">
                        <a:solidFill>
                          <a:schemeClr val="bg1"/>
                        </a:solidFill>
                        <a:latin typeface="TWK Everett" panose="020B0204000000000000" pitchFamily="34" charset="0"/>
                      </a:endParaRPr>
                    </a:p>
                  </a:txBody>
                  <a:tcPr vert="vert27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E3052"/>
                    </a:solidFill>
                  </a:tcPr>
                </a:tc>
                <a:tc>
                  <a:txBody>
                    <a:bodyPr/>
                    <a:lstStyle/>
                    <a:p>
                      <a:r>
                        <a:rPr lang="en-US" sz="800" b="1">
                          <a:solidFill>
                            <a:schemeClr val="bg1"/>
                          </a:solidFill>
                          <a:latin typeface="+mn-lt"/>
                          <a:cs typeface="Arial" panose="020B0604020202020204" pitchFamily="34" charset="0"/>
                        </a:rPr>
                        <a:t>Max Skilling</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800" b="0">
                          <a:solidFill>
                            <a:schemeClr val="bg1"/>
                          </a:solidFill>
                          <a:latin typeface="+mn-lt"/>
                          <a:cs typeface="Arial" panose="020B0604020202020204" pitchFamily="34" charset="0"/>
                        </a:rPr>
                        <a:t>Max 20 points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a:solidFill>
                            <a:schemeClr val="bg1"/>
                          </a:solidFill>
                          <a:latin typeface="+mn-lt"/>
                          <a:cs typeface="Arial" panose="020B0604020202020204" pitchFamily="34" charset="0"/>
                        </a:rPr>
                        <a:t>Max 40 points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a:solidFill>
                            <a:schemeClr val="bg1"/>
                          </a:solidFill>
                          <a:latin typeface="+mn-lt"/>
                          <a:cs typeface="Arial" panose="020B0604020202020204" pitchFamily="34" charset="0"/>
                        </a:rPr>
                        <a:t>Max 20 points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a:solidFill>
                            <a:schemeClr val="bg1"/>
                          </a:solidFill>
                          <a:latin typeface="+mn-lt"/>
                          <a:cs typeface="Arial" panose="020B0604020202020204" pitchFamily="34" charset="0"/>
                        </a:rPr>
                        <a:t>Max 10 points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a:solidFill>
                            <a:schemeClr val="bg1"/>
                          </a:solidFill>
                          <a:latin typeface="+mn-lt"/>
                          <a:cs typeface="Arial" panose="020B0604020202020204" pitchFamily="34" charset="0"/>
                        </a:rPr>
                        <a:t>Max 40 points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a:solidFill>
                            <a:schemeClr val="bg1"/>
                          </a:solidFill>
                          <a:latin typeface="+mn-lt"/>
                          <a:cs typeface="Arial" panose="020B0604020202020204" pitchFamily="34" charset="0"/>
                        </a:rPr>
                        <a:t>Max 20 points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74137895"/>
                  </a:ext>
                </a:extLst>
              </a:tr>
              <a:tr h="201706">
                <a:tc>
                  <a:txBody>
                    <a:bodyPr/>
                    <a:lstStyle/>
                    <a:p>
                      <a:pPr algn="ctr"/>
                      <a:endParaRPr lang="en-US" sz="1400" b="1">
                        <a:solidFill>
                          <a:schemeClr val="bg1"/>
                        </a:solidFill>
                        <a:latin typeface="TWK Everett" panose="020B0204000000000000" pitchFamily="34" charset="0"/>
                      </a:endParaRPr>
                    </a:p>
                  </a:txBody>
                  <a:tcPr marL="80682" marR="80682" marT="40341" marB="40341" vert="vert27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800" b="1">
                        <a:solidFill>
                          <a:schemeClr val="bg1"/>
                        </a:solidFill>
                        <a:latin typeface="+mn-lt"/>
                        <a:cs typeface="Arial" panose="020B0604020202020204" pitchFamily="34" charset="0"/>
                      </a:endParaRPr>
                    </a:p>
                  </a:txBody>
                  <a:tcPr marL="80682" marR="80682" marT="40341" marB="4034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800" b="0">
                        <a:solidFill>
                          <a:schemeClr val="bg1"/>
                        </a:solidFill>
                        <a:latin typeface="+mn-lt"/>
                        <a:cs typeface="Arial" panose="020B0604020202020204" pitchFamily="34" charset="0"/>
                      </a:endParaRPr>
                    </a:p>
                  </a:txBody>
                  <a:tcPr marL="80682" marR="80682" marT="40341" marB="4034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a:solidFill>
                          <a:schemeClr val="bg1"/>
                        </a:solidFill>
                        <a:latin typeface="+mn-lt"/>
                        <a:cs typeface="Arial" panose="020B0604020202020204" pitchFamily="34" charset="0"/>
                      </a:endParaRPr>
                    </a:p>
                  </a:txBody>
                  <a:tcPr marL="80682" marR="80682" marT="40341" marB="4034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a:solidFill>
                          <a:schemeClr val="bg1"/>
                        </a:solidFill>
                        <a:latin typeface="+mn-lt"/>
                        <a:cs typeface="Arial" panose="020B0604020202020204" pitchFamily="34" charset="0"/>
                      </a:endParaRPr>
                    </a:p>
                  </a:txBody>
                  <a:tcPr marL="80682" marR="80682" marT="40341" marB="4034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a:solidFill>
                          <a:schemeClr val="bg1"/>
                        </a:solidFill>
                        <a:latin typeface="+mn-lt"/>
                        <a:cs typeface="Arial" panose="020B0604020202020204" pitchFamily="34" charset="0"/>
                      </a:endParaRPr>
                    </a:p>
                  </a:txBody>
                  <a:tcPr marL="80682" marR="80682" marT="40341" marB="4034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a:solidFill>
                          <a:schemeClr val="bg1"/>
                        </a:solidFill>
                        <a:latin typeface="+mn-lt"/>
                        <a:cs typeface="Arial" panose="020B0604020202020204" pitchFamily="34" charset="0"/>
                      </a:endParaRPr>
                    </a:p>
                  </a:txBody>
                  <a:tcPr marL="80682" marR="80682" marT="40341" marB="4034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a:solidFill>
                          <a:schemeClr val="bg1"/>
                        </a:solidFill>
                        <a:latin typeface="+mn-lt"/>
                        <a:cs typeface="Arial" panose="020B0604020202020204" pitchFamily="34" charset="0"/>
                      </a:endParaRPr>
                    </a:p>
                  </a:txBody>
                  <a:tcPr marL="80682" marR="80682" marT="40341" marB="40341">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59955567"/>
                  </a:ext>
                </a:extLst>
              </a:tr>
              <a:tr h="322729">
                <a:tc rowSpan="5">
                  <a:txBody>
                    <a:bodyPr/>
                    <a:lstStyle/>
                    <a:p>
                      <a:pPr algn="ctr"/>
                      <a:r>
                        <a:rPr lang="en-US" sz="1400" b="1">
                          <a:solidFill>
                            <a:schemeClr val="bg1"/>
                          </a:solidFill>
                          <a:latin typeface="TWK Everett" panose="020B0204000000000000" pitchFamily="34" charset="0"/>
                        </a:rPr>
                        <a:t>Advanced</a:t>
                      </a:r>
                    </a:p>
                  </a:txBody>
                  <a:tcPr marL="80682" marR="80682" marT="40341" marB="40341" vert="vert27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a:solidFill>
                            <a:schemeClr val="bg1"/>
                          </a:solidFill>
                          <a:latin typeface="+mn-lt"/>
                          <a:cs typeface="Arial" panose="020B0604020202020204" pitchFamily="34" charset="0"/>
                        </a:rPr>
                        <a:t>Prerequisite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a:solidFill>
                            <a:schemeClr val="bg1"/>
                          </a:solidFill>
                          <a:latin typeface="+mn-lt"/>
                          <a:cs typeface="Arial" panose="020B0604020202020204" pitchFamily="34" charset="0"/>
                        </a:rPr>
                        <a:t>Certification</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0">
                          <a:solidFill>
                            <a:schemeClr val="bg1"/>
                          </a:solidFill>
                          <a:latin typeface="+mn-lt"/>
                          <a:cs typeface="Segoe UI" panose="020B0502040204020203" pitchFamily="34" charset="0"/>
                        </a:rPr>
                        <a:t>Azure Solutions Architect Expert </a:t>
                      </a:r>
                      <a:r>
                        <a:rPr lang="en-US" sz="800" b="0" kern="0">
                          <a:solidFill>
                            <a:schemeClr val="bg1"/>
                          </a:solidFill>
                          <a:latin typeface="+mn-lt"/>
                          <a:cs typeface="Segoe UI" panose="020B0502040204020203" pitchFamily="34" charset="0"/>
                          <a:hlinkClick r:id="rId4">
                            <a:extLst>
                              <a:ext uri="{A12FA001-AC4F-418D-AE19-62706E023703}">
                                <ahyp:hlinkClr xmlns:ahyp="http://schemas.microsoft.com/office/drawing/2018/hyperlinkcolor" val="tx"/>
                              </a:ext>
                            </a:extLst>
                          </a:hlinkClick>
                        </a:rPr>
                        <a:t>(AZ-305)</a:t>
                      </a:r>
                      <a:endParaRPr lang="en-US" sz="900" b="0">
                        <a:solidFill>
                          <a:schemeClr val="bg1"/>
                        </a:solidFill>
                        <a:latin typeface="+mn-lt"/>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800" b="0">
                        <a:solidFill>
                          <a:schemeClr val="bg1"/>
                        </a:solidFill>
                        <a:latin typeface="+mn-lt"/>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0">
                          <a:solidFill>
                            <a:schemeClr val="bg1"/>
                          </a:solidFill>
                          <a:latin typeface="+mn-lt"/>
                          <a:cs typeface="Segoe UI" panose="020B0502040204020203" pitchFamily="34" charset="0"/>
                        </a:rPr>
                        <a:t>Azure Solutions Architect Expert </a:t>
                      </a:r>
                      <a:r>
                        <a:rPr lang="en-US" sz="800" b="0" kern="0">
                          <a:solidFill>
                            <a:schemeClr val="bg1"/>
                          </a:solidFill>
                          <a:latin typeface="+mn-lt"/>
                          <a:cs typeface="Segoe UI" panose="020B0502040204020203" pitchFamily="34" charset="0"/>
                          <a:hlinkClick r:id="rId4">
                            <a:extLst>
                              <a:ext uri="{A12FA001-AC4F-418D-AE19-62706E023703}">
                                <ahyp:hlinkClr xmlns:ahyp="http://schemas.microsoft.com/office/drawing/2018/hyperlinkcolor" val="tx"/>
                              </a:ext>
                            </a:extLst>
                          </a:hlinkClick>
                        </a:rPr>
                        <a:t>(AZ-305)</a:t>
                      </a:r>
                      <a:endParaRPr lang="en-US" sz="800" b="0" kern="0">
                        <a:solidFill>
                          <a:schemeClr val="bg1"/>
                        </a:solidFill>
                        <a:latin typeface="+mn-lt"/>
                        <a:cs typeface="Segoe UI" panose="020B0502040204020203"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0">
                          <a:solidFill>
                            <a:schemeClr val="bg1"/>
                          </a:solidFill>
                          <a:latin typeface="+mn-lt"/>
                          <a:cs typeface="Arial" panose="020B0604020202020204" pitchFamily="34" charset="0"/>
                        </a:rPr>
                        <a:t>No  Prerequisites</a:t>
                      </a:r>
                      <a:endPar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800" b="0">
                        <a:solidFill>
                          <a:schemeClr val="bg1"/>
                        </a:solidFill>
                        <a:latin typeface="+mn-lt"/>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0">
                          <a:solidFill>
                            <a:schemeClr val="bg1"/>
                          </a:solidFill>
                          <a:latin typeface="+mn-lt"/>
                          <a:cs typeface="Arial" panose="020B0604020202020204" pitchFamily="34" charset="0"/>
                        </a:rPr>
                        <a:t>No  Prerequisites</a:t>
                      </a:r>
                      <a:endPar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18988796"/>
                  </a:ext>
                </a:extLst>
              </a:tr>
              <a:tr h="1276205">
                <a:tc vMerge="1">
                  <a:txBody>
                    <a:bodyPr/>
                    <a:lstStyle/>
                    <a:p>
                      <a:endParaRPr lang="en-US" sz="10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800" b="1">
                          <a:solidFill>
                            <a:schemeClr val="bg1"/>
                          </a:solidFill>
                          <a:latin typeface="+mn-lt"/>
                          <a:cs typeface="Arial" panose="020B0604020202020204" pitchFamily="34" charset="0"/>
                        </a:rPr>
                        <a:t>Eligible </a:t>
                      </a:r>
                    </a:p>
                    <a:p>
                      <a:r>
                        <a:rPr lang="en-US" sz="800" b="1">
                          <a:solidFill>
                            <a:schemeClr val="bg1"/>
                          </a:solidFill>
                          <a:latin typeface="+mn-lt"/>
                          <a:cs typeface="Arial" panose="020B0604020202020204" pitchFamily="34" charset="0"/>
                        </a:rPr>
                        <a:t>Certification</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34290" marR="0" lvl="0" defTabSz="699351" eaLnBrk="1" fontAlgn="base" latinLnBrk="0" hangingPunct="1">
                        <a:lnSpc>
                          <a:spcPct val="100000"/>
                        </a:lnSpc>
                        <a:spcBef>
                          <a:spcPts val="225"/>
                        </a:spcBef>
                        <a:spcAft>
                          <a:spcPts val="225"/>
                        </a:spcAft>
                        <a:buClr>
                          <a:srgbClr val="0078D4"/>
                        </a:buClr>
                        <a:buSzPct val="125000"/>
                        <a:tabLst/>
                        <a:defRPr/>
                      </a:pPr>
                      <a:r>
                        <a:rPr lang="en-US" sz="800" b="0" kern="0">
                          <a:solidFill>
                            <a:schemeClr val="bg1"/>
                          </a:solidFill>
                          <a:latin typeface="+mn-lt"/>
                          <a:cs typeface="Arial" panose="020B0604020202020204" pitchFamily="34" charset="0"/>
                        </a:rPr>
                        <a:t>Azure Virtual Desktop Specialty  </a:t>
                      </a:r>
                      <a:r>
                        <a:rPr lang="en-US" sz="800" b="0" kern="0">
                          <a:solidFill>
                            <a:schemeClr val="bg1"/>
                          </a:solidFill>
                          <a:latin typeface="+mn-lt"/>
                          <a:cs typeface="Arial" panose="020B0604020202020204" pitchFamily="34" charset="0"/>
                          <a:hlinkClick r:id="rId37">
                            <a:extLst>
                              <a:ext uri="{A12FA001-AC4F-418D-AE19-62706E023703}">
                                <ahyp:hlinkClr xmlns:ahyp="http://schemas.microsoft.com/office/drawing/2018/hyperlinkcolor" val="tx"/>
                              </a:ext>
                            </a:extLst>
                          </a:hlinkClick>
                        </a:rPr>
                        <a:t>(AZ-140)</a:t>
                      </a:r>
                      <a:endParaRPr lang="en-US" sz="800" b="0" kern="0">
                        <a:solidFill>
                          <a:schemeClr val="bg1"/>
                        </a:solidFill>
                        <a:latin typeface="+mn-lt"/>
                        <a:cs typeface="Arial" panose="020B0604020202020204" pitchFamily="34" charset="0"/>
                      </a:endParaRPr>
                    </a:p>
                    <a:p>
                      <a:pPr marL="34290" marR="0" lvl="0" defTabSz="699351" eaLnBrk="1" fontAlgn="base" latinLnBrk="0" hangingPunct="1">
                        <a:lnSpc>
                          <a:spcPct val="100000"/>
                        </a:lnSpc>
                        <a:spcBef>
                          <a:spcPts val="225"/>
                        </a:spcBef>
                        <a:spcAft>
                          <a:spcPts val="225"/>
                        </a:spcAft>
                        <a:buClr>
                          <a:srgbClr val="0078D4"/>
                        </a:buClr>
                        <a:buSzPct val="125000"/>
                        <a:tabLst/>
                        <a:defRPr/>
                      </a:pPr>
                      <a:r>
                        <a:rPr lang="en-US" sz="800" b="0" kern="0">
                          <a:solidFill>
                            <a:schemeClr val="bg1"/>
                          </a:solidFill>
                          <a:latin typeface="+mn-lt"/>
                          <a:cs typeface="Arial" panose="020B0604020202020204" pitchFamily="34" charset="0"/>
                        </a:rPr>
                        <a:t>Azure for SAP Workloads Specialty </a:t>
                      </a:r>
                      <a:r>
                        <a:rPr lang="en-US" sz="800" b="0" kern="0">
                          <a:solidFill>
                            <a:schemeClr val="bg1"/>
                          </a:solidFill>
                          <a:latin typeface="+mn-lt"/>
                          <a:cs typeface="Arial" panose="020B0604020202020204" pitchFamily="34" charset="0"/>
                          <a:hlinkClick r:id="rId38">
                            <a:extLst>
                              <a:ext uri="{A12FA001-AC4F-418D-AE19-62706E023703}">
                                <ahyp:hlinkClr xmlns:ahyp="http://schemas.microsoft.com/office/drawing/2018/hyperlinkcolor" val="tx"/>
                              </a:ext>
                            </a:extLst>
                          </a:hlinkClick>
                        </a:rPr>
                        <a:t>(AZ-120)</a:t>
                      </a:r>
                      <a:endParaRPr lang="en-US" sz="800" b="0">
                        <a:solidFill>
                          <a:schemeClr val="bg1"/>
                        </a:solidFill>
                        <a:latin typeface="+mn-lt"/>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800" b="0">
                        <a:solidFill>
                          <a:schemeClr val="bg1"/>
                        </a:solidFill>
                        <a:latin typeface="+mn-lt"/>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34290" marR="0" lvl="0" defTabSz="699351" eaLnBrk="1" fontAlgn="base" latinLnBrk="0" hangingPunct="1">
                        <a:lnSpc>
                          <a:spcPct val="100000"/>
                        </a:lnSpc>
                        <a:spcBef>
                          <a:spcPts val="225"/>
                        </a:spcBef>
                        <a:spcAft>
                          <a:spcPts val="225"/>
                        </a:spcAft>
                        <a:buClr>
                          <a:srgbClr val="0078D4"/>
                        </a:buClr>
                        <a:buSzPct val="125000"/>
                        <a:tabLst/>
                        <a:defRPr/>
                      </a:pPr>
                      <a:r>
                        <a:rPr lang="en-US" sz="800" b="0" kern="0">
                          <a:solidFill>
                            <a:schemeClr val="bg1"/>
                          </a:solidFill>
                          <a:latin typeface="+mn-lt"/>
                          <a:cs typeface="Arial" panose="020B0604020202020204" pitchFamily="34" charset="0"/>
                        </a:rPr>
                        <a:t>DevOps Engineer Expert           (</a:t>
                      </a:r>
                      <a:r>
                        <a:rPr lang="en-US" sz="800" b="0" kern="0">
                          <a:solidFill>
                            <a:schemeClr val="bg1"/>
                          </a:solidFill>
                          <a:latin typeface="+mn-lt"/>
                          <a:cs typeface="Arial" panose="020B0604020202020204" pitchFamily="34" charset="0"/>
                          <a:hlinkClick r:id="rId39">
                            <a:extLst>
                              <a:ext uri="{A12FA001-AC4F-418D-AE19-62706E023703}">
                                <ahyp:hlinkClr xmlns:ahyp="http://schemas.microsoft.com/office/drawing/2018/hyperlinkcolor" val="tx"/>
                              </a:ext>
                            </a:extLst>
                          </a:hlinkClick>
                        </a:rPr>
                        <a:t>AZ- </a:t>
                      </a:r>
                      <a:r>
                        <a:rPr lang="en-US" sz="800" b="0" kern="0">
                          <a:solidFill>
                            <a:schemeClr val="bg1"/>
                          </a:solidFill>
                          <a:latin typeface="+mn-lt"/>
                          <a:cs typeface="Arial" panose="020B0604020202020204" pitchFamily="34" charset="0"/>
                          <a:hlinkClick r:id="rId40">
                            <a:extLst>
                              <a:ext uri="{A12FA001-AC4F-418D-AE19-62706E023703}">
                                <ahyp:hlinkClr xmlns:ahyp="http://schemas.microsoft.com/office/drawing/2018/hyperlinkcolor" val="tx"/>
                              </a:ext>
                            </a:extLst>
                          </a:hlinkClick>
                        </a:rPr>
                        <a:t>400</a:t>
                      </a:r>
                      <a:r>
                        <a:rPr lang="en-US" sz="800" b="0" kern="0">
                          <a:solidFill>
                            <a:schemeClr val="bg1"/>
                          </a:solidFill>
                          <a:latin typeface="+mn-lt"/>
                          <a:cs typeface="Arial" panose="020B0604020202020204" pitchFamily="34" charset="0"/>
                        </a:rPr>
                        <a:t>)     </a:t>
                      </a:r>
                    </a:p>
                    <a:p>
                      <a:pPr marL="34290" marR="0" lvl="0" defTabSz="699351" eaLnBrk="1" fontAlgn="base" latinLnBrk="0" hangingPunct="1">
                        <a:lnSpc>
                          <a:spcPct val="100000"/>
                        </a:lnSpc>
                        <a:spcBef>
                          <a:spcPts val="225"/>
                        </a:spcBef>
                        <a:spcAft>
                          <a:spcPts val="225"/>
                        </a:spcAft>
                        <a:buClr>
                          <a:srgbClr val="0078D4"/>
                        </a:buClr>
                        <a:buSzPct val="125000"/>
                        <a:tabLst/>
                        <a:defRPr/>
                      </a:pPr>
                      <a:r>
                        <a:rPr lang="en-US" sz="800" b="0" kern="0">
                          <a:solidFill>
                            <a:schemeClr val="bg1"/>
                          </a:solidFill>
                          <a:latin typeface="+mn-lt"/>
                          <a:cs typeface="Arial" panose="020B0604020202020204" pitchFamily="34" charset="0"/>
                        </a:rPr>
                        <a:t>Power Platform Solution Architect Expert                              </a:t>
                      </a:r>
                      <a:r>
                        <a:rPr lang="en-US" sz="800" b="0" kern="0">
                          <a:solidFill>
                            <a:schemeClr val="bg1"/>
                          </a:solidFill>
                          <a:latin typeface="+mn-lt"/>
                          <a:cs typeface="Arial" panose="020B0604020202020204" pitchFamily="34" charset="0"/>
                          <a:hlinkClick r:id="rId41">
                            <a:extLst>
                              <a:ext uri="{A12FA001-AC4F-418D-AE19-62706E023703}">
                                <ahyp:hlinkClr xmlns:ahyp="http://schemas.microsoft.com/office/drawing/2018/hyperlinkcolor" val="tx"/>
                              </a:ext>
                            </a:extLst>
                          </a:hlinkClick>
                        </a:rPr>
                        <a:t>(</a:t>
                      </a:r>
                      <a:r>
                        <a:rPr lang="en-US" sz="800" b="0" kern="0">
                          <a:solidFill>
                            <a:schemeClr val="bg1"/>
                          </a:solidFill>
                          <a:latin typeface="+mn-lt"/>
                          <a:cs typeface="Arial" panose="020B0604020202020204" pitchFamily="34" charset="0"/>
                          <a:hlinkClick r:id="rId42">
                            <a:extLst>
                              <a:ext uri="{A12FA001-AC4F-418D-AE19-62706E023703}">
                                <ahyp:hlinkClr xmlns:ahyp="http://schemas.microsoft.com/office/drawing/2018/hyperlinkcolor" val="tx"/>
                              </a:ext>
                            </a:extLst>
                          </a:hlinkClick>
                        </a:rPr>
                        <a:t>PL-600</a:t>
                      </a:r>
                      <a:r>
                        <a:rPr lang="en-US" sz="800" b="0" kern="0">
                          <a:solidFill>
                            <a:schemeClr val="bg1"/>
                          </a:solidFill>
                          <a:latin typeface="+mn-lt"/>
                          <a:cs typeface="Arial" panose="020B0604020202020204" pitchFamily="34" charset="0"/>
                          <a:hlinkClick r:id="rId41">
                            <a:extLst>
                              <a:ext uri="{A12FA001-AC4F-418D-AE19-62706E023703}">
                                <ahyp:hlinkClr xmlns:ahyp="http://schemas.microsoft.com/office/drawing/2018/hyperlinkcolor" val="tx"/>
                              </a:ext>
                            </a:extLst>
                          </a:hlinkClick>
                        </a:rPr>
                        <a:t>)</a:t>
                      </a:r>
                      <a:r>
                        <a:rPr lang="en-US" sz="800" b="0" kern="0">
                          <a:solidFill>
                            <a:schemeClr val="bg1"/>
                          </a:solidFill>
                          <a:latin typeface="+mn-lt"/>
                          <a:cs typeface="Arial" panose="020B0604020202020204" pitchFamily="34" charset="0"/>
                        </a:rPr>
                        <a:t>         </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34290" marR="0" lvl="0" defTabSz="699351" eaLnBrk="1" fontAlgn="base" latinLnBrk="0" hangingPunct="1">
                        <a:lnSpc>
                          <a:spcPct val="100000"/>
                        </a:lnSpc>
                        <a:spcBef>
                          <a:spcPts val="225"/>
                        </a:spcBef>
                        <a:spcAft>
                          <a:spcPts val="225"/>
                        </a:spcAft>
                        <a:buClr>
                          <a:srgbClr val="0078D4"/>
                        </a:buClr>
                        <a:buSzPct val="125000"/>
                        <a:tabLst/>
                        <a:defRPr/>
                      </a:pPr>
                      <a:r>
                        <a:rPr lang="en-US" sz="800" b="0" kern="0">
                          <a:solidFill>
                            <a:schemeClr val="bg1"/>
                          </a:solidFill>
                          <a:latin typeface="+mn-lt"/>
                          <a:cs typeface="Arial" panose="020B0604020202020204" pitchFamily="34" charset="0"/>
                        </a:rPr>
                        <a:t>M365 Administrator Expert	 (</a:t>
                      </a:r>
                      <a:r>
                        <a:rPr lang="en-US" sz="800" b="0" kern="0">
                          <a:solidFill>
                            <a:schemeClr val="bg1"/>
                          </a:solidFill>
                          <a:latin typeface="+mn-lt"/>
                          <a:cs typeface="Arial" panose="020B0604020202020204" pitchFamily="34" charset="0"/>
                          <a:hlinkClick r:id="rId43">
                            <a:extLst>
                              <a:ext uri="{A12FA001-AC4F-418D-AE19-62706E023703}">
                                <ahyp:hlinkClr xmlns:ahyp="http://schemas.microsoft.com/office/drawing/2018/hyperlinkcolor" val="tx"/>
                              </a:ext>
                            </a:extLst>
                          </a:hlinkClick>
                        </a:rPr>
                        <a:t>MS-102</a:t>
                      </a:r>
                      <a:r>
                        <a:rPr lang="en-US" sz="800" b="0" kern="0">
                          <a:solidFill>
                            <a:schemeClr val="bg1"/>
                          </a:solidFill>
                          <a:latin typeface="+mn-lt"/>
                          <a:cs typeface="Arial" panose="020B0604020202020204" pitchFamily="34" charset="0"/>
                        </a:rPr>
                        <a:t>)</a:t>
                      </a:r>
                    </a:p>
                    <a:p>
                      <a:pPr marL="34290" marR="0" lvl="0" defTabSz="699351" eaLnBrk="1" fontAlgn="base" latinLnBrk="0" hangingPunct="1">
                        <a:lnSpc>
                          <a:spcPct val="100000"/>
                        </a:lnSpc>
                        <a:spcBef>
                          <a:spcPts val="225"/>
                        </a:spcBef>
                        <a:spcAft>
                          <a:spcPts val="225"/>
                        </a:spcAft>
                        <a:buClr>
                          <a:srgbClr val="0078D4"/>
                        </a:buClr>
                        <a:buSzPct val="125000"/>
                        <a:tabLst/>
                        <a:defRPr/>
                      </a:pPr>
                      <a:r>
                        <a:rPr lang="en-US" sz="800" b="0" kern="0">
                          <a:solidFill>
                            <a:schemeClr val="bg1"/>
                          </a:solidFill>
                          <a:latin typeface="+mn-lt"/>
                          <a:cs typeface="Arial" panose="020B0604020202020204" pitchFamily="34" charset="0"/>
                        </a:rPr>
                        <a:t>Teams Meeting &amp; Meeting Rooms Technical Assessment</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800" b="0">
                        <a:solidFill>
                          <a:schemeClr val="bg1"/>
                        </a:solidFill>
                        <a:latin typeface="+mn-lt"/>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34290" marR="0" lvl="0" defTabSz="699351" eaLnBrk="1" fontAlgn="base" latinLnBrk="0" hangingPunct="1">
                        <a:lnSpc>
                          <a:spcPct val="100000"/>
                        </a:lnSpc>
                        <a:spcBef>
                          <a:spcPts val="225"/>
                        </a:spcBef>
                        <a:spcAft>
                          <a:spcPts val="225"/>
                        </a:spcAft>
                        <a:buClr>
                          <a:srgbClr val="0078D4"/>
                        </a:buClr>
                        <a:buSzPct val="125000"/>
                        <a:tabLst/>
                        <a:defRPr/>
                      </a:pPr>
                      <a:r>
                        <a:rPr lang="en-US" sz="800" b="0" kern="0">
                          <a:solidFill>
                            <a:schemeClr val="bg1"/>
                          </a:solidFill>
                          <a:latin typeface="+mn-lt"/>
                          <a:cs typeface="Arial" panose="020B0604020202020204" pitchFamily="34" charset="0"/>
                        </a:rPr>
                        <a:t>Microsoft Certified: Power Platform Solution Architect Expert  </a:t>
                      </a:r>
                      <a:r>
                        <a:rPr lang="en-US" sz="800" b="0" kern="0">
                          <a:solidFill>
                            <a:schemeClr val="bg1"/>
                          </a:solidFill>
                          <a:latin typeface="+mn-lt"/>
                          <a:cs typeface="Arial" panose="020B0604020202020204" pitchFamily="34" charset="0"/>
                          <a:hlinkClick r:id="rId42">
                            <a:extLst>
                              <a:ext uri="{A12FA001-AC4F-418D-AE19-62706E023703}">
                                <ahyp:hlinkClr xmlns:ahyp="http://schemas.microsoft.com/office/drawing/2018/hyperlinkcolor" val="tx"/>
                              </a:ext>
                            </a:extLst>
                          </a:hlinkClick>
                        </a:rPr>
                        <a:t>(PL-600)</a:t>
                      </a:r>
                      <a:endParaRPr lang="en-US" sz="800" b="0" kern="0">
                        <a:solidFill>
                          <a:schemeClr val="bg1"/>
                        </a:solidFill>
                        <a:latin typeface="+mn-lt"/>
                        <a:cs typeface="Arial" panose="020B0604020202020204" pitchFamily="34" charset="0"/>
                      </a:endParaRPr>
                    </a:p>
                    <a:p>
                      <a:pPr marL="34290" defTabSz="699351" fontAlgn="base">
                        <a:spcBef>
                          <a:spcPts val="225"/>
                        </a:spcBef>
                        <a:spcAft>
                          <a:spcPts val="225"/>
                        </a:spcAft>
                        <a:buClr>
                          <a:srgbClr val="0078D4"/>
                        </a:buClr>
                        <a:buSzPct val="125000"/>
                        <a:defRPr/>
                      </a:pPr>
                      <a:r>
                        <a:rPr lang="de-DE" sz="800" b="0" kern="0">
                          <a:solidFill>
                            <a:schemeClr val="bg1"/>
                          </a:solidFill>
                          <a:latin typeface="+mn-lt"/>
                          <a:cs typeface="Arial" panose="020B0604020202020204" pitchFamily="34" charset="0"/>
                        </a:rPr>
                        <a:t>Supply Chain Management Functional Consultant  Expert (</a:t>
                      </a:r>
                      <a:r>
                        <a:rPr lang="de-DE" sz="800" b="0" kern="0">
                          <a:solidFill>
                            <a:schemeClr val="bg1"/>
                          </a:solidFill>
                          <a:latin typeface="+mn-lt"/>
                          <a:cs typeface="Arial" panose="020B0604020202020204" pitchFamily="34" charset="0"/>
                          <a:hlinkClick r:id="rId44"/>
                        </a:rPr>
                        <a:t>MB-</a:t>
                      </a:r>
                      <a:r>
                        <a:rPr lang="en-US" sz="800" b="0" kern="0">
                          <a:solidFill>
                            <a:schemeClr val="bg1"/>
                          </a:solidFill>
                          <a:latin typeface="+mn-lt"/>
                          <a:cs typeface="Arial" panose="020B0604020202020204" pitchFamily="34" charset="0"/>
                          <a:hlinkClick r:id="rId44"/>
                        </a:rPr>
                        <a:t>335</a:t>
                      </a:r>
                      <a:r>
                        <a:rPr lang="en-US" sz="800" b="0" kern="0">
                          <a:solidFill>
                            <a:schemeClr val="bg1"/>
                          </a:solidFill>
                          <a:latin typeface="+mn-lt"/>
                          <a:cs typeface="Arial" panose="020B0604020202020204" pitchFamily="34" charset="0"/>
                        </a:rPr>
                        <a:t>)</a:t>
                      </a:r>
                      <a:endParaRPr lang="en-US" sz="800" b="0">
                        <a:solidFill>
                          <a:schemeClr val="bg1"/>
                        </a:solidFill>
                        <a:latin typeface="+mn-lt"/>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37775997"/>
                  </a:ext>
                </a:extLst>
              </a:tr>
              <a:tr h="322729">
                <a:tc vMerge="1">
                  <a:txBody>
                    <a:bodyPr/>
                    <a:lstStyle/>
                    <a:p>
                      <a:endParaRPr lang="en-US" sz="10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800" b="1">
                          <a:solidFill>
                            <a:schemeClr val="bg1"/>
                          </a:solidFill>
                          <a:latin typeface="+mn-lt"/>
                          <a:cs typeface="Arial" panose="020B0604020202020204" pitchFamily="34" charset="0"/>
                        </a:rPr>
                        <a:t>SMB Path</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D3454"/>
                    </a:solidFill>
                  </a:tcPr>
                </a:tc>
                <a:tc>
                  <a:txBody>
                    <a:bodyPr/>
                    <a:lstStyle/>
                    <a:p>
                      <a:r>
                        <a:rPr lang="en-US" sz="800" kern="0">
                          <a:ln w="0"/>
                          <a:solidFill>
                            <a:schemeClr val="bg1"/>
                          </a:solidFill>
                          <a:latin typeface="+mn-lt"/>
                        </a:rPr>
                        <a:t>1 prerequisite cert  (1 x 4 pts)</a:t>
                      </a:r>
                      <a:br>
                        <a:rPr lang="en-US" sz="800" kern="0">
                          <a:ln w="0"/>
                          <a:solidFill>
                            <a:schemeClr val="bg1"/>
                          </a:solidFill>
                          <a:latin typeface="+mn-lt"/>
                        </a:rPr>
                      </a:br>
                      <a:r>
                        <a:rPr lang="en-US" sz="800" kern="0">
                          <a:ln w="0"/>
                          <a:solidFill>
                            <a:schemeClr val="bg1"/>
                          </a:solidFill>
                          <a:latin typeface="+mn-lt"/>
                        </a:rPr>
                        <a:t>4 unique individuals (4 x 4 pts)</a:t>
                      </a:r>
                      <a:endParaRPr lang="en-US" sz="800" b="0">
                        <a:solidFill>
                          <a:schemeClr val="bg1"/>
                        </a:solidFill>
                        <a:latin typeface="+mn-lt"/>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D3454"/>
                    </a:solidFill>
                  </a:tcPr>
                </a:tc>
                <a:tc>
                  <a:txBody>
                    <a:bodyPr/>
                    <a:lstStyle/>
                    <a:p>
                      <a:endParaRPr lang="en-US" sz="800" b="0">
                        <a:solidFill>
                          <a:schemeClr val="bg1"/>
                        </a:solidFill>
                        <a:latin typeface="+mn-lt"/>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800" kern="0">
                          <a:ln w="0"/>
                          <a:solidFill>
                            <a:schemeClr val="bg1"/>
                          </a:solidFill>
                          <a:latin typeface="+mn-lt"/>
                        </a:rPr>
                        <a:t>1 prerequisite cert  (1 x 4 pts)</a:t>
                      </a:r>
                      <a:br>
                        <a:rPr lang="en-US" sz="800" kern="0">
                          <a:ln w="0"/>
                          <a:solidFill>
                            <a:schemeClr val="bg1"/>
                          </a:solidFill>
                          <a:latin typeface="+mn-lt"/>
                        </a:rPr>
                      </a:br>
                      <a:r>
                        <a:rPr lang="en-US" sz="800" kern="0">
                          <a:ln w="0"/>
                          <a:solidFill>
                            <a:schemeClr val="bg1"/>
                          </a:solidFill>
                          <a:latin typeface="+mn-lt"/>
                        </a:rPr>
                        <a:t>4 unique individuals (4 x 4 pts)</a:t>
                      </a:r>
                      <a:endParaRPr lang="en-US" sz="800" b="0">
                        <a:solidFill>
                          <a:schemeClr val="bg1"/>
                        </a:solidFill>
                        <a:latin typeface="+mn-lt"/>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D345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a:ln w="0"/>
                          <a:solidFill>
                            <a:schemeClr val="bg1"/>
                          </a:solidFill>
                          <a:latin typeface="+mn-lt"/>
                        </a:rPr>
                        <a:t>1 unique individuals (1 x 15 pts)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D3454"/>
                    </a:solidFill>
                  </a:tcPr>
                </a:tc>
                <a:tc>
                  <a:txBody>
                    <a:bodyPr/>
                    <a:lstStyle/>
                    <a:p>
                      <a:endParaRPr lang="en-US" sz="800" b="0">
                        <a:solidFill>
                          <a:schemeClr val="bg1"/>
                        </a:solidFill>
                        <a:latin typeface="+mn-lt"/>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a:ln w="0"/>
                          <a:solidFill>
                            <a:schemeClr val="bg1"/>
                          </a:solidFill>
                          <a:latin typeface="+mn-lt"/>
                        </a:rPr>
                        <a:t>2 unique individuals (2 x 7.5 pts)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D3454"/>
                    </a:solidFill>
                  </a:tcPr>
                </a:tc>
                <a:extLst>
                  <a:ext uri="{0D108BD9-81ED-4DB2-BD59-A6C34878D82A}">
                    <a16:rowId xmlns:a16="http://schemas.microsoft.com/office/drawing/2014/main" val="692609935"/>
                  </a:ext>
                </a:extLst>
              </a:tr>
              <a:tr h="322729">
                <a:tc vMerge="1">
                  <a:txBody>
                    <a:bodyPr/>
                    <a:lstStyle/>
                    <a:p>
                      <a:endParaRPr lang="en-US" sz="10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800" b="1">
                          <a:solidFill>
                            <a:schemeClr val="bg1"/>
                          </a:solidFill>
                          <a:latin typeface="+mn-lt"/>
                          <a:cs typeface="Arial" panose="020B0604020202020204" pitchFamily="34" charset="0"/>
                        </a:rPr>
                        <a:t>Enterprise Path</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a:ln w="0"/>
                          <a:solidFill>
                            <a:schemeClr val="bg1"/>
                          </a:solidFill>
                          <a:latin typeface="+mn-lt"/>
                        </a:rPr>
                        <a:t>2 prerequisite certs (0 pts)</a:t>
                      </a:r>
                      <a:br>
                        <a:rPr lang="en-US" sz="800" kern="0">
                          <a:ln w="0"/>
                          <a:solidFill>
                            <a:schemeClr val="bg1"/>
                          </a:solidFill>
                          <a:latin typeface="+mn-lt"/>
                        </a:rPr>
                      </a:br>
                      <a:r>
                        <a:rPr lang="en-US" sz="800" kern="0">
                          <a:ln w="0"/>
                          <a:solidFill>
                            <a:schemeClr val="bg1"/>
                          </a:solidFill>
                          <a:latin typeface="+mn-lt"/>
                        </a:rPr>
                        <a:t>5 unique individuals (5 x 4 pts)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800" b="0">
                        <a:solidFill>
                          <a:schemeClr val="bg1"/>
                        </a:solidFill>
                        <a:latin typeface="+mn-lt"/>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a:ln w="0"/>
                          <a:solidFill>
                            <a:schemeClr val="bg1"/>
                          </a:solidFill>
                          <a:latin typeface="+mn-lt"/>
                        </a:rPr>
                        <a:t>2 prerequisite certs (0 pts)</a:t>
                      </a:r>
                      <a:br>
                        <a:rPr lang="en-US" sz="800" kern="0">
                          <a:ln w="0"/>
                          <a:solidFill>
                            <a:schemeClr val="bg1"/>
                          </a:solidFill>
                          <a:latin typeface="+mn-lt"/>
                        </a:rPr>
                      </a:br>
                      <a:r>
                        <a:rPr lang="en-US" sz="800" kern="0">
                          <a:ln w="0"/>
                          <a:solidFill>
                            <a:schemeClr val="bg1"/>
                          </a:solidFill>
                          <a:latin typeface="+mn-lt"/>
                        </a:rPr>
                        <a:t>5 unique individuals (5 x 4 pts)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a:ln w="0"/>
                          <a:solidFill>
                            <a:schemeClr val="bg1"/>
                          </a:solidFill>
                          <a:latin typeface="+mn-lt"/>
                        </a:rPr>
                        <a:t>2 unique individuals (2 x 7.5 pts)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800" b="0">
                        <a:solidFill>
                          <a:schemeClr val="bg1"/>
                        </a:solidFill>
                        <a:latin typeface="+mn-lt"/>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a:ln w="0"/>
                          <a:solidFill>
                            <a:schemeClr val="bg1"/>
                          </a:solidFill>
                          <a:latin typeface="+mn-lt"/>
                        </a:rPr>
                        <a:t>7 unique individuals (2 x 2 pts)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96421267"/>
                  </a:ext>
                </a:extLst>
              </a:tr>
              <a:tr h="201706">
                <a:tc vMerge="1">
                  <a:txBody>
                    <a:bodyPr/>
                    <a:lstStyle/>
                    <a:p>
                      <a:pPr algn="ctr"/>
                      <a:endParaRPr lang="en-US" sz="1600" b="1">
                        <a:solidFill>
                          <a:schemeClr val="bg1"/>
                        </a:solidFill>
                        <a:latin typeface="TWK Everett" panose="020B0204000000000000" pitchFamily="34" charset="0"/>
                      </a:endParaRPr>
                    </a:p>
                  </a:txBody>
                  <a:tcPr vert="vert27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E3052"/>
                    </a:solidFill>
                  </a:tcPr>
                </a:tc>
                <a:tc>
                  <a:txBody>
                    <a:bodyPr/>
                    <a:lstStyle/>
                    <a:p>
                      <a:r>
                        <a:rPr lang="en-US" sz="800" b="1">
                          <a:solidFill>
                            <a:schemeClr val="bg1"/>
                          </a:solidFill>
                          <a:latin typeface="+mn-lt"/>
                          <a:cs typeface="Arial" panose="020B0604020202020204" pitchFamily="34" charset="0"/>
                        </a:rPr>
                        <a:t>Max Skilling</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800" b="0">
                          <a:solidFill>
                            <a:schemeClr val="bg1"/>
                          </a:solidFill>
                          <a:latin typeface="+mn-lt"/>
                          <a:cs typeface="Arial" panose="020B0604020202020204" pitchFamily="34" charset="0"/>
                        </a:rPr>
                        <a:t>Max 20 points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a:solidFill>
                          <a:schemeClr val="bg1"/>
                        </a:solidFill>
                        <a:latin typeface="+mn-lt"/>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a:solidFill>
                            <a:schemeClr val="bg1"/>
                          </a:solidFill>
                          <a:latin typeface="+mn-lt"/>
                          <a:cs typeface="Arial" panose="020B0604020202020204" pitchFamily="34" charset="0"/>
                        </a:rPr>
                        <a:t>Max 40 points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a:solidFill>
                            <a:schemeClr val="bg1"/>
                          </a:solidFill>
                          <a:latin typeface="+mn-lt"/>
                          <a:cs typeface="Arial" panose="020B0604020202020204" pitchFamily="34" charset="0"/>
                        </a:rPr>
                        <a:t>Max 10 points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a:solidFill>
                          <a:schemeClr val="bg1"/>
                        </a:solidFill>
                        <a:latin typeface="+mn-lt"/>
                        <a:cs typeface="Arial" panose="020B0604020202020204" pitchFamily="34" charset="0"/>
                      </a:endParaRP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a:solidFill>
                            <a:schemeClr val="bg1"/>
                          </a:solidFill>
                          <a:latin typeface="+mn-lt"/>
                          <a:cs typeface="Arial" panose="020B0604020202020204" pitchFamily="34" charset="0"/>
                        </a:rPr>
                        <a:t>Max 20 points</a:t>
                      </a:r>
                    </a:p>
                  </a:txBody>
                  <a:tcPr marL="80682" marR="80682" marT="40341" marB="403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54473121"/>
                  </a:ext>
                </a:extLst>
              </a:tr>
              <a:tr h="263068">
                <a:tc>
                  <a:txBody>
                    <a:bodyPr/>
                    <a:lstStyle/>
                    <a:p>
                      <a:endParaRPr lang="en-US" sz="900">
                        <a:latin typeface="TWK Everett" panose="020B0204000000000000" pitchFamily="34" charset="0"/>
                      </a:endParaRPr>
                    </a:p>
                  </a:txBody>
                  <a:tcPr marL="80682" marR="80682" marT="40341" marB="4034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endParaRPr>
                    </a:p>
                  </a:txBody>
                  <a:tcPr marL="80682" marR="80682" marT="40341" marB="40341"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a:ln w="0"/>
                          <a:solidFill>
                            <a:schemeClr val="bg1"/>
                          </a:solidFill>
                          <a:effectLst/>
                          <a:uLnTx/>
                          <a:uFillTx/>
                          <a:latin typeface="+mn-lt"/>
                          <a:ea typeface="+mn-ea"/>
                          <a:cs typeface="Arial" panose="020B0604020202020204" pitchFamily="34" charset="0"/>
                          <a:hlinkClick r:id="rId45">
                            <a:extLst>
                              <a:ext uri="{A12FA001-AC4F-418D-AE19-62706E023703}">
                                <ahyp:hlinkClr xmlns:ahyp="http://schemas.microsoft.com/office/drawing/2018/hyperlinkcolor" val="tx"/>
                              </a:ext>
                            </a:extLst>
                          </a:hlinkClick>
                        </a:rPr>
                        <a:t>Official Microsoft Link </a:t>
                      </a:r>
                      <a:endPar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endParaRPr>
                    </a:p>
                  </a:txBody>
                  <a:tcPr marL="80682" marR="80682" marT="40341" marB="4034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a:ln w="0"/>
                          <a:solidFill>
                            <a:schemeClr val="bg1"/>
                          </a:solidFill>
                          <a:effectLst/>
                          <a:uLnTx/>
                          <a:uFillTx/>
                          <a:latin typeface="+mn-lt"/>
                          <a:ea typeface="+mn-ea"/>
                          <a:cs typeface="Arial" panose="020B0604020202020204" pitchFamily="34" charset="0"/>
                          <a:hlinkClick r:id="rId45">
                            <a:extLst>
                              <a:ext uri="{A12FA001-AC4F-418D-AE19-62706E023703}">
                                <ahyp:hlinkClr xmlns:ahyp="http://schemas.microsoft.com/office/drawing/2018/hyperlinkcolor" val="tx"/>
                              </a:ext>
                            </a:extLst>
                          </a:hlinkClick>
                        </a:rPr>
                        <a:t>Official Microsoft Link </a:t>
                      </a:r>
                      <a:endParaRPr kumimoji="0" lang="de-DE" sz="800" b="0" i="0" u="none" strike="noStrike" kern="0" cap="none" spc="0" normalizeH="0" baseline="0" noProof="0">
                        <a:ln w="0"/>
                        <a:solidFill>
                          <a:schemeClr val="bg1"/>
                        </a:solidFill>
                        <a:effectLst/>
                        <a:uLnTx/>
                        <a:uFillTx/>
                        <a:latin typeface="+mn-lt"/>
                        <a:ea typeface="+mn-ea"/>
                        <a:cs typeface="Arial" panose="020B0604020202020204" pitchFamily="34" charset="0"/>
                      </a:endParaRPr>
                    </a:p>
                  </a:txBody>
                  <a:tcPr marL="80682" marR="80682" marT="40341" marB="4034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a:ln w="0"/>
                          <a:solidFill>
                            <a:schemeClr val="bg1"/>
                          </a:solidFill>
                          <a:effectLst/>
                          <a:uLnTx/>
                          <a:uFillTx/>
                          <a:latin typeface="+mn-lt"/>
                          <a:ea typeface="+mn-ea"/>
                          <a:cs typeface="Arial" panose="020B0604020202020204" pitchFamily="34" charset="0"/>
                          <a:hlinkClick r:id="rId45">
                            <a:extLst>
                              <a:ext uri="{A12FA001-AC4F-418D-AE19-62706E023703}">
                                <ahyp:hlinkClr xmlns:ahyp="http://schemas.microsoft.com/office/drawing/2018/hyperlinkcolor" val="tx"/>
                              </a:ext>
                            </a:extLst>
                          </a:hlinkClick>
                        </a:rPr>
                        <a:t>Official Microsoft Link </a:t>
                      </a:r>
                      <a:endParaRPr kumimoji="0" lang="de-DE" sz="800" b="0" i="0" u="none" strike="noStrike" kern="0" cap="none" spc="0" normalizeH="0" baseline="0" noProof="0">
                        <a:ln w="0"/>
                        <a:solidFill>
                          <a:schemeClr val="bg1"/>
                        </a:solidFill>
                        <a:effectLst/>
                        <a:uLnTx/>
                        <a:uFillTx/>
                        <a:latin typeface="+mn-lt"/>
                        <a:ea typeface="+mn-ea"/>
                        <a:cs typeface="Arial" panose="020B0604020202020204" pitchFamily="34" charset="0"/>
                      </a:endParaRPr>
                    </a:p>
                  </a:txBody>
                  <a:tcPr marL="80682" marR="80682" marT="40341" marB="4034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a:ln w="0"/>
                          <a:solidFill>
                            <a:schemeClr val="bg1"/>
                          </a:solidFill>
                          <a:effectLst/>
                          <a:uLnTx/>
                          <a:uFillTx/>
                          <a:latin typeface="+mn-lt"/>
                          <a:ea typeface="+mn-ea"/>
                          <a:cs typeface="Arial" panose="020B0604020202020204" pitchFamily="34" charset="0"/>
                          <a:hlinkClick r:id="rId46">
                            <a:extLst>
                              <a:ext uri="{A12FA001-AC4F-418D-AE19-62706E023703}">
                                <ahyp:hlinkClr xmlns:ahyp="http://schemas.microsoft.com/office/drawing/2018/hyperlinkcolor" val="tx"/>
                              </a:ext>
                            </a:extLst>
                          </a:hlinkClick>
                        </a:rPr>
                        <a:t>Official Microsoft Link</a:t>
                      </a:r>
                      <a:endPar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endParaRPr>
                    </a:p>
                  </a:txBody>
                  <a:tcPr marL="80682" marR="80682" marT="40341" marB="4034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a:ln w="0"/>
                          <a:solidFill>
                            <a:schemeClr val="bg1"/>
                          </a:solidFill>
                          <a:effectLst/>
                          <a:uLnTx/>
                          <a:uFillTx/>
                          <a:latin typeface="+mn-lt"/>
                          <a:ea typeface="+mn-ea"/>
                          <a:cs typeface="Arial" panose="020B0604020202020204" pitchFamily="34" charset="0"/>
                          <a:hlinkClick r:id="rId47">
                            <a:extLst>
                              <a:ext uri="{A12FA001-AC4F-418D-AE19-62706E023703}">
                                <ahyp:hlinkClr xmlns:ahyp="http://schemas.microsoft.com/office/drawing/2018/hyperlinkcolor" val="tx"/>
                              </a:ext>
                            </a:extLst>
                          </a:hlinkClick>
                        </a:rPr>
                        <a:t>Official Microsoft Link</a:t>
                      </a:r>
                      <a:endParaRPr kumimoji="0" lang="en-US" sz="800" b="0" i="0" u="none" strike="noStrike" kern="0" cap="none" spc="0" normalizeH="0" baseline="0" noProof="0">
                        <a:ln>
                          <a:noFill/>
                        </a:ln>
                        <a:solidFill>
                          <a:schemeClr val="bg1"/>
                        </a:solidFill>
                        <a:effectLst/>
                        <a:uLnTx/>
                        <a:uFillTx/>
                        <a:latin typeface="+mn-lt"/>
                        <a:ea typeface="+mn-ea"/>
                        <a:cs typeface="Arial" panose="020B0604020202020204" pitchFamily="34" charset="0"/>
                      </a:endParaRPr>
                    </a:p>
                  </a:txBody>
                  <a:tcPr marL="80682" marR="80682" marT="40341" marB="4034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0" lang="de-DE" sz="800" b="0" i="0" u="none" strike="noStrike" kern="0" cap="none" spc="0" normalizeH="0" baseline="0" noProof="0">
                          <a:ln w="0"/>
                          <a:solidFill>
                            <a:schemeClr val="bg1"/>
                          </a:solidFill>
                          <a:effectLst/>
                          <a:uLnTx/>
                          <a:uFillTx/>
                          <a:latin typeface="+mn-lt"/>
                          <a:ea typeface="+mn-ea"/>
                          <a:cs typeface="Arial" panose="020B0604020202020204" pitchFamily="34" charset="0"/>
                          <a:hlinkClick r:id="rId48">
                            <a:extLst>
                              <a:ext uri="{A12FA001-AC4F-418D-AE19-62706E023703}">
                                <ahyp:hlinkClr xmlns:ahyp="http://schemas.microsoft.com/office/drawing/2018/hyperlinkcolor" val="tx"/>
                              </a:ext>
                            </a:extLst>
                          </a:hlinkClick>
                        </a:rPr>
                        <a:t>Official Microsoft Link</a:t>
                      </a:r>
                      <a:endParaRPr lang="en-US" sz="800" b="0">
                        <a:solidFill>
                          <a:schemeClr val="bg1"/>
                        </a:solidFill>
                        <a:latin typeface="+mn-lt"/>
                        <a:cs typeface="Arial" panose="020B0604020202020204" pitchFamily="34" charset="0"/>
                      </a:endParaRPr>
                    </a:p>
                  </a:txBody>
                  <a:tcPr marL="80682" marR="80682" marT="40341" marB="4034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83169685"/>
                  </a:ext>
                </a:extLst>
              </a:tr>
            </a:tbl>
          </a:graphicData>
        </a:graphic>
      </p:graphicFrame>
      <p:sp>
        <p:nvSpPr>
          <p:cNvPr id="4" name="TextBox 3">
            <a:extLst>
              <a:ext uri="{FF2B5EF4-FFF2-40B4-BE49-F238E27FC236}">
                <a16:creationId xmlns:a16="http://schemas.microsoft.com/office/drawing/2014/main" id="{85720529-1EC5-13C5-F7A8-C1677099A0B2}"/>
              </a:ext>
            </a:extLst>
          </p:cNvPr>
          <p:cNvSpPr txBox="1"/>
          <p:nvPr/>
        </p:nvSpPr>
        <p:spPr>
          <a:xfrm>
            <a:off x="10382250" y="1664074"/>
            <a:ext cx="974912" cy="1082091"/>
          </a:xfrm>
          <a:prstGeom prst="rect">
            <a:avLst/>
          </a:prstGeom>
          <a:noFill/>
        </p:spPr>
        <p:txBody>
          <a:bodyPr wrap="square" rtlCol="0">
            <a:spAutoFit/>
          </a:bodyPr>
          <a:lstStyle/>
          <a:p>
            <a:pPr marL="30257" defTabSz="617107" fontAlgn="base">
              <a:spcBef>
                <a:spcPts val="199"/>
              </a:spcBef>
              <a:spcAft>
                <a:spcPts val="199"/>
              </a:spcAft>
              <a:buClr>
                <a:srgbClr val="0078D4"/>
              </a:buClr>
              <a:buSzPct val="125000"/>
              <a:defRPr/>
            </a:pPr>
            <a:r>
              <a:rPr lang="en-US" sz="794" kern="0">
                <a:solidFill>
                  <a:prstClr val="white"/>
                </a:solidFill>
                <a:latin typeface="Aptos" panose="02110004020202020204"/>
                <a:cs typeface="Segoe UI" panose="020B0502040204020203" pitchFamily="34" charset="0"/>
              </a:rPr>
              <a:t>Power Platform</a:t>
            </a:r>
          </a:p>
          <a:p>
            <a:pPr marL="30257" defTabSz="617107" fontAlgn="base">
              <a:spcBef>
                <a:spcPts val="199"/>
              </a:spcBef>
              <a:spcAft>
                <a:spcPts val="199"/>
              </a:spcAft>
              <a:buClr>
                <a:srgbClr val="0078D4"/>
              </a:buClr>
              <a:buSzPct val="125000"/>
              <a:defRPr/>
            </a:pPr>
            <a:r>
              <a:rPr lang="en-US" sz="794" kern="0">
                <a:solidFill>
                  <a:prstClr val="white"/>
                </a:solidFill>
                <a:latin typeface="Aptos" panose="02110004020202020204"/>
                <a:cs typeface="Segoe UI" panose="020B0502040204020203" pitchFamily="34" charset="0"/>
                <a:hlinkClick r:id="rId16">
                  <a:extLst>
                    <a:ext uri="{A12FA001-AC4F-418D-AE19-62706E023703}">
                      <ahyp:hlinkClr xmlns:ahyp="http://schemas.microsoft.com/office/drawing/2018/hyperlinkcolor" val="tx"/>
                    </a:ext>
                  </a:extLst>
                </a:hlinkClick>
              </a:rPr>
              <a:t>PL-300</a:t>
            </a:r>
            <a:endParaRPr lang="en-US" sz="794" kern="0">
              <a:solidFill>
                <a:prstClr val="white"/>
              </a:solidFill>
              <a:latin typeface="Aptos" panose="02110004020202020204"/>
              <a:cs typeface="Segoe UI" panose="020B0502040204020203" pitchFamily="34" charset="0"/>
            </a:endParaRPr>
          </a:p>
          <a:p>
            <a:pPr marL="30257" defTabSz="617107" fontAlgn="base">
              <a:spcBef>
                <a:spcPts val="199"/>
              </a:spcBef>
              <a:spcAft>
                <a:spcPts val="199"/>
              </a:spcAft>
              <a:buClr>
                <a:srgbClr val="0078D4"/>
              </a:buClr>
              <a:buSzPct val="125000"/>
              <a:defRPr/>
            </a:pPr>
            <a:r>
              <a:rPr lang="en-US" sz="794" kern="0">
                <a:solidFill>
                  <a:prstClr val="white"/>
                </a:solidFill>
                <a:latin typeface="Aptos" panose="02110004020202020204"/>
                <a:cs typeface="Segoe UI" panose="020B0502040204020203" pitchFamily="34" charset="0"/>
                <a:hlinkClick r:id="rId49">
                  <a:extLst>
                    <a:ext uri="{A12FA001-AC4F-418D-AE19-62706E023703}">
                      <ahyp:hlinkClr xmlns:ahyp="http://schemas.microsoft.com/office/drawing/2018/hyperlinkcolor" val="tx"/>
                    </a:ext>
                  </a:extLst>
                </a:hlinkClick>
              </a:rPr>
              <a:t>PL-200</a:t>
            </a:r>
            <a:endParaRPr lang="en-US" sz="794" kern="0">
              <a:solidFill>
                <a:prstClr val="white"/>
              </a:solidFill>
              <a:latin typeface="Aptos" panose="02110004020202020204"/>
              <a:cs typeface="Segoe UI" panose="020B0502040204020203" pitchFamily="34" charset="0"/>
            </a:endParaRPr>
          </a:p>
          <a:p>
            <a:pPr marL="30257" defTabSz="617107" fontAlgn="base">
              <a:spcBef>
                <a:spcPts val="199"/>
              </a:spcBef>
              <a:spcAft>
                <a:spcPts val="199"/>
              </a:spcAft>
              <a:buClr>
                <a:srgbClr val="0078D4"/>
              </a:buClr>
              <a:buSzPct val="125000"/>
              <a:defRPr/>
            </a:pPr>
            <a:r>
              <a:rPr lang="en-US" sz="794" kern="0">
                <a:solidFill>
                  <a:prstClr val="white"/>
                </a:solidFill>
                <a:latin typeface="Aptos" panose="02110004020202020204"/>
                <a:cs typeface="Segoe UI" panose="020B0502040204020203" pitchFamily="34" charset="0"/>
                <a:hlinkClick r:id="rId19">
                  <a:extLst>
                    <a:ext uri="{A12FA001-AC4F-418D-AE19-62706E023703}">
                      <ahyp:hlinkClr xmlns:ahyp="http://schemas.microsoft.com/office/drawing/2018/hyperlinkcolor" val="tx"/>
                    </a:ext>
                  </a:extLst>
                </a:hlinkClick>
              </a:rPr>
              <a:t>PL-400</a:t>
            </a:r>
            <a:endParaRPr lang="en-US" sz="794" kern="0">
              <a:solidFill>
                <a:prstClr val="white"/>
              </a:solidFill>
              <a:latin typeface="Aptos" panose="02110004020202020204"/>
              <a:cs typeface="Segoe UI" panose="020B0502040204020203" pitchFamily="34" charset="0"/>
            </a:endParaRPr>
          </a:p>
          <a:p>
            <a:pPr marL="30257" defTabSz="617107" fontAlgn="base">
              <a:spcBef>
                <a:spcPts val="199"/>
              </a:spcBef>
              <a:spcAft>
                <a:spcPts val="199"/>
              </a:spcAft>
              <a:buClr>
                <a:srgbClr val="0078D4"/>
              </a:buClr>
              <a:buSzPct val="125000"/>
              <a:defRPr/>
            </a:pPr>
            <a:r>
              <a:rPr lang="en-US" sz="794" kern="0">
                <a:solidFill>
                  <a:prstClr val="white"/>
                </a:solidFill>
                <a:latin typeface="Aptos" panose="02110004020202020204"/>
                <a:cs typeface="Segoe UI" panose="020B0502040204020203" pitchFamily="34" charset="0"/>
                <a:hlinkClick r:id="rId50">
                  <a:extLst>
                    <a:ext uri="{A12FA001-AC4F-418D-AE19-62706E023703}">
                      <ahyp:hlinkClr xmlns:ahyp="http://schemas.microsoft.com/office/drawing/2018/hyperlinkcolor" val="tx"/>
                    </a:ext>
                  </a:extLst>
                </a:hlinkClick>
              </a:rPr>
              <a:t>PL-500</a:t>
            </a:r>
            <a:endParaRPr lang="en-US" sz="794" kern="0">
              <a:solidFill>
                <a:prstClr val="white"/>
              </a:solidFill>
              <a:latin typeface="Aptos" panose="02110004020202020204"/>
              <a:cs typeface="Segoe UI" panose="020B0502040204020203" pitchFamily="34" charset="0"/>
            </a:endParaRPr>
          </a:p>
          <a:p>
            <a:pPr marL="30257" defTabSz="617107" fontAlgn="base">
              <a:spcBef>
                <a:spcPts val="199"/>
              </a:spcBef>
              <a:spcAft>
                <a:spcPts val="199"/>
              </a:spcAft>
              <a:buClr>
                <a:srgbClr val="0078D4"/>
              </a:buClr>
              <a:buSzPct val="125000"/>
              <a:defRPr/>
            </a:pPr>
            <a:r>
              <a:rPr lang="en-US" sz="794" kern="0">
                <a:solidFill>
                  <a:prstClr val="white"/>
                </a:solidFill>
                <a:latin typeface="Aptos" panose="02110004020202020204"/>
                <a:cs typeface="Segoe UI" panose="020B0502040204020203" pitchFamily="34" charset="0"/>
                <a:hlinkClick r:id="rId51">
                  <a:extLst>
                    <a:ext uri="{A12FA001-AC4F-418D-AE19-62706E023703}">
                      <ahyp:hlinkClr xmlns:ahyp="http://schemas.microsoft.com/office/drawing/2018/hyperlinkcolor" val="tx"/>
                    </a:ext>
                  </a:extLst>
                </a:hlinkClick>
              </a:rPr>
              <a:t>DP-500</a:t>
            </a:r>
            <a:endParaRPr lang="en-US" sz="794">
              <a:solidFill>
                <a:prstClr val="white"/>
              </a:solidFill>
              <a:latin typeface="Aptos" panose="02110004020202020204"/>
            </a:endParaRPr>
          </a:p>
        </p:txBody>
      </p:sp>
      <p:sp>
        <p:nvSpPr>
          <p:cNvPr id="5" name="TextBox 8">
            <a:extLst>
              <a:ext uri="{FF2B5EF4-FFF2-40B4-BE49-F238E27FC236}">
                <a16:creationId xmlns:a16="http://schemas.microsoft.com/office/drawing/2014/main" id="{A0863137-9F5E-0B2E-43E3-402B486BAA34}"/>
              </a:ext>
            </a:extLst>
          </p:cNvPr>
          <p:cNvSpPr txBox="1"/>
          <p:nvPr/>
        </p:nvSpPr>
        <p:spPr>
          <a:xfrm>
            <a:off x="809625" y="6607620"/>
            <a:ext cx="5887743" cy="200952"/>
          </a:xfrm>
          <a:prstGeom prst="rect">
            <a:avLst/>
          </a:prstGeom>
          <a:noFill/>
        </p:spPr>
        <p:txBody>
          <a:bodyPr wrap="square" rtlCol="0">
            <a:spAutoFit/>
          </a:bodyPr>
          <a:lstStyle/>
          <a:p>
            <a:pPr defTabSz="806867"/>
            <a:r>
              <a:rPr lang="de-DE" sz="706" b="1">
                <a:solidFill>
                  <a:srgbClr val="FFFFFF"/>
                </a:solidFill>
                <a:latin typeface="Arial" panose="020B0604020202020204"/>
              </a:rPr>
              <a:t>DISCLAIMER: </a:t>
            </a:r>
            <a:r>
              <a:rPr lang="en-US" sz="706" b="1">
                <a:solidFill>
                  <a:srgbClr val="FFFFFF"/>
                </a:solidFill>
                <a:latin typeface="Arial" panose="020B0604020202020204" pitchFamily="34" charset="0"/>
              </a:rPr>
              <a:t>Subject to change. Always refer to the latest requirements in Partner Center/ </a:t>
            </a:r>
            <a:r>
              <a:rPr lang="en-US" sz="706" b="1">
                <a:solidFill>
                  <a:srgbClr val="FFFFFF"/>
                </a:solidFill>
                <a:latin typeface="Arial" panose="020B0604020202020204" pitchFamily="34" charset="0"/>
                <a:hlinkClick r:id="rId52">
                  <a:extLst>
                    <a:ext uri="{A12FA001-AC4F-418D-AE19-62706E023703}">
                      <ahyp:hlinkClr xmlns:ahyp="http://schemas.microsoft.com/office/drawing/2018/hyperlinkcolor" val="tx"/>
                    </a:ext>
                  </a:extLst>
                </a:hlinkClick>
              </a:rPr>
              <a:t>Microsoft DOCS </a:t>
            </a:r>
            <a:r>
              <a:rPr lang="de-DE" sz="706" b="1">
                <a:solidFill>
                  <a:srgbClr val="FFFFFF"/>
                </a:solidFill>
                <a:latin typeface="Arial" panose="020B0604020202020204"/>
                <a:hlinkClick r:id="rId52">
                  <a:extLst>
                    <a:ext uri="{A12FA001-AC4F-418D-AE19-62706E023703}">
                      <ahyp:hlinkClr xmlns:ahyp="http://schemas.microsoft.com/office/drawing/2018/hyperlinkcolor" val="tx"/>
                    </a:ext>
                  </a:extLst>
                </a:hlinkClick>
              </a:rPr>
              <a:t> </a:t>
            </a:r>
            <a:endParaRPr lang="de-DE" sz="706" b="1">
              <a:solidFill>
                <a:srgbClr val="FFFFFF"/>
              </a:solidFill>
              <a:latin typeface="Arial" panose="020B0604020202020204"/>
            </a:endParaRPr>
          </a:p>
        </p:txBody>
      </p:sp>
      <p:sp>
        <p:nvSpPr>
          <p:cNvPr id="7" name="TextBox 2">
            <a:extLst>
              <a:ext uri="{FF2B5EF4-FFF2-40B4-BE49-F238E27FC236}">
                <a16:creationId xmlns:a16="http://schemas.microsoft.com/office/drawing/2014/main" id="{FCD6C373-A35F-8A3F-D3D2-BFD77815C78C}"/>
              </a:ext>
            </a:extLst>
          </p:cNvPr>
          <p:cNvSpPr txBox="1"/>
          <p:nvPr/>
        </p:nvSpPr>
        <p:spPr>
          <a:xfrm>
            <a:off x="5559538" y="6607620"/>
            <a:ext cx="9383313" cy="200952"/>
          </a:xfrm>
          <a:prstGeom prst="rect">
            <a:avLst/>
          </a:prstGeom>
          <a:noFill/>
        </p:spPr>
        <p:txBody>
          <a:bodyPr wrap="square" rtlCol="0">
            <a:spAutoFit/>
          </a:bodyPr>
          <a:lstStyle/>
          <a:p>
            <a:pPr defTabSz="806867"/>
            <a:r>
              <a:rPr lang="en-US" sz="706" b="1">
                <a:solidFill>
                  <a:srgbClr val="FFFFFF"/>
                </a:solidFill>
                <a:latin typeface="Segoe UI" panose="020B0502040204020203" pitchFamily="34" charset="0"/>
              </a:rPr>
              <a:t> * General rule: Certifications will count for one year after retirement, or until your individual certification expires, whichever is sooner</a:t>
            </a:r>
            <a:endParaRPr lang="en-US" sz="706" b="1">
              <a:solidFill>
                <a:srgbClr val="FFFFFF"/>
              </a:solidFill>
              <a:latin typeface="Arial" panose="020B0604020202020204"/>
              <a:cs typeface="Segoe UI" panose="020B0502040204020203" pitchFamily="34" charset="0"/>
            </a:endParaRPr>
          </a:p>
        </p:txBody>
      </p:sp>
      <p:sp>
        <p:nvSpPr>
          <p:cNvPr id="2" name="TextBox 1">
            <a:extLst>
              <a:ext uri="{FF2B5EF4-FFF2-40B4-BE49-F238E27FC236}">
                <a16:creationId xmlns:a16="http://schemas.microsoft.com/office/drawing/2014/main" id="{23B75E10-4296-6271-69CE-2EA7AE5F80F3}"/>
              </a:ext>
            </a:extLst>
          </p:cNvPr>
          <p:cNvSpPr txBox="1"/>
          <p:nvPr/>
        </p:nvSpPr>
        <p:spPr>
          <a:xfrm>
            <a:off x="809625" y="14442"/>
            <a:ext cx="7930207" cy="418256"/>
          </a:xfrm>
          <a:prstGeom prst="rect">
            <a:avLst/>
          </a:prstGeom>
          <a:noFill/>
        </p:spPr>
        <p:txBody>
          <a:bodyPr wrap="square" rtlCol="0">
            <a:spAutoFit/>
          </a:bodyPr>
          <a:lstStyle/>
          <a:p>
            <a:pPr algn="l"/>
            <a:r>
              <a:rPr lang="en-US" sz="2118" b="1">
                <a:solidFill>
                  <a:schemeClr val="bg1"/>
                </a:solidFill>
                <a:latin typeface="TWK Everett" panose="020B0204000000000000" pitchFamily="34" charset="77"/>
              </a:rPr>
              <a:t>MAICPP Skilling Certifications Summary </a:t>
            </a:r>
          </a:p>
        </p:txBody>
      </p:sp>
    </p:spTree>
    <p:extLst>
      <p:ext uri="{BB962C8B-B14F-4D97-AF65-F5344CB8AC3E}">
        <p14:creationId xmlns:p14="http://schemas.microsoft.com/office/powerpoint/2010/main" val="2180836015"/>
      </p:ext>
    </p:extLst>
  </p:cSld>
  <p:clrMapOvr>
    <a:masterClrMapping/>
  </p:clrMapOvr>
  <p:extLst>
    <p:ext uri="{6950BFC3-D8DA-4A85-94F7-54DA5524770B}">
      <p188:commentRel xmlns:p188="http://schemas.microsoft.com/office/powerpoint/2018/8/main" r:id="rId2"/>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A95DC220-49D2-EFBA-A17B-C25A090ED6B6}"/>
              </a:ext>
            </a:extLst>
          </p:cNvPr>
          <p:cNvSpPr/>
          <p:nvPr/>
        </p:nvSpPr>
        <p:spPr>
          <a:xfrm>
            <a:off x="-215757" y="-184935"/>
            <a:ext cx="4243227" cy="4243227"/>
          </a:xfrm>
          <a:prstGeom prst="ellipse">
            <a:avLst/>
          </a:prstGeom>
          <a:solidFill>
            <a:srgbClr val="9239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A person wearing glasses and a suit&#10;&#10;AI-generated content may be incorrect.">
            <a:extLst>
              <a:ext uri="{FF2B5EF4-FFF2-40B4-BE49-F238E27FC236}">
                <a16:creationId xmlns:a16="http://schemas.microsoft.com/office/drawing/2014/main" id="{CAF2CD31-3C73-F83A-6683-A4D8E5736051}"/>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7500" l="10000" r="95750">
                        <a14:foregroundMark x1="51500" y1="10375" x2="56250" y2="10625"/>
                        <a14:foregroundMark x1="91625" y1="74625" x2="75500" y2="89250"/>
                        <a14:foregroundMark x1="75500" y1="89250" x2="46125" y2="90250"/>
                        <a14:foregroundMark x1="46125" y1="90250" x2="23875" y2="94625"/>
                        <a14:foregroundMark x1="23875" y1="94625" x2="65375" y2="97750"/>
                        <a14:foregroundMark x1="65375" y1="97750" x2="83500" y2="95750"/>
                        <a14:foregroundMark x1="83500" y1="95750" x2="83750" y2="94625"/>
                        <a14:foregroundMark x1="35625" y1="78375" x2="28125" y2="82625"/>
                        <a14:foregroundMark x1="28125" y1="82625" x2="28375" y2="82750"/>
                        <a14:foregroundMark x1="67500" y1="64375" x2="70750" y2="83875"/>
                        <a14:foregroundMark x1="70750" y1="83875" x2="73000" y2="84500"/>
                        <a14:foregroundMark x1="39625" y1="64625" x2="24375" y2="75500"/>
                        <a14:foregroundMark x1="40500" y1="63125" x2="41125" y2="63125"/>
                        <a14:foregroundMark x1="42750" y1="61875" x2="39000" y2="64000"/>
                        <a14:foregroundMark x1="93125" y1="76875" x2="95375" y2="85125"/>
                        <a14:foregroundMark x1="95375" y1="85125" x2="93500" y2="92750"/>
                        <a14:foregroundMark x1="93500" y1="92750" x2="85875" y2="96000"/>
                        <a14:foregroundMark x1="94750" y1="97500" x2="95750" y2="85000"/>
                      </a14:backgroundRemoval>
                    </a14:imgEffect>
                  </a14:imgLayer>
                </a14:imgProps>
              </a:ext>
            </a:extLst>
          </a:blip>
          <a:stretch>
            <a:fillRect/>
          </a:stretch>
        </p:blipFill>
        <p:spPr>
          <a:xfrm>
            <a:off x="1629313" y="648805"/>
            <a:ext cx="2416994" cy="2416994"/>
          </a:xfrm>
          <a:prstGeom prst="ellipse">
            <a:avLst/>
          </a:prstGeom>
          <a:ln w="63500" cap="rnd">
            <a:noFill/>
          </a:ln>
          <a:effectLst>
            <a:outerShdw blurRad="381000" dist="292100" dir="5400000" sx="-80000" sy="-18000" rotWithShape="0">
              <a:srgbClr val="000000">
                <a:alpha val="22000"/>
              </a:srgbClr>
            </a:outerShdw>
          </a:effectLst>
        </p:spPr>
      </p:pic>
      <p:sp>
        <p:nvSpPr>
          <p:cNvPr id="7" name="Oval 6">
            <a:extLst>
              <a:ext uri="{FF2B5EF4-FFF2-40B4-BE49-F238E27FC236}">
                <a16:creationId xmlns:a16="http://schemas.microsoft.com/office/drawing/2014/main" id="{0BA0E25C-D57C-3039-3776-88BAC220847B}"/>
              </a:ext>
            </a:extLst>
          </p:cNvPr>
          <p:cNvSpPr/>
          <p:nvPr/>
        </p:nvSpPr>
        <p:spPr>
          <a:xfrm>
            <a:off x="4121903" y="-592381"/>
            <a:ext cx="4243227" cy="4243227"/>
          </a:xfrm>
          <a:prstGeom prst="ellipse">
            <a:avLst/>
          </a:prstGeom>
          <a:solidFill>
            <a:srgbClr val="0057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19FEF4EE-D3E9-C86D-BAC4-4E8B09B499F1}"/>
              </a:ext>
            </a:extLst>
          </p:cNvPr>
          <p:cNvSpPr/>
          <p:nvPr/>
        </p:nvSpPr>
        <p:spPr>
          <a:xfrm>
            <a:off x="8186986" y="857779"/>
            <a:ext cx="4243227" cy="4243227"/>
          </a:xfrm>
          <a:prstGeom prst="ellipse">
            <a:avLst/>
          </a:prstGeom>
          <a:solidFill>
            <a:srgbClr val="1E305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B5A226FA-6F48-E498-E73A-3A56ACF9FA69}"/>
              </a:ext>
            </a:extLst>
          </p:cNvPr>
          <p:cNvSpPr/>
          <p:nvPr/>
        </p:nvSpPr>
        <p:spPr>
          <a:xfrm>
            <a:off x="353101" y="3029164"/>
            <a:ext cx="4243227" cy="4243227"/>
          </a:xfrm>
          <a:prstGeom prst="ellipse">
            <a:avLst/>
          </a:prstGeom>
          <a:solidFill>
            <a:srgbClr val="1E305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2AC8C6D0-ABF9-173E-9BB6-A1E29FF1AD3E}"/>
              </a:ext>
            </a:extLst>
          </p:cNvPr>
          <p:cNvSpPr/>
          <p:nvPr/>
        </p:nvSpPr>
        <p:spPr>
          <a:xfrm>
            <a:off x="4772972" y="3029163"/>
            <a:ext cx="4243227" cy="4243227"/>
          </a:xfrm>
          <a:prstGeom prst="ellipse">
            <a:avLst/>
          </a:prstGeom>
          <a:solidFill>
            <a:srgbClr val="9239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7D5145FF-C570-A43B-C0D1-6A2976605E82}"/>
              </a:ext>
            </a:extLst>
          </p:cNvPr>
          <p:cNvSpPr txBox="1"/>
          <p:nvPr/>
        </p:nvSpPr>
        <p:spPr>
          <a:xfrm>
            <a:off x="353101" y="633563"/>
            <a:ext cx="2158912" cy="2462213"/>
          </a:xfrm>
          <a:prstGeom prst="rect">
            <a:avLst/>
          </a:prstGeom>
          <a:noFill/>
        </p:spPr>
        <p:txBody>
          <a:bodyPr wrap="square">
            <a:spAutoFit/>
          </a:bodyPr>
          <a:lstStyle/>
          <a:p>
            <a:r>
              <a:rPr lang="en-US" sz="1100" b="0" i="0">
                <a:solidFill>
                  <a:schemeClr val="bg1"/>
                </a:solidFill>
                <a:effectLst/>
              </a:rPr>
              <a:t>We successfully secured a deal for 400 seats with a prestigious law firm, thanks to the innovative Cloud Labs Experience platform provided by Tech Data, a hands-on demo that simulates real business events and use cases.  Truly stands out as a remarkable innovation.</a:t>
            </a:r>
          </a:p>
          <a:p>
            <a:endParaRPr lang="en-US" sz="1100" b="0" i="0">
              <a:solidFill>
                <a:schemeClr val="bg1"/>
              </a:solidFill>
              <a:effectLst/>
            </a:endParaRPr>
          </a:p>
          <a:p>
            <a:r>
              <a:rPr lang="en-US" sz="1100" b="1" i="0">
                <a:solidFill>
                  <a:schemeClr val="bg1"/>
                </a:solidFill>
                <a:effectLst/>
              </a:rPr>
              <a:t>Suresh </a:t>
            </a:r>
            <a:r>
              <a:rPr lang="en-US" sz="1100" b="1" i="0" err="1">
                <a:solidFill>
                  <a:schemeClr val="bg1"/>
                </a:solidFill>
                <a:effectLst/>
              </a:rPr>
              <a:t>Kmar</a:t>
            </a:r>
            <a:r>
              <a:rPr lang="en-US" sz="1100" b="1" i="0">
                <a:solidFill>
                  <a:schemeClr val="bg1"/>
                </a:solidFill>
                <a:effectLst/>
              </a:rPr>
              <a:t>, CEO </a:t>
            </a:r>
            <a:r>
              <a:rPr lang="en-US" sz="1100" b="1" i="0" err="1">
                <a:solidFill>
                  <a:schemeClr val="bg1"/>
                </a:solidFill>
                <a:effectLst/>
              </a:rPr>
              <a:t>Skysecure</a:t>
            </a:r>
            <a:r>
              <a:rPr lang="en-US" sz="1100" b="1" i="0">
                <a:solidFill>
                  <a:schemeClr val="bg1"/>
                </a:solidFill>
                <a:effectLst/>
              </a:rPr>
              <a:t> Technologies</a:t>
            </a:r>
          </a:p>
        </p:txBody>
      </p:sp>
      <p:sp>
        <p:nvSpPr>
          <p:cNvPr id="15" name="TextBox 14">
            <a:extLst>
              <a:ext uri="{FF2B5EF4-FFF2-40B4-BE49-F238E27FC236}">
                <a16:creationId xmlns:a16="http://schemas.microsoft.com/office/drawing/2014/main" id="{515741A4-D577-7AB1-94A4-350DC09CD1D0}"/>
              </a:ext>
            </a:extLst>
          </p:cNvPr>
          <p:cNvSpPr txBox="1"/>
          <p:nvPr/>
        </p:nvSpPr>
        <p:spPr>
          <a:xfrm>
            <a:off x="4754922" y="536037"/>
            <a:ext cx="2201238" cy="2123658"/>
          </a:xfrm>
          <a:prstGeom prst="rect">
            <a:avLst/>
          </a:prstGeom>
          <a:noFill/>
        </p:spPr>
        <p:txBody>
          <a:bodyPr wrap="square">
            <a:spAutoFit/>
          </a:bodyPr>
          <a:lstStyle/>
          <a:p>
            <a:pPr algn="l"/>
            <a:r>
              <a:rPr lang="en-US" sz="1100">
                <a:solidFill>
                  <a:schemeClr val="bg1"/>
                </a:solidFill>
              </a:rPr>
              <a:t>TD SYNNEX stands out from the pack, in terms of their drive to get down to the level where they are designing an Azure solution that’s specific to a client’s needs. We’re talking fully invested in our business and our clients.</a:t>
            </a:r>
          </a:p>
          <a:p>
            <a:pPr algn="l"/>
            <a:endParaRPr lang="en-US" sz="1100">
              <a:solidFill>
                <a:schemeClr val="bg1"/>
              </a:solidFill>
            </a:endParaRPr>
          </a:p>
          <a:p>
            <a:pPr algn="l"/>
            <a:endParaRPr lang="en-US" sz="1100">
              <a:solidFill>
                <a:schemeClr val="bg1"/>
              </a:solidFill>
            </a:endParaRPr>
          </a:p>
          <a:p>
            <a:pPr algn="l"/>
            <a:r>
              <a:rPr lang="en-US" sz="1100" b="1">
                <a:solidFill>
                  <a:schemeClr val="bg1"/>
                </a:solidFill>
              </a:rPr>
              <a:t>André Dowding, Managing Director, Net Intellect</a:t>
            </a:r>
          </a:p>
        </p:txBody>
      </p:sp>
      <p:sp>
        <p:nvSpPr>
          <p:cNvPr id="17" name="TextBox 16">
            <a:extLst>
              <a:ext uri="{FF2B5EF4-FFF2-40B4-BE49-F238E27FC236}">
                <a16:creationId xmlns:a16="http://schemas.microsoft.com/office/drawing/2014/main" id="{BEFB7C86-645C-64B2-63D3-7A01EAB26B4A}"/>
              </a:ext>
            </a:extLst>
          </p:cNvPr>
          <p:cNvSpPr txBox="1"/>
          <p:nvPr/>
        </p:nvSpPr>
        <p:spPr>
          <a:xfrm>
            <a:off x="8773007" y="1695494"/>
            <a:ext cx="2255172" cy="2292935"/>
          </a:xfrm>
          <a:prstGeom prst="rect">
            <a:avLst/>
          </a:prstGeom>
          <a:noFill/>
        </p:spPr>
        <p:txBody>
          <a:bodyPr wrap="square">
            <a:spAutoFit/>
          </a:bodyPr>
          <a:lstStyle/>
          <a:p>
            <a:r>
              <a:rPr lang="en-US" sz="1100">
                <a:solidFill>
                  <a:schemeClr val="bg1"/>
                </a:solidFill>
              </a:rPr>
              <a:t>We can grow together with            TD SYNNEX. The service portfolio allows us to implement a SOC service for mutual benefit. We monitor the environment during the day, weekends and nights are mapped via TD SYNNEX. This allows us to serve our customers even better on their demand. </a:t>
            </a:r>
          </a:p>
          <a:p>
            <a:endParaRPr lang="en-US" sz="1100">
              <a:solidFill>
                <a:schemeClr val="bg1"/>
              </a:solidFill>
            </a:endParaRPr>
          </a:p>
          <a:p>
            <a:r>
              <a:rPr lang="en-US" sz="1100" b="1">
                <a:solidFill>
                  <a:schemeClr val="bg1"/>
                </a:solidFill>
              </a:rPr>
              <a:t>Ansgar Schwarzer, AS-Systeme.</a:t>
            </a:r>
          </a:p>
          <a:p>
            <a:endParaRPr lang="en-US" sz="1100">
              <a:solidFill>
                <a:schemeClr val="bg1"/>
              </a:solidFill>
            </a:endParaRPr>
          </a:p>
          <a:p>
            <a:r>
              <a:rPr lang="en-US" sz="1100">
                <a:solidFill>
                  <a:schemeClr val="bg1"/>
                </a:solidFill>
              </a:rPr>
              <a:t> </a:t>
            </a:r>
          </a:p>
        </p:txBody>
      </p:sp>
      <p:sp>
        <p:nvSpPr>
          <p:cNvPr id="19" name="TextBox 18">
            <a:extLst>
              <a:ext uri="{FF2B5EF4-FFF2-40B4-BE49-F238E27FC236}">
                <a16:creationId xmlns:a16="http://schemas.microsoft.com/office/drawing/2014/main" id="{DA13F8D7-553C-32D8-C0F8-80473761677E}"/>
              </a:ext>
            </a:extLst>
          </p:cNvPr>
          <p:cNvSpPr txBox="1"/>
          <p:nvPr/>
        </p:nvSpPr>
        <p:spPr>
          <a:xfrm>
            <a:off x="833070" y="4029459"/>
            <a:ext cx="2257312" cy="1954381"/>
          </a:xfrm>
          <a:prstGeom prst="rect">
            <a:avLst/>
          </a:prstGeom>
          <a:noFill/>
        </p:spPr>
        <p:txBody>
          <a:bodyPr wrap="square">
            <a:spAutoFit/>
          </a:bodyPr>
          <a:lstStyle/>
          <a:p>
            <a:r>
              <a:rPr lang="en-US" sz="1100">
                <a:solidFill>
                  <a:schemeClr val="bg1"/>
                </a:solidFill>
              </a:rPr>
              <a:t>Through TD SYNNEX, our employees' skills have grown in competencies and knowledge of the Microsoft world and its possibilities. TD SYNNEX, for me, means partners, friends, kindness, projection and, ultimately, solutions.</a:t>
            </a:r>
          </a:p>
          <a:p>
            <a:endParaRPr lang="en-US" sz="1100">
              <a:solidFill>
                <a:schemeClr val="bg1"/>
              </a:solidFill>
            </a:endParaRPr>
          </a:p>
          <a:p>
            <a:endParaRPr lang="en-US" sz="1100">
              <a:solidFill>
                <a:schemeClr val="bg1"/>
              </a:solidFill>
            </a:endParaRPr>
          </a:p>
          <a:p>
            <a:r>
              <a:rPr lang="en-US" sz="1100" b="1">
                <a:solidFill>
                  <a:schemeClr val="bg1"/>
                </a:solidFill>
              </a:rPr>
              <a:t>Juan Camilo Giraldo CEO,</a:t>
            </a:r>
          </a:p>
          <a:p>
            <a:r>
              <a:rPr lang="en-US" sz="1100" b="1">
                <a:solidFill>
                  <a:schemeClr val="bg1"/>
                </a:solidFill>
              </a:rPr>
              <a:t> COMUN IT</a:t>
            </a:r>
          </a:p>
        </p:txBody>
      </p:sp>
      <p:sp>
        <p:nvSpPr>
          <p:cNvPr id="23" name="TextBox 22">
            <a:extLst>
              <a:ext uri="{FF2B5EF4-FFF2-40B4-BE49-F238E27FC236}">
                <a16:creationId xmlns:a16="http://schemas.microsoft.com/office/drawing/2014/main" id="{482A2B2F-D818-8438-E5FB-615498386B76}"/>
              </a:ext>
            </a:extLst>
          </p:cNvPr>
          <p:cNvSpPr txBox="1"/>
          <p:nvPr/>
        </p:nvSpPr>
        <p:spPr>
          <a:xfrm>
            <a:off x="5457511" y="4016634"/>
            <a:ext cx="2250705" cy="2292935"/>
          </a:xfrm>
          <a:prstGeom prst="rect">
            <a:avLst/>
          </a:prstGeom>
          <a:noFill/>
        </p:spPr>
        <p:txBody>
          <a:bodyPr wrap="square">
            <a:spAutoFit/>
          </a:bodyPr>
          <a:lstStyle/>
          <a:p>
            <a:r>
              <a:rPr lang="en-US" sz="1100">
                <a:solidFill>
                  <a:schemeClr val="bg1"/>
                </a:solidFill>
              </a:rPr>
              <a:t>The collaboration with TD SYNNEX and investments in Power Platform enabled </a:t>
            </a:r>
            <a:r>
              <a:rPr lang="en-US" sz="1100" err="1">
                <a:solidFill>
                  <a:schemeClr val="bg1"/>
                </a:solidFill>
              </a:rPr>
              <a:t>Invid</a:t>
            </a:r>
            <a:r>
              <a:rPr lang="en-US" sz="1100">
                <a:solidFill>
                  <a:schemeClr val="bg1"/>
                </a:solidFill>
              </a:rPr>
              <a:t> Jönköping to transform the customer's operational efficiency dramatically. TD SYNNEX contributed vital training and  expertise in Power Platform, empowering </a:t>
            </a:r>
            <a:r>
              <a:rPr lang="en-US" sz="1100" err="1">
                <a:solidFill>
                  <a:schemeClr val="bg1"/>
                </a:solidFill>
              </a:rPr>
              <a:t>Invid</a:t>
            </a:r>
            <a:r>
              <a:rPr lang="en-US" sz="1100">
                <a:solidFill>
                  <a:schemeClr val="bg1"/>
                </a:solidFill>
              </a:rPr>
              <a:t> Jönköping to build a dependable tool.</a:t>
            </a:r>
          </a:p>
          <a:p>
            <a:endParaRPr lang="en-US" sz="1100">
              <a:solidFill>
                <a:schemeClr val="bg1"/>
              </a:solidFill>
            </a:endParaRPr>
          </a:p>
          <a:p>
            <a:r>
              <a:rPr lang="en-US" sz="1100" b="1">
                <a:solidFill>
                  <a:schemeClr val="bg1"/>
                </a:solidFill>
              </a:rPr>
              <a:t>CEO  André Prien , </a:t>
            </a:r>
          </a:p>
          <a:p>
            <a:r>
              <a:rPr lang="en-US" sz="1100" b="1" err="1">
                <a:solidFill>
                  <a:schemeClr val="bg1"/>
                </a:solidFill>
              </a:rPr>
              <a:t>Invid</a:t>
            </a:r>
            <a:r>
              <a:rPr lang="en-US" sz="1100" b="1">
                <a:solidFill>
                  <a:schemeClr val="bg1"/>
                </a:solidFill>
              </a:rPr>
              <a:t> Jönköping AB</a:t>
            </a:r>
          </a:p>
        </p:txBody>
      </p:sp>
      <p:pic>
        <p:nvPicPr>
          <p:cNvPr id="27" name="Picture 26" descr="A person in a blue shirt and tie&#10;&#10;AI-generated content may be incorrect.">
            <a:extLst>
              <a:ext uri="{FF2B5EF4-FFF2-40B4-BE49-F238E27FC236}">
                <a16:creationId xmlns:a16="http://schemas.microsoft.com/office/drawing/2014/main" id="{EA842F4B-C217-3989-DB3A-7E8E301A977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4000" b="98000" l="2667" r="97000">
                        <a14:foregroundMark x1="48667" y1="7000" x2="62333" y2="11667"/>
                        <a14:foregroundMark x1="76333" y1="93000" x2="19333" y2="89333"/>
                        <a14:foregroundMark x1="19333" y1="89333" x2="37667" y2="70000"/>
                        <a14:foregroundMark x1="37667" y1="70000" x2="17667" y2="87667"/>
                        <a14:foregroundMark x1="17667" y1="87667" x2="41333" y2="85000"/>
                        <a14:foregroundMark x1="41333" y1="85000" x2="73000" y2="86000"/>
                        <a14:foregroundMark x1="73000" y1="86000" x2="91000" y2="94333"/>
                        <a14:foregroundMark x1="91000" y1="94333" x2="89333" y2="94000"/>
                        <a14:foregroundMark x1="70000" y1="79333" x2="90000" y2="88000"/>
                        <a14:foregroundMark x1="90000" y1="88000" x2="88000" y2="88000"/>
                        <a14:foregroundMark x1="31333" y1="71000" x2="9667" y2="80000"/>
                        <a14:foregroundMark x1="9667" y1="80000" x2="31333" y2="96667"/>
                        <a14:foregroundMark x1="31333" y1="96667" x2="88333" y2="98333"/>
                        <a14:foregroundMark x1="5333" y1="85000" x2="3333" y2="95333"/>
                        <a14:foregroundMark x1="47333" y1="4000" x2="60667" y2="8667"/>
                        <a14:foregroundMark x1="74000" y1="32667" x2="69000" y2="21667"/>
                        <a14:foregroundMark x1="71333" y1="20000" x2="70667" y2="21667"/>
                        <a14:foregroundMark x1="93667" y1="90333" x2="94333" y2="93667"/>
                        <a14:foregroundMark x1="97000" y1="96000" x2="97333" y2="96667"/>
                        <a14:foregroundMark x1="2667" y1="97333" x2="2667" y2="97333"/>
                      </a14:backgroundRemoval>
                    </a14:imgEffect>
                  </a14:imgLayer>
                </a14:imgProps>
              </a:ext>
            </a:extLst>
          </a:blip>
          <a:stretch>
            <a:fillRect/>
          </a:stretch>
        </p:blipFill>
        <p:spPr>
          <a:xfrm>
            <a:off x="6680167" y="569862"/>
            <a:ext cx="1746607" cy="1746607"/>
          </a:xfrm>
          <a:prstGeom prst="ellipse">
            <a:avLst/>
          </a:prstGeom>
          <a:ln w="63500" cap="rnd">
            <a:noFill/>
          </a:ln>
          <a:effectLst>
            <a:outerShdw blurRad="381000" dist="292100" dir="5400000" sx="-80000" sy="-18000" rotWithShape="0">
              <a:srgbClr val="000000">
                <a:alpha val="22000"/>
              </a:srgbClr>
            </a:outerShdw>
          </a:effectLst>
        </p:spPr>
      </p:pic>
      <p:pic>
        <p:nvPicPr>
          <p:cNvPr id="29" name="Picture 28" descr="A person in a suit&#10;&#10;AI-generated content may be incorrect.">
            <a:extLst>
              <a:ext uri="{FF2B5EF4-FFF2-40B4-BE49-F238E27FC236}">
                <a16:creationId xmlns:a16="http://schemas.microsoft.com/office/drawing/2014/main" id="{99FE9344-5F7C-0EBA-3D7F-E3F6175C2DFB}"/>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7200" b="95000" l="10000" r="95400">
                        <a14:foregroundMark x1="34000" y1="7800" x2="49000" y2="7200"/>
                        <a14:foregroundMark x1="49000" y1="7200" x2="50000" y2="8400"/>
                        <a14:foregroundMark x1="63800" y1="79400" x2="63200" y2="92400"/>
                        <a14:foregroundMark x1="63200" y1="92400" x2="25600" y2="92200"/>
                        <a14:foregroundMark x1="25600" y1="92200" x2="40400" y2="77800"/>
                        <a14:foregroundMark x1="40400" y1="77800" x2="51800" y2="78600"/>
                        <a14:foregroundMark x1="51800" y1="78600" x2="62200" y2="74800"/>
                        <a14:foregroundMark x1="62200" y1="74800" x2="62200" y2="64600"/>
                        <a14:foregroundMark x1="68600" y1="71600" x2="82800" y2="77200"/>
                        <a14:foregroundMark x1="82800" y1="77200" x2="96400" y2="89800"/>
                        <a14:foregroundMark x1="96400" y1="89800" x2="74400" y2="96400"/>
                        <a14:foregroundMark x1="74400" y1="96400" x2="22000" y2="95000"/>
                        <a14:foregroundMark x1="22000" y1="95000" x2="18400" y2="80400"/>
                        <a14:foregroundMark x1="18400" y1="80400" x2="30200" y2="74400"/>
                        <a14:foregroundMark x1="30200" y1="74400" x2="25000" y2="74600"/>
                        <a14:foregroundMark x1="13400" y1="96800" x2="85600" y2="98200"/>
                        <a14:foregroundMark x1="85600" y1="98200" x2="95400" y2="92600"/>
                        <a14:foregroundMark x1="95400" y1="92600" x2="94600" y2="85400"/>
                      </a14:backgroundRemoval>
                    </a14:imgEffect>
                  </a14:imgLayer>
                </a14:imgProps>
              </a:ext>
            </a:extLst>
          </a:blip>
          <a:stretch>
            <a:fillRect/>
          </a:stretch>
        </p:blipFill>
        <p:spPr>
          <a:xfrm>
            <a:off x="10504662" y="2579203"/>
            <a:ext cx="1836002" cy="1836002"/>
          </a:xfrm>
          <a:prstGeom prst="ellipse">
            <a:avLst/>
          </a:prstGeom>
          <a:ln w="63500" cap="rnd">
            <a:noFill/>
          </a:ln>
          <a:effectLst>
            <a:outerShdw blurRad="381000" dist="292100" dir="5400000" sx="-80000" sy="-18000" rotWithShape="0">
              <a:srgbClr val="000000">
                <a:alpha val="22000"/>
              </a:srgbClr>
            </a:outerShdw>
          </a:effectLst>
        </p:spPr>
      </p:pic>
      <p:pic>
        <p:nvPicPr>
          <p:cNvPr id="31" name="Picture 30" descr="A person standing with his arms crossed&#10;&#10;AI-generated content may be incorrect.">
            <a:extLst>
              <a:ext uri="{FF2B5EF4-FFF2-40B4-BE49-F238E27FC236}">
                <a16:creationId xmlns:a16="http://schemas.microsoft.com/office/drawing/2014/main" id="{11BE0D9C-0F66-FD96-763F-1DE614199002}"/>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7750" l="10000" r="90000">
                        <a14:foregroundMark x1="36750" y1="91250" x2="44750" y2="93000"/>
                        <a14:foregroundMark x1="44750" y1="93000" x2="64750" y2="90750"/>
                        <a14:foregroundMark x1="64750" y1="90750" x2="53375" y2="90000"/>
                        <a14:foregroundMark x1="53375" y1="90000" x2="53500" y2="90375"/>
                        <a14:foregroundMark x1="43000" y1="96875" x2="68625" y2="97750"/>
                        <a14:foregroundMark x1="68625" y1="97750" x2="63875" y2="94500"/>
                        <a14:backgroundMark x1="26625" y1="54125" x2="24875" y2="49500"/>
                        <a14:backgroundMark x1="24375" y1="64750" x2="24375" y2="64750"/>
                        <a14:backgroundMark x1="86000" y1="59250" x2="86000" y2="59250"/>
                        <a14:backgroundMark x1="85000" y1="60250" x2="86750" y2="62625"/>
                      </a14:backgroundRemoval>
                    </a14:imgEffect>
                  </a14:imgLayer>
                </a14:imgProps>
              </a:ext>
            </a:extLst>
          </a:blip>
          <a:stretch>
            <a:fillRect/>
          </a:stretch>
        </p:blipFill>
        <p:spPr>
          <a:xfrm>
            <a:off x="2110565" y="3815301"/>
            <a:ext cx="3065798" cy="3065798"/>
          </a:xfrm>
          <a:prstGeom prst="rect">
            <a:avLst/>
          </a:prstGeom>
        </p:spPr>
      </p:pic>
      <p:pic>
        <p:nvPicPr>
          <p:cNvPr id="33" name="Picture 32" descr="A close-up of a person&#10;&#10;AI-generated content may be incorrect.">
            <a:extLst>
              <a:ext uri="{FF2B5EF4-FFF2-40B4-BE49-F238E27FC236}">
                <a16:creationId xmlns:a16="http://schemas.microsoft.com/office/drawing/2014/main" id="{4650F7C8-511A-644A-A14B-941091F98791}"/>
              </a:ext>
            </a:extLst>
          </p:cNvPr>
          <p:cNvPicPr>
            <a:picLocks noChangeAspect="1"/>
          </p:cNvPicPr>
          <p:nvPr/>
        </p:nvPicPr>
        <p:blipFill>
          <a:blip r:embed="rId10">
            <a:extLst>
              <a:ext uri="{BEBA8EAE-BF5A-486C-A8C5-ECC9F3942E4B}">
                <a14:imgProps xmlns:a14="http://schemas.microsoft.com/office/drawing/2010/main">
                  <a14:imgLayer r:embed="rId11">
                    <a14:imgEffect>
                      <a14:backgroundRemoval t="7483" b="94898" l="9809" r="97129">
                        <a14:foregroundMark x1="50478" y1="7823" x2="50478" y2="7823"/>
                        <a14:foregroundMark x1="76555" y1="81293" x2="21770" y2="89116"/>
                        <a14:foregroundMark x1="21770" y1="89116" x2="36124" y2="83163"/>
                        <a14:foregroundMark x1="36124" y1="83163" x2="84211" y2="80102"/>
                        <a14:foregroundMark x1="84211" y1="80102" x2="93301" y2="92517"/>
                        <a14:foregroundMark x1="93301" y1="92517" x2="92584" y2="93197"/>
                        <a14:foregroundMark x1="83732" y1="66837" x2="96890" y2="69898"/>
                        <a14:foregroundMark x1="96890" y1="69898" x2="97368" y2="69898"/>
                        <a14:foregroundMark x1="30144" y1="77551" x2="18900" y2="80442"/>
                        <a14:foregroundMark x1="18900" y1="80442" x2="9330" y2="92857"/>
                        <a14:foregroundMark x1="9330" y1="92857" x2="30383" y2="98129"/>
                        <a14:foregroundMark x1="30383" y1="98129" x2="57895" y2="98469"/>
                        <a14:foregroundMark x1="57895" y1="98469" x2="89952" y2="96939"/>
                        <a14:foregroundMark x1="89952" y1="96939" x2="25359" y2="94898"/>
                        <a14:foregroundMark x1="25359" y1="94898" x2="21292" y2="93707"/>
                        <a14:foregroundMark x1="57895" y1="76190" x2="77512" y2="73299"/>
                        <a14:foregroundMark x1="77512" y1="73299" x2="84211" y2="66156"/>
                        <a14:foregroundMark x1="84211" y1="66156" x2="60526" y2="75000"/>
                      </a14:backgroundRemoval>
                    </a14:imgEffect>
                  </a14:imgLayer>
                </a14:imgProps>
              </a:ext>
            </a:extLst>
          </a:blip>
          <a:stretch>
            <a:fillRect/>
          </a:stretch>
        </p:blipFill>
        <p:spPr>
          <a:xfrm>
            <a:off x="7245878" y="4700479"/>
            <a:ext cx="1770321" cy="2490308"/>
          </a:xfrm>
          <a:prstGeom prst="ellipse">
            <a:avLst/>
          </a:prstGeom>
          <a:ln w="63500" cap="rnd">
            <a:noFill/>
          </a:ln>
          <a:effectLst>
            <a:outerShdw blurRad="381000" dist="292100" dir="5400000" sx="-80000" sy="-18000" rotWithShape="0">
              <a:srgbClr val="000000">
                <a:alpha val="22000"/>
              </a:srgbClr>
            </a:outerShdw>
          </a:effectLst>
        </p:spPr>
      </p:pic>
      <p:pic>
        <p:nvPicPr>
          <p:cNvPr id="34" name="Picture 33" descr="A white text on a black background&#10;&#10;AI-generated content may be incorrect.">
            <a:extLst>
              <a:ext uri="{FF2B5EF4-FFF2-40B4-BE49-F238E27FC236}">
                <a16:creationId xmlns:a16="http://schemas.microsoft.com/office/drawing/2014/main" id="{476235DB-E16A-A708-F86A-61CFCC1645AA}"/>
              </a:ext>
            </a:extLst>
          </p:cNvPr>
          <p:cNvPicPr>
            <a:picLocks noChangeAspect="1"/>
          </p:cNvPicPr>
          <p:nvPr/>
        </p:nvPicPr>
        <p:blipFill>
          <a:blip r:embed="rId12"/>
          <a:stretch>
            <a:fillRect/>
          </a:stretch>
        </p:blipFill>
        <p:spPr>
          <a:xfrm>
            <a:off x="9745970" y="6205099"/>
            <a:ext cx="2298293" cy="574573"/>
          </a:xfrm>
          <a:prstGeom prst="rect">
            <a:avLst/>
          </a:prstGeom>
        </p:spPr>
      </p:pic>
      <p:pic>
        <p:nvPicPr>
          <p:cNvPr id="25602" name="Picture 2">
            <a:extLst>
              <a:ext uri="{FF2B5EF4-FFF2-40B4-BE49-F238E27FC236}">
                <a16:creationId xmlns:a16="http://schemas.microsoft.com/office/drawing/2014/main" id="{8E5366CB-AD5C-40BA-8571-FF81E89D758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655690" y="1869015"/>
            <a:ext cx="230343" cy="225281"/>
          </a:xfrm>
          <a:prstGeom prst="rect">
            <a:avLst/>
          </a:prstGeom>
          <a:noFill/>
          <a:extLst>
            <a:ext uri="{909E8E84-426E-40DD-AFC4-6F175D3DCCD1}">
              <a14:hiddenFill xmlns:a14="http://schemas.microsoft.com/office/drawing/2010/main">
                <a:solidFill>
                  <a:srgbClr val="FFFFFF"/>
                </a:solidFill>
              </a14:hiddenFill>
            </a:ext>
          </a:extLst>
        </p:spPr>
      </p:pic>
      <p:pic>
        <p:nvPicPr>
          <p:cNvPr id="25603" name="Picture 3" descr="A close up of a blue object&#10;&#10;Description automatically generated with medium confidence">
            <a:extLst>
              <a:ext uri="{FF2B5EF4-FFF2-40B4-BE49-F238E27FC236}">
                <a16:creationId xmlns:a16="http://schemas.microsoft.com/office/drawing/2014/main" id="{F9DA921E-9F6F-5CE2-64C1-03F0D15D64E2}"/>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475255" y="593531"/>
            <a:ext cx="263249" cy="270843"/>
          </a:xfrm>
          <a:prstGeom prst="rect">
            <a:avLst/>
          </a:prstGeom>
          <a:noFill/>
          <a:extLst>
            <a:ext uri="{909E8E84-426E-40DD-AFC4-6F175D3DCCD1}">
              <a14:hiddenFill xmlns:a14="http://schemas.microsoft.com/office/drawing/2010/main">
                <a:solidFill>
                  <a:srgbClr val="FFFFFF"/>
                </a:solidFill>
              </a14:hiddenFill>
            </a:ext>
          </a:extLst>
        </p:spPr>
      </p:pic>
      <p:pic>
        <p:nvPicPr>
          <p:cNvPr id="25605" name="Picture 5">
            <a:extLst>
              <a:ext uri="{FF2B5EF4-FFF2-40B4-BE49-F238E27FC236}">
                <a16:creationId xmlns:a16="http://schemas.microsoft.com/office/drawing/2014/main" id="{18125CC0-D964-48E7-5A80-6CE63184AA1D}"/>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flipH="1">
            <a:off x="610545" y="4121116"/>
            <a:ext cx="268407" cy="262508"/>
          </a:xfrm>
          <a:prstGeom prst="rect">
            <a:avLst/>
          </a:prstGeom>
          <a:noFill/>
          <a:extLst>
            <a:ext uri="{909E8E84-426E-40DD-AFC4-6F175D3DCCD1}">
              <a14:hiddenFill xmlns:a14="http://schemas.microsoft.com/office/drawing/2010/main">
                <a:solidFill>
                  <a:srgbClr val="FFFFFF"/>
                </a:solidFill>
              </a14:hiddenFill>
            </a:ext>
          </a:extLst>
        </p:spPr>
      </p:pic>
      <p:pic>
        <p:nvPicPr>
          <p:cNvPr id="25606" name="Picture 6">
            <a:extLst>
              <a:ext uri="{FF2B5EF4-FFF2-40B4-BE49-F238E27FC236}">
                <a16:creationId xmlns:a16="http://schemas.microsoft.com/office/drawing/2014/main" id="{045BD921-28A1-6DC8-9FCD-99C59F8D8C89}"/>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flipH="1">
            <a:off x="2616712" y="5565082"/>
            <a:ext cx="173490" cy="178495"/>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5">
            <a:extLst>
              <a:ext uri="{FF2B5EF4-FFF2-40B4-BE49-F238E27FC236}">
                <a16:creationId xmlns:a16="http://schemas.microsoft.com/office/drawing/2014/main" id="{3F676961-B023-C330-9E04-B7A9B05BA855}"/>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flipH="1">
            <a:off x="8516863" y="1915827"/>
            <a:ext cx="268407" cy="26250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6">
            <a:extLst>
              <a:ext uri="{FF2B5EF4-FFF2-40B4-BE49-F238E27FC236}">
                <a16:creationId xmlns:a16="http://schemas.microsoft.com/office/drawing/2014/main" id="{75F251F0-4571-F1EE-E71B-9AF230E84BA6}"/>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flipH="1">
            <a:off x="10616122" y="3490645"/>
            <a:ext cx="214168" cy="220346"/>
          </a:xfrm>
          <a:prstGeom prst="rect">
            <a:avLst/>
          </a:prstGeom>
          <a:noFill/>
          <a:extLst>
            <a:ext uri="{909E8E84-426E-40DD-AFC4-6F175D3DCCD1}">
              <a14:hiddenFill xmlns:a14="http://schemas.microsoft.com/office/drawing/2010/main">
                <a:solidFill>
                  <a:srgbClr val="FFFFFF"/>
                </a:solidFill>
              </a14:hiddenFill>
            </a:ext>
          </a:extLst>
        </p:spPr>
      </p:pic>
      <p:pic>
        <p:nvPicPr>
          <p:cNvPr id="25608" name="Picture 8">
            <a:extLst>
              <a:ext uri="{FF2B5EF4-FFF2-40B4-BE49-F238E27FC236}">
                <a16:creationId xmlns:a16="http://schemas.microsoft.com/office/drawing/2014/main" id="{CEB1891E-2493-5897-DD64-790DF510509A}"/>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53969" y="728951"/>
            <a:ext cx="230746" cy="237403"/>
          </a:xfrm>
          <a:prstGeom prst="rect">
            <a:avLst/>
          </a:prstGeom>
          <a:noFill/>
          <a:extLst>
            <a:ext uri="{909E8E84-426E-40DD-AFC4-6F175D3DCCD1}">
              <a14:hiddenFill xmlns:a14="http://schemas.microsoft.com/office/drawing/2010/main">
                <a:solidFill>
                  <a:srgbClr val="FFFFFF"/>
                </a:solidFill>
              </a14:hiddenFill>
            </a:ext>
          </a:extLst>
        </p:spPr>
      </p:pic>
      <p:pic>
        <p:nvPicPr>
          <p:cNvPr id="25609" name="Picture 9">
            <a:extLst>
              <a:ext uri="{FF2B5EF4-FFF2-40B4-BE49-F238E27FC236}">
                <a16:creationId xmlns:a16="http://schemas.microsoft.com/office/drawing/2014/main" id="{4FAA9BC6-F16B-D21E-F374-B9C5BEF66E91}"/>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275187" y="1844509"/>
            <a:ext cx="274624" cy="268589"/>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8">
            <a:extLst>
              <a:ext uri="{FF2B5EF4-FFF2-40B4-BE49-F238E27FC236}">
                <a16:creationId xmlns:a16="http://schemas.microsoft.com/office/drawing/2014/main" id="{809EE0BC-AFFB-4593-7A2C-632703140C95}"/>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173942" y="4058292"/>
            <a:ext cx="225110" cy="231604"/>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9">
            <a:extLst>
              <a:ext uri="{FF2B5EF4-FFF2-40B4-BE49-F238E27FC236}">
                <a16:creationId xmlns:a16="http://schemas.microsoft.com/office/drawing/2014/main" id="{0F2720E7-0FC7-3775-6EDF-E2D1810BF213}"/>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069234" y="5743577"/>
            <a:ext cx="274624" cy="2685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67724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E60EA-9828-2AB9-1B30-FBEA1DBD800E}"/>
              </a:ext>
            </a:extLst>
          </p:cNvPr>
          <p:cNvSpPr>
            <a:spLocks noGrp="1"/>
          </p:cNvSpPr>
          <p:nvPr>
            <p:ph type="title" idx="4294967295"/>
          </p:nvPr>
        </p:nvSpPr>
        <p:spPr>
          <a:xfrm>
            <a:off x="432619" y="812800"/>
            <a:ext cx="6331974" cy="523875"/>
          </a:xfrm>
        </p:spPr>
        <p:txBody>
          <a:bodyPr>
            <a:noAutofit/>
          </a:bodyPr>
          <a:lstStyle/>
          <a:p>
            <a:r>
              <a:rPr lang="en-US" sz="3200">
                <a:solidFill>
                  <a:schemeClr val="bg1"/>
                </a:solidFill>
              </a:rPr>
              <a:t>Microsoft training offer</a:t>
            </a:r>
          </a:p>
        </p:txBody>
      </p:sp>
      <p:sp>
        <p:nvSpPr>
          <p:cNvPr id="5" name="Rectangle 2">
            <a:extLst>
              <a:ext uri="{FF2B5EF4-FFF2-40B4-BE49-F238E27FC236}">
                <a16:creationId xmlns:a16="http://schemas.microsoft.com/office/drawing/2014/main" id="{69177BA8-5A92-364C-B66B-C846C563AFC6}"/>
              </a:ext>
            </a:extLst>
          </p:cNvPr>
          <p:cNvSpPr>
            <a:spLocks noGrp="1" noChangeArrowheads="1"/>
          </p:cNvSpPr>
          <p:nvPr>
            <p:ph idx="4294967295"/>
          </p:nvPr>
        </p:nvSpPr>
        <p:spPr bwMode="auto">
          <a:xfrm>
            <a:off x="432618" y="1789608"/>
            <a:ext cx="5181601" cy="4759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1" i="0" u="none" strike="noStrike" cap="none" normalizeH="0" baseline="0">
              <a:ln>
                <a:noFill/>
              </a:ln>
              <a:solidFill>
                <a:schemeClr val="bg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400" b="0" i="0" u="none" strike="noStrike" cap="none" normalizeH="0" baseline="0">
                <a:ln>
                  <a:noFill/>
                </a:ln>
                <a:solidFill>
                  <a:schemeClr val="bg1"/>
                </a:solidFill>
                <a:effectLst/>
                <a:latin typeface="+mn-lt"/>
              </a:rPr>
              <a:t>Explore Microsoft Learn </a:t>
            </a:r>
            <a:r>
              <a:rPr kumimoji="0" lang="en-US" altLang="en-US" sz="1400" b="0" i="0" u="none" strike="noStrike" cap="none" normalizeH="0" baseline="0">
                <a:ln>
                  <a:noFill/>
                </a:ln>
                <a:solidFill>
                  <a:schemeClr val="bg1"/>
                </a:solidFill>
                <a:effectLst/>
                <a:latin typeface="+mn-lt"/>
                <a:hlinkClick r:id="rId2">
                  <a:extLst>
                    <a:ext uri="{A12FA001-AC4F-418D-AE19-62706E023703}">
                      <ahyp:hlinkClr xmlns:ahyp="http://schemas.microsoft.com/office/drawing/2018/hyperlinkcolor" val="tx"/>
                    </a:ext>
                  </a:extLst>
                </a:hlinkClick>
              </a:rPr>
              <a:t>on-demand learning paths</a:t>
            </a:r>
            <a:endParaRPr kumimoji="0" lang="en-US" altLang="en-US" sz="1400" b="0" i="0" u="none" strike="noStrike" cap="none" normalizeH="0" baseline="0">
              <a:ln>
                <a:noFill/>
              </a:ln>
              <a:solidFill>
                <a:schemeClr val="bg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400" b="0" i="0" u="none" strike="noStrike" cap="none" normalizeH="0" baseline="0">
                <a:ln>
                  <a:noFill/>
                </a:ln>
                <a:solidFill>
                  <a:schemeClr val="bg1"/>
                </a:solidFill>
                <a:effectLst/>
                <a:latin typeface="+mn-lt"/>
              </a:rPr>
              <a:t>Skill your team through technical and sales </a:t>
            </a:r>
            <a:r>
              <a:rPr kumimoji="0" lang="en-US" altLang="en-US" sz="1400" b="0" i="0" u="none" strike="noStrike" cap="none" normalizeH="0" baseline="0">
                <a:ln>
                  <a:noFill/>
                </a:ln>
                <a:solidFill>
                  <a:schemeClr val="bg1"/>
                </a:solidFill>
                <a:effectLst/>
                <a:latin typeface="+mn-lt"/>
                <a:hlinkClick r:id="rId3">
                  <a:extLst>
                    <a:ext uri="{A12FA001-AC4F-418D-AE19-62706E023703}">
                      <ahyp:hlinkClr xmlns:ahyp="http://schemas.microsoft.com/office/drawing/2018/hyperlinkcolor" val="tx"/>
                    </a:ext>
                  </a:extLst>
                </a:hlinkClick>
              </a:rPr>
              <a:t>training and enablement resources(</a:t>
            </a:r>
            <a:r>
              <a:rPr kumimoji="0" lang="en-US" altLang="en-US" sz="1400" b="0" i="0" u="none" strike="noStrike" cap="none" normalizeH="0" baseline="0">
                <a:ln>
                  <a:noFill/>
                </a:ln>
                <a:solidFill>
                  <a:schemeClr val="bg1"/>
                </a:solidFill>
                <a:effectLst/>
                <a:latin typeface="+mn-lt"/>
              </a:rPr>
              <a:t>, which include bootcamps, workshops, and on-demand content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400" b="0" i="0" u="none" strike="noStrike" cap="none" normalizeH="0" baseline="0">
                <a:ln>
                  <a:noFill/>
                </a:ln>
                <a:solidFill>
                  <a:schemeClr val="bg1"/>
                </a:solidFill>
                <a:effectLst/>
                <a:latin typeface="+mn-lt"/>
              </a:rPr>
              <a:t>Attend </a:t>
            </a:r>
            <a:r>
              <a:rPr kumimoji="0" lang="en-US" altLang="en-US" sz="1400" b="0" i="0" u="none" strike="noStrike" cap="none" normalizeH="0" baseline="0">
                <a:ln>
                  <a:noFill/>
                </a:ln>
                <a:solidFill>
                  <a:schemeClr val="bg1"/>
                </a:solidFill>
                <a:effectLst/>
                <a:latin typeface="+mn-lt"/>
                <a:hlinkClick r:id="rId4">
                  <a:extLst>
                    <a:ext uri="{A12FA001-AC4F-418D-AE19-62706E023703}">
                      <ahyp:hlinkClr xmlns:ahyp="http://schemas.microsoft.com/office/drawing/2018/hyperlinkcolor" val="tx"/>
                    </a:ext>
                  </a:extLst>
                </a:hlinkClick>
              </a:rPr>
              <a:t>Cloud Weeks(opens in a new tab)</a:t>
            </a:r>
            <a:r>
              <a:rPr kumimoji="0" lang="en-US" altLang="en-US" sz="1400" b="0" i="0" u="none" strike="noStrike" cap="none" normalizeH="0" baseline="0">
                <a:ln>
                  <a:noFill/>
                </a:ln>
                <a:solidFill>
                  <a:schemeClr val="bg1"/>
                </a:solidFill>
                <a:effectLst/>
                <a:latin typeface="+mn-lt"/>
              </a:rPr>
              <a:t> virtual training events with advanced role-based certification exams preparation</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400" b="0" i="0" u="none" strike="noStrike" cap="none" normalizeH="0" baseline="0">
                <a:ln>
                  <a:noFill/>
                </a:ln>
                <a:solidFill>
                  <a:schemeClr val="bg1"/>
                </a:solidFill>
                <a:effectLst/>
                <a:latin typeface="+mn-lt"/>
              </a:rPr>
              <a:t>Sign up for </a:t>
            </a:r>
            <a:r>
              <a:rPr kumimoji="0" lang="en-US" altLang="en-US" sz="1400" b="0" i="0" u="none" strike="noStrike" cap="none" normalizeH="0" baseline="0">
                <a:ln>
                  <a:noFill/>
                </a:ln>
                <a:solidFill>
                  <a:schemeClr val="bg1"/>
                </a:solidFill>
                <a:effectLst/>
                <a:latin typeface="+mn-lt"/>
                <a:hlinkClick r:id="rId5">
                  <a:extLst>
                    <a:ext uri="{A12FA001-AC4F-418D-AE19-62706E023703}">
                      <ahyp:hlinkClr xmlns:ahyp="http://schemas.microsoft.com/office/drawing/2018/hyperlinkcolor" val="tx"/>
                    </a:ext>
                  </a:extLst>
                </a:hlinkClick>
              </a:rPr>
              <a:t>Weekly Tech Talks</a:t>
            </a:r>
            <a:endParaRPr kumimoji="0" lang="en-US" altLang="en-US" sz="1400" b="0" i="0" u="none" strike="noStrike" cap="none" normalizeH="0" baseline="0">
              <a:ln>
                <a:noFill/>
              </a:ln>
              <a:solidFill>
                <a:schemeClr val="bg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a:ln>
                <a:noFill/>
              </a:ln>
              <a:solidFill>
                <a:schemeClr val="bg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400">
              <a:solidFill>
                <a:schemeClr val="bg1"/>
              </a:solidFill>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400">
              <a:solidFill>
                <a:schemeClr val="bg1"/>
              </a:solidFill>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a:ln>
                <a:noFill/>
              </a:ln>
              <a:solidFill>
                <a:schemeClr val="bg1"/>
              </a:solidFill>
              <a:effectLst/>
              <a:latin typeface="+mn-lt"/>
            </a:endParaRPr>
          </a:p>
          <a:p>
            <a:pPr marL="0" indent="0" algn="l" fontAlgn="base">
              <a:buNone/>
            </a:pPr>
            <a:r>
              <a:rPr lang="en-US" altLang="en-US" sz="1400">
                <a:solidFill>
                  <a:schemeClr val="bg1"/>
                </a:solidFill>
                <a:latin typeface="+mn-lt"/>
              </a:rPr>
              <a:t>Note: </a:t>
            </a:r>
            <a:r>
              <a:rPr lang="en-US" sz="1400" b="0" i="0">
                <a:solidFill>
                  <a:schemeClr val="bg1"/>
                </a:solidFill>
                <a:effectLst/>
                <a:latin typeface="+mn-lt"/>
              </a:rPr>
              <a:t>Register for </a:t>
            </a:r>
            <a:r>
              <a:rPr lang="en-US" sz="1400" b="0" i="0">
                <a:solidFill>
                  <a:schemeClr val="bg1"/>
                </a:solidFill>
                <a:effectLst/>
                <a:latin typeface="+mn-lt"/>
                <a:hlinkClick r:id="rId6">
                  <a:extLst>
                    <a:ext uri="{A12FA001-AC4F-418D-AE19-62706E023703}">
                      <ahyp:hlinkClr xmlns:ahyp="http://schemas.microsoft.com/office/drawing/2018/hyperlinkcolor" val="tx"/>
                    </a:ext>
                  </a:extLst>
                </a:hlinkClick>
              </a:rPr>
              <a:t>Microsoft Learn</a:t>
            </a:r>
            <a:r>
              <a:rPr lang="en-US" sz="1400" b="0" i="0">
                <a:solidFill>
                  <a:schemeClr val="bg1"/>
                </a:solidFill>
                <a:effectLst/>
                <a:latin typeface="+mn-lt"/>
              </a:rPr>
              <a:t>. Each person in your business will need to register with Microsoft Learn individually to get their certification results associated (Partner Associations) with your </a:t>
            </a:r>
            <a:r>
              <a:rPr lang="en-US" sz="1400" b="0" i="0" err="1">
                <a:solidFill>
                  <a:schemeClr val="bg1"/>
                </a:solidFill>
                <a:effectLst/>
                <a:latin typeface="+mn-lt"/>
              </a:rPr>
              <a:t>PartnerOne</a:t>
            </a:r>
            <a:r>
              <a:rPr lang="en-US" sz="1400" b="0" i="0">
                <a:solidFill>
                  <a:schemeClr val="bg1"/>
                </a:solidFill>
                <a:effectLst/>
                <a:latin typeface="+mn-lt"/>
              </a:rPr>
              <a:t> ID.</a:t>
            </a:r>
          </a:p>
          <a:p>
            <a:pPr marL="742950" lvl="1" indent="-285750" algn="l" fontAlgn="base">
              <a:buFont typeface="Arial" panose="020B0604020202020204" pitchFamily="34" charset="0"/>
              <a:buChar char="•"/>
            </a:pPr>
            <a:r>
              <a:rPr lang="en-US" sz="1400" b="0" i="0">
                <a:solidFill>
                  <a:schemeClr val="bg1"/>
                </a:solidFill>
                <a:effectLst/>
                <a:latin typeface="+mn-lt"/>
              </a:rPr>
              <a:t>Add your employees in Partner Center to connect them to your organization and </a:t>
            </a:r>
            <a:r>
              <a:rPr lang="en-US" sz="1400" b="0" i="0">
                <a:solidFill>
                  <a:schemeClr val="bg1"/>
                </a:solidFill>
                <a:effectLst/>
                <a:latin typeface="+mn-lt"/>
                <a:hlinkClick r:id="rId7">
                  <a:extLst>
                    <a:ext uri="{A12FA001-AC4F-418D-AE19-62706E023703}">
                      <ahyp:hlinkClr xmlns:ahyp="http://schemas.microsoft.com/office/drawing/2018/hyperlinkcolor" val="tx"/>
                    </a:ext>
                  </a:extLst>
                </a:hlinkClick>
              </a:rPr>
              <a:t>associate a Microsoft Certification Profile ID (MCID)</a:t>
            </a:r>
            <a:r>
              <a:rPr lang="en-US" sz="1400" b="0" i="0">
                <a:solidFill>
                  <a:schemeClr val="bg1"/>
                </a:solidFill>
                <a:effectLst/>
                <a:latin typeface="+mn-lt"/>
              </a:rPr>
              <a:t> with your MAICPP account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a:ln>
                <a:noFill/>
              </a:ln>
              <a:solidFill>
                <a:schemeClr val="bg1"/>
              </a:solidFill>
              <a:effectLst/>
              <a:latin typeface="+mn-lt"/>
            </a:endParaRPr>
          </a:p>
        </p:txBody>
      </p:sp>
      <p:sp>
        <p:nvSpPr>
          <p:cNvPr id="7" name="TextBox 6">
            <a:extLst>
              <a:ext uri="{FF2B5EF4-FFF2-40B4-BE49-F238E27FC236}">
                <a16:creationId xmlns:a16="http://schemas.microsoft.com/office/drawing/2014/main" id="{C27EA009-CE40-3548-9C50-4BD7E7DFC9CF}"/>
              </a:ext>
            </a:extLst>
          </p:cNvPr>
          <p:cNvSpPr txBox="1"/>
          <p:nvPr/>
        </p:nvSpPr>
        <p:spPr>
          <a:xfrm>
            <a:off x="6577783" y="1592964"/>
            <a:ext cx="2389236" cy="1200329"/>
          </a:xfrm>
          <a:prstGeom prst="rect">
            <a:avLst/>
          </a:prstGeom>
          <a:noFill/>
        </p:spPr>
        <p:txBody>
          <a:bodyPr wrap="square">
            <a:spAutoFit/>
          </a:bodyPr>
          <a:lstStyle/>
          <a:p>
            <a:pPr algn="ctr"/>
            <a:r>
              <a:rPr lang="en-US" sz="2400">
                <a:solidFill>
                  <a:schemeClr val="bg1"/>
                </a:solidFill>
              </a:rPr>
              <a:t>Build Your Practice &amp; Develop</a:t>
            </a:r>
          </a:p>
        </p:txBody>
      </p:sp>
    </p:spTree>
    <p:extLst>
      <p:ext uri="{BB962C8B-B14F-4D97-AF65-F5344CB8AC3E}">
        <p14:creationId xmlns:p14="http://schemas.microsoft.com/office/powerpoint/2010/main" val="42781003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Rectangle 101">
            <a:extLst>
              <a:ext uri="{FF2B5EF4-FFF2-40B4-BE49-F238E27FC236}">
                <a16:creationId xmlns:a16="http://schemas.microsoft.com/office/drawing/2014/main" id="{CD8D6C77-429A-977E-5737-056000AACA2B}"/>
              </a:ext>
            </a:extLst>
          </p:cNvPr>
          <p:cNvSpPr/>
          <p:nvPr/>
        </p:nvSpPr>
        <p:spPr>
          <a:xfrm>
            <a:off x="4168776" y="0"/>
            <a:ext cx="7761967" cy="6867966"/>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604020202020204"/>
              <a:ea typeface="+mn-ea"/>
              <a:cs typeface="+mn-cs"/>
            </a:endParaRPr>
          </a:p>
        </p:txBody>
      </p:sp>
      <p:grpSp>
        <p:nvGrpSpPr>
          <p:cNvPr id="103" name="Group 102">
            <a:extLst>
              <a:ext uri="{FF2B5EF4-FFF2-40B4-BE49-F238E27FC236}">
                <a16:creationId xmlns:a16="http://schemas.microsoft.com/office/drawing/2014/main" id="{D4A4073F-A5D6-A842-AADB-7D52803E24F3}"/>
              </a:ext>
            </a:extLst>
          </p:cNvPr>
          <p:cNvGrpSpPr/>
          <p:nvPr/>
        </p:nvGrpSpPr>
        <p:grpSpPr>
          <a:xfrm>
            <a:off x="4414140" y="1102710"/>
            <a:ext cx="3439488" cy="2340000"/>
            <a:chOff x="6642054" y="3789472"/>
            <a:chExt cx="2488271" cy="4005087"/>
          </a:xfrm>
        </p:grpSpPr>
        <p:sp>
          <p:nvSpPr>
            <p:cNvPr id="104" name="Rectangle: Rounded Corners 103">
              <a:extLst>
                <a:ext uri="{FF2B5EF4-FFF2-40B4-BE49-F238E27FC236}">
                  <a16:creationId xmlns:a16="http://schemas.microsoft.com/office/drawing/2014/main" id="{E66D644A-408F-969A-D88E-2FA6F453ECD6}"/>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604020202020204"/>
                <a:ea typeface="+mn-ea"/>
                <a:cs typeface="+mn-cs"/>
              </a:endParaRPr>
            </a:p>
          </p:txBody>
        </p:sp>
        <p:sp>
          <p:nvSpPr>
            <p:cNvPr id="105" name="Rectangle: Rounded Corners 104">
              <a:extLst>
                <a:ext uri="{FF2B5EF4-FFF2-40B4-BE49-F238E27FC236}">
                  <a16:creationId xmlns:a16="http://schemas.microsoft.com/office/drawing/2014/main" id="{A877E73B-4CED-217D-DF4C-0198517F7E50}"/>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63500" dir="13500000" algn="br" rotWithShape="0">
                <a:srgbClr val="FFFFFF">
                  <a:alpha val="8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604020202020204"/>
                <a:ea typeface="+mn-ea"/>
                <a:cs typeface="+mn-cs"/>
              </a:endParaRPr>
            </a:p>
          </p:txBody>
        </p:sp>
      </p:grpSp>
      <p:grpSp>
        <p:nvGrpSpPr>
          <p:cNvPr id="106" name="Group 105">
            <a:extLst>
              <a:ext uri="{FF2B5EF4-FFF2-40B4-BE49-F238E27FC236}">
                <a16:creationId xmlns:a16="http://schemas.microsoft.com/office/drawing/2014/main" id="{D78CC3B1-6032-6A84-7E17-5B8EBD861BF0}"/>
              </a:ext>
            </a:extLst>
          </p:cNvPr>
          <p:cNvGrpSpPr/>
          <p:nvPr/>
        </p:nvGrpSpPr>
        <p:grpSpPr>
          <a:xfrm>
            <a:off x="8178856" y="2259000"/>
            <a:ext cx="3439488" cy="2340000"/>
            <a:chOff x="6642054" y="3789472"/>
            <a:chExt cx="2488271" cy="4005087"/>
          </a:xfrm>
        </p:grpSpPr>
        <p:sp>
          <p:nvSpPr>
            <p:cNvPr id="107" name="Rectangle: Rounded Corners 106">
              <a:extLst>
                <a:ext uri="{FF2B5EF4-FFF2-40B4-BE49-F238E27FC236}">
                  <a16:creationId xmlns:a16="http://schemas.microsoft.com/office/drawing/2014/main" id="{9183BB36-64A2-52DC-67A8-AA29BEFA4291}"/>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604020202020204"/>
                <a:ea typeface="+mn-ea"/>
                <a:cs typeface="+mn-cs"/>
              </a:endParaRPr>
            </a:p>
          </p:txBody>
        </p:sp>
        <p:sp>
          <p:nvSpPr>
            <p:cNvPr id="108" name="Rectangle: Rounded Corners 107">
              <a:extLst>
                <a:ext uri="{FF2B5EF4-FFF2-40B4-BE49-F238E27FC236}">
                  <a16:creationId xmlns:a16="http://schemas.microsoft.com/office/drawing/2014/main" id="{D496F1E2-0511-DC3A-C6CD-6B742F863F28}"/>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63500" dir="13500000" algn="br" rotWithShape="0">
                <a:srgbClr val="FFFFFF">
                  <a:alpha val="8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604020202020204"/>
                <a:ea typeface="+mn-ea"/>
                <a:cs typeface="+mn-cs"/>
              </a:endParaRPr>
            </a:p>
          </p:txBody>
        </p:sp>
      </p:grpSp>
      <p:grpSp>
        <p:nvGrpSpPr>
          <p:cNvPr id="109" name="Group 108">
            <a:extLst>
              <a:ext uri="{FF2B5EF4-FFF2-40B4-BE49-F238E27FC236}">
                <a16:creationId xmlns:a16="http://schemas.microsoft.com/office/drawing/2014/main" id="{1A2EFCBF-349F-1EBB-39FD-E684AC4307B9}"/>
              </a:ext>
            </a:extLst>
          </p:cNvPr>
          <p:cNvGrpSpPr/>
          <p:nvPr/>
        </p:nvGrpSpPr>
        <p:grpSpPr>
          <a:xfrm>
            <a:off x="4414140" y="3625508"/>
            <a:ext cx="3439488" cy="2340000"/>
            <a:chOff x="6642054" y="3789472"/>
            <a:chExt cx="2488271" cy="4005087"/>
          </a:xfrm>
        </p:grpSpPr>
        <p:sp>
          <p:nvSpPr>
            <p:cNvPr id="110" name="Rectangle: Rounded Corners 109">
              <a:extLst>
                <a:ext uri="{FF2B5EF4-FFF2-40B4-BE49-F238E27FC236}">
                  <a16:creationId xmlns:a16="http://schemas.microsoft.com/office/drawing/2014/main" id="{68F45F06-324C-59B8-AC25-84E9C134416E}"/>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604020202020204"/>
                <a:ea typeface="+mn-ea"/>
                <a:cs typeface="+mn-cs"/>
              </a:endParaRPr>
            </a:p>
          </p:txBody>
        </p:sp>
        <p:sp>
          <p:nvSpPr>
            <p:cNvPr id="111" name="Rectangle: Rounded Corners 110">
              <a:extLst>
                <a:ext uri="{FF2B5EF4-FFF2-40B4-BE49-F238E27FC236}">
                  <a16:creationId xmlns:a16="http://schemas.microsoft.com/office/drawing/2014/main" id="{ABFF2B54-35C3-D7E7-7714-C8BA0835472B}"/>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63500" dir="13500000" algn="br" rotWithShape="0">
                <a:srgbClr val="FFFFFF">
                  <a:alpha val="8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604020202020204"/>
                <a:ea typeface="+mn-ea"/>
                <a:cs typeface="+mn-cs"/>
              </a:endParaRPr>
            </a:p>
          </p:txBody>
        </p:sp>
      </p:grpSp>
      <p:grpSp>
        <p:nvGrpSpPr>
          <p:cNvPr id="112" name="Group 111">
            <a:extLst>
              <a:ext uri="{FF2B5EF4-FFF2-40B4-BE49-F238E27FC236}">
                <a16:creationId xmlns:a16="http://schemas.microsoft.com/office/drawing/2014/main" id="{92827DB0-BA17-6238-B310-C299E12FD2DD}"/>
              </a:ext>
            </a:extLst>
          </p:cNvPr>
          <p:cNvGrpSpPr/>
          <p:nvPr/>
        </p:nvGrpSpPr>
        <p:grpSpPr>
          <a:xfrm>
            <a:off x="8170732" y="-206060"/>
            <a:ext cx="3439488" cy="2340000"/>
            <a:chOff x="6642054" y="3789472"/>
            <a:chExt cx="2488271" cy="4005087"/>
          </a:xfrm>
        </p:grpSpPr>
        <p:sp>
          <p:nvSpPr>
            <p:cNvPr id="113" name="Rectangle: Rounded Corners 112">
              <a:extLst>
                <a:ext uri="{FF2B5EF4-FFF2-40B4-BE49-F238E27FC236}">
                  <a16:creationId xmlns:a16="http://schemas.microsoft.com/office/drawing/2014/main" id="{8F4FCFAC-C034-0C21-F794-99942716950A}"/>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604020202020204"/>
                <a:ea typeface="+mn-ea"/>
                <a:cs typeface="+mn-cs"/>
              </a:endParaRPr>
            </a:p>
          </p:txBody>
        </p:sp>
        <p:sp>
          <p:nvSpPr>
            <p:cNvPr id="114" name="Rectangle: Rounded Corners 113">
              <a:extLst>
                <a:ext uri="{FF2B5EF4-FFF2-40B4-BE49-F238E27FC236}">
                  <a16:creationId xmlns:a16="http://schemas.microsoft.com/office/drawing/2014/main" id="{66AD4D36-F06B-A537-A1C4-BFC2F77FA709}"/>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63500" dir="13500000" algn="br" rotWithShape="0">
                <a:srgbClr val="FFFFFF">
                  <a:alpha val="8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604020202020204"/>
                <a:ea typeface="+mn-ea"/>
                <a:cs typeface="+mn-cs"/>
              </a:endParaRPr>
            </a:p>
          </p:txBody>
        </p:sp>
      </p:grpSp>
      <p:grpSp>
        <p:nvGrpSpPr>
          <p:cNvPr id="115" name="Group 114">
            <a:extLst>
              <a:ext uri="{FF2B5EF4-FFF2-40B4-BE49-F238E27FC236}">
                <a16:creationId xmlns:a16="http://schemas.microsoft.com/office/drawing/2014/main" id="{8B8C265C-F20B-CF4F-A3E4-7AF6E841975B}"/>
              </a:ext>
            </a:extLst>
          </p:cNvPr>
          <p:cNvGrpSpPr/>
          <p:nvPr/>
        </p:nvGrpSpPr>
        <p:grpSpPr>
          <a:xfrm>
            <a:off x="8211526" y="4730950"/>
            <a:ext cx="3439488" cy="2340000"/>
            <a:chOff x="6642054" y="3789472"/>
            <a:chExt cx="2488271" cy="4005087"/>
          </a:xfrm>
        </p:grpSpPr>
        <p:sp>
          <p:nvSpPr>
            <p:cNvPr id="116" name="Rectangle: Rounded Corners 115">
              <a:extLst>
                <a:ext uri="{FF2B5EF4-FFF2-40B4-BE49-F238E27FC236}">
                  <a16:creationId xmlns:a16="http://schemas.microsoft.com/office/drawing/2014/main" id="{123AFF42-4550-2106-715F-95B852B56E6D}"/>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604020202020204"/>
                <a:ea typeface="+mn-ea"/>
                <a:cs typeface="+mn-cs"/>
              </a:endParaRPr>
            </a:p>
          </p:txBody>
        </p:sp>
        <p:sp>
          <p:nvSpPr>
            <p:cNvPr id="117" name="Rectangle: Rounded Corners 116">
              <a:extLst>
                <a:ext uri="{FF2B5EF4-FFF2-40B4-BE49-F238E27FC236}">
                  <a16:creationId xmlns:a16="http://schemas.microsoft.com/office/drawing/2014/main" id="{9DF14A66-1D28-F54E-31C2-308C751DF0BC}"/>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63500" dir="13500000" algn="br" rotWithShape="0">
                <a:srgbClr val="FFFFFF">
                  <a:alpha val="8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604020202020204"/>
                <a:ea typeface="+mn-ea"/>
                <a:cs typeface="+mn-cs"/>
              </a:endParaRPr>
            </a:p>
          </p:txBody>
        </p:sp>
      </p:grpSp>
      <p:sp>
        <p:nvSpPr>
          <p:cNvPr id="118" name="Title 1">
            <a:extLst>
              <a:ext uri="{FF2B5EF4-FFF2-40B4-BE49-F238E27FC236}">
                <a16:creationId xmlns:a16="http://schemas.microsoft.com/office/drawing/2014/main" id="{AACE284E-E03B-31BC-3713-E27A32A55A08}"/>
              </a:ext>
            </a:extLst>
          </p:cNvPr>
          <p:cNvSpPr txBox="1">
            <a:spLocks/>
          </p:cNvSpPr>
          <p:nvPr/>
        </p:nvSpPr>
        <p:spPr>
          <a:xfrm>
            <a:off x="8907866" y="624532"/>
            <a:ext cx="2347062" cy="335106"/>
          </a:xfrm>
          <a:prstGeom prst="rect">
            <a:avLst/>
          </a:prstGeom>
        </p:spPr>
        <p:txBody>
          <a:bodyPr vert="horz" lIns="90000" tIns="45720" rIns="91440" bIns="45720" rtlCol="0" anchor="b">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defRPr/>
            </a:pPr>
            <a:r>
              <a:rPr lang="en-US" sz="2000">
                <a:solidFill>
                  <a:srgbClr val="003031"/>
                </a:solidFill>
                <a:latin typeface="TWK Everett" panose="020B0604020202020204"/>
              </a:rPr>
              <a:t>High-Growth Technologies</a:t>
            </a:r>
            <a:endParaRPr lang="en-GB" sz="2000">
              <a:solidFill>
                <a:srgbClr val="003031"/>
              </a:solidFill>
              <a:latin typeface="TWK Everett" panose="020B0604020202020204"/>
            </a:endParaRPr>
          </a:p>
        </p:txBody>
      </p:sp>
      <p:sp>
        <p:nvSpPr>
          <p:cNvPr id="119" name="Title 1">
            <a:extLst>
              <a:ext uri="{FF2B5EF4-FFF2-40B4-BE49-F238E27FC236}">
                <a16:creationId xmlns:a16="http://schemas.microsoft.com/office/drawing/2014/main" id="{EA642F41-E6C1-75A9-42CD-17FA61F7CCF0}"/>
              </a:ext>
            </a:extLst>
          </p:cNvPr>
          <p:cNvSpPr txBox="1">
            <a:spLocks/>
          </p:cNvSpPr>
          <p:nvPr/>
        </p:nvSpPr>
        <p:spPr>
          <a:xfrm>
            <a:off x="8907867" y="912675"/>
            <a:ext cx="2111034" cy="335106"/>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defRPr/>
            </a:pPr>
            <a:r>
              <a:rPr lang="en-GB" sz="1100" b="0">
                <a:solidFill>
                  <a:srgbClr val="003031"/>
                </a:solidFill>
                <a:latin typeface="+mn-lt"/>
              </a:rPr>
              <a:t>Courses on AI, cybersecurity, data analytics, hybrid cloud, IoT, and more.</a:t>
            </a:r>
          </a:p>
        </p:txBody>
      </p:sp>
      <p:sp>
        <p:nvSpPr>
          <p:cNvPr id="120" name="Title 1">
            <a:extLst>
              <a:ext uri="{FF2B5EF4-FFF2-40B4-BE49-F238E27FC236}">
                <a16:creationId xmlns:a16="http://schemas.microsoft.com/office/drawing/2014/main" id="{0155CDA8-4DA9-72D3-1D54-B0D2E2EAA35E}"/>
              </a:ext>
            </a:extLst>
          </p:cNvPr>
          <p:cNvSpPr txBox="1">
            <a:spLocks/>
          </p:cNvSpPr>
          <p:nvPr/>
        </p:nvSpPr>
        <p:spPr>
          <a:xfrm>
            <a:off x="8948660" y="5489674"/>
            <a:ext cx="2347062" cy="335106"/>
          </a:xfrm>
          <a:prstGeom prst="rect">
            <a:avLst/>
          </a:prstGeom>
        </p:spPr>
        <p:txBody>
          <a:bodyPr vert="horz" lIns="90000" tIns="45720" rIns="91440" bIns="45720" rtlCol="0" anchor="b">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defRPr/>
            </a:pPr>
            <a:r>
              <a:rPr lang="en-US" sz="2000">
                <a:solidFill>
                  <a:srgbClr val="003031"/>
                </a:solidFill>
                <a:latin typeface="TWK Everett" panose="020B0604020202020204"/>
              </a:rPr>
              <a:t>Destination AI™ </a:t>
            </a:r>
            <a:endParaRPr lang="en-GB" sz="2000">
              <a:solidFill>
                <a:srgbClr val="003031"/>
              </a:solidFill>
              <a:latin typeface="TWK Everett" panose="020B0604020202020204"/>
            </a:endParaRPr>
          </a:p>
        </p:txBody>
      </p:sp>
      <p:sp>
        <p:nvSpPr>
          <p:cNvPr id="121" name="Title 1">
            <a:extLst>
              <a:ext uri="{FF2B5EF4-FFF2-40B4-BE49-F238E27FC236}">
                <a16:creationId xmlns:a16="http://schemas.microsoft.com/office/drawing/2014/main" id="{4C5B5247-B821-6D7D-5115-C558A7D5AAA0}"/>
              </a:ext>
            </a:extLst>
          </p:cNvPr>
          <p:cNvSpPr txBox="1">
            <a:spLocks/>
          </p:cNvSpPr>
          <p:nvPr/>
        </p:nvSpPr>
        <p:spPr>
          <a:xfrm>
            <a:off x="8948661" y="5843200"/>
            <a:ext cx="2347062" cy="335106"/>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defRPr/>
            </a:pPr>
            <a:r>
              <a:rPr lang="en-GB" sz="1100" b="0">
                <a:solidFill>
                  <a:srgbClr val="003031"/>
                </a:solidFill>
                <a:latin typeface="+mn-lt"/>
              </a:rPr>
              <a:t>Learn how to accelerate your journey into Azure Gen AI &amp; Copilot</a:t>
            </a:r>
          </a:p>
        </p:txBody>
      </p:sp>
      <p:sp>
        <p:nvSpPr>
          <p:cNvPr id="122" name="Free-form: Shape 487">
            <a:extLst>
              <a:ext uri="{FF2B5EF4-FFF2-40B4-BE49-F238E27FC236}">
                <a16:creationId xmlns:a16="http://schemas.microsoft.com/office/drawing/2014/main" id="{D10EA6E2-1090-78D4-6055-95B010721124}"/>
              </a:ext>
            </a:extLst>
          </p:cNvPr>
          <p:cNvSpPr/>
          <p:nvPr/>
        </p:nvSpPr>
        <p:spPr>
          <a:xfrm>
            <a:off x="8170732" y="-206060"/>
            <a:ext cx="424033" cy="2340000"/>
          </a:xfrm>
          <a:custGeom>
            <a:avLst/>
            <a:gdLst>
              <a:gd name="connsiteX0" fmla="*/ 43641 w 424033"/>
              <a:gd name="connsiteY0" fmla="*/ 0 h 2340000"/>
              <a:gd name="connsiteX1" fmla="*/ 191244 w 424033"/>
              <a:gd name="connsiteY1" fmla="*/ 0 h 2340000"/>
              <a:gd name="connsiteX2" fmla="*/ 276430 w 424033"/>
              <a:gd name="connsiteY2" fmla="*/ 0 h 2340000"/>
              <a:gd name="connsiteX3" fmla="*/ 424033 w 424033"/>
              <a:gd name="connsiteY3" fmla="*/ 0 h 2340000"/>
              <a:gd name="connsiteX4" fmla="*/ 424033 w 424033"/>
              <a:gd name="connsiteY4" fmla="*/ 2340000 h 2340000"/>
              <a:gd name="connsiteX5" fmla="*/ 276430 w 424033"/>
              <a:gd name="connsiteY5" fmla="*/ 2340000 h 2340000"/>
              <a:gd name="connsiteX6" fmla="*/ 191244 w 424033"/>
              <a:gd name="connsiteY6" fmla="*/ 2340000 h 2340000"/>
              <a:gd name="connsiteX7" fmla="*/ 43641 w 424033"/>
              <a:gd name="connsiteY7" fmla="*/ 2340000 h 2340000"/>
              <a:gd name="connsiteX8" fmla="*/ 0 w 424033"/>
              <a:gd name="connsiteY8" fmla="*/ 2296359 h 2340000"/>
              <a:gd name="connsiteX9" fmla="*/ 0 w 424033"/>
              <a:gd name="connsiteY9" fmla="*/ 43641 h 2340000"/>
              <a:gd name="connsiteX10" fmla="*/ 43641 w 424033"/>
              <a:gd name="connsiteY10" fmla="*/ 0 h 23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4033" h="2340000">
                <a:moveTo>
                  <a:pt x="43641" y="0"/>
                </a:moveTo>
                <a:lnTo>
                  <a:pt x="191244" y="0"/>
                </a:lnTo>
                <a:lnTo>
                  <a:pt x="276430" y="0"/>
                </a:lnTo>
                <a:lnTo>
                  <a:pt x="424033" y="0"/>
                </a:lnTo>
                <a:lnTo>
                  <a:pt x="424033" y="2340000"/>
                </a:lnTo>
                <a:lnTo>
                  <a:pt x="276430" y="2340000"/>
                </a:lnTo>
                <a:lnTo>
                  <a:pt x="191244" y="2340000"/>
                </a:lnTo>
                <a:lnTo>
                  <a:pt x="43641" y="2340000"/>
                </a:lnTo>
                <a:cubicBezTo>
                  <a:pt x="19539" y="2340000"/>
                  <a:pt x="0" y="2320461"/>
                  <a:pt x="0" y="2296359"/>
                </a:cubicBezTo>
                <a:lnTo>
                  <a:pt x="0" y="43641"/>
                </a:lnTo>
                <a:cubicBezTo>
                  <a:pt x="0" y="19539"/>
                  <a:pt x="19539" y="0"/>
                  <a:pt x="43641" y="0"/>
                </a:cubicBezTo>
                <a:close/>
              </a:path>
            </a:pathLst>
          </a:custGeom>
          <a:solidFill>
            <a:srgbClr val="2C9E88"/>
          </a:solidFill>
          <a:ln w="15875"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604020202020204"/>
              <a:ea typeface="+mn-ea"/>
              <a:cs typeface="+mn-cs"/>
            </a:endParaRPr>
          </a:p>
        </p:txBody>
      </p:sp>
      <p:sp>
        <p:nvSpPr>
          <p:cNvPr id="133" name="Free-form: Shape 488">
            <a:extLst>
              <a:ext uri="{FF2B5EF4-FFF2-40B4-BE49-F238E27FC236}">
                <a16:creationId xmlns:a16="http://schemas.microsoft.com/office/drawing/2014/main" id="{BBEA80F4-4746-73BD-5A28-538BB7CF3760}"/>
              </a:ext>
            </a:extLst>
          </p:cNvPr>
          <p:cNvSpPr/>
          <p:nvPr/>
        </p:nvSpPr>
        <p:spPr>
          <a:xfrm>
            <a:off x="8211526" y="4730950"/>
            <a:ext cx="424033" cy="2340000"/>
          </a:xfrm>
          <a:custGeom>
            <a:avLst/>
            <a:gdLst>
              <a:gd name="connsiteX0" fmla="*/ 43641 w 424033"/>
              <a:gd name="connsiteY0" fmla="*/ 0 h 2340000"/>
              <a:gd name="connsiteX1" fmla="*/ 191244 w 424033"/>
              <a:gd name="connsiteY1" fmla="*/ 0 h 2340000"/>
              <a:gd name="connsiteX2" fmla="*/ 276430 w 424033"/>
              <a:gd name="connsiteY2" fmla="*/ 0 h 2340000"/>
              <a:gd name="connsiteX3" fmla="*/ 424033 w 424033"/>
              <a:gd name="connsiteY3" fmla="*/ 0 h 2340000"/>
              <a:gd name="connsiteX4" fmla="*/ 424033 w 424033"/>
              <a:gd name="connsiteY4" fmla="*/ 2340000 h 2340000"/>
              <a:gd name="connsiteX5" fmla="*/ 276430 w 424033"/>
              <a:gd name="connsiteY5" fmla="*/ 2340000 h 2340000"/>
              <a:gd name="connsiteX6" fmla="*/ 191244 w 424033"/>
              <a:gd name="connsiteY6" fmla="*/ 2340000 h 2340000"/>
              <a:gd name="connsiteX7" fmla="*/ 43641 w 424033"/>
              <a:gd name="connsiteY7" fmla="*/ 2340000 h 2340000"/>
              <a:gd name="connsiteX8" fmla="*/ 0 w 424033"/>
              <a:gd name="connsiteY8" fmla="*/ 2296359 h 2340000"/>
              <a:gd name="connsiteX9" fmla="*/ 0 w 424033"/>
              <a:gd name="connsiteY9" fmla="*/ 43641 h 2340000"/>
              <a:gd name="connsiteX10" fmla="*/ 43641 w 424033"/>
              <a:gd name="connsiteY10" fmla="*/ 0 h 23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4033" h="2340000">
                <a:moveTo>
                  <a:pt x="43641" y="0"/>
                </a:moveTo>
                <a:lnTo>
                  <a:pt x="191244" y="0"/>
                </a:lnTo>
                <a:lnTo>
                  <a:pt x="276430" y="0"/>
                </a:lnTo>
                <a:lnTo>
                  <a:pt x="424033" y="0"/>
                </a:lnTo>
                <a:lnTo>
                  <a:pt x="424033" y="2340000"/>
                </a:lnTo>
                <a:lnTo>
                  <a:pt x="276430" y="2340000"/>
                </a:lnTo>
                <a:lnTo>
                  <a:pt x="191244" y="2340000"/>
                </a:lnTo>
                <a:lnTo>
                  <a:pt x="43641" y="2340000"/>
                </a:lnTo>
                <a:cubicBezTo>
                  <a:pt x="19539" y="2340000"/>
                  <a:pt x="0" y="2320461"/>
                  <a:pt x="0" y="2296359"/>
                </a:cubicBezTo>
                <a:lnTo>
                  <a:pt x="0" y="43641"/>
                </a:lnTo>
                <a:cubicBezTo>
                  <a:pt x="0" y="19539"/>
                  <a:pt x="19539" y="0"/>
                  <a:pt x="43641" y="0"/>
                </a:cubicBezTo>
                <a:close/>
              </a:path>
            </a:pathLst>
          </a:custGeom>
          <a:solidFill>
            <a:srgbClr val="1E3052"/>
          </a:solidFill>
          <a:ln w="15875"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604020202020204"/>
              <a:ea typeface="+mn-ea"/>
              <a:cs typeface="+mn-cs"/>
            </a:endParaRPr>
          </a:p>
        </p:txBody>
      </p:sp>
      <p:sp>
        <p:nvSpPr>
          <p:cNvPr id="144" name="Free-form: Shape 501">
            <a:extLst>
              <a:ext uri="{FF2B5EF4-FFF2-40B4-BE49-F238E27FC236}">
                <a16:creationId xmlns:a16="http://schemas.microsoft.com/office/drawing/2014/main" id="{D91F3FB8-A615-ACDC-A2A6-ED628F0F2438}"/>
              </a:ext>
            </a:extLst>
          </p:cNvPr>
          <p:cNvSpPr/>
          <p:nvPr/>
        </p:nvSpPr>
        <p:spPr>
          <a:xfrm>
            <a:off x="4414140" y="1102710"/>
            <a:ext cx="424033" cy="2340000"/>
          </a:xfrm>
          <a:custGeom>
            <a:avLst/>
            <a:gdLst>
              <a:gd name="connsiteX0" fmla="*/ 43641 w 424033"/>
              <a:gd name="connsiteY0" fmla="*/ 0 h 2340000"/>
              <a:gd name="connsiteX1" fmla="*/ 191244 w 424033"/>
              <a:gd name="connsiteY1" fmla="*/ 0 h 2340000"/>
              <a:gd name="connsiteX2" fmla="*/ 276430 w 424033"/>
              <a:gd name="connsiteY2" fmla="*/ 0 h 2340000"/>
              <a:gd name="connsiteX3" fmla="*/ 424033 w 424033"/>
              <a:gd name="connsiteY3" fmla="*/ 0 h 2340000"/>
              <a:gd name="connsiteX4" fmla="*/ 424033 w 424033"/>
              <a:gd name="connsiteY4" fmla="*/ 2340000 h 2340000"/>
              <a:gd name="connsiteX5" fmla="*/ 276430 w 424033"/>
              <a:gd name="connsiteY5" fmla="*/ 2340000 h 2340000"/>
              <a:gd name="connsiteX6" fmla="*/ 191244 w 424033"/>
              <a:gd name="connsiteY6" fmla="*/ 2340000 h 2340000"/>
              <a:gd name="connsiteX7" fmla="*/ 43641 w 424033"/>
              <a:gd name="connsiteY7" fmla="*/ 2340000 h 2340000"/>
              <a:gd name="connsiteX8" fmla="*/ 0 w 424033"/>
              <a:gd name="connsiteY8" fmla="*/ 2296359 h 2340000"/>
              <a:gd name="connsiteX9" fmla="*/ 0 w 424033"/>
              <a:gd name="connsiteY9" fmla="*/ 43641 h 2340000"/>
              <a:gd name="connsiteX10" fmla="*/ 43641 w 424033"/>
              <a:gd name="connsiteY10" fmla="*/ 0 h 23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4033" h="2340000">
                <a:moveTo>
                  <a:pt x="43641" y="0"/>
                </a:moveTo>
                <a:lnTo>
                  <a:pt x="191244" y="0"/>
                </a:lnTo>
                <a:lnTo>
                  <a:pt x="276430" y="0"/>
                </a:lnTo>
                <a:lnTo>
                  <a:pt x="424033" y="0"/>
                </a:lnTo>
                <a:lnTo>
                  <a:pt x="424033" y="2340000"/>
                </a:lnTo>
                <a:lnTo>
                  <a:pt x="276430" y="2340000"/>
                </a:lnTo>
                <a:lnTo>
                  <a:pt x="191244" y="2340000"/>
                </a:lnTo>
                <a:lnTo>
                  <a:pt x="43641" y="2340000"/>
                </a:lnTo>
                <a:cubicBezTo>
                  <a:pt x="19539" y="2340000"/>
                  <a:pt x="0" y="2320461"/>
                  <a:pt x="0" y="2296359"/>
                </a:cubicBezTo>
                <a:lnTo>
                  <a:pt x="0" y="43641"/>
                </a:lnTo>
                <a:cubicBezTo>
                  <a:pt x="0" y="19539"/>
                  <a:pt x="19539" y="0"/>
                  <a:pt x="43641" y="0"/>
                </a:cubicBezTo>
                <a:close/>
              </a:path>
            </a:pathLst>
          </a:custGeom>
          <a:solidFill>
            <a:srgbClr val="92397D"/>
          </a:solidFill>
          <a:ln w="15875"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604020202020204"/>
              <a:ea typeface="+mn-ea"/>
              <a:cs typeface="+mn-cs"/>
            </a:endParaRPr>
          </a:p>
        </p:txBody>
      </p:sp>
      <p:sp>
        <p:nvSpPr>
          <p:cNvPr id="145" name="Title 1">
            <a:extLst>
              <a:ext uri="{FF2B5EF4-FFF2-40B4-BE49-F238E27FC236}">
                <a16:creationId xmlns:a16="http://schemas.microsoft.com/office/drawing/2014/main" id="{82BE38A1-D129-935E-5389-9CD11D7AED21}"/>
              </a:ext>
            </a:extLst>
          </p:cNvPr>
          <p:cNvSpPr txBox="1">
            <a:spLocks/>
          </p:cNvSpPr>
          <p:nvPr/>
        </p:nvSpPr>
        <p:spPr>
          <a:xfrm>
            <a:off x="5143624" y="1318235"/>
            <a:ext cx="2642270" cy="1029311"/>
          </a:xfrm>
          <a:prstGeom prst="rect">
            <a:avLst/>
          </a:prstGeom>
        </p:spPr>
        <p:txBody>
          <a:bodyPr vert="horz" lIns="90000" tIns="45720" rIns="91440" bIns="45720" rtlCol="0" anchor="b">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defRPr/>
            </a:pPr>
            <a:r>
              <a:rPr lang="en-US" sz="2000">
                <a:solidFill>
                  <a:srgbClr val="003031"/>
                </a:solidFill>
                <a:latin typeface="TWK Everett" panose="020B0604020202020204"/>
              </a:rPr>
              <a:t>Microsoft Sales &amp; Ops Specialization</a:t>
            </a:r>
            <a:endParaRPr lang="en-GB" sz="2000">
              <a:solidFill>
                <a:srgbClr val="003031"/>
              </a:solidFill>
              <a:latin typeface="TWK Everett" panose="020B0604020202020204"/>
            </a:endParaRPr>
          </a:p>
        </p:txBody>
      </p:sp>
      <p:sp>
        <p:nvSpPr>
          <p:cNvPr id="146" name="Title 1">
            <a:extLst>
              <a:ext uri="{FF2B5EF4-FFF2-40B4-BE49-F238E27FC236}">
                <a16:creationId xmlns:a16="http://schemas.microsoft.com/office/drawing/2014/main" id="{5CFB3B06-E071-C8B0-077A-E928E8CFBF47}"/>
              </a:ext>
            </a:extLst>
          </p:cNvPr>
          <p:cNvSpPr txBox="1">
            <a:spLocks/>
          </p:cNvSpPr>
          <p:nvPr/>
        </p:nvSpPr>
        <p:spPr>
          <a:xfrm>
            <a:off x="5185603" y="2320323"/>
            <a:ext cx="2203130" cy="986827"/>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defRPr/>
            </a:pPr>
            <a:r>
              <a:rPr lang="en-GB" sz="1100" b="0">
                <a:solidFill>
                  <a:srgbClr val="003031"/>
                </a:solidFill>
                <a:latin typeface="+mn-lt"/>
              </a:rPr>
              <a:t>Azure Cloud Migration,  Security, Microsoft, NCE</a:t>
            </a:r>
          </a:p>
          <a:p>
            <a:pPr>
              <a:lnSpc>
                <a:spcPct val="100000"/>
              </a:lnSpc>
              <a:defRPr/>
            </a:pPr>
            <a:r>
              <a:rPr lang="en-GB" sz="1100" b="0">
                <a:solidFill>
                  <a:srgbClr val="003031"/>
                </a:solidFill>
                <a:latin typeface="+mn-lt"/>
              </a:rPr>
              <a:t>Modern Work, Premium Mix and More</a:t>
            </a:r>
          </a:p>
        </p:txBody>
      </p:sp>
      <p:sp>
        <p:nvSpPr>
          <p:cNvPr id="157" name="Free-form: Shape 592">
            <a:extLst>
              <a:ext uri="{FF2B5EF4-FFF2-40B4-BE49-F238E27FC236}">
                <a16:creationId xmlns:a16="http://schemas.microsoft.com/office/drawing/2014/main" id="{3F45A998-7029-AA62-605E-740838251832}"/>
              </a:ext>
            </a:extLst>
          </p:cNvPr>
          <p:cNvSpPr/>
          <p:nvPr/>
        </p:nvSpPr>
        <p:spPr>
          <a:xfrm>
            <a:off x="8178856" y="2259000"/>
            <a:ext cx="424033" cy="2340000"/>
          </a:xfrm>
          <a:custGeom>
            <a:avLst/>
            <a:gdLst>
              <a:gd name="connsiteX0" fmla="*/ 43641 w 424033"/>
              <a:gd name="connsiteY0" fmla="*/ 0 h 2340000"/>
              <a:gd name="connsiteX1" fmla="*/ 191244 w 424033"/>
              <a:gd name="connsiteY1" fmla="*/ 0 h 2340000"/>
              <a:gd name="connsiteX2" fmla="*/ 276430 w 424033"/>
              <a:gd name="connsiteY2" fmla="*/ 0 h 2340000"/>
              <a:gd name="connsiteX3" fmla="*/ 424033 w 424033"/>
              <a:gd name="connsiteY3" fmla="*/ 0 h 2340000"/>
              <a:gd name="connsiteX4" fmla="*/ 424033 w 424033"/>
              <a:gd name="connsiteY4" fmla="*/ 2340000 h 2340000"/>
              <a:gd name="connsiteX5" fmla="*/ 276430 w 424033"/>
              <a:gd name="connsiteY5" fmla="*/ 2340000 h 2340000"/>
              <a:gd name="connsiteX6" fmla="*/ 191244 w 424033"/>
              <a:gd name="connsiteY6" fmla="*/ 2340000 h 2340000"/>
              <a:gd name="connsiteX7" fmla="*/ 43641 w 424033"/>
              <a:gd name="connsiteY7" fmla="*/ 2340000 h 2340000"/>
              <a:gd name="connsiteX8" fmla="*/ 0 w 424033"/>
              <a:gd name="connsiteY8" fmla="*/ 2296359 h 2340000"/>
              <a:gd name="connsiteX9" fmla="*/ 0 w 424033"/>
              <a:gd name="connsiteY9" fmla="*/ 43641 h 2340000"/>
              <a:gd name="connsiteX10" fmla="*/ 43641 w 424033"/>
              <a:gd name="connsiteY10" fmla="*/ 0 h 23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4033" h="2340000">
                <a:moveTo>
                  <a:pt x="43641" y="0"/>
                </a:moveTo>
                <a:lnTo>
                  <a:pt x="191244" y="0"/>
                </a:lnTo>
                <a:lnTo>
                  <a:pt x="276430" y="0"/>
                </a:lnTo>
                <a:lnTo>
                  <a:pt x="424033" y="0"/>
                </a:lnTo>
                <a:lnTo>
                  <a:pt x="424033" y="2340000"/>
                </a:lnTo>
                <a:lnTo>
                  <a:pt x="276430" y="2340000"/>
                </a:lnTo>
                <a:lnTo>
                  <a:pt x="191244" y="2340000"/>
                </a:lnTo>
                <a:lnTo>
                  <a:pt x="43641" y="2340000"/>
                </a:lnTo>
                <a:cubicBezTo>
                  <a:pt x="19539" y="2340000"/>
                  <a:pt x="0" y="2320461"/>
                  <a:pt x="0" y="2296359"/>
                </a:cubicBezTo>
                <a:lnTo>
                  <a:pt x="0" y="43641"/>
                </a:lnTo>
                <a:cubicBezTo>
                  <a:pt x="0" y="19539"/>
                  <a:pt x="19539" y="0"/>
                  <a:pt x="43641" y="0"/>
                </a:cubicBezTo>
                <a:close/>
              </a:path>
            </a:pathLst>
          </a:custGeom>
          <a:solidFill>
            <a:srgbClr val="1F728A"/>
          </a:solidFill>
          <a:ln w="15875"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604020202020204"/>
              <a:ea typeface="+mn-ea"/>
              <a:cs typeface="+mn-cs"/>
            </a:endParaRPr>
          </a:p>
        </p:txBody>
      </p:sp>
      <p:sp>
        <p:nvSpPr>
          <p:cNvPr id="158" name="Title 1">
            <a:extLst>
              <a:ext uri="{FF2B5EF4-FFF2-40B4-BE49-F238E27FC236}">
                <a16:creationId xmlns:a16="http://schemas.microsoft.com/office/drawing/2014/main" id="{FD943F39-40DA-A710-D064-74E5FC0E29CD}"/>
              </a:ext>
            </a:extLst>
          </p:cNvPr>
          <p:cNvSpPr txBox="1">
            <a:spLocks/>
          </p:cNvSpPr>
          <p:nvPr/>
        </p:nvSpPr>
        <p:spPr>
          <a:xfrm>
            <a:off x="8928117" y="2889183"/>
            <a:ext cx="2347062" cy="335106"/>
          </a:xfrm>
          <a:prstGeom prst="rect">
            <a:avLst/>
          </a:prstGeom>
        </p:spPr>
        <p:txBody>
          <a:bodyPr vert="horz" lIns="90000" tIns="45720" rIns="91440" bIns="45720" rtlCol="0" anchor="b">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defRPr/>
            </a:pPr>
            <a:r>
              <a:rPr lang="en-US" sz="2000">
                <a:solidFill>
                  <a:srgbClr val="003031"/>
                </a:solidFill>
                <a:latin typeface="TWK Everett" panose="020B0604020202020204"/>
              </a:rPr>
              <a:t>Practice Builder</a:t>
            </a:r>
            <a:endParaRPr lang="en-GB" sz="2000">
              <a:solidFill>
                <a:srgbClr val="003031"/>
              </a:solidFill>
              <a:latin typeface="TWK Everett" panose="020B0604020202020204"/>
            </a:endParaRPr>
          </a:p>
        </p:txBody>
      </p:sp>
      <p:sp>
        <p:nvSpPr>
          <p:cNvPr id="159" name="Title 1">
            <a:extLst>
              <a:ext uri="{FF2B5EF4-FFF2-40B4-BE49-F238E27FC236}">
                <a16:creationId xmlns:a16="http://schemas.microsoft.com/office/drawing/2014/main" id="{AA634596-2CA4-E669-304C-5D9557EB165E}"/>
              </a:ext>
            </a:extLst>
          </p:cNvPr>
          <p:cNvSpPr txBox="1">
            <a:spLocks/>
          </p:cNvSpPr>
          <p:nvPr/>
        </p:nvSpPr>
        <p:spPr>
          <a:xfrm>
            <a:off x="8928118" y="3177325"/>
            <a:ext cx="2266194" cy="1159213"/>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defRPr/>
            </a:pPr>
            <a:r>
              <a:rPr lang="en-GB" sz="1100" b="0">
                <a:solidFill>
                  <a:srgbClr val="003031"/>
                </a:solidFill>
                <a:latin typeface="+mn-lt"/>
              </a:rPr>
              <a:t>Digital courses that help partners specialize and evolve their business models.</a:t>
            </a:r>
          </a:p>
          <a:p>
            <a:pPr>
              <a:lnSpc>
                <a:spcPct val="100000"/>
              </a:lnSpc>
              <a:defRPr/>
            </a:pPr>
            <a:r>
              <a:rPr lang="en-US" sz="1100" b="0">
                <a:solidFill>
                  <a:srgbClr val="003031"/>
                </a:solidFill>
                <a:latin typeface="+mn-lt"/>
              </a:rPr>
              <a:t>Deliver excellent business outcomes using the latest technology</a:t>
            </a:r>
          </a:p>
          <a:p>
            <a:pPr>
              <a:lnSpc>
                <a:spcPct val="100000"/>
              </a:lnSpc>
              <a:defRPr/>
            </a:pPr>
            <a:endParaRPr lang="en-GB" sz="1100" b="0">
              <a:solidFill>
                <a:srgbClr val="003031"/>
              </a:solidFill>
              <a:latin typeface="+mn-lt"/>
            </a:endParaRPr>
          </a:p>
        </p:txBody>
      </p:sp>
      <p:sp>
        <p:nvSpPr>
          <p:cNvPr id="170" name="Free-form: Shape 654">
            <a:extLst>
              <a:ext uri="{FF2B5EF4-FFF2-40B4-BE49-F238E27FC236}">
                <a16:creationId xmlns:a16="http://schemas.microsoft.com/office/drawing/2014/main" id="{A8254140-0D56-6039-804C-66231646DB97}"/>
              </a:ext>
            </a:extLst>
          </p:cNvPr>
          <p:cNvSpPr/>
          <p:nvPr/>
        </p:nvSpPr>
        <p:spPr>
          <a:xfrm>
            <a:off x="4414140" y="3625508"/>
            <a:ext cx="424033" cy="2340000"/>
          </a:xfrm>
          <a:custGeom>
            <a:avLst/>
            <a:gdLst>
              <a:gd name="connsiteX0" fmla="*/ 43641 w 424033"/>
              <a:gd name="connsiteY0" fmla="*/ 0 h 2340000"/>
              <a:gd name="connsiteX1" fmla="*/ 191244 w 424033"/>
              <a:gd name="connsiteY1" fmla="*/ 0 h 2340000"/>
              <a:gd name="connsiteX2" fmla="*/ 276430 w 424033"/>
              <a:gd name="connsiteY2" fmla="*/ 0 h 2340000"/>
              <a:gd name="connsiteX3" fmla="*/ 424033 w 424033"/>
              <a:gd name="connsiteY3" fmla="*/ 0 h 2340000"/>
              <a:gd name="connsiteX4" fmla="*/ 424033 w 424033"/>
              <a:gd name="connsiteY4" fmla="*/ 2340000 h 2340000"/>
              <a:gd name="connsiteX5" fmla="*/ 276430 w 424033"/>
              <a:gd name="connsiteY5" fmla="*/ 2340000 h 2340000"/>
              <a:gd name="connsiteX6" fmla="*/ 191244 w 424033"/>
              <a:gd name="connsiteY6" fmla="*/ 2340000 h 2340000"/>
              <a:gd name="connsiteX7" fmla="*/ 43641 w 424033"/>
              <a:gd name="connsiteY7" fmla="*/ 2340000 h 2340000"/>
              <a:gd name="connsiteX8" fmla="*/ 0 w 424033"/>
              <a:gd name="connsiteY8" fmla="*/ 2296359 h 2340000"/>
              <a:gd name="connsiteX9" fmla="*/ 0 w 424033"/>
              <a:gd name="connsiteY9" fmla="*/ 43641 h 2340000"/>
              <a:gd name="connsiteX10" fmla="*/ 43641 w 424033"/>
              <a:gd name="connsiteY10" fmla="*/ 0 h 23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4033" h="2340000">
                <a:moveTo>
                  <a:pt x="43641" y="0"/>
                </a:moveTo>
                <a:lnTo>
                  <a:pt x="191244" y="0"/>
                </a:lnTo>
                <a:lnTo>
                  <a:pt x="276430" y="0"/>
                </a:lnTo>
                <a:lnTo>
                  <a:pt x="424033" y="0"/>
                </a:lnTo>
                <a:lnTo>
                  <a:pt x="424033" y="2340000"/>
                </a:lnTo>
                <a:lnTo>
                  <a:pt x="276430" y="2340000"/>
                </a:lnTo>
                <a:lnTo>
                  <a:pt x="191244" y="2340000"/>
                </a:lnTo>
                <a:lnTo>
                  <a:pt x="43641" y="2340000"/>
                </a:lnTo>
                <a:cubicBezTo>
                  <a:pt x="19539" y="2340000"/>
                  <a:pt x="0" y="2320461"/>
                  <a:pt x="0" y="2296359"/>
                </a:cubicBezTo>
                <a:lnTo>
                  <a:pt x="0" y="43641"/>
                </a:lnTo>
                <a:cubicBezTo>
                  <a:pt x="0" y="19539"/>
                  <a:pt x="19539" y="0"/>
                  <a:pt x="43641" y="0"/>
                </a:cubicBezTo>
                <a:close/>
              </a:path>
            </a:pathLst>
          </a:custGeom>
          <a:solidFill>
            <a:srgbClr val="C969DB"/>
          </a:solidFill>
          <a:ln w="15875"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604020202020204"/>
              <a:ea typeface="+mn-ea"/>
              <a:cs typeface="+mn-cs"/>
            </a:endParaRPr>
          </a:p>
        </p:txBody>
      </p:sp>
      <p:sp>
        <p:nvSpPr>
          <p:cNvPr id="171" name="Title 1">
            <a:extLst>
              <a:ext uri="{FF2B5EF4-FFF2-40B4-BE49-F238E27FC236}">
                <a16:creationId xmlns:a16="http://schemas.microsoft.com/office/drawing/2014/main" id="{B1E5F17F-968E-AC66-D3D7-4329A512AFF7}"/>
              </a:ext>
            </a:extLst>
          </p:cNvPr>
          <p:cNvSpPr txBox="1">
            <a:spLocks/>
          </p:cNvSpPr>
          <p:nvPr/>
        </p:nvSpPr>
        <p:spPr>
          <a:xfrm>
            <a:off x="5163400" y="4262223"/>
            <a:ext cx="2526745" cy="335106"/>
          </a:xfrm>
          <a:prstGeom prst="rect">
            <a:avLst/>
          </a:prstGeom>
        </p:spPr>
        <p:txBody>
          <a:bodyPr vert="horz" lIns="90000" tIns="45720" rIns="91440" bIns="45720" rtlCol="0" anchor="b">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defRPr/>
            </a:pPr>
            <a:r>
              <a:rPr lang="en-US" sz="2000">
                <a:solidFill>
                  <a:srgbClr val="003031"/>
                </a:solidFill>
                <a:latin typeface="TWK Everett" panose="020B0604020202020204"/>
              </a:rPr>
              <a:t>StreamOne</a:t>
            </a:r>
            <a:r>
              <a:rPr lang="en-US" sz="2000" baseline="30000">
                <a:solidFill>
                  <a:srgbClr val="003031"/>
                </a:solidFill>
                <a:latin typeface="TWK Everett" panose="020B0604020202020204"/>
              </a:rPr>
              <a:t>®</a:t>
            </a:r>
            <a:r>
              <a:rPr lang="en-US" sz="2000">
                <a:solidFill>
                  <a:srgbClr val="003031"/>
                </a:solidFill>
                <a:latin typeface="TWK Everett" panose="020B0604020202020204"/>
              </a:rPr>
              <a:t> Platform Training</a:t>
            </a:r>
            <a:endParaRPr lang="en-GB" sz="2000">
              <a:solidFill>
                <a:srgbClr val="003031"/>
              </a:solidFill>
              <a:latin typeface="TWK Everett" panose="020B0604020202020204"/>
            </a:endParaRPr>
          </a:p>
        </p:txBody>
      </p:sp>
      <p:sp>
        <p:nvSpPr>
          <p:cNvPr id="172" name="Title 1">
            <a:extLst>
              <a:ext uri="{FF2B5EF4-FFF2-40B4-BE49-F238E27FC236}">
                <a16:creationId xmlns:a16="http://schemas.microsoft.com/office/drawing/2014/main" id="{47EE1219-337C-C670-2EF5-A76F4AD74422}"/>
              </a:ext>
            </a:extLst>
          </p:cNvPr>
          <p:cNvSpPr txBox="1">
            <a:spLocks/>
          </p:cNvSpPr>
          <p:nvPr/>
        </p:nvSpPr>
        <p:spPr>
          <a:xfrm>
            <a:off x="5163402" y="4550366"/>
            <a:ext cx="2347062" cy="335106"/>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defRPr/>
            </a:pPr>
            <a:r>
              <a:rPr lang="en-GB" sz="1100" b="0">
                <a:solidFill>
                  <a:srgbClr val="003031"/>
                </a:solidFill>
                <a:latin typeface="+mn-lt"/>
              </a:rPr>
              <a:t>Learn to maximize the capabilities of the StreamOne</a:t>
            </a:r>
            <a:r>
              <a:rPr lang="en-GB" sz="1100" b="0">
                <a:solidFill>
                  <a:srgbClr val="003031"/>
                </a:solidFill>
                <a:latin typeface="+mn-lt"/>
                <a:cs typeface="Arial" panose="020B0604020202020204" pitchFamily="34" charset="0"/>
              </a:rPr>
              <a:t>®</a:t>
            </a:r>
            <a:r>
              <a:rPr lang="en-GB" sz="1100" b="0">
                <a:solidFill>
                  <a:srgbClr val="003031"/>
                </a:solidFill>
                <a:latin typeface="+mn-lt"/>
              </a:rPr>
              <a:t> platform.</a:t>
            </a:r>
          </a:p>
        </p:txBody>
      </p:sp>
      <p:sp>
        <p:nvSpPr>
          <p:cNvPr id="183" name="Title 1">
            <a:extLst>
              <a:ext uri="{FF2B5EF4-FFF2-40B4-BE49-F238E27FC236}">
                <a16:creationId xmlns:a16="http://schemas.microsoft.com/office/drawing/2014/main" id="{0C371132-F688-271D-F18B-11116BD5115A}"/>
              </a:ext>
            </a:extLst>
          </p:cNvPr>
          <p:cNvSpPr txBox="1">
            <a:spLocks/>
          </p:cNvSpPr>
          <p:nvPr/>
        </p:nvSpPr>
        <p:spPr>
          <a:xfrm>
            <a:off x="369798" y="1279415"/>
            <a:ext cx="3414144" cy="593725"/>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600"/>
              </a:spcAft>
              <a:defRPr/>
            </a:pPr>
            <a:r>
              <a:rPr lang="en-GB" sz="3200">
                <a:solidFill>
                  <a:srgbClr val="FFFFFF"/>
                </a:solidFill>
                <a:latin typeface="TWK Everett" panose="020B0604020202020204"/>
              </a:rPr>
              <a:t>TD SYNNEX Channel Academy</a:t>
            </a:r>
          </a:p>
        </p:txBody>
      </p:sp>
      <p:sp>
        <p:nvSpPr>
          <p:cNvPr id="187" name="TextBox 186">
            <a:extLst>
              <a:ext uri="{FF2B5EF4-FFF2-40B4-BE49-F238E27FC236}">
                <a16:creationId xmlns:a16="http://schemas.microsoft.com/office/drawing/2014/main" id="{D0AEFD03-5B3F-9C25-7BC8-66C541C7F92C}"/>
              </a:ext>
            </a:extLst>
          </p:cNvPr>
          <p:cNvSpPr txBox="1"/>
          <p:nvPr/>
        </p:nvSpPr>
        <p:spPr>
          <a:xfrm>
            <a:off x="289543" y="2257805"/>
            <a:ext cx="3443034" cy="646331"/>
          </a:xfrm>
          <a:prstGeom prst="rect">
            <a:avLst/>
          </a:prstGeom>
          <a:noFill/>
        </p:spPr>
        <p:txBody>
          <a:bodyPr wrap="square">
            <a:spAutoFit/>
          </a:bodyPr>
          <a:lstStyle/>
          <a:p>
            <a:r>
              <a:rPr lang="en-GB" sz="1200" b="0">
                <a:solidFill>
                  <a:schemeClr val="bg1"/>
                </a:solidFill>
                <a:latin typeface="TWK Everett" panose="020B0204000000000000"/>
                <a:cs typeface="Arial" panose="020B0604020202020204" pitchFamily="34" charset="0"/>
              </a:rPr>
              <a:t>TD SYNNEX On-Demand Training Platform</a:t>
            </a:r>
          </a:p>
          <a:p>
            <a:r>
              <a:rPr lang="en-GB" sz="1200" b="0">
                <a:solidFill>
                  <a:schemeClr val="bg1"/>
                </a:solidFill>
                <a:latin typeface="TWK Everett" panose="020B0204000000000000"/>
                <a:cs typeface="Arial" panose="020B0604020202020204" pitchFamily="34" charset="0"/>
              </a:rPr>
              <a:t>Become a Cloud Practitioner and achieve Market recognition with our certification badges</a:t>
            </a:r>
            <a:endParaRPr lang="en-US" sz="1200"/>
          </a:p>
        </p:txBody>
      </p:sp>
      <p:grpSp>
        <p:nvGrpSpPr>
          <p:cNvPr id="189" name="Group 188">
            <a:extLst>
              <a:ext uri="{FF2B5EF4-FFF2-40B4-BE49-F238E27FC236}">
                <a16:creationId xmlns:a16="http://schemas.microsoft.com/office/drawing/2014/main" id="{C598E79A-C761-FABF-42CA-7877B0032562}"/>
              </a:ext>
            </a:extLst>
          </p:cNvPr>
          <p:cNvGrpSpPr/>
          <p:nvPr/>
        </p:nvGrpSpPr>
        <p:grpSpPr>
          <a:xfrm>
            <a:off x="254649" y="3919633"/>
            <a:ext cx="3719524" cy="630733"/>
            <a:chOff x="571500" y="4546115"/>
            <a:chExt cx="4130040" cy="630733"/>
          </a:xfrm>
        </p:grpSpPr>
        <p:grpSp>
          <p:nvGrpSpPr>
            <p:cNvPr id="191" name="Group 190">
              <a:extLst>
                <a:ext uri="{FF2B5EF4-FFF2-40B4-BE49-F238E27FC236}">
                  <a16:creationId xmlns:a16="http://schemas.microsoft.com/office/drawing/2014/main" id="{0C2E31F7-DCAE-B70A-C45D-0C32BB9CA6E8}"/>
                </a:ext>
              </a:extLst>
            </p:cNvPr>
            <p:cNvGrpSpPr/>
            <p:nvPr/>
          </p:nvGrpSpPr>
          <p:grpSpPr>
            <a:xfrm>
              <a:off x="571500" y="4546115"/>
              <a:ext cx="4130040" cy="630733"/>
              <a:chOff x="571500" y="4546116"/>
              <a:chExt cx="3951073" cy="475032"/>
            </a:xfrm>
          </p:grpSpPr>
          <p:sp>
            <p:nvSpPr>
              <p:cNvPr id="203" name="Rectangle: Rounded Corners 202">
                <a:extLst>
                  <a:ext uri="{FF2B5EF4-FFF2-40B4-BE49-F238E27FC236}">
                    <a16:creationId xmlns:a16="http://schemas.microsoft.com/office/drawing/2014/main" id="{89BDAC26-C3A9-8340-4290-B190E4E95957}"/>
                  </a:ext>
                </a:extLst>
              </p:cNvPr>
              <p:cNvSpPr/>
              <p:nvPr/>
            </p:nvSpPr>
            <p:spPr>
              <a:xfrm>
                <a:off x="571500" y="4546116"/>
                <a:ext cx="3951073" cy="475032"/>
              </a:xfrm>
              <a:prstGeom prst="roundRect">
                <a:avLst>
                  <a:gd name="adj" fmla="val 50000"/>
                </a:avLst>
              </a:prstGeom>
              <a:solidFill>
                <a:schemeClr val="bg2"/>
              </a:solidFill>
              <a:ln>
                <a:noFill/>
              </a:ln>
              <a:effectLst>
                <a:outerShdw blurRad="50800" dist="38100" dir="13500000" algn="br" rotWithShape="0">
                  <a:schemeClr val="tx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1F728A"/>
                  </a:solidFill>
                </a:endParaRPr>
              </a:p>
            </p:txBody>
          </p:sp>
          <p:sp>
            <p:nvSpPr>
              <p:cNvPr id="204" name="Rectangle: Rounded Corners 203">
                <a:extLst>
                  <a:ext uri="{FF2B5EF4-FFF2-40B4-BE49-F238E27FC236}">
                    <a16:creationId xmlns:a16="http://schemas.microsoft.com/office/drawing/2014/main" id="{D28FB274-61A9-5011-022B-F8518E6F71F7}"/>
                  </a:ext>
                </a:extLst>
              </p:cNvPr>
              <p:cNvSpPr/>
              <p:nvPr/>
            </p:nvSpPr>
            <p:spPr>
              <a:xfrm>
                <a:off x="571500" y="4546116"/>
                <a:ext cx="3951073" cy="475032"/>
              </a:xfrm>
              <a:prstGeom prst="roundRect">
                <a:avLst>
                  <a:gd name="adj" fmla="val 50000"/>
                </a:avLst>
              </a:prstGeom>
              <a:solidFill>
                <a:schemeClr val="bg2"/>
              </a:solidFill>
              <a:ln>
                <a:noFill/>
              </a:ln>
              <a:effectLst>
                <a:outerShdw blurRad="63500" dist="381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1F728A"/>
                  </a:solidFill>
                </a:endParaRPr>
              </a:p>
            </p:txBody>
          </p:sp>
        </p:grpSp>
        <p:grpSp>
          <p:nvGrpSpPr>
            <p:cNvPr id="192" name="Group 191">
              <a:extLst>
                <a:ext uri="{FF2B5EF4-FFF2-40B4-BE49-F238E27FC236}">
                  <a16:creationId xmlns:a16="http://schemas.microsoft.com/office/drawing/2014/main" id="{C8653FA4-C213-19AC-C756-A5DC7124E768}"/>
                </a:ext>
              </a:extLst>
            </p:cNvPr>
            <p:cNvGrpSpPr/>
            <p:nvPr/>
          </p:nvGrpSpPr>
          <p:grpSpPr>
            <a:xfrm rot="16200000">
              <a:off x="4108533" y="4591606"/>
              <a:ext cx="539752" cy="539750"/>
              <a:chOff x="7124248" y="2104780"/>
              <a:chExt cx="809796" cy="809793"/>
            </a:xfrm>
          </p:grpSpPr>
          <p:grpSp>
            <p:nvGrpSpPr>
              <p:cNvPr id="194" name="Group 193">
                <a:extLst>
                  <a:ext uri="{FF2B5EF4-FFF2-40B4-BE49-F238E27FC236}">
                    <a16:creationId xmlns:a16="http://schemas.microsoft.com/office/drawing/2014/main" id="{4197CE06-FFE9-F6FC-95E7-C925D98A0F2B}"/>
                  </a:ext>
                </a:extLst>
              </p:cNvPr>
              <p:cNvGrpSpPr/>
              <p:nvPr/>
            </p:nvGrpSpPr>
            <p:grpSpPr>
              <a:xfrm>
                <a:off x="7124248" y="2104780"/>
                <a:ext cx="809796" cy="809793"/>
                <a:chOff x="3911276" y="2104780"/>
                <a:chExt cx="809796" cy="809793"/>
              </a:xfrm>
            </p:grpSpPr>
            <p:grpSp>
              <p:nvGrpSpPr>
                <p:cNvPr id="196" name="Group 53">
                  <a:extLst>
                    <a:ext uri="{FF2B5EF4-FFF2-40B4-BE49-F238E27FC236}">
                      <a16:creationId xmlns:a16="http://schemas.microsoft.com/office/drawing/2014/main" id="{354B946D-56CE-2F82-5344-9298637D85C8}"/>
                    </a:ext>
                  </a:extLst>
                </p:cNvPr>
                <p:cNvGrpSpPr/>
                <p:nvPr/>
              </p:nvGrpSpPr>
              <p:grpSpPr>
                <a:xfrm>
                  <a:off x="3911276" y="2104780"/>
                  <a:ext cx="809796" cy="809793"/>
                  <a:chOff x="4935030" y="1155657"/>
                  <a:chExt cx="1119116" cy="1119112"/>
                </a:xfrm>
              </p:grpSpPr>
              <p:sp>
                <p:nvSpPr>
                  <p:cNvPr id="200" name="Oval 199">
                    <a:extLst>
                      <a:ext uri="{FF2B5EF4-FFF2-40B4-BE49-F238E27FC236}">
                        <a16:creationId xmlns:a16="http://schemas.microsoft.com/office/drawing/2014/main" id="{9A1C2ACC-0440-7DED-CB20-EBE4CBD7FBAA}"/>
                      </a:ext>
                    </a:extLst>
                  </p:cNvPr>
                  <p:cNvSpPr/>
                  <p:nvPr/>
                </p:nvSpPr>
                <p:spPr>
                  <a:xfrm>
                    <a:off x="4935030" y="1155657"/>
                    <a:ext cx="1119116" cy="1119112"/>
                  </a:xfrm>
                  <a:prstGeom prst="ellipse">
                    <a:avLst/>
                  </a:prstGeom>
                  <a:solidFill>
                    <a:schemeClr val="tx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F728A"/>
                      </a:solidFill>
                      <a:effectLst/>
                      <a:uLnTx/>
                      <a:uFillTx/>
                      <a:latin typeface="TWK Everett" panose="020B0204000000000000" pitchFamily="34" charset="0"/>
                      <a:ea typeface="+mn-ea"/>
                      <a:cs typeface="+mn-cs"/>
                      <a:sym typeface="TWK Everett" panose="020B0204000000000000" pitchFamily="34" charset="0"/>
                    </a:endParaRPr>
                  </a:p>
                </p:txBody>
              </p:sp>
              <p:sp>
                <p:nvSpPr>
                  <p:cNvPr id="201" name="Rectangle: Rounded Corners 164">
                    <a:extLst>
                      <a:ext uri="{FF2B5EF4-FFF2-40B4-BE49-F238E27FC236}">
                        <a16:creationId xmlns:a16="http://schemas.microsoft.com/office/drawing/2014/main" id="{17A2DAFA-4188-B920-0E3A-3D355B5E3678}"/>
                      </a:ext>
                    </a:extLst>
                  </p:cNvPr>
                  <p:cNvSpPr/>
                  <p:nvPr/>
                </p:nvSpPr>
                <p:spPr>
                  <a:xfrm>
                    <a:off x="5000537" y="1218864"/>
                    <a:ext cx="988102" cy="988102"/>
                  </a:xfrm>
                  <a:prstGeom prst="ellipse">
                    <a:avLst/>
                  </a:prstGeom>
                  <a:solidFill>
                    <a:schemeClr val="tx1">
                      <a:lumMod val="95000"/>
                    </a:schemeClr>
                  </a:solidFill>
                  <a:ln>
                    <a:noFill/>
                  </a:ln>
                  <a:effectLst>
                    <a:outerShdw blurRad="127000" dist="1016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F728A"/>
                      </a:solidFill>
                      <a:effectLst/>
                      <a:uLnTx/>
                      <a:uFillTx/>
                      <a:latin typeface="TWK Everett" panose="020B0204000000000000" pitchFamily="34" charset="0"/>
                      <a:ea typeface="+mn-ea"/>
                      <a:cs typeface="+mn-cs"/>
                    </a:endParaRPr>
                  </a:p>
                </p:txBody>
              </p:sp>
              <p:sp>
                <p:nvSpPr>
                  <p:cNvPr id="202" name="Rectangle: Rounded Corners 165">
                    <a:extLst>
                      <a:ext uri="{FF2B5EF4-FFF2-40B4-BE49-F238E27FC236}">
                        <a16:creationId xmlns:a16="http://schemas.microsoft.com/office/drawing/2014/main" id="{3A9E4E94-1C05-F39F-A709-F4C5E12077A4}"/>
                      </a:ext>
                    </a:extLst>
                  </p:cNvPr>
                  <p:cNvSpPr/>
                  <p:nvPr/>
                </p:nvSpPr>
                <p:spPr>
                  <a:xfrm>
                    <a:off x="5000537" y="1218864"/>
                    <a:ext cx="988102" cy="988102"/>
                  </a:xfrm>
                  <a:prstGeom prst="ellipse">
                    <a:avLst/>
                  </a:prstGeom>
                  <a:solidFill>
                    <a:srgbClr val="1F728A"/>
                  </a:solidFill>
                  <a:ln>
                    <a:noFill/>
                  </a:ln>
                  <a:effectLst>
                    <a:outerShdw blurRad="127000" dist="38100" dir="13500000" algn="br" rotWithShape="0">
                      <a:schemeClr val="tx1">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F728A"/>
                      </a:solidFill>
                      <a:effectLst/>
                      <a:uLnTx/>
                      <a:uFillTx/>
                      <a:latin typeface="TWK Everett" panose="020B0204000000000000" pitchFamily="34" charset="0"/>
                      <a:ea typeface="+mn-ea"/>
                      <a:cs typeface="+mn-cs"/>
                    </a:endParaRPr>
                  </a:p>
                </p:txBody>
              </p:sp>
            </p:grpSp>
            <p:grpSp>
              <p:nvGrpSpPr>
                <p:cNvPr id="197" name="Graphic 10">
                  <a:extLst>
                    <a:ext uri="{FF2B5EF4-FFF2-40B4-BE49-F238E27FC236}">
                      <a16:creationId xmlns:a16="http://schemas.microsoft.com/office/drawing/2014/main" id="{8517817B-D0F7-D4BE-E2BA-E8A444C0F804}"/>
                    </a:ext>
                  </a:extLst>
                </p:cNvPr>
                <p:cNvGrpSpPr/>
                <p:nvPr/>
              </p:nvGrpSpPr>
              <p:grpSpPr>
                <a:xfrm>
                  <a:off x="4160248" y="2341784"/>
                  <a:ext cx="311852" cy="335785"/>
                  <a:chOff x="4672908" y="1543069"/>
                  <a:chExt cx="1455220" cy="1566899"/>
                </a:xfrm>
                <a:noFill/>
              </p:grpSpPr>
              <p:sp>
                <p:nvSpPr>
                  <p:cNvPr id="198" name="Free-form: Shape 106">
                    <a:extLst>
                      <a:ext uri="{FF2B5EF4-FFF2-40B4-BE49-F238E27FC236}">
                        <a16:creationId xmlns:a16="http://schemas.microsoft.com/office/drawing/2014/main" id="{96703590-DB25-F3C1-BCC8-A88E9420D50F}"/>
                      </a:ext>
                    </a:extLst>
                  </p:cNvPr>
                  <p:cNvSpPr/>
                  <p:nvPr/>
                </p:nvSpPr>
                <p:spPr>
                  <a:xfrm>
                    <a:off x="4672908" y="1543069"/>
                    <a:ext cx="1455220" cy="1566899"/>
                  </a:xfrm>
                  <a:custGeom>
                    <a:avLst/>
                    <a:gdLst>
                      <a:gd name="connsiteX0" fmla="*/ 357188 w 1455220"/>
                      <a:gd name="connsiteY0" fmla="*/ 0 h 1566899"/>
                      <a:gd name="connsiteX1" fmla="*/ 357188 w 1455220"/>
                      <a:gd name="connsiteY1" fmla="*/ 765143 h 1566899"/>
                      <a:gd name="connsiteX2" fmla="*/ 343376 w 1455220"/>
                      <a:gd name="connsiteY2" fmla="*/ 778955 h 1566899"/>
                      <a:gd name="connsiteX3" fmla="*/ 28861 w 1455220"/>
                      <a:gd name="connsiteY3" fmla="*/ 778955 h 1566899"/>
                      <a:gd name="connsiteX4" fmla="*/ 7906 w 1455220"/>
                      <a:gd name="connsiteY4" fmla="*/ 827532 h 1566899"/>
                      <a:gd name="connsiteX5" fmla="*/ 688372 w 1455220"/>
                      <a:gd name="connsiteY5" fmla="*/ 1549432 h 1566899"/>
                      <a:gd name="connsiteX6" fmla="*/ 768763 w 1455220"/>
                      <a:gd name="connsiteY6" fmla="*/ 1550003 h 1566899"/>
                      <a:gd name="connsiteX7" fmla="*/ 1447038 w 1455220"/>
                      <a:gd name="connsiteY7" fmla="*/ 850392 h 1566899"/>
                      <a:gd name="connsiteX8" fmla="*/ 1426369 w 1455220"/>
                      <a:gd name="connsiteY8" fmla="*/ 801529 h 1566899"/>
                      <a:gd name="connsiteX9" fmla="*/ 1113187 w 1455220"/>
                      <a:gd name="connsiteY9" fmla="*/ 801529 h 1566899"/>
                      <a:gd name="connsiteX10" fmla="*/ 1099376 w 1455220"/>
                      <a:gd name="connsiteY10" fmla="*/ 787718 h 1566899"/>
                      <a:gd name="connsiteX11" fmla="*/ 1099376 w 1455220"/>
                      <a:gd name="connsiteY11" fmla="*/ 508064 h 156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55220" h="1566899">
                        <a:moveTo>
                          <a:pt x="357188" y="0"/>
                        </a:moveTo>
                        <a:lnTo>
                          <a:pt x="357188" y="765143"/>
                        </a:lnTo>
                        <a:cubicBezTo>
                          <a:pt x="357188" y="772763"/>
                          <a:pt x="350996" y="778955"/>
                          <a:pt x="343376" y="778955"/>
                        </a:cubicBezTo>
                        <a:lnTo>
                          <a:pt x="28861" y="778955"/>
                        </a:lnTo>
                        <a:cubicBezTo>
                          <a:pt x="3620" y="778955"/>
                          <a:pt x="-9430" y="809149"/>
                          <a:pt x="7906" y="827532"/>
                        </a:cubicBezTo>
                        <a:lnTo>
                          <a:pt x="688372" y="1549432"/>
                        </a:lnTo>
                        <a:cubicBezTo>
                          <a:pt x="710089" y="1572482"/>
                          <a:pt x="746665" y="1572768"/>
                          <a:pt x="768763" y="1550003"/>
                        </a:cubicBezTo>
                        <a:lnTo>
                          <a:pt x="1447038" y="850392"/>
                        </a:lnTo>
                        <a:cubicBezTo>
                          <a:pt x="1464755" y="832104"/>
                          <a:pt x="1451801" y="801529"/>
                          <a:pt x="1426369" y="801529"/>
                        </a:cubicBezTo>
                        <a:lnTo>
                          <a:pt x="1113187" y="801529"/>
                        </a:lnTo>
                        <a:cubicBezTo>
                          <a:pt x="1105567" y="801529"/>
                          <a:pt x="1099376" y="795338"/>
                          <a:pt x="1099376" y="787718"/>
                        </a:cubicBezTo>
                        <a:lnTo>
                          <a:pt x="1099376" y="508064"/>
                        </a:lnTo>
                      </a:path>
                    </a:pathLst>
                  </a:custGeom>
                  <a:noFill/>
                  <a:ln w="12700" cap="rnd">
                    <a:solidFill>
                      <a:schemeClr val="bg2"/>
                    </a:solidFill>
                    <a:prstDash val="solid"/>
                    <a:round/>
                  </a:ln>
                </p:spPr>
                <p:txBody>
                  <a:bodyPr rtlCol="0" anchor="ctr"/>
                  <a:lstStyle/>
                  <a:p>
                    <a:endParaRPr lang="en-GB">
                      <a:solidFill>
                        <a:srgbClr val="1F728A"/>
                      </a:solidFill>
                    </a:endParaRPr>
                  </a:p>
                </p:txBody>
              </p:sp>
              <p:sp>
                <p:nvSpPr>
                  <p:cNvPr id="199" name="Free-form: Shape 107">
                    <a:extLst>
                      <a:ext uri="{FF2B5EF4-FFF2-40B4-BE49-F238E27FC236}">
                        <a16:creationId xmlns:a16="http://schemas.microsoft.com/office/drawing/2014/main" id="{D6D7E76E-EE60-D0F7-ECB0-403A733A280F}"/>
                      </a:ext>
                    </a:extLst>
                  </p:cNvPr>
                  <p:cNvSpPr/>
                  <p:nvPr/>
                </p:nvSpPr>
                <p:spPr>
                  <a:xfrm>
                    <a:off x="5770950" y="1543069"/>
                    <a:ext cx="9525" cy="352806"/>
                  </a:xfrm>
                  <a:custGeom>
                    <a:avLst/>
                    <a:gdLst>
                      <a:gd name="connsiteX0" fmla="*/ 0 w 9525"/>
                      <a:gd name="connsiteY0" fmla="*/ 0 h 352806"/>
                      <a:gd name="connsiteX1" fmla="*/ 0 w 9525"/>
                      <a:gd name="connsiteY1" fmla="*/ 352806 h 352806"/>
                    </a:gdLst>
                    <a:ahLst/>
                    <a:cxnLst>
                      <a:cxn ang="0">
                        <a:pos x="connsiteX0" y="connsiteY0"/>
                      </a:cxn>
                      <a:cxn ang="0">
                        <a:pos x="connsiteX1" y="connsiteY1"/>
                      </a:cxn>
                    </a:cxnLst>
                    <a:rect l="l" t="t" r="r" b="b"/>
                    <a:pathLst>
                      <a:path w="9525" h="352806">
                        <a:moveTo>
                          <a:pt x="0" y="0"/>
                        </a:moveTo>
                        <a:lnTo>
                          <a:pt x="0" y="352806"/>
                        </a:lnTo>
                      </a:path>
                    </a:pathLst>
                  </a:custGeom>
                  <a:ln w="12700" cap="rnd">
                    <a:solidFill>
                      <a:schemeClr val="bg2"/>
                    </a:solidFill>
                    <a:prstDash val="solid"/>
                    <a:round/>
                  </a:ln>
                </p:spPr>
                <p:txBody>
                  <a:bodyPr rtlCol="0" anchor="ctr"/>
                  <a:lstStyle/>
                  <a:p>
                    <a:endParaRPr lang="en-GB">
                      <a:solidFill>
                        <a:srgbClr val="1F728A"/>
                      </a:solidFill>
                    </a:endParaRPr>
                  </a:p>
                </p:txBody>
              </p:sp>
            </p:grpSp>
          </p:grpSp>
          <p:sp>
            <p:nvSpPr>
              <p:cNvPr id="195" name="Free-form: Shape 94">
                <a:extLst>
                  <a:ext uri="{FF2B5EF4-FFF2-40B4-BE49-F238E27FC236}">
                    <a16:creationId xmlns:a16="http://schemas.microsoft.com/office/drawing/2014/main" id="{7B0078E2-4365-8022-9148-C6EEE7CF08CD}"/>
                  </a:ext>
                </a:extLst>
              </p:cNvPr>
              <p:cNvSpPr/>
              <p:nvPr/>
            </p:nvSpPr>
            <p:spPr>
              <a:xfrm>
                <a:off x="7472437" y="2543104"/>
                <a:ext cx="113418" cy="58969"/>
              </a:xfrm>
              <a:custGeom>
                <a:avLst/>
                <a:gdLst>
                  <a:gd name="connsiteX0" fmla="*/ 0 w 113418"/>
                  <a:gd name="connsiteY0" fmla="*/ 0 h 58969"/>
                  <a:gd name="connsiteX1" fmla="*/ 54449 w 113418"/>
                  <a:gd name="connsiteY1" fmla="*/ 58970 h 58969"/>
                  <a:gd name="connsiteX2" fmla="*/ 113419 w 113418"/>
                  <a:gd name="connsiteY2" fmla="*/ 0 h 58969"/>
                </a:gdLst>
                <a:ahLst/>
                <a:cxnLst>
                  <a:cxn ang="0">
                    <a:pos x="connsiteX0" y="connsiteY0"/>
                  </a:cxn>
                  <a:cxn ang="0">
                    <a:pos x="connsiteX1" y="connsiteY1"/>
                  </a:cxn>
                  <a:cxn ang="0">
                    <a:pos x="connsiteX2" y="connsiteY2"/>
                  </a:cxn>
                </a:cxnLst>
                <a:rect l="l" t="t" r="r" b="b"/>
                <a:pathLst>
                  <a:path w="113418" h="58969">
                    <a:moveTo>
                      <a:pt x="0" y="0"/>
                    </a:moveTo>
                    <a:lnTo>
                      <a:pt x="54449" y="58970"/>
                    </a:lnTo>
                    <a:lnTo>
                      <a:pt x="113419" y="0"/>
                    </a:lnTo>
                  </a:path>
                </a:pathLst>
              </a:custGeom>
              <a:noFill/>
              <a:ln w="15875" cap="rnd">
                <a:solidFill>
                  <a:srgbClr val="2D9F88"/>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1F728A"/>
                  </a:solidFill>
                  <a:effectLst/>
                  <a:uLnTx/>
                  <a:uFillTx/>
                  <a:latin typeface="TWK Everett" panose="020B0204000000000000" pitchFamily="34" charset="0"/>
                  <a:ea typeface="+mn-ea"/>
                  <a:cs typeface="+mn-cs"/>
                </a:endParaRPr>
              </a:p>
            </p:txBody>
          </p:sp>
        </p:grpSp>
        <p:sp>
          <p:nvSpPr>
            <p:cNvPr id="193" name="Title 1">
              <a:extLst>
                <a:ext uri="{FF2B5EF4-FFF2-40B4-BE49-F238E27FC236}">
                  <a16:creationId xmlns:a16="http://schemas.microsoft.com/office/drawing/2014/main" id="{B9DB5C92-689E-FCE3-E276-B9F0FC36B53B}"/>
                </a:ext>
              </a:extLst>
            </p:cNvPr>
            <p:cNvSpPr txBox="1">
              <a:spLocks/>
            </p:cNvSpPr>
            <p:nvPr/>
          </p:nvSpPr>
          <p:spPr>
            <a:xfrm>
              <a:off x="787770" y="4657329"/>
              <a:ext cx="3351244" cy="409015"/>
            </a:xfrm>
            <a:prstGeom prst="rect">
              <a:avLst/>
            </a:prstGeom>
          </p:spPr>
          <p:txBody>
            <a:bodyPr vert="horz" lIns="0" tIns="45720" rIns="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nSpc>
                  <a:spcPct val="100000"/>
                </a:lnSpc>
                <a:spcAft>
                  <a:spcPts val="1200"/>
                </a:spcAft>
                <a:defRPr/>
              </a:pPr>
              <a:r>
                <a:rPr lang="en-GB" sz="1200" spc="200">
                  <a:solidFill>
                    <a:schemeClr val="accent1">
                      <a:lumMod val="50000"/>
                    </a:schemeClr>
                  </a:solidFill>
                  <a:hlinkClick r:id="rId4"/>
                </a:rPr>
                <a:t>CHANNEL ACADEMY WEBPAGE</a:t>
              </a:r>
              <a:endParaRPr lang="en-GB" sz="1200" spc="200">
                <a:solidFill>
                  <a:schemeClr val="accent1">
                    <a:lumMod val="50000"/>
                  </a:schemeClr>
                </a:solidFill>
              </a:endParaRPr>
            </a:p>
          </p:txBody>
        </p:sp>
      </p:grpSp>
      <p:sp>
        <p:nvSpPr>
          <p:cNvPr id="395" name="Title 1, chunk 1">
            <a:extLst>
              <a:ext uri="{FF2B5EF4-FFF2-40B4-BE49-F238E27FC236}">
                <a16:creationId xmlns:a16="http://schemas.microsoft.com/office/drawing/2014/main" id="{FF62FA68-7E91-8869-18A4-C92C6FB33B7C}"/>
              </a:ext>
            </a:extLst>
          </p:cNvPr>
          <p:cNvSpPr txBox="1"/>
          <p:nvPr/>
        </p:nvSpPr>
        <p:spPr>
          <a:xfrm>
            <a:off x="412056" y="6420773"/>
            <a:ext cx="852771" cy="261610"/>
          </a:xfrm>
          <a:prstGeom prst="rect">
            <a:avLst/>
          </a:prstGeom>
        </p:spPr>
        <p:txBody>
          <a:bodyPr vert="horz" wrap="square" lIns="0" tIns="45720" rIns="0" bIns="45720" numCol="1" rtlCol="0" anchor="ctr">
            <a:spAutoFit/>
          </a:bodyPr>
          <a:lstStyle>
            <a:defPPr>
              <a:defRPr lang="en-US"/>
            </a:defPPr>
            <a:lvl1pPr lvl="0" algn="ctr">
              <a:lnSpc>
                <a:spcPct val="100000"/>
              </a:lnSpc>
              <a:spcBef>
                <a:spcPct val="0"/>
              </a:spcBef>
              <a:spcAft>
                <a:spcPts val="1200"/>
              </a:spcAft>
              <a:buNone/>
              <a:defRPr sz="2000" b="1">
                <a:solidFill>
                  <a:srgbClr val="FFFFFF"/>
                </a:solidFill>
                <a:latin typeface="+mj-lt"/>
                <a:ea typeface="+mj-ea"/>
                <a:cs typeface="+mj-cs"/>
              </a:defRPr>
            </a:lvl1pPr>
          </a:lstStyle>
          <a:p>
            <a:pPr algn="l">
              <a:spcBef>
                <a:spcPts val="0"/>
              </a:spcBef>
              <a:defRPr/>
            </a:pPr>
            <a:r>
              <a:rPr lang="en-GB" sz="1100" b="0">
                <a:latin typeface="+mn-lt"/>
              </a:rPr>
              <a:t>LAC</a:t>
            </a:r>
            <a:endParaRPr lang="en-GB" sz="1100">
              <a:latin typeface="+mn-lt"/>
            </a:endParaRPr>
          </a:p>
        </p:txBody>
      </p:sp>
      <p:sp>
        <p:nvSpPr>
          <p:cNvPr id="396" name="Title 1, chunk 2">
            <a:extLst>
              <a:ext uri="{FF2B5EF4-FFF2-40B4-BE49-F238E27FC236}">
                <a16:creationId xmlns:a16="http://schemas.microsoft.com/office/drawing/2014/main" id="{EB01A6F3-6580-594D-F12C-930F56F6BBEB}"/>
              </a:ext>
            </a:extLst>
          </p:cNvPr>
          <p:cNvSpPr txBox="1"/>
          <p:nvPr/>
        </p:nvSpPr>
        <p:spPr>
          <a:xfrm>
            <a:off x="1411518" y="6411324"/>
            <a:ext cx="2492476" cy="261610"/>
          </a:xfrm>
          <a:prstGeom prst="rect">
            <a:avLst/>
          </a:prstGeom>
        </p:spPr>
        <p:txBody>
          <a:bodyPr vert="horz" wrap="square" lIns="0" tIns="45720" rIns="0" bIns="45720" numCol="1" rtlCol="0" anchor="ctr">
            <a:spAutoFit/>
          </a:bodyPr>
          <a:lstStyle>
            <a:defPPr>
              <a:defRPr lang="en-US"/>
            </a:defPPr>
            <a:lvl1pPr lvl="0" algn="ctr">
              <a:lnSpc>
                <a:spcPct val="100000"/>
              </a:lnSpc>
              <a:spcBef>
                <a:spcPct val="0"/>
              </a:spcBef>
              <a:spcAft>
                <a:spcPts val="1200"/>
              </a:spcAft>
              <a:buNone/>
              <a:defRPr sz="2000" b="1">
                <a:solidFill>
                  <a:srgbClr val="FFFFFF"/>
                </a:solidFill>
                <a:latin typeface="+mj-lt"/>
                <a:ea typeface="+mj-ea"/>
                <a:cs typeface="+mj-cs"/>
              </a:defRPr>
            </a:lvl1pPr>
          </a:lstStyle>
          <a:p>
            <a:pPr algn="r"/>
            <a:r>
              <a:rPr lang="en-GB" sz="1100" b="0">
                <a:latin typeface="+mn-lt"/>
              </a:rPr>
              <a:t>channelacademylac@tdsynnex.com</a:t>
            </a:r>
            <a:endParaRPr lang="en-GB" sz="1100">
              <a:latin typeface="+mn-lt"/>
            </a:endParaRPr>
          </a:p>
        </p:txBody>
      </p:sp>
      <p:sp>
        <p:nvSpPr>
          <p:cNvPr id="398" name="Title 1, chunk 1">
            <a:extLst>
              <a:ext uri="{FF2B5EF4-FFF2-40B4-BE49-F238E27FC236}">
                <a16:creationId xmlns:a16="http://schemas.microsoft.com/office/drawing/2014/main" id="{1D09B0A1-B581-F561-8D3D-86A94C4E6449}"/>
              </a:ext>
            </a:extLst>
          </p:cNvPr>
          <p:cNvSpPr txBox="1"/>
          <p:nvPr/>
        </p:nvSpPr>
        <p:spPr>
          <a:xfrm>
            <a:off x="378720" y="5424923"/>
            <a:ext cx="747654" cy="261610"/>
          </a:xfrm>
          <a:prstGeom prst="rect">
            <a:avLst/>
          </a:prstGeom>
        </p:spPr>
        <p:txBody>
          <a:bodyPr vert="horz" wrap="square" lIns="0" tIns="45720" rIns="0" bIns="45720" numCol="1" rtlCol="0" anchor="ctr">
            <a:spAutoFit/>
          </a:bodyPr>
          <a:lstStyle>
            <a:defPPr>
              <a:defRPr lang="en-US"/>
            </a:defPPr>
            <a:lvl1pPr marR="0" lvl="0" indent="0" algn="ctr" fontAlgn="auto">
              <a:lnSpc>
                <a:spcPct val="100000"/>
              </a:lnSpc>
              <a:spcBef>
                <a:spcPct val="0"/>
              </a:spcBef>
              <a:spcAft>
                <a:spcPts val="1200"/>
              </a:spcAft>
              <a:buClrTx/>
              <a:buSzTx/>
              <a:buFontTx/>
              <a:buNone/>
              <a:tabLst/>
              <a:defRPr kumimoji="0" sz="2000" b="1" i="0" u="none" strike="noStrike" cap="none" spc="0" normalizeH="0" baseline="0">
                <a:ln>
                  <a:noFill/>
                </a:ln>
                <a:solidFill>
                  <a:srgbClr val="FFFFFF"/>
                </a:solidFill>
                <a:effectLst/>
                <a:uLnTx/>
                <a:uFillTx/>
                <a:latin typeface="TWK Everett" panose="020B0204000000000000" pitchFamily="34" charset="0"/>
                <a:ea typeface="+mj-ea"/>
                <a:cs typeface="+mj-cs"/>
              </a:defRPr>
            </a:lvl1pPr>
          </a:lstStyle>
          <a:p>
            <a:pPr marL="0" marR="0" lvl="0" indent="0" algn="l" defTabSz="914400" rtl="0" eaLnBrk="1" fontAlgn="auto" latinLnBrk="0" hangingPunct="1">
              <a:lnSpc>
                <a:spcPct val="100000"/>
              </a:lnSpc>
              <a:spcBef>
                <a:spcPct val="0"/>
              </a:spcBef>
              <a:spcAft>
                <a:spcPts val="1200"/>
              </a:spcAft>
              <a:buClrTx/>
              <a:buSzTx/>
              <a:buFontTx/>
              <a:buNone/>
              <a:tabLst/>
              <a:defRPr/>
            </a:pPr>
            <a:r>
              <a:rPr kumimoji="0" lang="en-GB" sz="1100" b="0" i="0" u="none" strike="noStrike" kern="1200" cap="none" spc="0" normalizeH="0" baseline="0" noProof="0">
                <a:ln>
                  <a:noFill/>
                </a:ln>
                <a:solidFill>
                  <a:srgbClr val="FFFFFF"/>
                </a:solidFill>
                <a:effectLst/>
                <a:uLnTx/>
                <a:uFillTx/>
                <a:latin typeface="TWK Everett" panose="020B0204000000000000" pitchFamily="34" charset="0"/>
                <a:ea typeface="+mn-ea"/>
                <a:cs typeface="+mn-cs"/>
              </a:rPr>
              <a:t>Europe</a:t>
            </a:r>
          </a:p>
        </p:txBody>
      </p:sp>
      <p:sp>
        <p:nvSpPr>
          <p:cNvPr id="399" name="Title 1, chunk 2">
            <a:extLst>
              <a:ext uri="{FF2B5EF4-FFF2-40B4-BE49-F238E27FC236}">
                <a16:creationId xmlns:a16="http://schemas.microsoft.com/office/drawing/2014/main" id="{5CB3ADE8-4A60-E4FE-6CBD-EDC3E91D72DD}"/>
              </a:ext>
            </a:extLst>
          </p:cNvPr>
          <p:cNvSpPr txBox="1"/>
          <p:nvPr/>
        </p:nvSpPr>
        <p:spPr>
          <a:xfrm>
            <a:off x="1435089" y="5442907"/>
            <a:ext cx="2563425" cy="261610"/>
          </a:xfrm>
          <a:prstGeom prst="rect">
            <a:avLst/>
          </a:prstGeom>
        </p:spPr>
        <p:txBody>
          <a:bodyPr vert="horz" wrap="square" lIns="0" tIns="45720" rIns="0" bIns="45720" numCol="1" rtlCol="0" anchor="ctr">
            <a:spAutoFit/>
          </a:bodyPr>
          <a:lstStyle>
            <a:defPPr>
              <a:defRPr lang="en-US"/>
            </a:defPPr>
            <a:lvl1pPr marR="0" lvl="0" indent="0" algn="ctr" fontAlgn="auto">
              <a:lnSpc>
                <a:spcPct val="100000"/>
              </a:lnSpc>
              <a:spcBef>
                <a:spcPct val="0"/>
              </a:spcBef>
              <a:spcAft>
                <a:spcPts val="1200"/>
              </a:spcAft>
              <a:buClrTx/>
              <a:buSzTx/>
              <a:buFontTx/>
              <a:buNone/>
              <a:tabLst/>
              <a:defRPr kumimoji="0" sz="2000" b="1" i="0" u="none" strike="noStrike" cap="none" spc="0" normalizeH="0" baseline="0">
                <a:ln>
                  <a:noFill/>
                </a:ln>
                <a:solidFill>
                  <a:srgbClr val="FFFFFF"/>
                </a:solidFill>
                <a:effectLst/>
                <a:uLnTx/>
                <a:uFillTx/>
                <a:latin typeface="TWK Everett" panose="020B0204000000000000" pitchFamily="34" charset="0"/>
                <a:ea typeface="+mj-ea"/>
                <a:cs typeface="+mj-cs"/>
              </a:defRPr>
            </a:lvl1pPr>
          </a:lstStyle>
          <a:p>
            <a:r>
              <a:rPr kumimoji="0" lang="en-GB" sz="1100" b="0" i="0" u="none" strike="noStrike" kern="1200" cap="none" spc="0" normalizeH="0" baseline="0" noProof="0">
                <a:ln>
                  <a:noFill/>
                </a:ln>
                <a:solidFill>
                  <a:srgbClr val="FFFFFF"/>
                </a:solidFill>
                <a:effectLst/>
                <a:uLnTx/>
                <a:uFillTx/>
                <a:ea typeface="+mn-ea"/>
                <a:cs typeface="+mn-cs"/>
              </a:rPr>
              <a:t>tdacademy.admin@tdsynnex.com</a:t>
            </a:r>
            <a:endParaRPr lang="en-GB" sz="1100"/>
          </a:p>
        </p:txBody>
      </p:sp>
      <p:sp>
        <p:nvSpPr>
          <p:cNvPr id="401" name="Title 1, chunk 1">
            <a:extLst>
              <a:ext uri="{FF2B5EF4-FFF2-40B4-BE49-F238E27FC236}">
                <a16:creationId xmlns:a16="http://schemas.microsoft.com/office/drawing/2014/main" id="{7AE859AA-3504-B32A-1F3E-86245008FC11}"/>
              </a:ext>
            </a:extLst>
          </p:cNvPr>
          <p:cNvSpPr txBox="1"/>
          <p:nvPr/>
        </p:nvSpPr>
        <p:spPr>
          <a:xfrm>
            <a:off x="378720" y="5728737"/>
            <a:ext cx="1239497" cy="261610"/>
          </a:xfrm>
          <a:prstGeom prst="rect">
            <a:avLst/>
          </a:prstGeom>
        </p:spPr>
        <p:txBody>
          <a:bodyPr vert="horz" wrap="square" lIns="0" tIns="45720" rIns="0" bIns="45720" numCol="1" rtlCol="0" anchor="ctr">
            <a:spAutoFit/>
          </a:bodyPr>
          <a:lstStyle>
            <a:defPPr>
              <a:defRPr lang="en-US"/>
            </a:defPPr>
            <a:lvl1pPr lvl="0" algn="ctr">
              <a:lnSpc>
                <a:spcPct val="100000"/>
              </a:lnSpc>
              <a:spcBef>
                <a:spcPct val="0"/>
              </a:spcBef>
              <a:spcAft>
                <a:spcPts val="1200"/>
              </a:spcAft>
              <a:buNone/>
              <a:defRPr sz="2000" b="1">
                <a:solidFill>
                  <a:srgbClr val="FFFFFF"/>
                </a:solidFill>
                <a:latin typeface="+mj-lt"/>
                <a:ea typeface="+mj-ea"/>
                <a:cs typeface="+mj-cs"/>
              </a:defRPr>
            </a:lvl1p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GB" sz="1100" b="0" i="0" u="none" strike="noStrike" kern="1200" cap="none" spc="0" normalizeH="0" baseline="0" noProof="0">
                <a:ln>
                  <a:noFill/>
                </a:ln>
                <a:solidFill>
                  <a:srgbClr val="FFFFFF"/>
                </a:solidFill>
                <a:effectLst/>
                <a:uLnTx/>
                <a:uFillTx/>
                <a:latin typeface="+mn-lt"/>
                <a:ea typeface="+mn-ea"/>
                <a:cs typeface="+mn-cs"/>
              </a:rPr>
              <a:t>North America</a:t>
            </a:r>
            <a:endParaRPr kumimoji="0" lang="en-GB" sz="1100" b="1" i="0" u="none" strike="noStrike" kern="1200" cap="none" spc="0" normalizeH="0" baseline="0" noProof="0">
              <a:ln>
                <a:noFill/>
              </a:ln>
              <a:solidFill>
                <a:srgbClr val="FFFFFF"/>
              </a:solidFill>
              <a:effectLst/>
              <a:uLnTx/>
              <a:uFillTx/>
              <a:latin typeface="+mn-lt"/>
              <a:ea typeface="+mn-ea"/>
              <a:cs typeface="+mn-cs"/>
            </a:endParaRPr>
          </a:p>
        </p:txBody>
      </p:sp>
      <p:sp>
        <p:nvSpPr>
          <p:cNvPr id="402" name="Title 1, chunk 2">
            <a:extLst>
              <a:ext uri="{FF2B5EF4-FFF2-40B4-BE49-F238E27FC236}">
                <a16:creationId xmlns:a16="http://schemas.microsoft.com/office/drawing/2014/main" id="{DC74A236-4683-9261-66BD-7C381B34BFB9}"/>
              </a:ext>
            </a:extLst>
          </p:cNvPr>
          <p:cNvSpPr txBox="1"/>
          <p:nvPr/>
        </p:nvSpPr>
        <p:spPr>
          <a:xfrm>
            <a:off x="1598575" y="5737310"/>
            <a:ext cx="2290472" cy="261610"/>
          </a:xfrm>
          <a:prstGeom prst="rect">
            <a:avLst/>
          </a:prstGeom>
        </p:spPr>
        <p:txBody>
          <a:bodyPr vert="horz" wrap="square" lIns="0" tIns="45720" rIns="0" bIns="45720" numCol="1" rtlCol="0" anchor="ctr">
            <a:spAutoFit/>
          </a:bodyPr>
          <a:lstStyle>
            <a:defPPr>
              <a:defRPr lang="en-US"/>
            </a:defPPr>
            <a:lvl1pPr lvl="0" algn="ctr">
              <a:lnSpc>
                <a:spcPct val="100000"/>
              </a:lnSpc>
              <a:spcBef>
                <a:spcPct val="0"/>
              </a:spcBef>
              <a:spcAft>
                <a:spcPts val="1200"/>
              </a:spcAft>
              <a:buNone/>
              <a:defRPr sz="2000" b="1">
                <a:solidFill>
                  <a:srgbClr val="FFFFFF"/>
                </a:solidFill>
                <a:latin typeface="+mj-lt"/>
                <a:ea typeface="+mj-ea"/>
                <a:cs typeface="+mj-cs"/>
              </a:defRPr>
            </a:lvl1pPr>
          </a:lstStyle>
          <a:p>
            <a:pPr algn="r"/>
            <a:r>
              <a:rPr kumimoji="0" lang="en-GB" sz="1100" b="0" i="0" u="none" strike="noStrike" kern="1200" cap="none" spc="0" normalizeH="0" baseline="0" noProof="0">
                <a:ln>
                  <a:noFill/>
                </a:ln>
                <a:solidFill>
                  <a:srgbClr val="FFFFFF"/>
                </a:solidFill>
                <a:effectLst/>
                <a:uLnTx/>
                <a:uFillTx/>
                <a:latin typeface="+mn-lt"/>
                <a:ea typeface="+mn-ea"/>
                <a:cs typeface="+mn-cs"/>
              </a:rPr>
              <a:t>tdca.adminNA@tdsynnex.com</a:t>
            </a:r>
            <a:endParaRPr lang="en-GB" sz="1100">
              <a:latin typeface="+mn-lt"/>
            </a:endParaRPr>
          </a:p>
        </p:txBody>
      </p:sp>
      <p:sp>
        <p:nvSpPr>
          <p:cNvPr id="404" name="Title 1, chunk 1">
            <a:extLst>
              <a:ext uri="{FF2B5EF4-FFF2-40B4-BE49-F238E27FC236}">
                <a16:creationId xmlns:a16="http://schemas.microsoft.com/office/drawing/2014/main" id="{D1691660-F133-9644-7CE9-E4AFF7CE9764}"/>
              </a:ext>
            </a:extLst>
          </p:cNvPr>
          <p:cNvSpPr txBox="1"/>
          <p:nvPr/>
        </p:nvSpPr>
        <p:spPr>
          <a:xfrm>
            <a:off x="397341" y="6036641"/>
            <a:ext cx="1067715" cy="261610"/>
          </a:xfrm>
          <a:prstGeom prst="rect">
            <a:avLst/>
          </a:prstGeom>
        </p:spPr>
        <p:txBody>
          <a:bodyPr vert="horz" wrap="square" lIns="0" tIns="45720" rIns="0" bIns="45720" numCol="1" rtlCol="0" anchor="ctr">
            <a:spAutoFit/>
          </a:bodyPr>
          <a:lstStyle>
            <a:defPPr>
              <a:defRPr lang="en-US"/>
            </a:defPPr>
            <a:lvl1pPr lvl="0" algn="ctr">
              <a:lnSpc>
                <a:spcPct val="100000"/>
              </a:lnSpc>
              <a:spcBef>
                <a:spcPct val="0"/>
              </a:spcBef>
              <a:spcAft>
                <a:spcPts val="1200"/>
              </a:spcAft>
              <a:buNone/>
              <a:defRPr sz="2000" b="1">
                <a:solidFill>
                  <a:srgbClr val="FFFFFF"/>
                </a:solidFill>
                <a:latin typeface="+mj-lt"/>
                <a:ea typeface="+mj-ea"/>
                <a:cs typeface="+mj-cs"/>
              </a:defRPr>
            </a:lvl1p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GB" sz="1100" b="0" i="0" u="none" strike="noStrike" kern="1200" cap="none" spc="0" normalizeH="0" baseline="0" noProof="0">
                <a:ln>
                  <a:noFill/>
                </a:ln>
                <a:solidFill>
                  <a:srgbClr val="FFFFFF"/>
                </a:solidFill>
                <a:effectLst/>
                <a:uLnTx/>
                <a:uFillTx/>
                <a:latin typeface="+mn-lt"/>
                <a:ea typeface="+mn-ea"/>
                <a:cs typeface="+mn-cs"/>
              </a:rPr>
              <a:t>APJ</a:t>
            </a:r>
            <a:endParaRPr kumimoji="0" lang="en-GB" sz="1100" b="1" i="0" u="none" strike="noStrike" kern="1200" cap="none" spc="0" normalizeH="0" baseline="0" noProof="0">
              <a:ln>
                <a:noFill/>
              </a:ln>
              <a:solidFill>
                <a:srgbClr val="FFFFFF"/>
              </a:solidFill>
              <a:effectLst/>
              <a:uLnTx/>
              <a:uFillTx/>
              <a:latin typeface="+mn-lt"/>
              <a:ea typeface="+mn-ea"/>
              <a:cs typeface="+mn-cs"/>
            </a:endParaRPr>
          </a:p>
        </p:txBody>
      </p:sp>
      <p:sp>
        <p:nvSpPr>
          <p:cNvPr id="405" name="Title 1, chunk 2">
            <a:extLst>
              <a:ext uri="{FF2B5EF4-FFF2-40B4-BE49-F238E27FC236}">
                <a16:creationId xmlns:a16="http://schemas.microsoft.com/office/drawing/2014/main" id="{244CBC7E-DC20-5359-7475-BB04C42AA770}"/>
              </a:ext>
            </a:extLst>
          </p:cNvPr>
          <p:cNvSpPr txBox="1"/>
          <p:nvPr/>
        </p:nvSpPr>
        <p:spPr>
          <a:xfrm>
            <a:off x="1140503" y="6074755"/>
            <a:ext cx="2734891" cy="261610"/>
          </a:xfrm>
          <a:prstGeom prst="rect">
            <a:avLst/>
          </a:prstGeom>
        </p:spPr>
        <p:txBody>
          <a:bodyPr vert="horz" wrap="square" lIns="0" tIns="45720" rIns="0" bIns="45720" numCol="1" rtlCol="0" anchor="ctr">
            <a:spAutoFit/>
          </a:bodyPr>
          <a:lstStyle>
            <a:defPPr>
              <a:defRPr lang="en-US"/>
            </a:defPPr>
            <a:lvl1pPr lvl="0" algn="ctr">
              <a:lnSpc>
                <a:spcPct val="100000"/>
              </a:lnSpc>
              <a:spcBef>
                <a:spcPct val="0"/>
              </a:spcBef>
              <a:spcAft>
                <a:spcPts val="1200"/>
              </a:spcAft>
              <a:buNone/>
              <a:defRPr sz="2000" b="1">
                <a:solidFill>
                  <a:srgbClr val="FFFFFF"/>
                </a:solidFill>
                <a:latin typeface="+mj-lt"/>
                <a:ea typeface="+mj-ea"/>
                <a:cs typeface="+mj-cs"/>
              </a:defRPr>
            </a:lvl1pPr>
          </a:lstStyle>
          <a:p>
            <a:pPr algn="r"/>
            <a:r>
              <a:rPr kumimoji="0" lang="en-GB" sz="1100" b="0" i="0" u="none" strike="noStrike" kern="1200" cap="none" spc="0" normalizeH="0" baseline="0" noProof="0">
                <a:ln>
                  <a:noFill/>
                </a:ln>
                <a:solidFill>
                  <a:srgbClr val="FFFFFF"/>
                </a:solidFill>
                <a:effectLst/>
                <a:uLnTx/>
                <a:uFillTx/>
                <a:latin typeface="+mn-lt"/>
                <a:ea typeface="+mn-ea"/>
                <a:cs typeface="+mn-cs"/>
              </a:rPr>
              <a:t>apj.channelacademy@techdata.com</a:t>
            </a:r>
            <a:endParaRPr lang="en-GB" sz="1100">
              <a:latin typeface="+mn-lt"/>
            </a:endParaRPr>
          </a:p>
        </p:txBody>
      </p:sp>
      <p:sp>
        <p:nvSpPr>
          <p:cNvPr id="406" name="TextBox 405">
            <a:extLst>
              <a:ext uri="{FF2B5EF4-FFF2-40B4-BE49-F238E27FC236}">
                <a16:creationId xmlns:a16="http://schemas.microsoft.com/office/drawing/2014/main" id="{06D30792-C7BA-0B85-B64B-10CA39329506}"/>
              </a:ext>
            </a:extLst>
          </p:cNvPr>
          <p:cNvSpPr txBox="1"/>
          <p:nvPr/>
        </p:nvSpPr>
        <p:spPr>
          <a:xfrm>
            <a:off x="277056" y="5110338"/>
            <a:ext cx="1207382" cy="307777"/>
          </a:xfrm>
          <a:prstGeom prst="rect">
            <a:avLst/>
          </a:prstGeom>
          <a:noFill/>
        </p:spPr>
        <p:txBody>
          <a:bodyPr wrap="none" rtlCol="0">
            <a:spAutoFit/>
          </a:bodyPr>
          <a:lstStyle/>
          <a:p>
            <a:r>
              <a:rPr lang="en-US" sz="1400" b="1">
                <a:solidFill>
                  <a:schemeClr val="bg1"/>
                </a:solidFill>
              </a:rPr>
              <a:t>Contact Us</a:t>
            </a:r>
          </a:p>
        </p:txBody>
      </p:sp>
      <p:pic>
        <p:nvPicPr>
          <p:cNvPr id="2052" name="Picture 4" descr="Cloud Fundamentals Certification badge image. Certification. Foundational level. Issued by TD SYNNEX">
            <a:extLst>
              <a:ext uri="{FF2B5EF4-FFF2-40B4-BE49-F238E27FC236}">
                <a16:creationId xmlns:a16="http://schemas.microsoft.com/office/drawing/2014/main" id="{191C9167-F5FB-768C-ADEF-27682B729C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15014" y="132280"/>
            <a:ext cx="792000" cy="7920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Sales Plays Fundamentals badge image. Certification. Foundational level. Issued by TD SYNNEX">
            <a:extLst>
              <a:ext uri="{FF2B5EF4-FFF2-40B4-BE49-F238E27FC236}">
                <a16:creationId xmlns:a16="http://schemas.microsoft.com/office/drawing/2014/main" id="{2244A3AC-1409-6D27-815C-AC773423A91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23341" y="2257805"/>
            <a:ext cx="792000" cy="7920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Getting Ready for Copilot badge image. Issued by TD SYNNEX">
            <a:extLst>
              <a:ext uri="{FF2B5EF4-FFF2-40B4-BE49-F238E27FC236}">
                <a16:creationId xmlns:a16="http://schemas.microsoft.com/office/drawing/2014/main" id="{3A3ACA04-DBBF-72EB-E697-DC027F0E172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47532" y="5027601"/>
            <a:ext cx="792000" cy="792000"/>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Next-Gen Fundamentals Certification badge image. Certification. Foundational level. Issued by TD SYNNEX">
            <a:extLst>
              <a:ext uri="{FF2B5EF4-FFF2-40B4-BE49-F238E27FC236}">
                <a16:creationId xmlns:a16="http://schemas.microsoft.com/office/drawing/2014/main" id="{595E2E4D-20AF-7045-1ACE-3B380FED2B6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17759" y="978128"/>
            <a:ext cx="792000" cy="792000"/>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AI Fundamentals Certification badge image. Certification. Intermediate level. Issued by TD SYNNEX">
            <a:extLst>
              <a:ext uri="{FF2B5EF4-FFF2-40B4-BE49-F238E27FC236}">
                <a16:creationId xmlns:a16="http://schemas.microsoft.com/office/drawing/2014/main" id="{98F2BEE2-CF5E-F16D-D886-7532383F4EC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30397" y="5933720"/>
            <a:ext cx="792000" cy="792000"/>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StreamOne Ion Vendor Essentials - Microsoft Specialist badge image. Certification. Foundational level. Issued by TD SYNNEX">
            <a:extLst>
              <a:ext uri="{FF2B5EF4-FFF2-40B4-BE49-F238E27FC236}">
                <a16:creationId xmlns:a16="http://schemas.microsoft.com/office/drawing/2014/main" id="{D06D8EF5-778F-E319-6979-1F30074EC7F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98898" y="3967532"/>
            <a:ext cx="864000" cy="864000"/>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StreamOne Ion Advanced Platform Specialist Certification badge image. Issued by TD SYNNEX">
            <a:extLst>
              <a:ext uri="{FF2B5EF4-FFF2-40B4-BE49-F238E27FC236}">
                <a16:creationId xmlns:a16="http://schemas.microsoft.com/office/drawing/2014/main" id="{11932203-D4B6-AF23-7BA6-F035FA2319B6}"/>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194156" y="4809143"/>
            <a:ext cx="864000" cy="864000"/>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Artificial Intelligence Business Professional badge image. Certification. Intermediate level. Issued by TD SYNNEX">
            <a:extLst>
              <a:ext uri="{FF2B5EF4-FFF2-40B4-BE49-F238E27FC236}">
                <a16:creationId xmlns:a16="http://schemas.microsoft.com/office/drawing/2014/main" id="{3320E14D-DA2B-3144-7A16-0D29B164A44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003150" y="2940082"/>
            <a:ext cx="792000" cy="792000"/>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Microsoft New Commerce Experience Partner Certified badge image. Certification. Foundational level. Issued by TD SYNNEX">
            <a:extLst>
              <a:ext uri="{FF2B5EF4-FFF2-40B4-BE49-F238E27FC236}">
                <a16:creationId xmlns:a16="http://schemas.microsoft.com/office/drawing/2014/main" id="{15565B48-90B5-ECC4-F04F-F869FA96690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30874" y="1396962"/>
            <a:ext cx="792000" cy="79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8596949"/>
      </p:ext>
    </p:extLst>
  </p:cSld>
  <p:clrMapOvr>
    <a:masterClrMapping/>
  </p:clrMapOvr>
  <p:extLst>
    <p:ext uri="{6950BFC3-D8DA-4A85-94F7-54DA5524770B}">
      <p188:commentRel xmlns:p188="http://schemas.microsoft.com/office/powerpoint/2018/8/main" r:id="rId3"/>
    </p:ext>
  </p:extLs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Rectangle: Rounded Corners 211">
            <a:extLst>
              <a:ext uri="{FF2B5EF4-FFF2-40B4-BE49-F238E27FC236}">
                <a16:creationId xmlns:a16="http://schemas.microsoft.com/office/drawing/2014/main" id="{8FCD35A4-6976-0B61-7BA7-C5D763495E6F}"/>
              </a:ext>
            </a:extLst>
          </p:cNvPr>
          <p:cNvSpPr>
            <a:spLocks/>
          </p:cNvSpPr>
          <p:nvPr/>
        </p:nvSpPr>
        <p:spPr>
          <a:xfrm>
            <a:off x="2430194" y="1366985"/>
            <a:ext cx="12444755" cy="5491015"/>
          </a:xfrm>
          <a:prstGeom prst="roundRect">
            <a:avLst>
              <a:gd name="adj" fmla="val 50000"/>
            </a:avLst>
          </a:prstGeom>
          <a:solidFill>
            <a:srgbClr val="FFFFFF"/>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cxnSp>
        <p:nvCxnSpPr>
          <p:cNvPr id="213" name="Straight Connector 212">
            <a:extLst>
              <a:ext uri="{FF2B5EF4-FFF2-40B4-BE49-F238E27FC236}">
                <a16:creationId xmlns:a16="http://schemas.microsoft.com/office/drawing/2014/main" id="{6C777FC2-0C04-0BF7-50A5-20F2D891E23E}"/>
              </a:ext>
            </a:extLst>
          </p:cNvPr>
          <p:cNvCxnSpPr>
            <a:cxnSpLocks/>
            <a:stCxn id="251" idx="2"/>
          </p:cNvCxnSpPr>
          <p:nvPr/>
        </p:nvCxnSpPr>
        <p:spPr>
          <a:xfrm flipH="1">
            <a:off x="3034074" y="4219468"/>
            <a:ext cx="1509895" cy="0"/>
          </a:xfrm>
          <a:prstGeom prst="line">
            <a:avLst/>
          </a:prstGeom>
          <a:noFill/>
          <a:ln w="9525" cap="flat" cmpd="sng" algn="ctr">
            <a:solidFill>
              <a:srgbClr val="005758"/>
            </a:solidFill>
            <a:prstDash val="solid"/>
            <a:headEnd w="sm" len="sm"/>
            <a:tailEnd type="oval" w="sm" len="sm"/>
          </a:ln>
          <a:effectLst/>
        </p:spPr>
      </p:cxnSp>
      <p:sp>
        <p:nvSpPr>
          <p:cNvPr id="214" name="Freeform: Shape 213">
            <a:extLst>
              <a:ext uri="{FF2B5EF4-FFF2-40B4-BE49-F238E27FC236}">
                <a16:creationId xmlns:a16="http://schemas.microsoft.com/office/drawing/2014/main" id="{732ADFD7-EB68-3649-45EA-DB032CFD5537}"/>
              </a:ext>
            </a:extLst>
          </p:cNvPr>
          <p:cNvSpPr/>
          <p:nvPr/>
        </p:nvSpPr>
        <p:spPr>
          <a:xfrm>
            <a:off x="2757929" y="3317659"/>
            <a:ext cx="1344533" cy="305352"/>
          </a:xfrm>
          <a:custGeom>
            <a:avLst/>
            <a:gdLst>
              <a:gd name="connsiteX0" fmla="*/ 1300162 w 1300162"/>
              <a:gd name="connsiteY0" fmla="*/ 0 h 295275"/>
              <a:gd name="connsiteX1" fmla="*/ 295275 w 1300162"/>
              <a:gd name="connsiteY1" fmla="*/ 0 h 295275"/>
              <a:gd name="connsiteX2" fmla="*/ 0 w 1300162"/>
              <a:gd name="connsiteY2" fmla="*/ 295275 h 295275"/>
            </a:gdLst>
            <a:ahLst/>
            <a:cxnLst>
              <a:cxn ang="0">
                <a:pos x="connsiteX0" y="connsiteY0"/>
              </a:cxn>
              <a:cxn ang="0">
                <a:pos x="connsiteX1" y="connsiteY1"/>
              </a:cxn>
              <a:cxn ang="0">
                <a:pos x="connsiteX2" y="connsiteY2"/>
              </a:cxn>
            </a:cxnLst>
            <a:rect l="l" t="t" r="r" b="b"/>
            <a:pathLst>
              <a:path w="1300162" h="295275">
                <a:moveTo>
                  <a:pt x="1300162" y="0"/>
                </a:moveTo>
                <a:lnTo>
                  <a:pt x="295275" y="0"/>
                </a:lnTo>
                <a:lnTo>
                  <a:pt x="0" y="295275"/>
                </a:lnTo>
              </a:path>
            </a:pathLst>
          </a:custGeom>
          <a:noFill/>
          <a:ln w="9525" cap="flat" cmpd="sng" algn="ctr">
            <a:solidFill>
              <a:srgbClr val="005758"/>
            </a:solidFill>
            <a:prstDash val="solid"/>
            <a:headEnd w="sm" len="sm"/>
            <a:tailEnd type="oval" w="sm" len="sm"/>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5758"/>
              </a:solidFill>
              <a:effectLst/>
              <a:uLnTx/>
              <a:uFillTx/>
              <a:ea typeface="+mn-ea"/>
              <a:cs typeface="Arial"/>
            </a:endParaRPr>
          </a:p>
        </p:txBody>
      </p:sp>
      <p:sp>
        <p:nvSpPr>
          <p:cNvPr id="215" name="Rectangle 214">
            <a:extLst>
              <a:ext uri="{FF2B5EF4-FFF2-40B4-BE49-F238E27FC236}">
                <a16:creationId xmlns:a16="http://schemas.microsoft.com/office/drawing/2014/main" id="{79DD49FF-6746-BB96-41E4-924AA67B24FB}"/>
              </a:ext>
            </a:extLst>
          </p:cNvPr>
          <p:cNvSpPr/>
          <p:nvPr/>
        </p:nvSpPr>
        <p:spPr>
          <a:xfrm>
            <a:off x="3409862" y="4959054"/>
            <a:ext cx="2213423" cy="369332"/>
          </a:xfrm>
          <a:prstGeom prst="rect">
            <a:avLst/>
          </a:prstGeom>
        </p:spPr>
        <p:txBody>
          <a:bodyPr wrap="square" anchor="ctr">
            <a:spAutoFit/>
          </a:bodyPr>
          <a:lstStyle/>
          <a:p>
            <a:pPr fontAlgn="base">
              <a:spcBef>
                <a:spcPct val="0"/>
              </a:spcBef>
              <a:spcAft>
                <a:spcPct val="0"/>
              </a:spcAft>
              <a:defRPr/>
            </a:pPr>
            <a:r>
              <a:rPr lang="en-GB" b="1">
                <a:solidFill>
                  <a:srgbClr val="005758"/>
                </a:solidFill>
                <a:cs typeface="Arial" charset="0"/>
              </a:rPr>
              <a:t>Build</a:t>
            </a:r>
          </a:p>
        </p:txBody>
      </p:sp>
      <p:sp>
        <p:nvSpPr>
          <p:cNvPr id="216" name="Rectangle 215">
            <a:extLst>
              <a:ext uri="{FF2B5EF4-FFF2-40B4-BE49-F238E27FC236}">
                <a16:creationId xmlns:a16="http://schemas.microsoft.com/office/drawing/2014/main" id="{128DA163-9F15-DA9A-054A-903983824D4B}"/>
              </a:ext>
            </a:extLst>
          </p:cNvPr>
          <p:cNvSpPr/>
          <p:nvPr/>
        </p:nvSpPr>
        <p:spPr>
          <a:xfrm>
            <a:off x="4342708" y="5865939"/>
            <a:ext cx="1578421" cy="369332"/>
          </a:xfrm>
          <a:prstGeom prst="rect">
            <a:avLst/>
          </a:prstGeom>
        </p:spPr>
        <p:txBody>
          <a:bodyPr wrap="square" anchor="ctr">
            <a:spAutoFit/>
          </a:bodyPr>
          <a:lstStyle/>
          <a:p>
            <a:pPr fontAlgn="base">
              <a:spcBef>
                <a:spcPct val="0"/>
              </a:spcBef>
              <a:spcAft>
                <a:spcPct val="0"/>
              </a:spcAft>
              <a:defRPr/>
            </a:pPr>
            <a:r>
              <a:rPr lang="en-GB" b="1">
                <a:solidFill>
                  <a:srgbClr val="005758"/>
                </a:solidFill>
                <a:cs typeface="Arial" charset="0"/>
              </a:rPr>
              <a:t>Evolve</a:t>
            </a:r>
          </a:p>
        </p:txBody>
      </p:sp>
      <p:sp>
        <p:nvSpPr>
          <p:cNvPr id="217" name="Rectangle 216">
            <a:extLst>
              <a:ext uri="{FF2B5EF4-FFF2-40B4-BE49-F238E27FC236}">
                <a16:creationId xmlns:a16="http://schemas.microsoft.com/office/drawing/2014/main" id="{15EF965E-251E-E613-744D-8189CDE22E2D}"/>
              </a:ext>
            </a:extLst>
          </p:cNvPr>
          <p:cNvSpPr/>
          <p:nvPr/>
        </p:nvSpPr>
        <p:spPr>
          <a:xfrm>
            <a:off x="3124765" y="2203664"/>
            <a:ext cx="2253194" cy="369332"/>
          </a:xfrm>
          <a:prstGeom prst="rect">
            <a:avLst/>
          </a:prstGeom>
        </p:spPr>
        <p:txBody>
          <a:bodyPr wrap="square" anchor="ctr">
            <a:spAutoFit/>
          </a:bodyPr>
          <a:lstStyle/>
          <a:p>
            <a:pPr fontAlgn="base">
              <a:spcBef>
                <a:spcPct val="0"/>
              </a:spcBef>
              <a:spcAft>
                <a:spcPct val="0"/>
              </a:spcAft>
              <a:defRPr/>
            </a:pPr>
            <a:r>
              <a:rPr lang="en-GB" b="1">
                <a:solidFill>
                  <a:srgbClr val="005758"/>
                </a:solidFill>
                <a:cs typeface="Arial" charset="0"/>
              </a:rPr>
              <a:t>Enrol</a:t>
            </a:r>
          </a:p>
        </p:txBody>
      </p:sp>
      <p:sp>
        <p:nvSpPr>
          <p:cNvPr id="218" name="Rectangle 217">
            <a:extLst>
              <a:ext uri="{FF2B5EF4-FFF2-40B4-BE49-F238E27FC236}">
                <a16:creationId xmlns:a16="http://schemas.microsoft.com/office/drawing/2014/main" id="{1CA3BB8F-D644-09E4-51C2-ECF43F7E891F}"/>
              </a:ext>
            </a:extLst>
          </p:cNvPr>
          <p:cNvSpPr/>
          <p:nvPr/>
        </p:nvSpPr>
        <p:spPr>
          <a:xfrm>
            <a:off x="3165899" y="3119233"/>
            <a:ext cx="1575973" cy="369332"/>
          </a:xfrm>
          <a:prstGeom prst="rect">
            <a:avLst/>
          </a:prstGeom>
        </p:spPr>
        <p:txBody>
          <a:bodyPr wrap="square" anchor="ctr">
            <a:spAutoFit/>
          </a:bodyPr>
          <a:lstStyle/>
          <a:p>
            <a:pPr fontAlgn="base">
              <a:spcBef>
                <a:spcPct val="0"/>
              </a:spcBef>
              <a:spcAft>
                <a:spcPct val="0"/>
              </a:spcAft>
              <a:defRPr/>
            </a:pPr>
            <a:r>
              <a:rPr lang="en-GB" b="1">
                <a:solidFill>
                  <a:srgbClr val="005758"/>
                </a:solidFill>
                <a:cs typeface="Arial" charset="0"/>
              </a:rPr>
              <a:t>Assess</a:t>
            </a:r>
          </a:p>
        </p:txBody>
      </p:sp>
      <p:sp>
        <p:nvSpPr>
          <p:cNvPr id="219" name="Rectangle 218">
            <a:extLst>
              <a:ext uri="{FF2B5EF4-FFF2-40B4-BE49-F238E27FC236}">
                <a16:creationId xmlns:a16="http://schemas.microsoft.com/office/drawing/2014/main" id="{1202DA1C-1A43-F5CE-9539-734E30AC0F6B}"/>
              </a:ext>
            </a:extLst>
          </p:cNvPr>
          <p:cNvSpPr/>
          <p:nvPr/>
        </p:nvSpPr>
        <p:spPr>
          <a:xfrm>
            <a:off x="3213152" y="4034802"/>
            <a:ext cx="2156273" cy="369332"/>
          </a:xfrm>
          <a:prstGeom prst="rect">
            <a:avLst/>
          </a:prstGeom>
        </p:spPr>
        <p:txBody>
          <a:bodyPr wrap="square" anchor="ctr">
            <a:spAutoFit/>
          </a:bodyPr>
          <a:lstStyle/>
          <a:p>
            <a:pPr fontAlgn="base">
              <a:spcBef>
                <a:spcPct val="0"/>
              </a:spcBef>
              <a:spcAft>
                <a:spcPct val="0"/>
              </a:spcAft>
              <a:defRPr/>
            </a:pPr>
            <a:r>
              <a:rPr lang="en-GB" b="1">
                <a:solidFill>
                  <a:srgbClr val="005758"/>
                </a:solidFill>
                <a:cs typeface="Arial" charset="0"/>
              </a:rPr>
              <a:t>Strategize</a:t>
            </a:r>
          </a:p>
        </p:txBody>
      </p:sp>
      <p:sp>
        <p:nvSpPr>
          <p:cNvPr id="220" name="Freeform: Shape 219">
            <a:extLst>
              <a:ext uri="{FF2B5EF4-FFF2-40B4-BE49-F238E27FC236}">
                <a16:creationId xmlns:a16="http://schemas.microsoft.com/office/drawing/2014/main" id="{B4AAC6DF-501D-7F5B-C862-D2E4F044C23B}"/>
              </a:ext>
            </a:extLst>
          </p:cNvPr>
          <p:cNvSpPr/>
          <p:nvPr/>
        </p:nvSpPr>
        <p:spPr>
          <a:xfrm>
            <a:off x="2430194" y="2384597"/>
            <a:ext cx="1253449" cy="565344"/>
          </a:xfrm>
          <a:custGeom>
            <a:avLst/>
            <a:gdLst>
              <a:gd name="connsiteX0" fmla="*/ 1231900 w 1231900"/>
              <a:gd name="connsiteY0" fmla="*/ 0 h 555625"/>
              <a:gd name="connsiteX1" fmla="*/ 555625 w 1231900"/>
              <a:gd name="connsiteY1" fmla="*/ 0 h 555625"/>
              <a:gd name="connsiteX2" fmla="*/ 0 w 1231900"/>
              <a:gd name="connsiteY2" fmla="*/ 555625 h 555625"/>
            </a:gdLst>
            <a:ahLst/>
            <a:cxnLst>
              <a:cxn ang="0">
                <a:pos x="connsiteX0" y="connsiteY0"/>
              </a:cxn>
              <a:cxn ang="0">
                <a:pos x="connsiteX1" y="connsiteY1"/>
              </a:cxn>
              <a:cxn ang="0">
                <a:pos x="connsiteX2" y="connsiteY2"/>
              </a:cxn>
            </a:cxnLst>
            <a:rect l="l" t="t" r="r" b="b"/>
            <a:pathLst>
              <a:path w="1231900" h="555625">
                <a:moveTo>
                  <a:pt x="1231900" y="0"/>
                </a:moveTo>
                <a:lnTo>
                  <a:pt x="555625" y="0"/>
                </a:lnTo>
                <a:lnTo>
                  <a:pt x="0" y="555625"/>
                </a:lnTo>
              </a:path>
            </a:pathLst>
          </a:custGeom>
          <a:noFill/>
          <a:ln w="9525" cap="flat" cmpd="sng" algn="ctr">
            <a:solidFill>
              <a:srgbClr val="005758"/>
            </a:solidFill>
            <a:prstDash val="solid"/>
            <a:headEnd w="sm" len="sm"/>
            <a:tailEnd type="oval" w="sm" len="sm"/>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5758"/>
              </a:solidFill>
              <a:effectLst/>
              <a:uLnTx/>
              <a:uFillTx/>
              <a:ea typeface="+mn-ea"/>
              <a:cs typeface="Arial"/>
            </a:endParaRPr>
          </a:p>
        </p:txBody>
      </p:sp>
      <p:sp>
        <p:nvSpPr>
          <p:cNvPr id="221" name="Freeform: Shape 220">
            <a:extLst>
              <a:ext uri="{FF2B5EF4-FFF2-40B4-BE49-F238E27FC236}">
                <a16:creationId xmlns:a16="http://schemas.microsoft.com/office/drawing/2014/main" id="{D9C7E593-A4FA-A8C5-4AEC-5B75BAC72BA7}"/>
              </a:ext>
            </a:extLst>
          </p:cNvPr>
          <p:cNvSpPr/>
          <p:nvPr/>
        </p:nvSpPr>
        <p:spPr>
          <a:xfrm flipV="1">
            <a:off x="2430194" y="5506323"/>
            <a:ext cx="1253449" cy="565344"/>
          </a:xfrm>
          <a:custGeom>
            <a:avLst/>
            <a:gdLst>
              <a:gd name="connsiteX0" fmla="*/ 1231900 w 1231900"/>
              <a:gd name="connsiteY0" fmla="*/ 0 h 555625"/>
              <a:gd name="connsiteX1" fmla="*/ 555625 w 1231900"/>
              <a:gd name="connsiteY1" fmla="*/ 0 h 555625"/>
              <a:gd name="connsiteX2" fmla="*/ 0 w 1231900"/>
              <a:gd name="connsiteY2" fmla="*/ 555625 h 555625"/>
            </a:gdLst>
            <a:ahLst/>
            <a:cxnLst>
              <a:cxn ang="0">
                <a:pos x="connsiteX0" y="connsiteY0"/>
              </a:cxn>
              <a:cxn ang="0">
                <a:pos x="connsiteX1" y="connsiteY1"/>
              </a:cxn>
              <a:cxn ang="0">
                <a:pos x="connsiteX2" y="connsiteY2"/>
              </a:cxn>
            </a:cxnLst>
            <a:rect l="l" t="t" r="r" b="b"/>
            <a:pathLst>
              <a:path w="1231900" h="555625">
                <a:moveTo>
                  <a:pt x="1231900" y="0"/>
                </a:moveTo>
                <a:lnTo>
                  <a:pt x="555625" y="0"/>
                </a:lnTo>
                <a:lnTo>
                  <a:pt x="0" y="555625"/>
                </a:lnTo>
              </a:path>
            </a:pathLst>
          </a:custGeom>
          <a:noFill/>
          <a:ln w="9525" cap="flat" cmpd="sng" algn="ctr">
            <a:solidFill>
              <a:srgbClr val="005758"/>
            </a:solidFill>
            <a:prstDash val="solid"/>
            <a:headEnd w="sm" len="sm"/>
            <a:tailEnd type="oval" w="sm" len="sm"/>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5758"/>
              </a:solidFill>
              <a:effectLst/>
              <a:uLnTx/>
              <a:uFillTx/>
              <a:ea typeface="+mn-ea"/>
              <a:cs typeface="Arial"/>
            </a:endParaRPr>
          </a:p>
        </p:txBody>
      </p:sp>
      <p:sp>
        <p:nvSpPr>
          <p:cNvPr id="222" name="Freeform: Shape 221">
            <a:extLst>
              <a:ext uri="{FF2B5EF4-FFF2-40B4-BE49-F238E27FC236}">
                <a16:creationId xmlns:a16="http://schemas.microsoft.com/office/drawing/2014/main" id="{C289A12A-A2ED-7070-C06D-C7752C6A1B46}"/>
              </a:ext>
            </a:extLst>
          </p:cNvPr>
          <p:cNvSpPr/>
          <p:nvPr/>
        </p:nvSpPr>
        <p:spPr>
          <a:xfrm flipV="1">
            <a:off x="2757929" y="4842732"/>
            <a:ext cx="1344533" cy="305352"/>
          </a:xfrm>
          <a:custGeom>
            <a:avLst/>
            <a:gdLst>
              <a:gd name="connsiteX0" fmla="*/ 1300162 w 1300162"/>
              <a:gd name="connsiteY0" fmla="*/ 0 h 295275"/>
              <a:gd name="connsiteX1" fmla="*/ 295275 w 1300162"/>
              <a:gd name="connsiteY1" fmla="*/ 0 h 295275"/>
              <a:gd name="connsiteX2" fmla="*/ 0 w 1300162"/>
              <a:gd name="connsiteY2" fmla="*/ 295275 h 295275"/>
            </a:gdLst>
            <a:ahLst/>
            <a:cxnLst>
              <a:cxn ang="0">
                <a:pos x="connsiteX0" y="connsiteY0"/>
              </a:cxn>
              <a:cxn ang="0">
                <a:pos x="connsiteX1" y="connsiteY1"/>
              </a:cxn>
              <a:cxn ang="0">
                <a:pos x="connsiteX2" y="connsiteY2"/>
              </a:cxn>
            </a:cxnLst>
            <a:rect l="l" t="t" r="r" b="b"/>
            <a:pathLst>
              <a:path w="1300162" h="295275">
                <a:moveTo>
                  <a:pt x="1300162" y="0"/>
                </a:moveTo>
                <a:lnTo>
                  <a:pt x="295275" y="0"/>
                </a:lnTo>
                <a:lnTo>
                  <a:pt x="0" y="295275"/>
                </a:lnTo>
              </a:path>
            </a:pathLst>
          </a:custGeom>
          <a:noFill/>
          <a:ln w="9525" cap="flat" cmpd="sng" algn="ctr">
            <a:solidFill>
              <a:srgbClr val="005758"/>
            </a:solidFill>
            <a:prstDash val="solid"/>
            <a:headEnd w="sm" len="sm"/>
            <a:tailEnd type="oval" w="sm" len="sm"/>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5758"/>
              </a:solidFill>
              <a:effectLst/>
              <a:uLnTx/>
              <a:uFillTx/>
              <a:ea typeface="+mn-ea"/>
              <a:cs typeface="Arial"/>
            </a:endParaRPr>
          </a:p>
        </p:txBody>
      </p:sp>
      <p:sp>
        <p:nvSpPr>
          <p:cNvPr id="223" name="Freeform: Shape 222">
            <a:extLst>
              <a:ext uri="{FF2B5EF4-FFF2-40B4-BE49-F238E27FC236}">
                <a16:creationId xmlns:a16="http://schemas.microsoft.com/office/drawing/2014/main" id="{1F2C0CC8-4E82-0275-B418-9482CE703D82}"/>
              </a:ext>
            </a:extLst>
          </p:cNvPr>
          <p:cNvSpPr/>
          <p:nvPr/>
        </p:nvSpPr>
        <p:spPr>
          <a:xfrm>
            <a:off x="36181" y="1825061"/>
            <a:ext cx="4788780" cy="4788812"/>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rgbClr val="FFFFFF"/>
          </a:solidFill>
          <a:ln w="9525" cap="flat" cmpd="sng" algn="ctr">
            <a:solidFill>
              <a:srgbClr val="005758"/>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a:ln>
                  <a:noFill/>
                </a:ln>
                <a:solidFill>
                  <a:srgbClr val="005758"/>
                </a:solidFill>
                <a:effectLst/>
                <a:uLnTx/>
                <a:uFillTx/>
                <a:ea typeface="+mn-ea"/>
                <a:cs typeface="Arial"/>
                <a:sym typeface="Arial"/>
              </a:rPr>
              <a:t> </a:t>
            </a:r>
          </a:p>
        </p:txBody>
      </p:sp>
      <p:sp>
        <p:nvSpPr>
          <p:cNvPr id="224" name="Circle: Hollow 223">
            <a:extLst>
              <a:ext uri="{FF2B5EF4-FFF2-40B4-BE49-F238E27FC236}">
                <a16:creationId xmlns:a16="http://schemas.microsoft.com/office/drawing/2014/main" id="{677805E3-2BF4-9535-538C-B361C39C639A}"/>
              </a:ext>
            </a:extLst>
          </p:cNvPr>
          <p:cNvSpPr/>
          <p:nvPr/>
        </p:nvSpPr>
        <p:spPr>
          <a:xfrm>
            <a:off x="412969" y="2201865"/>
            <a:ext cx="4035204" cy="4035204"/>
          </a:xfrm>
          <a:prstGeom prst="donut">
            <a:avLst>
              <a:gd name="adj" fmla="val 14018"/>
            </a:avLst>
          </a:prstGeom>
          <a:solidFill>
            <a:srgbClr val="1F728A"/>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225" name="!!ARC">
            <a:extLst>
              <a:ext uri="{FF2B5EF4-FFF2-40B4-BE49-F238E27FC236}">
                <a16:creationId xmlns:a16="http://schemas.microsoft.com/office/drawing/2014/main" id="{61E26971-C9CF-4334-1080-0B58627E0A2A}"/>
              </a:ext>
            </a:extLst>
          </p:cNvPr>
          <p:cNvSpPr>
            <a:spLocks/>
          </p:cNvSpPr>
          <p:nvPr/>
        </p:nvSpPr>
        <p:spPr>
          <a:xfrm rot="10800000" flipH="1" flipV="1">
            <a:off x="709815" y="2474002"/>
            <a:ext cx="3490934" cy="3490934"/>
          </a:xfrm>
          <a:prstGeom prst="arc">
            <a:avLst>
              <a:gd name="adj1" fmla="val 13148606"/>
              <a:gd name="adj2" fmla="val 8238590"/>
            </a:avLst>
          </a:prstGeom>
          <a:noFill/>
          <a:ln w="44450" cap="rnd" cmpd="sng" algn="ctr">
            <a:solidFill>
              <a:srgbClr val="2C9E88"/>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226" name="Rectangle: Rounded Corners 225">
            <a:extLst>
              <a:ext uri="{FF2B5EF4-FFF2-40B4-BE49-F238E27FC236}">
                <a16:creationId xmlns:a16="http://schemas.microsoft.com/office/drawing/2014/main" id="{A2B11C4A-687C-2A86-5EF0-BB0F8C2D4D9F}"/>
              </a:ext>
            </a:extLst>
          </p:cNvPr>
          <p:cNvSpPr>
            <a:spLocks/>
          </p:cNvSpPr>
          <p:nvPr/>
        </p:nvSpPr>
        <p:spPr>
          <a:xfrm>
            <a:off x="-804124" y="3371742"/>
            <a:ext cx="4082419" cy="1695452"/>
          </a:xfrm>
          <a:prstGeom prst="roundRect">
            <a:avLst>
              <a:gd name="adj" fmla="val 50000"/>
            </a:avLst>
          </a:prstGeom>
          <a:solidFill>
            <a:srgbClr val="FFFFFF"/>
          </a:solidFill>
          <a:ln w="15875" cap="flat" cmpd="sng" algn="ctr">
            <a:noFill/>
            <a:prstDash val="solid"/>
          </a:ln>
          <a:effectLst>
            <a:outerShdw blurRad="355600" algn="ctr"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nvGrpSpPr>
          <p:cNvPr id="227" name="Group 226">
            <a:extLst>
              <a:ext uri="{FF2B5EF4-FFF2-40B4-BE49-F238E27FC236}">
                <a16:creationId xmlns:a16="http://schemas.microsoft.com/office/drawing/2014/main" id="{AF7EFFAC-C8F7-378E-7F66-1D62F067011B}"/>
              </a:ext>
            </a:extLst>
          </p:cNvPr>
          <p:cNvGrpSpPr/>
          <p:nvPr/>
        </p:nvGrpSpPr>
        <p:grpSpPr>
          <a:xfrm>
            <a:off x="3677217" y="2051069"/>
            <a:ext cx="674522" cy="674522"/>
            <a:chOff x="3677217" y="2051069"/>
            <a:chExt cx="674522" cy="674522"/>
          </a:xfrm>
        </p:grpSpPr>
        <p:sp>
          <p:nvSpPr>
            <p:cNvPr id="228" name="Oval 227">
              <a:extLst>
                <a:ext uri="{FF2B5EF4-FFF2-40B4-BE49-F238E27FC236}">
                  <a16:creationId xmlns:a16="http://schemas.microsoft.com/office/drawing/2014/main" id="{5513E065-ABD8-4AA0-0D94-1326396960D8}"/>
                </a:ext>
              </a:extLst>
            </p:cNvPr>
            <p:cNvSpPr/>
            <p:nvPr/>
          </p:nvSpPr>
          <p:spPr>
            <a:xfrm>
              <a:off x="3677217" y="2051069"/>
              <a:ext cx="674522" cy="674522"/>
            </a:xfrm>
            <a:prstGeom prst="ellipse">
              <a:avLst/>
            </a:prstGeom>
            <a:solidFill>
              <a:srgbClr val="FFFFFF">
                <a:lumMod val="9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5758"/>
                </a:solidFill>
                <a:effectLst/>
                <a:uLnTx/>
                <a:uFillTx/>
              </a:endParaRPr>
            </a:p>
          </p:txBody>
        </p:sp>
        <p:sp>
          <p:nvSpPr>
            <p:cNvPr id="229" name="Oval 228">
              <a:extLst>
                <a:ext uri="{FF2B5EF4-FFF2-40B4-BE49-F238E27FC236}">
                  <a16:creationId xmlns:a16="http://schemas.microsoft.com/office/drawing/2014/main" id="{0359488C-290D-160E-D280-22BE14260D8E}"/>
                </a:ext>
              </a:extLst>
            </p:cNvPr>
            <p:cNvSpPr/>
            <p:nvPr/>
          </p:nvSpPr>
          <p:spPr>
            <a:xfrm>
              <a:off x="3723479" y="2097331"/>
              <a:ext cx="581998" cy="581998"/>
            </a:xfrm>
            <a:prstGeom prst="ellipse">
              <a:avLst/>
            </a:prstGeom>
            <a:solidFill>
              <a:srgbClr val="005758"/>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nvGrpSpPr>
            <p:cNvPr id="230" name="Group 229">
              <a:extLst>
                <a:ext uri="{FF2B5EF4-FFF2-40B4-BE49-F238E27FC236}">
                  <a16:creationId xmlns:a16="http://schemas.microsoft.com/office/drawing/2014/main" id="{A6EDF541-0AF8-8607-E4D9-D9DE071553A5}"/>
                </a:ext>
              </a:extLst>
            </p:cNvPr>
            <p:cNvGrpSpPr/>
            <p:nvPr/>
          </p:nvGrpSpPr>
          <p:grpSpPr>
            <a:xfrm>
              <a:off x="3877326" y="2255709"/>
              <a:ext cx="274304" cy="265242"/>
              <a:chOff x="2883352" y="3265290"/>
              <a:chExt cx="198067" cy="191523"/>
            </a:xfrm>
          </p:grpSpPr>
          <p:sp>
            <p:nvSpPr>
              <p:cNvPr id="231" name="Freeform: Shape 230">
                <a:extLst>
                  <a:ext uri="{FF2B5EF4-FFF2-40B4-BE49-F238E27FC236}">
                    <a16:creationId xmlns:a16="http://schemas.microsoft.com/office/drawing/2014/main" id="{43730D22-4DF3-08A2-99F3-3B99D968B39B}"/>
                  </a:ext>
                </a:extLst>
              </p:cNvPr>
              <p:cNvSpPr/>
              <p:nvPr/>
            </p:nvSpPr>
            <p:spPr>
              <a:xfrm>
                <a:off x="2883352" y="3390138"/>
                <a:ext cx="9525" cy="66675"/>
              </a:xfrm>
              <a:custGeom>
                <a:avLst/>
                <a:gdLst>
                  <a:gd name="connsiteX0" fmla="*/ 0 w 0"/>
                  <a:gd name="connsiteY0" fmla="*/ 0 h 66675"/>
                  <a:gd name="connsiteX1" fmla="*/ 0 w 0"/>
                  <a:gd name="connsiteY1" fmla="*/ 76200 h 66675"/>
                </a:gdLst>
                <a:ahLst/>
                <a:cxnLst>
                  <a:cxn ang="0">
                    <a:pos x="connsiteX0" y="connsiteY0"/>
                  </a:cxn>
                  <a:cxn ang="0">
                    <a:pos x="connsiteX1" y="connsiteY1"/>
                  </a:cxn>
                </a:cxnLst>
                <a:rect l="l" t="t" r="r" b="b"/>
                <a:pathLst>
                  <a:path h="66675">
                    <a:moveTo>
                      <a:pt x="0" y="0"/>
                    </a:moveTo>
                    <a:lnTo>
                      <a:pt x="0" y="76200"/>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232" name="Freeform: Shape 231">
                <a:extLst>
                  <a:ext uri="{FF2B5EF4-FFF2-40B4-BE49-F238E27FC236}">
                    <a16:creationId xmlns:a16="http://schemas.microsoft.com/office/drawing/2014/main" id="{212E5687-0056-29D0-D0CD-15C865E69C61}"/>
                  </a:ext>
                </a:extLst>
              </p:cNvPr>
              <p:cNvSpPr/>
              <p:nvPr/>
            </p:nvSpPr>
            <p:spPr>
              <a:xfrm>
                <a:off x="2883352" y="3399663"/>
                <a:ext cx="142875" cy="57150"/>
              </a:xfrm>
              <a:custGeom>
                <a:avLst/>
                <a:gdLst>
                  <a:gd name="connsiteX0" fmla="*/ 142875 w 142875"/>
                  <a:gd name="connsiteY0" fmla="*/ 57150 h 57150"/>
                  <a:gd name="connsiteX1" fmla="*/ 114300 w 142875"/>
                  <a:gd name="connsiteY1" fmla="*/ 28575 h 57150"/>
                  <a:gd name="connsiteX2" fmla="*/ 78581 w 142875"/>
                  <a:gd name="connsiteY2" fmla="*/ 28575 h 57150"/>
                  <a:gd name="connsiteX3" fmla="*/ 50006 w 142875"/>
                  <a:gd name="connsiteY3" fmla="*/ 0 h 57150"/>
                  <a:gd name="connsiteX4" fmla="*/ 0 w 142875"/>
                  <a:gd name="connsiteY4" fmla="*/ 0 h 57150"/>
                  <a:gd name="connsiteX5" fmla="*/ 0 w 142875"/>
                  <a:gd name="connsiteY5" fmla="*/ 57150 h 57150"/>
                  <a:gd name="connsiteX6" fmla="*/ 142875 w 142875"/>
                  <a:gd name="connsiteY6"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875" h="57150">
                    <a:moveTo>
                      <a:pt x="142875" y="57150"/>
                    </a:moveTo>
                    <a:cubicBezTo>
                      <a:pt x="142875" y="41339"/>
                      <a:pt x="130112" y="28575"/>
                      <a:pt x="114300" y="28575"/>
                    </a:cubicBezTo>
                    <a:lnTo>
                      <a:pt x="78581" y="28575"/>
                    </a:lnTo>
                    <a:cubicBezTo>
                      <a:pt x="78581" y="12764"/>
                      <a:pt x="65818" y="0"/>
                      <a:pt x="50006" y="0"/>
                    </a:cubicBezTo>
                    <a:lnTo>
                      <a:pt x="0" y="0"/>
                    </a:lnTo>
                    <a:lnTo>
                      <a:pt x="0" y="57150"/>
                    </a:lnTo>
                    <a:lnTo>
                      <a:pt x="142875" y="57150"/>
                    </a:lnTo>
                    <a:close/>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233" name="Freeform: Shape 232">
                <a:extLst>
                  <a:ext uri="{FF2B5EF4-FFF2-40B4-BE49-F238E27FC236}">
                    <a16:creationId xmlns:a16="http://schemas.microsoft.com/office/drawing/2014/main" id="{C5D63F49-359C-EDE7-6325-EACD4A5DAF44}"/>
                  </a:ext>
                </a:extLst>
              </p:cNvPr>
              <p:cNvSpPr/>
              <p:nvPr/>
            </p:nvSpPr>
            <p:spPr>
              <a:xfrm>
                <a:off x="2933359" y="3428238"/>
                <a:ext cx="28575" cy="9525"/>
              </a:xfrm>
              <a:custGeom>
                <a:avLst/>
                <a:gdLst>
                  <a:gd name="connsiteX0" fmla="*/ 0 w 28575"/>
                  <a:gd name="connsiteY0" fmla="*/ 0 h 0"/>
                  <a:gd name="connsiteX1" fmla="*/ 35719 w 28575"/>
                  <a:gd name="connsiteY1" fmla="*/ 0 h 0"/>
                </a:gdLst>
                <a:ahLst/>
                <a:cxnLst>
                  <a:cxn ang="0">
                    <a:pos x="connsiteX0" y="connsiteY0"/>
                  </a:cxn>
                  <a:cxn ang="0">
                    <a:pos x="connsiteX1" y="connsiteY1"/>
                  </a:cxn>
                </a:cxnLst>
                <a:rect l="l" t="t" r="r" b="b"/>
                <a:pathLst>
                  <a:path w="28575">
                    <a:moveTo>
                      <a:pt x="0" y="0"/>
                    </a:moveTo>
                    <a:lnTo>
                      <a:pt x="35719" y="0"/>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grpSp>
            <p:nvGrpSpPr>
              <p:cNvPr id="234" name="Group 233">
                <a:extLst>
                  <a:ext uri="{FF2B5EF4-FFF2-40B4-BE49-F238E27FC236}">
                    <a16:creationId xmlns:a16="http://schemas.microsoft.com/office/drawing/2014/main" id="{8E85BB9B-58DF-B76F-345B-D5F702C99D38}"/>
                  </a:ext>
                </a:extLst>
              </p:cNvPr>
              <p:cNvGrpSpPr/>
              <p:nvPr/>
            </p:nvGrpSpPr>
            <p:grpSpPr>
              <a:xfrm>
                <a:off x="2956356" y="3265290"/>
                <a:ext cx="125063" cy="136433"/>
                <a:chOff x="2993170" y="3247263"/>
                <a:chExt cx="104775" cy="114300"/>
              </a:xfrm>
            </p:grpSpPr>
            <p:sp>
              <p:nvSpPr>
                <p:cNvPr id="235" name="Freeform: Shape 234">
                  <a:extLst>
                    <a:ext uri="{FF2B5EF4-FFF2-40B4-BE49-F238E27FC236}">
                      <a16:creationId xmlns:a16="http://schemas.microsoft.com/office/drawing/2014/main" id="{094CEFF6-3DBE-5E6C-0898-115BE2D4CB5E}"/>
                    </a:ext>
                  </a:extLst>
                </p:cNvPr>
                <p:cNvSpPr/>
                <p:nvPr/>
              </p:nvSpPr>
              <p:spPr>
                <a:xfrm>
                  <a:off x="3033943" y="3295079"/>
                  <a:ext cx="19050" cy="19050"/>
                </a:xfrm>
                <a:custGeom>
                  <a:avLst/>
                  <a:gdLst>
                    <a:gd name="connsiteX0" fmla="*/ 13716 w 19050"/>
                    <a:gd name="connsiteY0" fmla="*/ 27432 h 19050"/>
                    <a:gd name="connsiteX1" fmla="*/ 27432 w 19050"/>
                    <a:gd name="connsiteY1" fmla="*/ 13716 h 19050"/>
                    <a:gd name="connsiteX2" fmla="*/ 13716 w 19050"/>
                    <a:gd name="connsiteY2" fmla="*/ 0 h 19050"/>
                    <a:gd name="connsiteX3" fmla="*/ 0 w 19050"/>
                    <a:gd name="connsiteY3" fmla="*/ 13716 h 19050"/>
                    <a:gd name="connsiteX4" fmla="*/ 13716 w 19050"/>
                    <a:gd name="connsiteY4" fmla="*/ 27432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3716" y="27432"/>
                      </a:moveTo>
                      <a:cubicBezTo>
                        <a:pt x="21241" y="27432"/>
                        <a:pt x="27432" y="21336"/>
                        <a:pt x="27432" y="13716"/>
                      </a:cubicBezTo>
                      <a:cubicBezTo>
                        <a:pt x="27432" y="6191"/>
                        <a:pt x="21336" y="0"/>
                        <a:pt x="13716" y="0"/>
                      </a:cubicBezTo>
                      <a:cubicBezTo>
                        <a:pt x="6191" y="0"/>
                        <a:pt x="0" y="6096"/>
                        <a:pt x="0" y="13716"/>
                      </a:cubicBezTo>
                      <a:cubicBezTo>
                        <a:pt x="0" y="21336"/>
                        <a:pt x="6191" y="27432"/>
                        <a:pt x="13716" y="27432"/>
                      </a:cubicBezTo>
                      <a:close/>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236" name="Freeform: Shape 235">
                  <a:extLst>
                    <a:ext uri="{FF2B5EF4-FFF2-40B4-BE49-F238E27FC236}">
                      <a16:creationId xmlns:a16="http://schemas.microsoft.com/office/drawing/2014/main" id="{E9625188-ACD6-E29E-9D35-A2F5E0B3C30B}"/>
                    </a:ext>
                  </a:extLst>
                </p:cNvPr>
                <p:cNvSpPr/>
                <p:nvPr/>
              </p:nvSpPr>
              <p:spPr>
                <a:xfrm>
                  <a:off x="2993170" y="3247263"/>
                  <a:ext cx="104775" cy="114300"/>
                </a:xfrm>
                <a:custGeom>
                  <a:avLst/>
                  <a:gdLst>
                    <a:gd name="connsiteX0" fmla="*/ 66110 w 104775"/>
                    <a:gd name="connsiteY0" fmla="*/ 8668 h 114300"/>
                    <a:gd name="connsiteX1" fmla="*/ 70206 w 104775"/>
                    <a:gd name="connsiteY1" fmla="*/ 21907 h 114300"/>
                    <a:gd name="connsiteX2" fmla="*/ 80873 w 104775"/>
                    <a:gd name="connsiteY2" fmla="*/ 28099 h 114300"/>
                    <a:gd name="connsiteX3" fmla="*/ 94304 w 104775"/>
                    <a:gd name="connsiteY3" fmla="*/ 24955 h 114300"/>
                    <a:gd name="connsiteX4" fmla="*/ 107544 w 104775"/>
                    <a:gd name="connsiteY4" fmla="*/ 30766 h 114300"/>
                    <a:gd name="connsiteX5" fmla="*/ 105924 w 104775"/>
                    <a:gd name="connsiteY5" fmla="*/ 45148 h 114300"/>
                    <a:gd name="connsiteX6" fmla="*/ 96494 w 104775"/>
                    <a:gd name="connsiteY6" fmla="*/ 55245 h 114300"/>
                    <a:gd name="connsiteX7" fmla="*/ 96494 w 104775"/>
                    <a:gd name="connsiteY7" fmla="*/ 67627 h 114300"/>
                    <a:gd name="connsiteX8" fmla="*/ 105924 w 104775"/>
                    <a:gd name="connsiteY8" fmla="*/ 77819 h 114300"/>
                    <a:gd name="connsiteX9" fmla="*/ 107544 w 104775"/>
                    <a:gd name="connsiteY9" fmla="*/ 92202 h 114300"/>
                    <a:gd name="connsiteX10" fmla="*/ 94304 w 104775"/>
                    <a:gd name="connsiteY10" fmla="*/ 98012 h 114300"/>
                    <a:gd name="connsiteX11" fmla="*/ 80873 w 104775"/>
                    <a:gd name="connsiteY11" fmla="*/ 94869 h 114300"/>
                    <a:gd name="connsiteX12" fmla="*/ 70206 w 104775"/>
                    <a:gd name="connsiteY12" fmla="*/ 101060 h 114300"/>
                    <a:gd name="connsiteX13" fmla="*/ 66205 w 104775"/>
                    <a:gd name="connsiteY13" fmla="*/ 114300 h 114300"/>
                    <a:gd name="connsiteX14" fmla="*/ 54585 w 104775"/>
                    <a:gd name="connsiteY14" fmla="*/ 122968 h 114300"/>
                    <a:gd name="connsiteX15" fmla="*/ 42964 w 104775"/>
                    <a:gd name="connsiteY15" fmla="*/ 114300 h 114300"/>
                    <a:gd name="connsiteX16" fmla="*/ 38964 w 104775"/>
                    <a:gd name="connsiteY16" fmla="*/ 101060 h 114300"/>
                    <a:gd name="connsiteX17" fmla="*/ 28295 w 104775"/>
                    <a:gd name="connsiteY17" fmla="*/ 94869 h 114300"/>
                    <a:gd name="connsiteX18" fmla="*/ 14865 w 104775"/>
                    <a:gd name="connsiteY18" fmla="*/ 98012 h 114300"/>
                    <a:gd name="connsiteX19" fmla="*/ 1625 w 104775"/>
                    <a:gd name="connsiteY19" fmla="*/ 92202 h 114300"/>
                    <a:gd name="connsiteX20" fmla="*/ 3245 w 104775"/>
                    <a:gd name="connsiteY20" fmla="*/ 77819 h 114300"/>
                    <a:gd name="connsiteX21" fmla="*/ 12674 w 104775"/>
                    <a:gd name="connsiteY21" fmla="*/ 67627 h 114300"/>
                    <a:gd name="connsiteX22" fmla="*/ 12674 w 104775"/>
                    <a:gd name="connsiteY22" fmla="*/ 55245 h 114300"/>
                    <a:gd name="connsiteX23" fmla="*/ 3245 w 104775"/>
                    <a:gd name="connsiteY23" fmla="*/ 45148 h 114300"/>
                    <a:gd name="connsiteX24" fmla="*/ 1625 w 104775"/>
                    <a:gd name="connsiteY24" fmla="*/ 30766 h 114300"/>
                    <a:gd name="connsiteX25" fmla="*/ 14865 w 104775"/>
                    <a:gd name="connsiteY25" fmla="*/ 24955 h 114300"/>
                    <a:gd name="connsiteX26" fmla="*/ 28295 w 104775"/>
                    <a:gd name="connsiteY26" fmla="*/ 28099 h 114300"/>
                    <a:gd name="connsiteX27" fmla="*/ 38964 w 104775"/>
                    <a:gd name="connsiteY27" fmla="*/ 21907 h 114300"/>
                    <a:gd name="connsiteX28" fmla="*/ 42964 w 104775"/>
                    <a:gd name="connsiteY28" fmla="*/ 8668 h 114300"/>
                    <a:gd name="connsiteX29" fmla="*/ 54585 w 104775"/>
                    <a:gd name="connsiteY29" fmla="*/ 0 h 114300"/>
                    <a:gd name="connsiteX30" fmla="*/ 66110 w 104775"/>
                    <a:gd name="connsiteY30" fmla="*/ 8668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4775" h="114300">
                      <a:moveTo>
                        <a:pt x="66110" y="8668"/>
                      </a:moveTo>
                      <a:lnTo>
                        <a:pt x="70206" y="21907"/>
                      </a:lnTo>
                      <a:cubicBezTo>
                        <a:pt x="71634" y="26479"/>
                        <a:pt x="76302" y="29147"/>
                        <a:pt x="80873" y="28099"/>
                      </a:cubicBezTo>
                      <a:lnTo>
                        <a:pt x="94304" y="24955"/>
                      </a:lnTo>
                      <a:cubicBezTo>
                        <a:pt x="99542" y="23813"/>
                        <a:pt x="104877" y="26098"/>
                        <a:pt x="107544" y="30766"/>
                      </a:cubicBezTo>
                      <a:cubicBezTo>
                        <a:pt x="110211" y="35433"/>
                        <a:pt x="109544" y="41243"/>
                        <a:pt x="105924" y="45148"/>
                      </a:cubicBezTo>
                      <a:lnTo>
                        <a:pt x="96494" y="55245"/>
                      </a:lnTo>
                      <a:cubicBezTo>
                        <a:pt x="93256" y="58769"/>
                        <a:pt x="93256" y="64103"/>
                        <a:pt x="96494" y="67627"/>
                      </a:cubicBezTo>
                      <a:lnTo>
                        <a:pt x="105924" y="77819"/>
                      </a:lnTo>
                      <a:cubicBezTo>
                        <a:pt x="109544" y="81724"/>
                        <a:pt x="110211" y="87630"/>
                        <a:pt x="107544" y="92202"/>
                      </a:cubicBezTo>
                      <a:cubicBezTo>
                        <a:pt x="104877" y="96869"/>
                        <a:pt x="99447" y="99250"/>
                        <a:pt x="94304" y="98012"/>
                      </a:cubicBezTo>
                      <a:lnTo>
                        <a:pt x="80873" y="94869"/>
                      </a:lnTo>
                      <a:cubicBezTo>
                        <a:pt x="76206" y="93821"/>
                        <a:pt x="71539" y="96488"/>
                        <a:pt x="70206" y="101060"/>
                      </a:cubicBezTo>
                      <a:lnTo>
                        <a:pt x="66205" y="114300"/>
                      </a:lnTo>
                      <a:cubicBezTo>
                        <a:pt x="64681" y="119444"/>
                        <a:pt x="59919" y="122968"/>
                        <a:pt x="54585" y="122968"/>
                      </a:cubicBezTo>
                      <a:cubicBezTo>
                        <a:pt x="49250" y="122968"/>
                        <a:pt x="44488" y="119444"/>
                        <a:pt x="42964" y="114300"/>
                      </a:cubicBezTo>
                      <a:lnTo>
                        <a:pt x="38964" y="101060"/>
                      </a:lnTo>
                      <a:cubicBezTo>
                        <a:pt x="37630" y="96488"/>
                        <a:pt x="32867" y="93726"/>
                        <a:pt x="28295" y="94869"/>
                      </a:cubicBezTo>
                      <a:lnTo>
                        <a:pt x="14865" y="98012"/>
                      </a:lnTo>
                      <a:cubicBezTo>
                        <a:pt x="9627" y="99155"/>
                        <a:pt x="4292" y="96869"/>
                        <a:pt x="1625" y="92202"/>
                      </a:cubicBezTo>
                      <a:cubicBezTo>
                        <a:pt x="-1042" y="87535"/>
                        <a:pt x="-375" y="81724"/>
                        <a:pt x="3245" y="77819"/>
                      </a:cubicBezTo>
                      <a:lnTo>
                        <a:pt x="12674" y="67627"/>
                      </a:lnTo>
                      <a:cubicBezTo>
                        <a:pt x="15913" y="64103"/>
                        <a:pt x="15913" y="58769"/>
                        <a:pt x="12674" y="55245"/>
                      </a:cubicBezTo>
                      <a:lnTo>
                        <a:pt x="3245" y="45148"/>
                      </a:lnTo>
                      <a:cubicBezTo>
                        <a:pt x="-375" y="41243"/>
                        <a:pt x="-1042" y="35338"/>
                        <a:pt x="1625" y="30766"/>
                      </a:cubicBezTo>
                      <a:cubicBezTo>
                        <a:pt x="4292" y="26098"/>
                        <a:pt x="9722" y="23717"/>
                        <a:pt x="14865" y="24955"/>
                      </a:cubicBezTo>
                      <a:lnTo>
                        <a:pt x="28295" y="28099"/>
                      </a:lnTo>
                      <a:cubicBezTo>
                        <a:pt x="32963" y="29147"/>
                        <a:pt x="37535" y="26384"/>
                        <a:pt x="38964" y="21907"/>
                      </a:cubicBezTo>
                      <a:lnTo>
                        <a:pt x="42964" y="8668"/>
                      </a:lnTo>
                      <a:cubicBezTo>
                        <a:pt x="44488" y="3524"/>
                        <a:pt x="49250" y="0"/>
                        <a:pt x="54585" y="0"/>
                      </a:cubicBezTo>
                      <a:cubicBezTo>
                        <a:pt x="59823" y="0"/>
                        <a:pt x="64586" y="3524"/>
                        <a:pt x="66110" y="8668"/>
                      </a:cubicBezTo>
                      <a:close/>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grpSp>
        </p:grpSp>
      </p:grpSp>
      <p:grpSp>
        <p:nvGrpSpPr>
          <p:cNvPr id="237" name="Group 236">
            <a:extLst>
              <a:ext uri="{FF2B5EF4-FFF2-40B4-BE49-F238E27FC236}">
                <a16:creationId xmlns:a16="http://schemas.microsoft.com/office/drawing/2014/main" id="{D0128CB6-1C89-0DB3-D04A-606022DFB992}"/>
              </a:ext>
            </a:extLst>
          </p:cNvPr>
          <p:cNvGrpSpPr/>
          <p:nvPr/>
        </p:nvGrpSpPr>
        <p:grpSpPr>
          <a:xfrm>
            <a:off x="4344031" y="2966638"/>
            <a:ext cx="674522" cy="674522"/>
            <a:chOff x="4344031" y="2966638"/>
            <a:chExt cx="674522" cy="674522"/>
          </a:xfrm>
        </p:grpSpPr>
        <p:sp>
          <p:nvSpPr>
            <p:cNvPr id="238" name="Oval 237">
              <a:extLst>
                <a:ext uri="{FF2B5EF4-FFF2-40B4-BE49-F238E27FC236}">
                  <a16:creationId xmlns:a16="http://schemas.microsoft.com/office/drawing/2014/main" id="{6DFE816B-6BE4-3679-2019-7481EE7D07DD}"/>
                </a:ext>
              </a:extLst>
            </p:cNvPr>
            <p:cNvSpPr/>
            <p:nvPr/>
          </p:nvSpPr>
          <p:spPr>
            <a:xfrm>
              <a:off x="4344031" y="2966638"/>
              <a:ext cx="674522" cy="674522"/>
            </a:xfrm>
            <a:prstGeom prst="ellipse">
              <a:avLst/>
            </a:prstGeom>
            <a:solidFill>
              <a:srgbClr val="FFFFFF">
                <a:lumMod val="9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5758"/>
                </a:solidFill>
                <a:effectLst/>
                <a:uLnTx/>
                <a:uFillTx/>
              </a:endParaRPr>
            </a:p>
          </p:txBody>
        </p:sp>
        <p:sp>
          <p:nvSpPr>
            <p:cNvPr id="239" name="Oval 238">
              <a:extLst>
                <a:ext uri="{FF2B5EF4-FFF2-40B4-BE49-F238E27FC236}">
                  <a16:creationId xmlns:a16="http://schemas.microsoft.com/office/drawing/2014/main" id="{9802B8AA-2533-4334-7468-875D9C0F3074}"/>
                </a:ext>
              </a:extLst>
            </p:cNvPr>
            <p:cNvSpPr/>
            <p:nvPr/>
          </p:nvSpPr>
          <p:spPr>
            <a:xfrm>
              <a:off x="4390293" y="3012900"/>
              <a:ext cx="581998" cy="581998"/>
            </a:xfrm>
            <a:prstGeom prst="ellipse">
              <a:avLst/>
            </a:prstGeom>
            <a:solidFill>
              <a:srgbClr val="92397D"/>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nvGrpSpPr>
            <p:cNvPr id="240" name="Group 239">
              <a:extLst>
                <a:ext uri="{FF2B5EF4-FFF2-40B4-BE49-F238E27FC236}">
                  <a16:creationId xmlns:a16="http://schemas.microsoft.com/office/drawing/2014/main" id="{9EAFAACF-33AC-7908-BBBD-D2CB2613F144}"/>
                </a:ext>
              </a:extLst>
            </p:cNvPr>
            <p:cNvGrpSpPr/>
            <p:nvPr/>
          </p:nvGrpSpPr>
          <p:grpSpPr>
            <a:xfrm>
              <a:off x="4548017" y="3164566"/>
              <a:ext cx="266550" cy="278668"/>
              <a:chOff x="1787844" y="2354263"/>
              <a:chExt cx="209550" cy="219075"/>
            </a:xfrm>
          </p:grpSpPr>
          <p:sp>
            <p:nvSpPr>
              <p:cNvPr id="241" name="Freeform: Shape 240">
                <a:extLst>
                  <a:ext uri="{FF2B5EF4-FFF2-40B4-BE49-F238E27FC236}">
                    <a16:creationId xmlns:a16="http://schemas.microsoft.com/office/drawing/2014/main" id="{DE226A8C-230D-D6E8-7C0C-07ED0C1E0F51}"/>
                  </a:ext>
                </a:extLst>
              </p:cNvPr>
              <p:cNvSpPr/>
              <p:nvPr/>
            </p:nvSpPr>
            <p:spPr>
              <a:xfrm>
                <a:off x="1787844" y="2382838"/>
                <a:ext cx="171450" cy="190500"/>
              </a:xfrm>
              <a:custGeom>
                <a:avLst/>
                <a:gdLst>
                  <a:gd name="connsiteX0" fmla="*/ 171450 w 171450"/>
                  <a:gd name="connsiteY0" fmla="*/ 147638 h 190500"/>
                  <a:gd name="connsiteX1" fmla="*/ 171450 w 171450"/>
                  <a:gd name="connsiteY1" fmla="*/ 180975 h 190500"/>
                  <a:gd name="connsiteX2" fmla="*/ 161925 w 171450"/>
                  <a:gd name="connsiteY2" fmla="*/ 190500 h 190500"/>
                  <a:gd name="connsiteX3" fmla="*/ 9525 w 171450"/>
                  <a:gd name="connsiteY3" fmla="*/ 190500 h 190500"/>
                  <a:gd name="connsiteX4" fmla="*/ 0 w 171450"/>
                  <a:gd name="connsiteY4" fmla="*/ 180975 h 190500"/>
                  <a:gd name="connsiteX5" fmla="*/ 0 w 171450"/>
                  <a:gd name="connsiteY5" fmla="*/ 9525 h 190500"/>
                  <a:gd name="connsiteX6" fmla="*/ 9525 w 171450"/>
                  <a:gd name="connsiteY6" fmla="*/ 0 h 190500"/>
                  <a:gd name="connsiteX7" fmla="*/ 38100 w 171450"/>
                  <a:gd name="connsiteY7" fmla="*/ 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190500">
                    <a:moveTo>
                      <a:pt x="171450" y="147638"/>
                    </a:moveTo>
                    <a:lnTo>
                      <a:pt x="171450" y="180975"/>
                    </a:lnTo>
                    <a:cubicBezTo>
                      <a:pt x="171450" y="186214"/>
                      <a:pt x="167164" y="190500"/>
                      <a:pt x="161925" y="190500"/>
                    </a:cubicBezTo>
                    <a:lnTo>
                      <a:pt x="9525" y="190500"/>
                    </a:lnTo>
                    <a:cubicBezTo>
                      <a:pt x="4286" y="190500"/>
                      <a:pt x="0" y="186214"/>
                      <a:pt x="0" y="180975"/>
                    </a:cubicBezTo>
                    <a:lnTo>
                      <a:pt x="0" y="9525"/>
                    </a:lnTo>
                    <a:cubicBezTo>
                      <a:pt x="0" y="4286"/>
                      <a:pt x="4286" y="0"/>
                      <a:pt x="9525" y="0"/>
                    </a:cubicBezTo>
                    <a:lnTo>
                      <a:pt x="38100" y="0"/>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242" name="Freeform: Shape 241">
                <a:extLst>
                  <a:ext uri="{FF2B5EF4-FFF2-40B4-BE49-F238E27FC236}">
                    <a16:creationId xmlns:a16="http://schemas.microsoft.com/office/drawing/2014/main" id="{78414F88-1557-D070-0D69-C41E132EB5DB}"/>
                  </a:ext>
                </a:extLst>
              </p:cNvPr>
              <p:cNvSpPr/>
              <p:nvPr/>
            </p:nvSpPr>
            <p:spPr>
              <a:xfrm>
                <a:off x="1921194" y="2382838"/>
                <a:ext cx="38100" cy="38100"/>
              </a:xfrm>
              <a:custGeom>
                <a:avLst/>
                <a:gdLst>
                  <a:gd name="connsiteX0" fmla="*/ 0 w 38100"/>
                  <a:gd name="connsiteY0" fmla="*/ 0 h 38100"/>
                  <a:gd name="connsiteX1" fmla="*/ 28575 w 38100"/>
                  <a:gd name="connsiteY1" fmla="*/ 0 h 38100"/>
                  <a:gd name="connsiteX2" fmla="*/ 38100 w 38100"/>
                  <a:gd name="connsiteY2" fmla="*/ 9525 h 38100"/>
                  <a:gd name="connsiteX3" fmla="*/ 38100 w 38100"/>
                  <a:gd name="connsiteY3" fmla="*/ 42863 h 38100"/>
                </a:gdLst>
                <a:ahLst/>
                <a:cxnLst>
                  <a:cxn ang="0">
                    <a:pos x="connsiteX0" y="connsiteY0"/>
                  </a:cxn>
                  <a:cxn ang="0">
                    <a:pos x="connsiteX1" y="connsiteY1"/>
                  </a:cxn>
                  <a:cxn ang="0">
                    <a:pos x="connsiteX2" y="connsiteY2"/>
                  </a:cxn>
                  <a:cxn ang="0">
                    <a:pos x="connsiteX3" y="connsiteY3"/>
                  </a:cxn>
                </a:cxnLst>
                <a:rect l="l" t="t" r="r" b="b"/>
                <a:pathLst>
                  <a:path w="38100" h="38100">
                    <a:moveTo>
                      <a:pt x="0" y="0"/>
                    </a:moveTo>
                    <a:lnTo>
                      <a:pt x="28575" y="0"/>
                    </a:lnTo>
                    <a:cubicBezTo>
                      <a:pt x="33814" y="0"/>
                      <a:pt x="38100" y="4286"/>
                      <a:pt x="38100" y="9525"/>
                    </a:cubicBezTo>
                    <a:lnTo>
                      <a:pt x="38100" y="42863"/>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243" name="Freeform: Shape 242">
                <a:extLst>
                  <a:ext uri="{FF2B5EF4-FFF2-40B4-BE49-F238E27FC236}">
                    <a16:creationId xmlns:a16="http://schemas.microsoft.com/office/drawing/2014/main" id="{8840EA82-0FC8-6B51-878A-0A8530F672D9}"/>
                  </a:ext>
                </a:extLst>
              </p:cNvPr>
              <p:cNvSpPr/>
              <p:nvPr/>
            </p:nvSpPr>
            <p:spPr>
              <a:xfrm>
                <a:off x="1859281" y="2354263"/>
                <a:ext cx="28575" cy="28575"/>
              </a:xfrm>
              <a:custGeom>
                <a:avLst/>
                <a:gdLst>
                  <a:gd name="connsiteX0" fmla="*/ 14288 w 28575"/>
                  <a:gd name="connsiteY0" fmla="*/ 28575 h 28575"/>
                  <a:gd name="connsiteX1" fmla="*/ 28575 w 28575"/>
                  <a:gd name="connsiteY1" fmla="*/ 14288 h 28575"/>
                  <a:gd name="connsiteX2" fmla="*/ 14288 w 28575"/>
                  <a:gd name="connsiteY2" fmla="*/ 0 h 28575"/>
                  <a:gd name="connsiteX3" fmla="*/ 0 w 28575"/>
                  <a:gd name="connsiteY3" fmla="*/ 14288 h 28575"/>
                  <a:gd name="connsiteX4" fmla="*/ 14288 w 28575"/>
                  <a:gd name="connsiteY4" fmla="*/ 28575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4288" y="28575"/>
                    </a:moveTo>
                    <a:cubicBezTo>
                      <a:pt x="22193" y="28575"/>
                      <a:pt x="28575" y="22193"/>
                      <a:pt x="28575" y="14288"/>
                    </a:cubicBezTo>
                    <a:cubicBezTo>
                      <a:pt x="28575" y="6382"/>
                      <a:pt x="22193" y="0"/>
                      <a:pt x="14288" y="0"/>
                    </a:cubicBezTo>
                    <a:cubicBezTo>
                      <a:pt x="6382" y="0"/>
                      <a:pt x="0" y="6382"/>
                      <a:pt x="0" y="14288"/>
                    </a:cubicBezTo>
                    <a:cubicBezTo>
                      <a:pt x="0" y="22193"/>
                      <a:pt x="6382" y="28575"/>
                      <a:pt x="14288" y="28575"/>
                    </a:cubicBezTo>
                    <a:close/>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244" name="Freeform: Shape 243">
                <a:extLst>
                  <a:ext uri="{FF2B5EF4-FFF2-40B4-BE49-F238E27FC236}">
                    <a16:creationId xmlns:a16="http://schemas.microsoft.com/office/drawing/2014/main" id="{F5D28716-6B51-D4A2-BE0C-F103A5A6B046}"/>
                  </a:ext>
                </a:extLst>
              </p:cNvPr>
              <p:cNvSpPr/>
              <p:nvPr/>
            </p:nvSpPr>
            <p:spPr>
              <a:xfrm>
                <a:off x="1825944" y="2373313"/>
                <a:ext cx="95250" cy="28575"/>
              </a:xfrm>
              <a:custGeom>
                <a:avLst/>
                <a:gdLst>
                  <a:gd name="connsiteX0" fmla="*/ 61150 w 95250"/>
                  <a:gd name="connsiteY0" fmla="*/ 0 h 28575"/>
                  <a:gd name="connsiteX1" fmla="*/ 85725 w 95250"/>
                  <a:gd name="connsiteY1" fmla="*/ 0 h 28575"/>
                  <a:gd name="connsiteX2" fmla="*/ 95250 w 95250"/>
                  <a:gd name="connsiteY2" fmla="*/ 9525 h 28575"/>
                  <a:gd name="connsiteX3" fmla="*/ 95250 w 95250"/>
                  <a:gd name="connsiteY3" fmla="*/ 19050 h 28575"/>
                  <a:gd name="connsiteX4" fmla="*/ 85725 w 95250"/>
                  <a:gd name="connsiteY4" fmla="*/ 28575 h 28575"/>
                  <a:gd name="connsiteX5" fmla="*/ 9525 w 95250"/>
                  <a:gd name="connsiteY5" fmla="*/ 28575 h 28575"/>
                  <a:gd name="connsiteX6" fmla="*/ 0 w 95250"/>
                  <a:gd name="connsiteY6" fmla="*/ 19050 h 28575"/>
                  <a:gd name="connsiteX7" fmla="*/ 0 w 95250"/>
                  <a:gd name="connsiteY7" fmla="*/ 9525 h 28575"/>
                  <a:gd name="connsiteX8" fmla="*/ 9525 w 95250"/>
                  <a:gd name="connsiteY8" fmla="*/ 0 h 28575"/>
                  <a:gd name="connsiteX9" fmla="*/ 34100 w 95250"/>
                  <a:gd name="connsiteY9" fmla="*/ 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28575">
                    <a:moveTo>
                      <a:pt x="61150" y="0"/>
                    </a:moveTo>
                    <a:lnTo>
                      <a:pt x="85725" y="0"/>
                    </a:lnTo>
                    <a:cubicBezTo>
                      <a:pt x="90964" y="0"/>
                      <a:pt x="95250" y="4286"/>
                      <a:pt x="95250" y="9525"/>
                    </a:cubicBezTo>
                    <a:lnTo>
                      <a:pt x="95250" y="19050"/>
                    </a:lnTo>
                    <a:cubicBezTo>
                      <a:pt x="95250" y="24289"/>
                      <a:pt x="90964" y="28575"/>
                      <a:pt x="85725" y="28575"/>
                    </a:cubicBezTo>
                    <a:lnTo>
                      <a:pt x="9525" y="28575"/>
                    </a:lnTo>
                    <a:cubicBezTo>
                      <a:pt x="4286" y="28575"/>
                      <a:pt x="0" y="24289"/>
                      <a:pt x="0" y="19050"/>
                    </a:cubicBezTo>
                    <a:lnTo>
                      <a:pt x="0" y="9525"/>
                    </a:lnTo>
                    <a:cubicBezTo>
                      <a:pt x="0" y="4286"/>
                      <a:pt x="4286" y="0"/>
                      <a:pt x="9525" y="0"/>
                    </a:cubicBezTo>
                    <a:lnTo>
                      <a:pt x="34100" y="0"/>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245" name="Freeform: Shape 244">
                <a:extLst>
                  <a:ext uri="{FF2B5EF4-FFF2-40B4-BE49-F238E27FC236}">
                    <a16:creationId xmlns:a16="http://schemas.microsoft.com/office/drawing/2014/main" id="{FF269615-027D-E5AB-80AA-B83362B7A781}"/>
                  </a:ext>
                </a:extLst>
              </p:cNvPr>
              <p:cNvSpPr/>
              <p:nvPr/>
            </p:nvSpPr>
            <p:spPr>
              <a:xfrm>
                <a:off x="1816419" y="2439988"/>
                <a:ext cx="114300" cy="9525"/>
              </a:xfrm>
              <a:custGeom>
                <a:avLst/>
                <a:gdLst>
                  <a:gd name="connsiteX0" fmla="*/ 0 w 114300"/>
                  <a:gd name="connsiteY0" fmla="*/ 0 h 0"/>
                  <a:gd name="connsiteX1" fmla="*/ 114300 w 114300"/>
                  <a:gd name="connsiteY1" fmla="*/ 0 h 0"/>
                </a:gdLst>
                <a:ahLst/>
                <a:cxnLst>
                  <a:cxn ang="0">
                    <a:pos x="connsiteX0" y="connsiteY0"/>
                  </a:cxn>
                  <a:cxn ang="0">
                    <a:pos x="connsiteX1" y="connsiteY1"/>
                  </a:cxn>
                </a:cxnLst>
                <a:rect l="l" t="t" r="r" b="b"/>
                <a:pathLst>
                  <a:path w="114300">
                    <a:moveTo>
                      <a:pt x="0" y="0"/>
                    </a:moveTo>
                    <a:lnTo>
                      <a:pt x="114300" y="0"/>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246" name="Freeform: Shape 245">
                <a:extLst>
                  <a:ext uri="{FF2B5EF4-FFF2-40B4-BE49-F238E27FC236}">
                    <a16:creationId xmlns:a16="http://schemas.microsoft.com/office/drawing/2014/main" id="{2DC9C0B7-260B-2A79-53D6-F4E83C676359}"/>
                  </a:ext>
                </a:extLst>
              </p:cNvPr>
              <p:cNvSpPr/>
              <p:nvPr/>
            </p:nvSpPr>
            <p:spPr>
              <a:xfrm>
                <a:off x="1816419" y="2478088"/>
                <a:ext cx="85725" cy="9525"/>
              </a:xfrm>
              <a:custGeom>
                <a:avLst/>
                <a:gdLst>
                  <a:gd name="connsiteX0" fmla="*/ 0 w 85725"/>
                  <a:gd name="connsiteY0" fmla="*/ 0 h 0"/>
                  <a:gd name="connsiteX1" fmla="*/ 90202 w 85725"/>
                  <a:gd name="connsiteY1" fmla="*/ 0 h 0"/>
                </a:gdLst>
                <a:ahLst/>
                <a:cxnLst>
                  <a:cxn ang="0">
                    <a:pos x="connsiteX0" y="connsiteY0"/>
                  </a:cxn>
                  <a:cxn ang="0">
                    <a:pos x="connsiteX1" y="connsiteY1"/>
                  </a:cxn>
                </a:cxnLst>
                <a:rect l="l" t="t" r="r" b="b"/>
                <a:pathLst>
                  <a:path w="85725">
                    <a:moveTo>
                      <a:pt x="0" y="0"/>
                    </a:moveTo>
                    <a:lnTo>
                      <a:pt x="90202" y="0"/>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247" name="Freeform: Shape 246">
                <a:extLst>
                  <a:ext uri="{FF2B5EF4-FFF2-40B4-BE49-F238E27FC236}">
                    <a16:creationId xmlns:a16="http://schemas.microsoft.com/office/drawing/2014/main" id="{03DD5743-06ED-AF55-D4BA-6448704A2344}"/>
                  </a:ext>
                </a:extLst>
              </p:cNvPr>
              <p:cNvSpPr/>
              <p:nvPr/>
            </p:nvSpPr>
            <p:spPr>
              <a:xfrm>
                <a:off x="1816419" y="2516188"/>
                <a:ext cx="66675" cy="9525"/>
              </a:xfrm>
              <a:custGeom>
                <a:avLst/>
                <a:gdLst>
                  <a:gd name="connsiteX0" fmla="*/ 0 w 66675"/>
                  <a:gd name="connsiteY0" fmla="*/ 0 h 0"/>
                  <a:gd name="connsiteX1" fmla="*/ 76010 w 66675"/>
                  <a:gd name="connsiteY1" fmla="*/ 0 h 0"/>
                </a:gdLst>
                <a:ahLst/>
                <a:cxnLst>
                  <a:cxn ang="0">
                    <a:pos x="connsiteX0" y="connsiteY0"/>
                  </a:cxn>
                  <a:cxn ang="0">
                    <a:pos x="connsiteX1" y="connsiteY1"/>
                  </a:cxn>
                </a:cxnLst>
                <a:rect l="l" t="t" r="r" b="b"/>
                <a:pathLst>
                  <a:path w="66675">
                    <a:moveTo>
                      <a:pt x="0" y="0"/>
                    </a:moveTo>
                    <a:lnTo>
                      <a:pt x="76010" y="0"/>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248" name="Freeform: Shape 247">
                <a:extLst>
                  <a:ext uri="{FF2B5EF4-FFF2-40B4-BE49-F238E27FC236}">
                    <a16:creationId xmlns:a16="http://schemas.microsoft.com/office/drawing/2014/main" id="{C3FCA840-2933-4B24-A34E-D2E85DF88B15}"/>
                  </a:ext>
                </a:extLst>
              </p:cNvPr>
              <p:cNvSpPr/>
              <p:nvPr/>
            </p:nvSpPr>
            <p:spPr>
              <a:xfrm>
                <a:off x="1911669" y="2430688"/>
                <a:ext cx="85725" cy="85725"/>
              </a:xfrm>
              <a:custGeom>
                <a:avLst/>
                <a:gdLst>
                  <a:gd name="connsiteX0" fmla="*/ 33338 w 85725"/>
                  <a:gd name="connsiteY0" fmla="*/ 85499 h 85725"/>
                  <a:gd name="connsiteX1" fmla="*/ 0 w 85725"/>
                  <a:gd name="connsiteY1" fmla="*/ 95024 h 85725"/>
                  <a:gd name="connsiteX2" fmla="*/ 9525 w 85725"/>
                  <a:gd name="connsiteY2" fmla="*/ 61687 h 85725"/>
                  <a:gd name="connsiteX3" fmla="*/ 66485 w 85725"/>
                  <a:gd name="connsiteY3" fmla="*/ 4727 h 85725"/>
                  <a:gd name="connsiteX4" fmla="*/ 90106 w 85725"/>
                  <a:gd name="connsiteY4" fmla="*/ 4918 h 85725"/>
                  <a:gd name="connsiteX5" fmla="*/ 90297 w 85725"/>
                  <a:gd name="connsiteY5" fmla="*/ 28540 h 85725"/>
                  <a:gd name="connsiteX6" fmla="*/ 33338 w 85725"/>
                  <a:gd name="connsiteY6" fmla="*/ 85499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25" h="85725">
                    <a:moveTo>
                      <a:pt x="33338" y="85499"/>
                    </a:moveTo>
                    <a:lnTo>
                      <a:pt x="0" y="95024"/>
                    </a:lnTo>
                    <a:lnTo>
                      <a:pt x="9525" y="61687"/>
                    </a:lnTo>
                    <a:lnTo>
                      <a:pt x="66485" y="4727"/>
                    </a:lnTo>
                    <a:cubicBezTo>
                      <a:pt x="73057" y="-1654"/>
                      <a:pt x="83629" y="-1559"/>
                      <a:pt x="90106" y="4918"/>
                    </a:cubicBezTo>
                    <a:cubicBezTo>
                      <a:pt x="96583" y="11395"/>
                      <a:pt x="96679" y="21968"/>
                      <a:pt x="90297" y="28540"/>
                    </a:cubicBezTo>
                    <a:lnTo>
                      <a:pt x="33338" y="85499"/>
                    </a:lnTo>
                    <a:close/>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grpSp>
      </p:grpSp>
      <p:grpSp>
        <p:nvGrpSpPr>
          <p:cNvPr id="249" name="Group 248">
            <a:extLst>
              <a:ext uri="{FF2B5EF4-FFF2-40B4-BE49-F238E27FC236}">
                <a16:creationId xmlns:a16="http://schemas.microsoft.com/office/drawing/2014/main" id="{A44631BC-E0AE-368D-0AEC-CE81FD492006}"/>
              </a:ext>
            </a:extLst>
          </p:cNvPr>
          <p:cNvGrpSpPr/>
          <p:nvPr/>
        </p:nvGrpSpPr>
        <p:grpSpPr>
          <a:xfrm>
            <a:off x="4497707" y="3882207"/>
            <a:ext cx="674522" cy="674522"/>
            <a:chOff x="4497707" y="3882207"/>
            <a:chExt cx="674522" cy="674522"/>
          </a:xfrm>
          <a:solidFill>
            <a:srgbClr val="C969DB"/>
          </a:solidFill>
        </p:grpSpPr>
        <p:sp>
          <p:nvSpPr>
            <p:cNvPr id="250" name="Oval 249">
              <a:extLst>
                <a:ext uri="{FF2B5EF4-FFF2-40B4-BE49-F238E27FC236}">
                  <a16:creationId xmlns:a16="http://schemas.microsoft.com/office/drawing/2014/main" id="{D22DC3DB-B5F2-4E99-3057-4BFFDECE9CB7}"/>
                </a:ext>
              </a:extLst>
            </p:cNvPr>
            <p:cNvSpPr/>
            <p:nvPr/>
          </p:nvSpPr>
          <p:spPr>
            <a:xfrm>
              <a:off x="4497707" y="3882207"/>
              <a:ext cx="674522" cy="674522"/>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5758"/>
                </a:solidFill>
                <a:effectLst/>
                <a:uLnTx/>
                <a:uFillTx/>
              </a:endParaRPr>
            </a:p>
          </p:txBody>
        </p:sp>
        <p:sp>
          <p:nvSpPr>
            <p:cNvPr id="251" name="Oval 250">
              <a:extLst>
                <a:ext uri="{FF2B5EF4-FFF2-40B4-BE49-F238E27FC236}">
                  <a16:creationId xmlns:a16="http://schemas.microsoft.com/office/drawing/2014/main" id="{96067B88-B6F7-7A82-C611-7DE0CAD4F45E}"/>
                </a:ext>
              </a:extLst>
            </p:cNvPr>
            <p:cNvSpPr/>
            <p:nvPr/>
          </p:nvSpPr>
          <p:spPr>
            <a:xfrm>
              <a:off x="4543969" y="3928469"/>
              <a:ext cx="581998" cy="581998"/>
            </a:xfrm>
            <a:prstGeom prst="ellipse">
              <a:avLst/>
            </a:prstGeom>
            <a:grp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nvGrpSpPr>
            <p:cNvPr id="252" name="Group 251">
              <a:extLst>
                <a:ext uri="{FF2B5EF4-FFF2-40B4-BE49-F238E27FC236}">
                  <a16:creationId xmlns:a16="http://schemas.microsoft.com/office/drawing/2014/main" id="{AEF097DE-ACED-F3BE-AEEB-A831C978562C}"/>
                </a:ext>
              </a:extLst>
            </p:cNvPr>
            <p:cNvGrpSpPr/>
            <p:nvPr/>
          </p:nvGrpSpPr>
          <p:grpSpPr>
            <a:xfrm>
              <a:off x="4675234" y="4064401"/>
              <a:ext cx="319469" cy="310134"/>
              <a:chOff x="7440085" y="4663560"/>
              <a:chExt cx="319469" cy="310134"/>
            </a:xfrm>
            <a:grpFill/>
          </p:grpSpPr>
          <p:grpSp>
            <p:nvGrpSpPr>
              <p:cNvPr id="253" name="Group 252">
                <a:extLst>
                  <a:ext uri="{FF2B5EF4-FFF2-40B4-BE49-F238E27FC236}">
                    <a16:creationId xmlns:a16="http://schemas.microsoft.com/office/drawing/2014/main" id="{ED1C83B3-CC8F-BC15-22BE-A24BF7305E7C}"/>
                  </a:ext>
                </a:extLst>
              </p:cNvPr>
              <p:cNvGrpSpPr/>
              <p:nvPr/>
            </p:nvGrpSpPr>
            <p:grpSpPr>
              <a:xfrm>
                <a:off x="7526073" y="4774145"/>
                <a:ext cx="147493" cy="199549"/>
                <a:chOff x="3409951" y="1874838"/>
                <a:chExt cx="161925" cy="219075"/>
              </a:xfrm>
              <a:grpFill/>
            </p:grpSpPr>
            <p:sp>
              <p:nvSpPr>
                <p:cNvPr id="255" name="Freeform: Shape 254">
                  <a:extLst>
                    <a:ext uri="{FF2B5EF4-FFF2-40B4-BE49-F238E27FC236}">
                      <a16:creationId xmlns:a16="http://schemas.microsoft.com/office/drawing/2014/main" id="{E85C1CCD-C668-8815-9055-0507C6F7E39D}"/>
                    </a:ext>
                  </a:extLst>
                </p:cNvPr>
                <p:cNvSpPr/>
                <p:nvPr/>
              </p:nvSpPr>
              <p:spPr>
                <a:xfrm>
                  <a:off x="3409951" y="2065338"/>
                  <a:ext cx="161925" cy="28575"/>
                </a:xfrm>
                <a:custGeom>
                  <a:avLst/>
                  <a:gdLst>
                    <a:gd name="connsiteX0" fmla="*/ 0 w 161925"/>
                    <a:gd name="connsiteY0" fmla="*/ 4763 h 28575"/>
                    <a:gd name="connsiteX1" fmla="*/ 4763 w 161925"/>
                    <a:gd name="connsiteY1" fmla="*/ 0 h 28575"/>
                    <a:gd name="connsiteX2" fmla="*/ 157163 w 161925"/>
                    <a:gd name="connsiteY2" fmla="*/ 0 h 28575"/>
                    <a:gd name="connsiteX3" fmla="*/ 161925 w 161925"/>
                    <a:gd name="connsiteY3" fmla="*/ 4763 h 28575"/>
                    <a:gd name="connsiteX4" fmla="*/ 161925 w 161925"/>
                    <a:gd name="connsiteY4" fmla="*/ 23813 h 28575"/>
                    <a:gd name="connsiteX5" fmla="*/ 157163 w 161925"/>
                    <a:gd name="connsiteY5" fmla="*/ 28575 h 28575"/>
                    <a:gd name="connsiteX6" fmla="*/ 4763 w 161925"/>
                    <a:gd name="connsiteY6" fmla="*/ 28575 h 28575"/>
                    <a:gd name="connsiteX7" fmla="*/ 0 w 161925"/>
                    <a:gd name="connsiteY7" fmla="*/ 23813 h 28575"/>
                    <a:gd name="connsiteX8" fmla="*/ 0 w 161925"/>
                    <a:gd name="connsiteY8" fmla="*/ 4763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925" h="28575">
                      <a:moveTo>
                        <a:pt x="0" y="4763"/>
                      </a:moveTo>
                      <a:cubicBezTo>
                        <a:pt x="0" y="1905"/>
                        <a:pt x="1905" y="0"/>
                        <a:pt x="4763" y="0"/>
                      </a:cubicBezTo>
                      <a:lnTo>
                        <a:pt x="157163" y="0"/>
                      </a:lnTo>
                      <a:cubicBezTo>
                        <a:pt x="160020" y="0"/>
                        <a:pt x="161925" y="1905"/>
                        <a:pt x="161925" y="4763"/>
                      </a:cubicBezTo>
                      <a:lnTo>
                        <a:pt x="161925" y="23813"/>
                      </a:lnTo>
                      <a:cubicBezTo>
                        <a:pt x="161925" y="26670"/>
                        <a:pt x="160020" y="28575"/>
                        <a:pt x="157163" y="28575"/>
                      </a:cubicBezTo>
                      <a:lnTo>
                        <a:pt x="4763" y="28575"/>
                      </a:lnTo>
                      <a:cubicBezTo>
                        <a:pt x="1905" y="28575"/>
                        <a:pt x="0" y="26670"/>
                        <a:pt x="0" y="23813"/>
                      </a:cubicBezTo>
                      <a:lnTo>
                        <a:pt x="0" y="4763"/>
                      </a:lnTo>
                      <a:close/>
                    </a:path>
                  </a:pathLst>
                </a:custGeom>
                <a:grp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256" name="Freeform: Shape 255">
                  <a:extLst>
                    <a:ext uri="{FF2B5EF4-FFF2-40B4-BE49-F238E27FC236}">
                      <a16:creationId xmlns:a16="http://schemas.microsoft.com/office/drawing/2014/main" id="{5959E4B0-69EC-FD48-5954-404FDF14C0FE}"/>
                    </a:ext>
                  </a:extLst>
                </p:cNvPr>
                <p:cNvSpPr/>
                <p:nvPr/>
              </p:nvSpPr>
              <p:spPr>
                <a:xfrm>
                  <a:off x="3419476" y="2036763"/>
                  <a:ext cx="142875" cy="28575"/>
                </a:xfrm>
                <a:custGeom>
                  <a:avLst/>
                  <a:gdLst>
                    <a:gd name="connsiteX0" fmla="*/ 142875 w 142875"/>
                    <a:gd name="connsiteY0" fmla="*/ 28575 h 28575"/>
                    <a:gd name="connsiteX1" fmla="*/ 114300 w 142875"/>
                    <a:gd name="connsiteY1" fmla="*/ 0 h 28575"/>
                    <a:gd name="connsiteX2" fmla="*/ 28575 w 142875"/>
                    <a:gd name="connsiteY2" fmla="*/ 0 h 28575"/>
                    <a:gd name="connsiteX3" fmla="*/ 0 w 142875"/>
                    <a:gd name="connsiteY3" fmla="*/ 28575 h 28575"/>
                    <a:gd name="connsiteX4" fmla="*/ 142875 w 142875"/>
                    <a:gd name="connsiteY4" fmla="*/ 28575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28575">
                      <a:moveTo>
                        <a:pt x="142875" y="28575"/>
                      </a:moveTo>
                      <a:cubicBezTo>
                        <a:pt x="142875" y="12383"/>
                        <a:pt x="130492" y="0"/>
                        <a:pt x="114300" y="0"/>
                      </a:cubicBezTo>
                      <a:lnTo>
                        <a:pt x="28575" y="0"/>
                      </a:lnTo>
                      <a:cubicBezTo>
                        <a:pt x="12383" y="0"/>
                        <a:pt x="0" y="12383"/>
                        <a:pt x="0" y="28575"/>
                      </a:cubicBezTo>
                      <a:lnTo>
                        <a:pt x="142875" y="28575"/>
                      </a:lnTo>
                      <a:close/>
                    </a:path>
                  </a:pathLst>
                </a:custGeom>
                <a:grp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257" name="Freeform: Shape 256">
                  <a:extLst>
                    <a:ext uri="{FF2B5EF4-FFF2-40B4-BE49-F238E27FC236}">
                      <a16:creationId xmlns:a16="http://schemas.microsoft.com/office/drawing/2014/main" id="{A972EA19-1900-A556-B450-CDDC17EF9C24}"/>
                    </a:ext>
                  </a:extLst>
                </p:cNvPr>
                <p:cNvSpPr/>
                <p:nvPr/>
              </p:nvSpPr>
              <p:spPr>
                <a:xfrm>
                  <a:off x="3448051" y="1951038"/>
                  <a:ext cx="85725" cy="85725"/>
                </a:xfrm>
                <a:custGeom>
                  <a:avLst/>
                  <a:gdLst>
                    <a:gd name="connsiteX0" fmla="*/ 0 w 85725"/>
                    <a:gd name="connsiteY0" fmla="*/ 0 h 85725"/>
                    <a:gd name="connsiteX1" fmla="*/ 85725 w 85725"/>
                    <a:gd name="connsiteY1" fmla="*/ 0 h 85725"/>
                    <a:gd name="connsiteX2" fmla="*/ 85725 w 85725"/>
                    <a:gd name="connsiteY2" fmla="*/ 85725 h 85725"/>
                    <a:gd name="connsiteX3" fmla="*/ 0 w 85725"/>
                    <a:gd name="connsiteY3" fmla="*/ 85725 h 85725"/>
                    <a:gd name="connsiteX4" fmla="*/ 0 w 85725"/>
                    <a:gd name="connsiteY4" fmla="*/ 0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0" y="0"/>
                      </a:moveTo>
                      <a:lnTo>
                        <a:pt x="85725" y="0"/>
                      </a:lnTo>
                      <a:lnTo>
                        <a:pt x="85725" y="85725"/>
                      </a:lnTo>
                      <a:lnTo>
                        <a:pt x="0" y="85725"/>
                      </a:lnTo>
                      <a:lnTo>
                        <a:pt x="0" y="0"/>
                      </a:lnTo>
                      <a:close/>
                    </a:path>
                  </a:pathLst>
                </a:custGeom>
                <a:grp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258" name="Freeform: Shape 257">
                  <a:extLst>
                    <a:ext uri="{FF2B5EF4-FFF2-40B4-BE49-F238E27FC236}">
                      <a16:creationId xmlns:a16="http://schemas.microsoft.com/office/drawing/2014/main" id="{799FB857-975A-2695-DA9B-57F4A0E30C7F}"/>
                    </a:ext>
                  </a:extLst>
                </p:cNvPr>
                <p:cNvSpPr/>
                <p:nvPr/>
              </p:nvSpPr>
              <p:spPr>
                <a:xfrm>
                  <a:off x="3429001" y="1874838"/>
                  <a:ext cx="123825" cy="57150"/>
                </a:xfrm>
                <a:custGeom>
                  <a:avLst/>
                  <a:gdLst>
                    <a:gd name="connsiteX0" fmla="*/ 123825 w 123825"/>
                    <a:gd name="connsiteY0" fmla="*/ 52388 h 57150"/>
                    <a:gd name="connsiteX1" fmla="*/ 119063 w 123825"/>
                    <a:gd name="connsiteY1" fmla="*/ 57150 h 57150"/>
                    <a:gd name="connsiteX2" fmla="*/ 4763 w 123825"/>
                    <a:gd name="connsiteY2" fmla="*/ 57150 h 57150"/>
                    <a:gd name="connsiteX3" fmla="*/ 0 w 123825"/>
                    <a:gd name="connsiteY3" fmla="*/ 52388 h 57150"/>
                    <a:gd name="connsiteX4" fmla="*/ 0 w 123825"/>
                    <a:gd name="connsiteY4" fmla="*/ 4763 h 57150"/>
                    <a:gd name="connsiteX5" fmla="*/ 4763 w 123825"/>
                    <a:gd name="connsiteY5" fmla="*/ 0 h 57150"/>
                    <a:gd name="connsiteX6" fmla="*/ 23813 w 123825"/>
                    <a:gd name="connsiteY6" fmla="*/ 0 h 57150"/>
                    <a:gd name="connsiteX7" fmla="*/ 28575 w 123825"/>
                    <a:gd name="connsiteY7" fmla="*/ 4763 h 57150"/>
                    <a:gd name="connsiteX8" fmla="*/ 28575 w 123825"/>
                    <a:gd name="connsiteY8" fmla="*/ 19050 h 57150"/>
                    <a:gd name="connsiteX9" fmla="*/ 47625 w 123825"/>
                    <a:gd name="connsiteY9" fmla="*/ 19050 h 57150"/>
                    <a:gd name="connsiteX10" fmla="*/ 47625 w 123825"/>
                    <a:gd name="connsiteY10" fmla="*/ 4763 h 57150"/>
                    <a:gd name="connsiteX11" fmla="*/ 52388 w 123825"/>
                    <a:gd name="connsiteY11" fmla="*/ 0 h 57150"/>
                    <a:gd name="connsiteX12" fmla="*/ 71438 w 123825"/>
                    <a:gd name="connsiteY12" fmla="*/ 0 h 57150"/>
                    <a:gd name="connsiteX13" fmla="*/ 76200 w 123825"/>
                    <a:gd name="connsiteY13" fmla="*/ 4763 h 57150"/>
                    <a:gd name="connsiteX14" fmla="*/ 76200 w 123825"/>
                    <a:gd name="connsiteY14" fmla="*/ 19050 h 57150"/>
                    <a:gd name="connsiteX15" fmla="*/ 95250 w 123825"/>
                    <a:gd name="connsiteY15" fmla="*/ 19050 h 57150"/>
                    <a:gd name="connsiteX16" fmla="*/ 95250 w 123825"/>
                    <a:gd name="connsiteY16" fmla="*/ 4763 h 57150"/>
                    <a:gd name="connsiteX17" fmla="*/ 100013 w 123825"/>
                    <a:gd name="connsiteY17" fmla="*/ 0 h 57150"/>
                    <a:gd name="connsiteX18" fmla="*/ 119063 w 123825"/>
                    <a:gd name="connsiteY18" fmla="*/ 0 h 57150"/>
                    <a:gd name="connsiteX19" fmla="*/ 123825 w 123825"/>
                    <a:gd name="connsiteY19" fmla="*/ 4763 h 57150"/>
                    <a:gd name="connsiteX20" fmla="*/ 123825 w 123825"/>
                    <a:gd name="connsiteY20" fmla="*/ 5238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3825" h="57150">
                      <a:moveTo>
                        <a:pt x="123825" y="52388"/>
                      </a:moveTo>
                      <a:cubicBezTo>
                        <a:pt x="123825" y="55245"/>
                        <a:pt x="121920" y="57150"/>
                        <a:pt x="119063" y="57150"/>
                      </a:cubicBezTo>
                      <a:lnTo>
                        <a:pt x="4763" y="57150"/>
                      </a:lnTo>
                      <a:cubicBezTo>
                        <a:pt x="1905" y="57150"/>
                        <a:pt x="0" y="55245"/>
                        <a:pt x="0" y="52388"/>
                      </a:cubicBezTo>
                      <a:lnTo>
                        <a:pt x="0" y="4763"/>
                      </a:lnTo>
                      <a:cubicBezTo>
                        <a:pt x="0" y="1905"/>
                        <a:pt x="1905" y="0"/>
                        <a:pt x="4763" y="0"/>
                      </a:cubicBezTo>
                      <a:lnTo>
                        <a:pt x="23813" y="0"/>
                      </a:lnTo>
                      <a:cubicBezTo>
                        <a:pt x="26670" y="0"/>
                        <a:pt x="28575" y="1905"/>
                        <a:pt x="28575" y="4763"/>
                      </a:cubicBezTo>
                      <a:lnTo>
                        <a:pt x="28575" y="19050"/>
                      </a:lnTo>
                      <a:lnTo>
                        <a:pt x="47625" y="19050"/>
                      </a:lnTo>
                      <a:lnTo>
                        <a:pt x="47625" y="4763"/>
                      </a:lnTo>
                      <a:cubicBezTo>
                        <a:pt x="47625" y="1905"/>
                        <a:pt x="49530" y="0"/>
                        <a:pt x="52388" y="0"/>
                      </a:cubicBezTo>
                      <a:lnTo>
                        <a:pt x="71438" y="0"/>
                      </a:lnTo>
                      <a:cubicBezTo>
                        <a:pt x="74295" y="0"/>
                        <a:pt x="76200" y="1905"/>
                        <a:pt x="76200" y="4763"/>
                      </a:cubicBezTo>
                      <a:lnTo>
                        <a:pt x="76200" y="19050"/>
                      </a:lnTo>
                      <a:lnTo>
                        <a:pt x="95250" y="19050"/>
                      </a:lnTo>
                      <a:lnTo>
                        <a:pt x="95250" y="4763"/>
                      </a:lnTo>
                      <a:cubicBezTo>
                        <a:pt x="95250" y="1905"/>
                        <a:pt x="97155" y="0"/>
                        <a:pt x="100013" y="0"/>
                      </a:cubicBezTo>
                      <a:lnTo>
                        <a:pt x="119063" y="0"/>
                      </a:lnTo>
                      <a:cubicBezTo>
                        <a:pt x="121920" y="0"/>
                        <a:pt x="123825" y="1905"/>
                        <a:pt x="123825" y="4763"/>
                      </a:cubicBezTo>
                      <a:lnTo>
                        <a:pt x="123825" y="52388"/>
                      </a:lnTo>
                      <a:close/>
                    </a:path>
                  </a:pathLst>
                </a:custGeom>
                <a:grp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259" name="Freeform: Shape 258">
                  <a:extLst>
                    <a:ext uri="{FF2B5EF4-FFF2-40B4-BE49-F238E27FC236}">
                      <a16:creationId xmlns:a16="http://schemas.microsoft.com/office/drawing/2014/main" id="{20621EDD-4298-26BA-57B5-F95839822E13}"/>
                    </a:ext>
                  </a:extLst>
                </p:cNvPr>
                <p:cNvSpPr/>
                <p:nvPr/>
              </p:nvSpPr>
              <p:spPr>
                <a:xfrm>
                  <a:off x="3438526" y="1931988"/>
                  <a:ext cx="104775" cy="19050"/>
                </a:xfrm>
                <a:custGeom>
                  <a:avLst/>
                  <a:gdLst>
                    <a:gd name="connsiteX0" fmla="*/ 0 w 104775"/>
                    <a:gd name="connsiteY0" fmla="*/ 0 h 19050"/>
                    <a:gd name="connsiteX1" fmla="*/ 104775 w 104775"/>
                    <a:gd name="connsiteY1" fmla="*/ 0 h 19050"/>
                    <a:gd name="connsiteX2" fmla="*/ 104775 w 104775"/>
                    <a:gd name="connsiteY2" fmla="*/ 14288 h 19050"/>
                    <a:gd name="connsiteX3" fmla="*/ 100013 w 104775"/>
                    <a:gd name="connsiteY3" fmla="*/ 19050 h 19050"/>
                    <a:gd name="connsiteX4" fmla="*/ 4763 w 104775"/>
                    <a:gd name="connsiteY4" fmla="*/ 19050 h 19050"/>
                    <a:gd name="connsiteX5" fmla="*/ 0 w 104775"/>
                    <a:gd name="connsiteY5" fmla="*/ 14288 h 19050"/>
                    <a:gd name="connsiteX6" fmla="*/ 0 w 104775"/>
                    <a:gd name="connsiteY6"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5" h="19050">
                      <a:moveTo>
                        <a:pt x="0" y="0"/>
                      </a:moveTo>
                      <a:lnTo>
                        <a:pt x="104775" y="0"/>
                      </a:lnTo>
                      <a:lnTo>
                        <a:pt x="104775" y="14288"/>
                      </a:lnTo>
                      <a:cubicBezTo>
                        <a:pt x="104775" y="17145"/>
                        <a:pt x="102870" y="19050"/>
                        <a:pt x="100013" y="19050"/>
                      </a:cubicBezTo>
                      <a:lnTo>
                        <a:pt x="4763" y="19050"/>
                      </a:lnTo>
                      <a:cubicBezTo>
                        <a:pt x="1905" y="19050"/>
                        <a:pt x="0" y="17145"/>
                        <a:pt x="0" y="14288"/>
                      </a:cubicBezTo>
                      <a:lnTo>
                        <a:pt x="0" y="0"/>
                      </a:lnTo>
                      <a:close/>
                    </a:path>
                  </a:pathLst>
                </a:custGeom>
                <a:grp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grpSp>
          <p:sp>
            <p:nvSpPr>
              <p:cNvPr id="254" name="Freeform: Shape 253">
                <a:extLst>
                  <a:ext uri="{FF2B5EF4-FFF2-40B4-BE49-F238E27FC236}">
                    <a16:creationId xmlns:a16="http://schemas.microsoft.com/office/drawing/2014/main" id="{7FFF80E6-1218-69FF-3B50-E2CEAA092594}"/>
                  </a:ext>
                </a:extLst>
              </p:cNvPr>
              <p:cNvSpPr/>
              <p:nvPr/>
            </p:nvSpPr>
            <p:spPr>
              <a:xfrm>
                <a:off x="7440085" y="4663560"/>
                <a:ext cx="319469" cy="221170"/>
              </a:xfrm>
              <a:custGeom>
                <a:avLst/>
                <a:gdLst>
                  <a:gd name="connsiteX0" fmla="*/ 188214 w 219075"/>
                  <a:gd name="connsiteY0" fmla="*/ 123730 h 209550"/>
                  <a:gd name="connsiteX1" fmla="*/ 209645 w 219075"/>
                  <a:gd name="connsiteY1" fmla="*/ 123730 h 209550"/>
                  <a:gd name="connsiteX2" fmla="*/ 219170 w 219075"/>
                  <a:gd name="connsiteY2" fmla="*/ 114205 h 209550"/>
                  <a:gd name="connsiteX3" fmla="*/ 219170 w 219075"/>
                  <a:gd name="connsiteY3" fmla="*/ 104680 h 209550"/>
                  <a:gd name="connsiteX4" fmla="*/ 209645 w 219075"/>
                  <a:gd name="connsiteY4" fmla="*/ 95155 h 209550"/>
                  <a:gd name="connsiteX5" fmla="*/ 188214 w 219075"/>
                  <a:gd name="connsiteY5" fmla="*/ 95155 h 209550"/>
                  <a:gd name="connsiteX6" fmla="*/ 178689 w 219075"/>
                  <a:gd name="connsiteY6" fmla="*/ 67342 h 209550"/>
                  <a:gd name="connsiteX7" fmla="*/ 193834 w 219075"/>
                  <a:gd name="connsiteY7" fmla="*/ 52197 h 209550"/>
                  <a:gd name="connsiteX8" fmla="*/ 193834 w 219075"/>
                  <a:gd name="connsiteY8" fmla="*/ 38767 h 209550"/>
                  <a:gd name="connsiteX9" fmla="*/ 180308 w 219075"/>
                  <a:gd name="connsiteY9" fmla="*/ 25337 h 209550"/>
                  <a:gd name="connsiteX10" fmla="*/ 166878 w 219075"/>
                  <a:gd name="connsiteY10" fmla="*/ 25337 h 209550"/>
                  <a:gd name="connsiteX11" fmla="*/ 151733 w 219075"/>
                  <a:gd name="connsiteY11" fmla="*/ 40481 h 209550"/>
                  <a:gd name="connsiteX12" fmla="*/ 123920 w 219075"/>
                  <a:gd name="connsiteY12" fmla="*/ 30956 h 209550"/>
                  <a:gd name="connsiteX13" fmla="*/ 123920 w 219075"/>
                  <a:gd name="connsiteY13" fmla="*/ 9525 h 209550"/>
                  <a:gd name="connsiteX14" fmla="*/ 114395 w 219075"/>
                  <a:gd name="connsiteY14" fmla="*/ 0 h 209550"/>
                  <a:gd name="connsiteX15" fmla="*/ 104870 w 219075"/>
                  <a:gd name="connsiteY15" fmla="*/ 0 h 209550"/>
                  <a:gd name="connsiteX16" fmla="*/ 95345 w 219075"/>
                  <a:gd name="connsiteY16" fmla="*/ 9525 h 209550"/>
                  <a:gd name="connsiteX17" fmla="*/ 95345 w 219075"/>
                  <a:gd name="connsiteY17" fmla="*/ 30956 h 209550"/>
                  <a:gd name="connsiteX18" fmla="*/ 67532 w 219075"/>
                  <a:gd name="connsiteY18" fmla="*/ 40481 h 209550"/>
                  <a:gd name="connsiteX19" fmla="*/ 52388 w 219075"/>
                  <a:gd name="connsiteY19" fmla="*/ 25337 h 209550"/>
                  <a:gd name="connsiteX20" fmla="*/ 38957 w 219075"/>
                  <a:gd name="connsiteY20" fmla="*/ 25337 h 209550"/>
                  <a:gd name="connsiteX21" fmla="*/ 25432 w 219075"/>
                  <a:gd name="connsiteY21" fmla="*/ 38862 h 209550"/>
                  <a:gd name="connsiteX22" fmla="*/ 25432 w 219075"/>
                  <a:gd name="connsiteY22" fmla="*/ 52292 h 209550"/>
                  <a:gd name="connsiteX23" fmla="*/ 40577 w 219075"/>
                  <a:gd name="connsiteY23" fmla="*/ 67437 h 209550"/>
                  <a:gd name="connsiteX24" fmla="*/ 31052 w 219075"/>
                  <a:gd name="connsiteY24" fmla="*/ 95250 h 209550"/>
                  <a:gd name="connsiteX25" fmla="*/ 9525 w 219075"/>
                  <a:gd name="connsiteY25" fmla="*/ 95250 h 209550"/>
                  <a:gd name="connsiteX26" fmla="*/ 0 w 219075"/>
                  <a:gd name="connsiteY26" fmla="*/ 104775 h 209550"/>
                  <a:gd name="connsiteX27" fmla="*/ 0 w 219075"/>
                  <a:gd name="connsiteY27" fmla="*/ 114300 h 209550"/>
                  <a:gd name="connsiteX28" fmla="*/ 9525 w 219075"/>
                  <a:gd name="connsiteY28" fmla="*/ 123825 h 209550"/>
                  <a:gd name="connsiteX29" fmla="*/ 30956 w 219075"/>
                  <a:gd name="connsiteY29" fmla="*/ 123825 h 209550"/>
                  <a:gd name="connsiteX30" fmla="*/ 40481 w 219075"/>
                  <a:gd name="connsiteY30" fmla="*/ 151638 h 209550"/>
                  <a:gd name="connsiteX31" fmla="*/ 25337 w 219075"/>
                  <a:gd name="connsiteY31" fmla="*/ 166783 h 209550"/>
                  <a:gd name="connsiteX32" fmla="*/ 25337 w 219075"/>
                  <a:gd name="connsiteY32" fmla="*/ 180213 h 209550"/>
                  <a:gd name="connsiteX33" fmla="*/ 38862 w 219075"/>
                  <a:gd name="connsiteY33" fmla="*/ 193643 h 209550"/>
                  <a:gd name="connsiteX34" fmla="*/ 52292 w 219075"/>
                  <a:gd name="connsiteY34" fmla="*/ 193643 h 209550"/>
                  <a:gd name="connsiteX35" fmla="*/ 67437 w 219075"/>
                  <a:gd name="connsiteY35" fmla="*/ 178498 h 209550"/>
                  <a:gd name="connsiteX36" fmla="*/ 95250 w 219075"/>
                  <a:gd name="connsiteY36" fmla="*/ 188023 h 209550"/>
                  <a:gd name="connsiteX37" fmla="*/ 95250 w 219075"/>
                  <a:gd name="connsiteY37" fmla="*/ 209455 h 209550"/>
                  <a:gd name="connsiteX38" fmla="*/ 104775 w 219075"/>
                  <a:gd name="connsiteY38" fmla="*/ 218980 h 209550"/>
                  <a:gd name="connsiteX39" fmla="*/ 114300 w 219075"/>
                  <a:gd name="connsiteY39" fmla="*/ 218980 h 209550"/>
                  <a:gd name="connsiteX40" fmla="*/ 123825 w 219075"/>
                  <a:gd name="connsiteY40" fmla="*/ 209455 h 209550"/>
                  <a:gd name="connsiteX41" fmla="*/ 123825 w 219075"/>
                  <a:gd name="connsiteY41" fmla="*/ 188119 h 209550"/>
                  <a:gd name="connsiteX42" fmla="*/ 151638 w 219075"/>
                  <a:gd name="connsiteY42" fmla="*/ 178594 h 209550"/>
                  <a:gd name="connsiteX43" fmla="*/ 166783 w 219075"/>
                  <a:gd name="connsiteY43" fmla="*/ 193739 h 209550"/>
                  <a:gd name="connsiteX44" fmla="*/ 180213 w 219075"/>
                  <a:gd name="connsiteY44" fmla="*/ 193739 h 209550"/>
                  <a:gd name="connsiteX45" fmla="*/ 193643 w 219075"/>
                  <a:gd name="connsiteY45" fmla="*/ 180308 h 209550"/>
                  <a:gd name="connsiteX46" fmla="*/ 193643 w 219075"/>
                  <a:gd name="connsiteY46" fmla="*/ 166878 h 209550"/>
                  <a:gd name="connsiteX47" fmla="*/ 178499 w 219075"/>
                  <a:gd name="connsiteY47" fmla="*/ 151733 h 209550"/>
                  <a:gd name="connsiteX48" fmla="*/ 188214 w 219075"/>
                  <a:gd name="connsiteY48" fmla="*/ 123730 h 209550"/>
                  <a:gd name="connsiteX0" fmla="*/ 123825 w 219170"/>
                  <a:gd name="connsiteY0" fmla="*/ 209455 h 272187"/>
                  <a:gd name="connsiteX1" fmla="*/ 123825 w 219170"/>
                  <a:gd name="connsiteY1" fmla="*/ 188119 h 272187"/>
                  <a:gd name="connsiteX2" fmla="*/ 151638 w 219170"/>
                  <a:gd name="connsiteY2" fmla="*/ 178594 h 272187"/>
                  <a:gd name="connsiteX3" fmla="*/ 166783 w 219170"/>
                  <a:gd name="connsiteY3" fmla="*/ 193739 h 272187"/>
                  <a:gd name="connsiteX4" fmla="*/ 180213 w 219170"/>
                  <a:gd name="connsiteY4" fmla="*/ 193739 h 272187"/>
                  <a:gd name="connsiteX5" fmla="*/ 193643 w 219170"/>
                  <a:gd name="connsiteY5" fmla="*/ 180308 h 272187"/>
                  <a:gd name="connsiteX6" fmla="*/ 193643 w 219170"/>
                  <a:gd name="connsiteY6" fmla="*/ 166878 h 272187"/>
                  <a:gd name="connsiteX7" fmla="*/ 178499 w 219170"/>
                  <a:gd name="connsiteY7" fmla="*/ 151733 h 272187"/>
                  <a:gd name="connsiteX8" fmla="*/ 188214 w 219170"/>
                  <a:gd name="connsiteY8" fmla="*/ 123730 h 272187"/>
                  <a:gd name="connsiteX9" fmla="*/ 209645 w 219170"/>
                  <a:gd name="connsiteY9" fmla="*/ 123730 h 272187"/>
                  <a:gd name="connsiteX10" fmla="*/ 219170 w 219170"/>
                  <a:gd name="connsiteY10" fmla="*/ 114205 h 272187"/>
                  <a:gd name="connsiteX11" fmla="*/ 219170 w 219170"/>
                  <a:gd name="connsiteY11" fmla="*/ 104680 h 272187"/>
                  <a:gd name="connsiteX12" fmla="*/ 209645 w 219170"/>
                  <a:gd name="connsiteY12" fmla="*/ 95155 h 272187"/>
                  <a:gd name="connsiteX13" fmla="*/ 188214 w 219170"/>
                  <a:gd name="connsiteY13" fmla="*/ 95155 h 272187"/>
                  <a:gd name="connsiteX14" fmla="*/ 178689 w 219170"/>
                  <a:gd name="connsiteY14" fmla="*/ 67342 h 272187"/>
                  <a:gd name="connsiteX15" fmla="*/ 193834 w 219170"/>
                  <a:gd name="connsiteY15" fmla="*/ 52197 h 272187"/>
                  <a:gd name="connsiteX16" fmla="*/ 193834 w 219170"/>
                  <a:gd name="connsiteY16" fmla="*/ 38767 h 272187"/>
                  <a:gd name="connsiteX17" fmla="*/ 180308 w 219170"/>
                  <a:gd name="connsiteY17" fmla="*/ 25337 h 272187"/>
                  <a:gd name="connsiteX18" fmla="*/ 166878 w 219170"/>
                  <a:gd name="connsiteY18" fmla="*/ 25337 h 272187"/>
                  <a:gd name="connsiteX19" fmla="*/ 151733 w 219170"/>
                  <a:gd name="connsiteY19" fmla="*/ 40481 h 272187"/>
                  <a:gd name="connsiteX20" fmla="*/ 123920 w 219170"/>
                  <a:gd name="connsiteY20" fmla="*/ 30956 h 272187"/>
                  <a:gd name="connsiteX21" fmla="*/ 123920 w 219170"/>
                  <a:gd name="connsiteY21" fmla="*/ 9525 h 272187"/>
                  <a:gd name="connsiteX22" fmla="*/ 114395 w 219170"/>
                  <a:gd name="connsiteY22" fmla="*/ 0 h 272187"/>
                  <a:gd name="connsiteX23" fmla="*/ 104870 w 219170"/>
                  <a:gd name="connsiteY23" fmla="*/ 0 h 272187"/>
                  <a:gd name="connsiteX24" fmla="*/ 95345 w 219170"/>
                  <a:gd name="connsiteY24" fmla="*/ 9525 h 272187"/>
                  <a:gd name="connsiteX25" fmla="*/ 95345 w 219170"/>
                  <a:gd name="connsiteY25" fmla="*/ 30956 h 272187"/>
                  <a:gd name="connsiteX26" fmla="*/ 67532 w 219170"/>
                  <a:gd name="connsiteY26" fmla="*/ 40481 h 272187"/>
                  <a:gd name="connsiteX27" fmla="*/ 52388 w 219170"/>
                  <a:gd name="connsiteY27" fmla="*/ 25337 h 272187"/>
                  <a:gd name="connsiteX28" fmla="*/ 38957 w 219170"/>
                  <a:gd name="connsiteY28" fmla="*/ 25337 h 272187"/>
                  <a:gd name="connsiteX29" fmla="*/ 25432 w 219170"/>
                  <a:gd name="connsiteY29" fmla="*/ 38862 h 272187"/>
                  <a:gd name="connsiteX30" fmla="*/ 25432 w 219170"/>
                  <a:gd name="connsiteY30" fmla="*/ 52292 h 272187"/>
                  <a:gd name="connsiteX31" fmla="*/ 40577 w 219170"/>
                  <a:gd name="connsiteY31" fmla="*/ 67437 h 272187"/>
                  <a:gd name="connsiteX32" fmla="*/ 31052 w 219170"/>
                  <a:gd name="connsiteY32" fmla="*/ 95250 h 272187"/>
                  <a:gd name="connsiteX33" fmla="*/ 9525 w 219170"/>
                  <a:gd name="connsiteY33" fmla="*/ 95250 h 272187"/>
                  <a:gd name="connsiteX34" fmla="*/ 0 w 219170"/>
                  <a:gd name="connsiteY34" fmla="*/ 104775 h 272187"/>
                  <a:gd name="connsiteX35" fmla="*/ 0 w 219170"/>
                  <a:gd name="connsiteY35" fmla="*/ 114300 h 272187"/>
                  <a:gd name="connsiteX36" fmla="*/ 9525 w 219170"/>
                  <a:gd name="connsiteY36" fmla="*/ 123825 h 272187"/>
                  <a:gd name="connsiteX37" fmla="*/ 30956 w 219170"/>
                  <a:gd name="connsiteY37" fmla="*/ 123825 h 272187"/>
                  <a:gd name="connsiteX38" fmla="*/ 40481 w 219170"/>
                  <a:gd name="connsiteY38" fmla="*/ 151638 h 272187"/>
                  <a:gd name="connsiteX39" fmla="*/ 25337 w 219170"/>
                  <a:gd name="connsiteY39" fmla="*/ 166783 h 272187"/>
                  <a:gd name="connsiteX40" fmla="*/ 25337 w 219170"/>
                  <a:gd name="connsiteY40" fmla="*/ 180213 h 272187"/>
                  <a:gd name="connsiteX41" fmla="*/ 38862 w 219170"/>
                  <a:gd name="connsiteY41" fmla="*/ 193643 h 272187"/>
                  <a:gd name="connsiteX42" fmla="*/ 52292 w 219170"/>
                  <a:gd name="connsiteY42" fmla="*/ 193643 h 272187"/>
                  <a:gd name="connsiteX43" fmla="*/ 67437 w 219170"/>
                  <a:gd name="connsiteY43" fmla="*/ 178498 h 272187"/>
                  <a:gd name="connsiteX44" fmla="*/ 95250 w 219170"/>
                  <a:gd name="connsiteY44" fmla="*/ 188023 h 272187"/>
                  <a:gd name="connsiteX45" fmla="*/ 95250 w 219170"/>
                  <a:gd name="connsiteY45" fmla="*/ 209455 h 272187"/>
                  <a:gd name="connsiteX46" fmla="*/ 104775 w 219170"/>
                  <a:gd name="connsiteY46" fmla="*/ 218980 h 272187"/>
                  <a:gd name="connsiteX47" fmla="*/ 114300 w 219170"/>
                  <a:gd name="connsiteY47" fmla="*/ 218980 h 272187"/>
                  <a:gd name="connsiteX48" fmla="*/ 186557 w 219170"/>
                  <a:gd name="connsiteY48" fmla="*/ 272187 h 272187"/>
                  <a:gd name="connsiteX0" fmla="*/ 123825 w 219170"/>
                  <a:gd name="connsiteY0" fmla="*/ 209455 h 218980"/>
                  <a:gd name="connsiteX1" fmla="*/ 123825 w 219170"/>
                  <a:gd name="connsiteY1" fmla="*/ 188119 h 218980"/>
                  <a:gd name="connsiteX2" fmla="*/ 151638 w 219170"/>
                  <a:gd name="connsiteY2" fmla="*/ 178594 h 218980"/>
                  <a:gd name="connsiteX3" fmla="*/ 166783 w 219170"/>
                  <a:gd name="connsiteY3" fmla="*/ 193739 h 218980"/>
                  <a:gd name="connsiteX4" fmla="*/ 180213 w 219170"/>
                  <a:gd name="connsiteY4" fmla="*/ 193739 h 218980"/>
                  <a:gd name="connsiteX5" fmla="*/ 193643 w 219170"/>
                  <a:gd name="connsiteY5" fmla="*/ 180308 h 218980"/>
                  <a:gd name="connsiteX6" fmla="*/ 193643 w 219170"/>
                  <a:gd name="connsiteY6" fmla="*/ 166878 h 218980"/>
                  <a:gd name="connsiteX7" fmla="*/ 178499 w 219170"/>
                  <a:gd name="connsiteY7" fmla="*/ 151733 h 218980"/>
                  <a:gd name="connsiteX8" fmla="*/ 188214 w 219170"/>
                  <a:gd name="connsiteY8" fmla="*/ 123730 h 218980"/>
                  <a:gd name="connsiteX9" fmla="*/ 209645 w 219170"/>
                  <a:gd name="connsiteY9" fmla="*/ 123730 h 218980"/>
                  <a:gd name="connsiteX10" fmla="*/ 219170 w 219170"/>
                  <a:gd name="connsiteY10" fmla="*/ 114205 h 218980"/>
                  <a:gd name="connsiteX11" fmla="*/ 219170 w 219170"/>
                  <a:gd name="connsiteY11" fmla="*/ 104680 h 218980"/>
                  <a:gd name="connsiteX12" fmla="*/ 209645 w 219170"/>
                  <a:gd name="connsiteY12" fmla="*/ 95155 h 218980"/>
                  <a:gd name="connsiteX13" fmla="*/ 188214 w 219170"/>
                  <a:gd name="connsiteY13" fmla="*/ 95155 h 218980"/>
                  <a:gd name="connsiteX14" fmla="*/ 178689 w 219170"/>
                  <a:gd name="connsiteY14" fmla="*/ 67342 h 218980"/>
                  <a:gd name="connsiteX15" fmla="*/ 193834 w 219170"/>
                  <a:gd name="connsiteY15" fmla="*/ 52197 h 218980"/>
                  <a:gd name="connsiteX16" fmla="*/ 193834 w 219170"/>
                  <a:gd name="connsiteY16" fmla="*/ 38767 h 218980"/>
                  <a:gd name="connsiteX17" fmla="*/ 180308 w 219170"/>
                  <a:gd name="connsiteY17" fmla="*/ 25337 h 218980"/>
                  <a:gd name="connsiteX18" fmla="*/ 166878 w 219170"/>
                  <a:gd name="connsiteY18" fmla="*/ 25337 h 218980"/>
                  <a:gd name="connsiteX19" fmla="*/ 151733 w 219170"/>
                  <a:gd name="connsiteY19" fmla="*/ 40481 h 218980"/>
                  <a:gd name="connsiteX20" fmla="*/ 123920 w 219170"/>
                  <a:gd name="connsiteY20" fmla="*/ 30956 h 218980"/>
                  <a:gd name="connsiteX21" fmla="*/ 123920 w 219170"/>
                  <a:gd name="connsiteY21" fmla="*/ 9525 h 218980"/>
                  <a:gd name="connsiteX22" fmla="*/ 114395 w 219170"/>
                  <a:gd name="connsiteY22" fmla="*/ 0 h 218980"/>
                  <a:gd name="connsiteX23" fmla="*/ 104870 w 219170"/>
                  <a:gd name="connsiteY23" fmla="*/ 0 h 218980"/>
                  <a:gd name="connsiteX24" fmla="*/ 95345 w 219170"/>
                  <a:gd name="connsiteY24" fmla="*/ 9525 h 218980"/>
                  <a:gd name="connsiteX25" fmla="*/ 95345 w 219170"/>
                  <a:gd name="connsiteY25" fmla="*/ 30956 h 218980"/>
                  <a:gd name="connsiteX26" fmla="*/ 67532 w 219170"/>
                  <a:gd name="connsiteY26" fmla="*/ 40481 h 218980"/>
                  <a:gd name="connsiteX27" fmla="*/ 52388 w 219170"/>
                  <a:gd name="connsiteY27" fmla="*/ 25337 h 218980"/>
                  <a:gd name="connsiteX28" fmla="*/ 38957 w 219170"/>
                  <a:gd name="connsiteY28" fmla="*/ 25337 h 218980"/>
                  <a:gd name="connsiteX29" fmla="*/ 25432 w 219170"/>
                  <a:gd name="connsiteY29" fmla="*/ 38862 h 218980"/>
                  <a:gd name="connsiteX30" fmla="*/ 25432 w 219170"/>
                  <a:gd name="connsiteY30" fmla="*/ 52292 h 218980"/>
                  <a:gd name="connsiteX31" fmla="*/ 40577 w 219170"/>
                  <a:gd name="connsiteY31" fmla="*/ 67437 h 218980"/>
                  <a:gd name="connsiteX32" fmla="*/ 31052 w 219170"/>
                  <a:gd name="connsiteY32" fmla="*/ 95250 h 218980"/>
                  <a:gd name="connsiteX33" fmla="*/ 9525 w 219170"/>
                  <a:gd name="connsiteY33" fmla="*/ 95250 h 218980"/>
                  <a:gd name="connsiteX34" fmla="*/ 0 w 219170"/>
                  <a:gd name="connsiteY34" fmla="*/ 104775 h 218980"/>
                  <a:gd name="connsiteX35" fmla="*/ 0 w 219170"/>
                  <a:gd name="connsiteY35" fmla="*/ 114300 h 218980"/>
                  <a:gd name="connsiteX36" fmla="*/ 9525 w 219170"/>
                  <a:gd name="connsiteY36" fmla="*/ 123825 h 218980"/>
                  <a:gd name="connsiteX37" fmla="*/ 30956 w 219170"/>
                  <a:gd name="connsiteY37" fmla="*/ 123825 h 218980"/>
                  <a:gd name="connsiteX38" fmla="*/ 40481 w 219170"/>
                  <a:gd name="connsiteY38" fmla="*/ 151638 h 218980"/>
                  <a:gd name="connsiteX39" fmla="*/ 25337 w 219170"/>
                  <a:gd name="connsiteY39" fmla="*/ 166783 h 218980"/>
                  <a:gd name="connsiteX40" fmla="*/ 25337 w 219170"/>
                  <a:gd name="connsiteY40" fmla="*/ 180213 h 218980"/>
                  <a:gd name="connsiteX41" fmla="*/ 38862 w 219170"/>
                  <a:gd name="connsiteY41" fmla="*/ 193643 h 218980"/>
                  <a:gd name="connsiteX42" fmla="*/ 52292 w 219170"/>
                  <a:gd name="connsiteY42" fmla="*/ 193643 h 218980"/>
                  <a:gd name="connsiteX43" fmla="*/ 67437 w 219170"/>
                  <a:gd name="connsiteY43" fmla="*/ 178498 h 218980"/>
                  <a:gd name="connsiteX44" fmla="*/ 95250 w 219170"/>
                  <a:gd name="connsiteY44" fmla="*/ 188023 h 218980"/>
                  <a:gd name="connsiteX45" fmla="*/ 95250 w 219170"/>
                  <a:gd name="connsiteY45" fmla="*/ 209455 h 218980"/>
                  <a:gd name="connsiteX46" fmla="*/ 104775 w 219170"/>
                  <a:gd name="connsiteY46" fmla="*/ 218980 h 218980"/>
                  <a:gd name="connsiteX47" fmla="*/ 114300 w 219170"/>
                  <a:gd name="connsiteY47" fmla="*/ 218980 h 218980"/>
                  <a:gd name="connsiteX0" fmla="*/ 123825 w 219170"/>
                  <a:gd name="connsiteY0" fmla="*/ 209455 h 218980"/>
                  <a:gd name="connsiteX1" fmla="*/ 123825 w 219170"/>
                  <a:gd name="connsiteY1" fmla="*/ 188119 h 218980"/>
                  <a:gd name="connsiteX2" fmla="*/ 151638 w 219170"/>
                  <a:gd name="connsiteY2" fmla="*/ 178594 h 218980"/>
                  <a:gd name="connsiteX3" fmla="*/ 166783 w 219170"/>
                  <a:gd name="connsiteY3" fmla="*/ 193739 h 218980"/>
                  <a:gd name="connsiteX4" fmla="*/ 180213 w 219170"/>
                  <a:gd name="connsiteY4" fmla="*/ 193739 h 218980"/>
                  <a:gd name="connsiteX5" fmla="*/ 193643 w 219170"/>
                  <a:gd name="connsiteY5" fmla="*/ 180308 h 218980"/>
                  <a:gd name="connsiteX6" fmla="*/ 193643 w 219170"/>
                  <a:gd name="connsiteY6" fmla="*/ 166878 h 218980"/>
                  <a:gd name="connsiteX7" fmla="*/ 178499 w 219170"/>
                  <a:gd name="connsiteY7" fmla="*/ 151733 h 218980"/>
                  <a:gd name="connsiteX8" fmla="*/ 188214 w 219170"/>
                  <a:gd name="connsiteY8" fmla="*/ 123730 h 218980"/>
                  <a:gd name="connsiteX9" fmla="*/ 209645 w 219170"/>
                  <a:gd name="connsiteY9" fmla="*/ 123730 h 218980"/>
                  <a:gd name="connsiteX10" fmla="*/ 219170 w 219170"/>
                  <a:gd name="connsiteY10" fmla="*/ 114205 h 218980"/>
                  <a:gd name="connsiteX11" fmla="*/ 219170 w 219170"/>
                  <a:gd name="connsiteY11" fmla="*/ 104680 h 218980"/>
                  <a:gd name="connsiteX12" fmla="*/ 209645 w 219170"/>
                  <a:gd name="connsiteY12" fmla="*/ 95155 h 218980"/>
                  <a:gd name="connsiteX13" fmla="*/ 188214 w 219170"/>
                  <a:gd name="connsiteY13" fmla="*/ 95155 h 218980"/>
                  <a:gd name="connsiteX14" fmla="*/ 178689 w 219170"/>
                  <a:gd name="connsiteY14" fmla="*/ 67342 h 218980"/>
                  <a:gd name="connsiteX15" fmla="*/ 193834 w 219170"/>
                  <a:gd name="connsiteY15" fmla="*/ 52197 h 218980"/>
                  <a:gd name="connsiteX16" fmla="*/ 193834 w 219170"/>
                  <a:gd name="connsiteY16" fmla="*/ 38767 h 218980"/>
                  <a:gd name="connsiteX17" fmla="*/ 180308 w 219170"/>
                  <a:gd name="connsiteY17" fmla="*/ 25337 h 218980"/>
                  <a:gd name="connsiteX18" fmla="*/ 166878 w 219170"/>
                  <a:gd name="connsiteY18" fmla="*/ 25337 h 218980"/>
                  <a:gd name="connsiteX19" fmla="*/ 151733 w 219170"/>
                  <a:gd name="connsiteY19" fmla="*/ 40481 h 218980"/>
                  <a:gd name="connsiteX20" fmla="*/ 123920 w 219170"/>
                  <a:gd name="connsiteY20" fmla="*/ 30956 h 218980"/>
                  <a:gd name="connsiteX21" fmla="*/ 123920 w 219170"/>
                  <a:gd name="connsiteY21" fmla="*/ 9525 h 218980"/>
                  <a:gd name="connsiteX22" fmla="*/ 114395 w 219170"/>
                  <a:gd name="connsiteY22" fmla="*/ 0 h 218980"/>
                  <a:gd name="connsiteX23" fmla="*/ 104870 w 219170"/>
                  <a:gd name="connsiteY23" fmla="*/ 0 h 218980"/>
                  <a:gd name="connsiteX24" fmla="*/ 95345 w 219170"/>
                  <a:gd name="connsiteY24" fmla="*/ 9525 h 218980"/>
                  <a:gd name="connsiteX25" fmla="*/ 95345 w 219170"/>
                  <a:gd name="connsiteY25" fmla="*/ 30956 h 218980"/>
                  <a:gd name="connsiteX26" fmla="*/ 67532 w 219170"/>
                  <a:gd name="connsiteY26" fmla="*/ 40481 h 218980"/>
                  <a:gd name="connsiteX27" fmla="*/ 52388 w 219170"/>
                  <a:gd name="connsiteY27" fmla="*/ 25337 h 218980"/>
                  <a:gd name="connsiteX28" fmla="*/ 38957 w 219170"/>
                  <a:gd name="connsiteY28" fmla="*/ 25337 h 218980"/>
                  <a:gd name="connsiteX29" fmla="*/ 25432 w 219170"/>
                  <a:gd name="connsiteY29" fmla="*/ 38862 h 218980"/>
                  <a:gd name="connsiteX30" fmla="*/ 25432 w 219170"/>
                  <a:gd name="connsiteY30" fmla="*/ 52292 h 218980"/>
                  <a:gd name="connsiteX31" fmla="*/ 40577 w 219170"/>
                  <a:gd name="connsiteY31" fmla="*/ 67437 h 218980"/>
                  <a:gd name="connsiteX32" fmla="*/ 31052 w 219170"/>
                  <a:gd name="connsiteY32" fmla="*/ 95250 h 218980"/>
                  <a:gd name="connsiteX33" fmla="*/ 9525 w 219170"/>
                  <a:gd name="connsiteY33" fmla="*/ 95250 h 218980"/>
                  <a:gd name="connsiteX34" fmla="*/ 0 w 219170"/>
                  <a:gd name="connsiteY34" fmla="*/ 104775 h 218980"/>
                  <a:gd name="connsiteX35" fmla="*/ 0 w 219170"/>
                  <a:gd name="connsiteY35" fmla="*/ 114300 h 218980"/>
                  <a:gd name="connsiteX36" fmla="*/ 9525 w 219170"/>
                  <a:gd name="connsiteY36" fmla="*/ 123825 h 218980"/>
                  <a:gd name="connsiteX37" fmla="*/ 30956 w 219170"/>
                  <a:gd name="connsiteY37" fmla="*/ 123825 h 218980"/>
                  <a:gd name="connsiteX38" fmla="*/ 40481 w 219170"/>
                  <a:gd name="connsiteY38" fmla="*/ 151638 h 218980"/>
                  <a:gd name="connsiteX39" fmla="*/ 25337 w 219170"/>
                  <a:gd name="connsiteY39" fmla="*/ 166783 h 218980"/>
                  <a:gd name="connsiteX40" fmla="*/ 25337 w 219170"/>
                  <a:gd name="connsiteY40" fmla="*/ 180213 h 218980"/>
                  <a:gd name="connsiteX41" fmla="*/ 38862 w 219170"/>
                  <a:gd name="connsiteY41" fmla="*/ 193643 h 218980"/>
                  <a:gd name="connsiteX42" fmla="*/ 52292 w 219170"/>
                  <a:gd name="connsiteY42" fmla="*/ 193643 h 218980"/>
                  <a:gd name="connsiteX43" fmla="*/ 67437 w 219170"/>
                  <a:gd name="connsiteY43" fmla="*/ 178498 h 218980"/>
                  <a:gd name="connsiteX44" fmla="*/ 95250 w 219170"/>
                  <a:gd name="connsiteY44" fmla="*/ 188023 h 218980"/>
                  <a:gd name="connsiteX45" fmla="*/ 95250 w 219170"/>
                  <a:gd name="connsiteY45" fmla="*/ 209455 h 218980"/>
                  <a:gd name="connsiteX46" fmla="*/ 104775 w 219170"/>
                  <a:gd name="connsiteY46" fmla="*/ 218980 h 218980"/>
                  <a:gd name="connsiteX0" fmla="*/ 123825 w 219170"/>
                  <a:gd name="connsiteY0" fmla="*/ 209455 h 209455"/>
                  <a:gd name="connsiteX1" fmla="*/ 123825 w 219170"/>
                  <a:gd name="connsiteY1" fmla="*/ 188119 h 209455"/>
                  <a:gd name="connsiteX2" fmla="*/ 151638 w 219170"/>
                  <a:gd name="connsiteY2" fmla="*/ 178594 h 209455"/>
                  <a:gd name="connsiteX3" fmla="*/ 166783 w 219170"/>
                  <a:gd name="connsiteY3" fmla="*/ 193739 h 209455"/>
                  <a:gd name="connsiteX4" fmla="*/ 180213 w 219170"/>
                  <a:gd name="connsiteY4" fmla="*/ 193739 h 209455"/>
                  <a:gd name="connsiteX5" fmla="*/ 193643 w 219170"/>
                  <a:gd name="connsiteY5" fmla="*/ 180308 h 209455"/>
                  <a:gd name="connsiteX6" fmla="*/ 193643 w 219170"/>
                  <a:gd name="connsiteY6" fmla="*/ 166878 h 209455"/>
                  <a:gd name="connsiteX7" fmla="*/ 178499 w 219170"/>
                  <a:gd name="connsiteY7" fmla="*/ 151733 h 209455"/>
                  <a:gd name="connsiteX8" fmla="*/ 188214 w 219170"/>
                  <a:gd name="connsiteY8" fmla="*/ 123730 h 209455"/>
                  <a:gd name="connsiteX9" fmla="*/ 209645 w 219170"/>
                  <a:gd name="connsiteY9" fmla="*/ 123730 h 209455"/>
                  <a:gd name="connsiteX10" fmla="*/ 219170 w 219170"/>
                  <a:gd name="connsiteY10" fmla="*/ 114205 h 209455"/>
                  <a:gd name="connsiteX11" fmla="*/ 219170 w 219170"/>
                  <a:gd name="connsiteY11" fmla="*/ 104680 h 209455"/>
                  <a:gd name="connsiteX12" fmla="*/ 209645 w 219170"/>
                  <a:gd name="connsiteY12" fmla="*/ 95155 h 209455"/>
                  <a:gd name="connsiteX13" fmla="*/ 188214 w 219170"/>
                  <a:gd name="connsiteY13" fmla="*/ 95155 h 209455"/>
                  <a:gd name="connsiteX14" fmla="*/ 178689 w 219170"/>
                  <a:gd name="connsiteY14" fmla="*/ 67342 h 209455"/>
                  <a:gd name="connsiteX15" fmla="*/ 193834 w 219170"/>
                  <a:gd name="connsiteY15" fmla="*/ 52197 h 209455"/>
                  <a:gd name="connsiteX16" fmla="*/ 193834 w 219170"/>
                  <a:gd name="connsiteY16" fmla="*/ 38767 h 209455"/>
                  <a:gd name="connsiteX17" fmla="*/ 180308 w 219170"/>
                  <a:gd name="connsiteY17" fmla="*/ 25337 h 209455"/>
                  <a:gd name="connsiteX18" fmla="*/ 166878 w 219170"/>
                  <a:gd name="connsiteY18" fmla="*/ 25337 h 209455"/>
                  <a:gd name="connsiteX19" fmla="*/ 151733 w 219170"/>
                  <a:gd name="connsiteY19" fmla="*/ 40481 h 209455"/>
                  <a:gd name="connsiteX20" fmla="*/ 123920 w 219170"/>
                  <a:gd name="connsiteY20" fmla="*/ 30956 h 209455"/>
                  <a:gd name="connsiteX21" fmla="*/ 123920 w 219170"/>
                  <a:gd name="connsiteY21" fmla="*/ 9525 h 209455"/>
                  <a:gd name="connsiteX22" fmla="*/ 114395 w 219170"/>
                  <a:gd name="connsiteY22" fmla="*/ 0 h 209455"/>
                  <a:gd name="connsiteX23" fmla="*/ 104870 w 219170"/>
                  <a:gd name="connsiteY23" fmla="*/ 0 h 209455"/>
                  <a:gd name="connsiteX24" fmla="*/ 95345 w 219170"/>
                  <a:gd name="connsiteY24" fmla="*/ 9525 h 209455"/>
                  <a:gd name="connsiteX25" fmla="*/ 95345 w 219170"/>
                  <a:gd name="connsiteY25" fmla="*/ 30956 h 209455"/>
                  <a:gd name="connsiteX26" fmla="*/ 67532 w 219170"/>
                  <a:gd name="connsiteY26" fmla="*/ 40481 h 209455"/>
                  <a:gd name="connsiteX27" fmla="*/ 52388 w 219170"/>
                  <a:gd name="connsiteY27" fmla="*/ 25337 h 209455"/>
                  <a:gd name="connsiteX28" fmla="*/ 38957 w 219170"/>
                  <a:gd name="connsiteY28" fmla="*/ 25337 h 209455"/>
                  <a:gd name="connsiteX29" fmla="*/ 25432 w 219170"/>
                  <a:gd name="connsiteY29" fmla="*/ 38862 h 209455"/>
                  <a:gd name="connsiteX30" fmla="*/ 25432 w 219170"/>
                  <a:gd name="connsiteY30" fmla="*/ 52292 h 209455"/>
                  <a:gd name="connsiteX31" fmla="*/ 40577 w 219170"/>
                  <a:gd name="connsiteY31" fmla="*/ 67437 h 209455"/>
                  <a:gd name="connsiteX32" fmla="*/ 31052 w 219170"/>
                  <a:gd name="connsiteY32" fmla="*/ 95250 h 209455"/>
                  <a:gd name="connsiteX33" fmla="*/ 9525 w 219170"/>
                  <a:gd name="connsiteY33" fmla="*/ 95250 h 209455"/>
                  <a:gd name="connsiteX34" fmla="*/ 0 w 219170"/>
                  <a:gd name="connsiteY34" fmla="*/ 104775 h 209455"/>
                  <a:gd name="connsiteX35" fmla="*/ 0 w 219170"/>
                  <a:gd name="connsiteY35" fmla="*/ 114300 h 209455"/>
                  <a:gd name="connsiteX36" fmla="*/ 9525 w 219170"/>
                  <a:gd name="connsiteY36" fmla="*/ 123825 h 209455"/>
                  <a:gd name="connsiteX37" fmla="*/ 30956 w 219170"/>
                  <a:gd name="connsiteY37" fmla="*/ 123825 h 209455"/>
                  <a:gd name="connsiteX38" fmla="*/ 40481 w 219170"/>
                  <a:gd name="connsiteY38" fmla="*/ 151638 h 209455"/>
                  <a:gd name="connsiteX39" fmla="*/ 25337 w 219170"/>
                  <a:gd name="connsiteY39" fmla="*/ 166783 h 209455"/>
                  <a:gd name="connsiteX40" fmla="*/ 25337 w 219170"/>
                  <a:gd name="connsiteY40" fmla="*/ 180213 h 209455"/>
                  <a:gd name="connsiteX41" fmla="*/ 38862 w 219170"/>
                  <a:gd name="connsiteY41" fmla="*/ 193643 h 209455"/>
                  <a:gd name="connsiteX42" fmla="*/ 52292 w 219170"/>
                  <a:gd name="connsiteY42" fmla="*/ 193643 h 209455"/>
                  <a:gd name="connsiteX43" fmla="*/ 67437 w 219170"/>
                  <a:gd name="connsiteY43" fmla="*/ 178498 h 209455"/>
                  <a:gd name="connsiteX44" fmla="*/ 95250 w 219170"/>
                  <a:gd name="connsiteY44" fmla="*/ 188023 h 209455"/>
                  <a:gd name="connsiteX45" fmla="*/ 95250 w 219170"/>
                  <a:gd name="connsiteY45" fmla="*/ 209455 h 209455"/>
                  <a:gd name="connsiteX0" fmla="*/ 123825 w 219170"/>
                  <a:gd name="connsiteY0" fmla="*/ 209455 h 209455"/>
                  <a:gd name="connsiteX1" fmla="*/ 123825 w 219170"/>
                  <a:gd name="connsiteY1" fmla="*/ 188119 h 209455"/>
                  <a:gd name="connsiteX2" fmla="*/ 151638 w 219170"/>
                  <a:gd name="connsiteY2" fmla="*/ 178594 h 209455"/>
                  <a:gd name="connsiteX3" fmla="*/ 166783 w 219170"/>
                  <a:gd name="connsiteY3" fmla="*/ 193739 h 209455"/>
                  <a:gd name="connsiteX4" fmla="*/ 180213 w 219170"/>
                  <a:gd name="connsiteY4" fmla="*/ 193739 h 209455"/>
                  <a:gd name="connsiteX5" fmla="*/ 193643 w 219170"/>
                  <a:gd name="connsiteY5" fmla="*/ 180308 h 209455"/>
                  <a:gd name="connsiteX6" fmla="*/ 193643 w 219170"/>
                  <a:gd name="connsiteY6" fmla="*/ 166878 h 209455"/>
                  <a:gd name="connsiteX7" fmla="*/ 178499 w 219170"/>
                  <a:gd name="connsiteY7" fmla="*/ 151733 h 209455"/>
                  <a:gd name="connsiteX8" fmla="*/ 188214 w 219170"/>
                  <a:gd name="connsiteY8" fmla="*/ 123730 h 209455"/>
                  <a:gd name="connsiteX9" fmla="*/ 209645 w 219170"/>
                  <a:gd name="connsiteY9" fmla="*/ 123730 h 209455"/>
                  <a:gd name="connsiteX10" fmla="*/ 219170 w 219170"/>
                  <a:gd name="connsiteY10" fmla="*/ 114205 h 209455"/>
                  <a:gd name="connsiteX11" fmla="*/ 219170 w 219170"/>
                  <a:gd name="connsiteY11" fmla="*/ 104680 h 209455"/>
                  <a:gd name="connsiteX12" fmla="*/ 209645 w 219170"/>
                  <a:gd name="connsiteY12" fmla="*/ 95155 h 209455"/>
                  <a:gd name="connsiteX13" fmla="*/ 188214 w 219170"/>
                  <a:gd name="connsiteY13" fmla="*/ 95155 h 209455"/>
                  <a:gd name="connsiteX14" fmla="*/ 178689 w 219170"/>
                  <a:gd name="connsiteY14" fmla="*/ 67342 h 209455"/>
                  <a:gd name="connsiteX15" fmla="*/ 193834 w 219170"/>
                  <a:gd name="connsiteY15" fmla="*/ 52197 h 209455"/>
                  <a:gd name="connsiteX16" fmla="*/ 193834 w 219170"/>
                  <a:gd name="connsiteY16" fmla="*/ 38767 h 209455"/>
                  <a:gd name="connsiteX17" fmla="*/ 180308 w 219170"/>
                  <a:gd name="connsiteY17" fmla="*/ 25337 h 209455"/>
                  <a:gd name="connsiteX18" fmla="*/ 166878 w 219170"/>
                  <a:gd name="connsiteY18" fmla="*/ 25337 h 209455"/>
                  <a:gd name="connsiteX19" fmla="*/ 151733 w 219170"/>
                  <a:gd name="connsiteY19" fmla="*/ 40481 h 209455"/>
                  <a:gd name="connsiteX20" fmla="*/ 123920 w 219170"/>
                  <a:gd name="connsiteY20" fmla="*/ 30956 h 209455"/>
                  <a:gd name="connsiteX21" fmla="*/ 123920 w 219170"/>
                  <a:gd name="connsiteY21" fmla="*/ 9525 h 209455"/>
                  <a:gd name="connsiteX22" fmla="*/ 114395 w 219170"/>
                  <a:gd name="connsiteY22" fmla="*/ 0 h 209455"/>
                  <a:gd name="connsiteX23" fmla="*/ 104870 w 219170"/>
                  <a:gd name="connsiteY23" fmla="*/ 0 h 209455"/>
                  <a:gd name="connsiteX24" fmla="*/ 95345 w 219170"/>
                  <a:gd name="connsiteY24" fmla="*/ 9525 h 209455"/>
                  <a:gd name="connsiteX25" fmla="*/ 95345 w 219170"/>
                  <a:gd name="connsiteY25" fmla="*/ 30956 h 209455"/>
                  <a:gd name="connsiteX26" fmla="*/ 67532 w 219170"/>
                  <a:gd name="connsiteY26" fmla="*/ 40481 h 209455"/>
                  <a:gd name="connsiteX27" fmla="*/ 52388 w 219170"/>
                  <a:gd name="connsiteY27" fmla="*/ 25337 h 209455"/>
                  <a:gd name="connsiteX28" fmla="*/ 38957 w 219170"/>
                  <a:gd name="connsiteY28" fmla="*/ 25337 h 209455"/>
                  <a:gd name="connsiteX29" fmla="*/ 25432 w 219170"/>
                  <a:gd name="connsiteY29" fmla="*/ 38862 h 209455"/>
                  <a:gd name="connsiteX30" fmla="*/ 25432 w 219170"/>
                  <a:gd name="connsiteY30" fmla="*/ 52292 h 209455"/>
                  <a:gd name="connsiteX31" fmla="*/ 40577 w 219170"/>
                  <a:gd name="connsiteY31" fmla="*/ 67437 h 209455"/>
                  <a:gd name="connsiteX32" fmla="*/ 31052 w 219170"/>
                  <a:gd name="connsiteY32" fmla="*/ 95250 h 209455"/>
                  <a:gd name="connsiteX33" fmla="*/ 9525 w 219170"/>
                  <a:gd name="connsiteY33" fmla="*/ 95250 h 209455"/>
                  <a:gd name="connsiteX34" fmla="*/ 0 w 219170"/>
                  <a:gd name="connsiteY34" fmla="*/ 104775 h 209455"/>
                  <a:gd name="connsiteX35" fmla="*/ 0 w 219170"/>
                  <a:gd name="connsiteY35" fmla="*/ 114300 h 209455"/>
                  <a:gd name="connsiteX36" fmla="*/ 9525 w 219170"/>
                  <a:gd name="connsiteY36" fmla="*/ 123825 h 209455"/>
                  <a:gd name="connsiteX37" fmla="*/ 30956 w 219170"/>
                  <a:gd name="connsiteY37" fmla="*/ 123825 h 209455"/>
                  <a:gd name="connsiteX38" fmla="*/ 40481 w 219170"/>
                  <a:gd name="connsiteY38" fmla="*/ 151638 h 209455"/>
                  <a:gd name="connsiteX39" fmla="*/ 25337 w 219170"/>
                  <a:gd name="connsiteY39" fmla="*/ 166783 h 209455"/>
                  <a:gd name="connsiteX40" fmla="*/ 25337 w 219170"/>
                  <a:gd name="connsiteY40" fmla="*/ 180213 h 209455"/>
                  <a:gd name="connsiteX41" fmla="*/ 38862 w 219170"/>
                  <a:gd name="connsiteY41" fmla="*/ 193643 h 209455"/>
                  <a:gd name="connsiteX42" fmla="*/ 52292 w 219170"/>
                  <a:gd name="connsiteY42" fmla="*/ 193643 h 209455"/>
                  <a:gd name="connsiteX43" fmla="*/ 67437 w 219170"/>
                  <a:gd name="connsiteY43" fmla="*/ 178498 h 209455"/>
                  <a:gd name="connsiteX44" fmla="*/ 95250 w 219170"/>
                  <a:gd name="connsiteY44" fmla="*/ 188023 h 209455"/>
                  <a:gd name="connsiteX0" fmla="*/ 123825 w 219170"/>
                  <a:gd name="connsiteY0" fmla="*/ 209455 h 209455"/>
                  <a:gd name="connsiteX1" fmla="*/ 123825 w 219170"/>
                  <a:gd name="connsiteY1" fmla="*/ 188119 h 209455"/>
                  <a:gd name="connsiteX2" fmla="*/ 151638 w 219170"/>
                  <a:gd name="connsiteY2" fmla="*/ 178594 h 209455"/>
                  <a:gd name="connsiteX3" fmla="*/ 166783 w 219170"/>
                  <a:gd name="connsiteY3" fmla="*/ 193739 h 209455"/>
                  <a:gd name="connsiteX4" fmla="*/ 180213 w 219170"/>
                  <a:gd name="connsiteY4" fmla="*/ 193739 h 209455"/>
                  <a:gd name="connsiteX5" fmla="*/ 193643 w 219170"/>
                  <a:gd name="connsiteY5" fmla="*/ 180308 h 209455"/>
                  <a:gd name="connsiteX6" fmla="*/ 193643 w 219170"/>
                  <a:gd name="connsiteY6" fmla="*/ 166878 h 209455"/>
                  <a:gd name="connsiteX7" fmla="*/ 178499 w 219170"/>
                  <a:gd name="connsiteY7" fmla="*/ 151733 h 209455"/>
                  <a:gd name="connsiteX8" fmla="*/ 188214 w 219170"/>
                  <a:gd name="connsiteY8" fmla="*/ 123730 h 209455"/>
                  <a:gd name="connsiteX9" fmla="*/ 209645 w 219170"/>
                  <a:gd name="connsiteY9" fmla="*/ 123730 h 209455"/>
                  <a:gd name="connsiteX10" fmla="*/ 219170 w 219170"/>
                  <a:gd name="connsiteY10" fmla="*/ 114205 h 209455"/>
                  <a:gd name="connsiteX11" fmla="*/ 219170 w 219170"/>
                  <a:gd name="connsiteY11" fmla="*/ 104680 h 209455"/>
                  <a:gd name="connsiteX12" fmla="*/ 209645 w 219170"/>
                  <a:gd name="connsiteY12" fmla="*/ 95155 h 209455"/>
                  <a:gd name="connsiteX13" fmla="*/ 188214 w 219170"/>
                  <a:gd name="connsiteY13" fmla="*/ 95155 h 209455"/>
                  <a:gd name="connsiteX14" fmla="*/ 178689 w 219170"/>
                  <a:gd name="connsiteY14" fmla="*/ 67342 h 209455"/>
                  <a:gd name="connsiteX15" fmla="*/ 193834 w 219170"/>
                  <a:gd name="connsiteY15" fmla="*/ 52197 h 209455"/>
                  <a:gd name="connsiteX16" fmla="*/ 193834 w 219170"/>
                  <a:gd name="connsiteY16" fmla="*/ 38767 h 209455"/>
                  <a:gd name="connsiteX17" fmla="*/ 180308 w 219170"/>
                  <a:gd name="connsiteY17" fmla="*/ 25337 h 209455"/>
                  <a:gd name="connsiteX18" fmla="*/ 166878 w 219170"/>
                  <a:gd name="connsiteY18" fmla="*/ 25337 h 209455"/>
                  <a:gd name="connsiteX19" fmla="*/ 151733 w 219170"/>
                  <a:gd name="connsiteY19" fmla="*/ 40481 h 209455"/>
                  <a:gd name="connsiteX20" fmla="*/ 123920 w 219170"/>
                  <a:gd name="connsiteY20" fmla="*/ 30956 h 209455"/>
                  <a:gd name="connsiteX21" fmla="*/ 123920 w 219170"/>
                  <a:gd name="connsiteY21" fmla="*/ 9525 h 209455"/>
                  <a:gd name="connsiteX22" fmla="*/ 114395 w 219170"/>
                  <a:gd name="connsiteY22" fmla="*/ 0 h 209455"/>
                  <a:gd name="connsiteX23" fmla="*/ 104870 w 219170"/>
                  <a:gd name="connsiteY23" fmla="*/ 0 h 209455"/>
                  <a:gd name="connsiteX24" fmla="*/ 95345 w 219170"/>
                  <a:gd name="connsiteY24" fmla="*/ 9525 h 209455"/>
                  <a:gd name="connsiteX25" fmla="*/ 95345 w 219170"/>
                  <a:gd name="connsiteY25" fmla="*/ 30956 h 209455"/>
                  <a:gd name="connsiteX26" fmla="*/ 67532 w 219170"/>
                  <a:gd name="connsiteY26" fmla="*/ 40481 h 209455"/>
                  <a:gd name="connsiteX27" fmla="*/ 52388 w 219170"/>
                  <a:gd name="connsiteY27" fmla="*/ 25337 h 209455"/>
                  <a:gd name="connsiteX28" fmla="*/ 38957 w 219170"/>
                  <a:gd name="connsiteY28" fmla="*/ 25337 h 209455"/>
                  <a:gd name="connsiteX29" fmla="*/ 25432 w 219170"/>
                  <a:gd name="connsiteY29" fmla="*/ 38862 h 209455"/>
                  <a:gd name="connsiteX30" fmla="*/ 25432 w 219170"/>
                  <a:gd name="connsiteY30" fmla="*/ 52292 h 209455"/>
                  <a:gd name="connsiteX31" fmla="*/ 40577 w 219170"/>
                  <a:gd name="connsiteY31" fmla="*/ 67437 h 209455"/>
                  <a:gd name="connsiteX32" fmla="*/ 31052 w 219170"/>
                  <a:gd name="connsiteY32" fmla="*/ 95250 h 209455"/>
                  <a:gd name="connsiteX33" fmla="*/ 9525 w 219170"/>
                  <a:gd name="connsiteY33" fmla="*/ 95250 h 209455"/>
                  <a:gd name="connsiteX34" fmla="*/ 0 w 219170"/>
                  <a:gd name="connsiteY34" fmla="*/ 104775 h 209455"/>
                  <a:gd name="connsiteX35" fmla="*/ 0 w 219170"/>
                  <a:gd name="connsiteY35" fmla="*/ 114300 h 209455"/>
                  <a:gd name="connsiteX36" fmla="*/ 9525 w 219170"/>
                  <a:gd name="connsiteY36" fmla="*/ 123825 h 209455"/>
                  <a:gd name="connsiteX37" fmla="*/ 30956 w 219170"/>
                  <a:gd name="connsiteY37" fmla="*/ 123825 h 209455"/>
                  <a:gd name="connsiteX38" fmla="*/ 40481 w 219170"/>
                  <a:gd name="connsiteY38" fmla="*/ 151638 h 209455"/>
                  <a:gd name="connsiteX39" fmla="*/ 25337 w 219170"/>
                  <a:gd name="connsiteY39" fmla="*/ 166783 h 209455"/>
                  <a:gd name="connsiteX40" fmla="*/ 25337 w 219170"/>
                  <a:gd name="connsiteY40" fmla="*/ 180213 h 209455"/>
                  <a:gd name="connsiteX41" fmla="*/ 38862 w 219170"/>
                  <a:gd name="connsiteY41" fmla="*/ 193643 h 209455"/>
                  <a:gd name="connsiteX42" fmla="*/ 52292 w 219170"/>
                  <a:gd name="connsiteY42" fmla="*/ 193643 h 209455"/>
                  <a:gd name="connsiteX43" fmla="*/ 67437 w 219170"/>
                  <a:gd name="connsiteY43" fmla="*/ 178498 h 209455"/>
                  <a:gd name="connsiteX0" fmla="*/ 123825 w 219170"/>
                  <a:gd name="connsiteY0" fmla="*/ 188119 h 196524"/>
                  <a:gd name="connsiteX1" fmla="*/ 151638 w 219170"/>
                  <a:gd name="connsiteY1" fmla="*/ 178594 h 196524"/>
                  <a:gd name="connsiteX2" fmla="*/ 166783 w 219170"/>
                  <a:gd name="connsiteY2" fmla="*/ 193739 h 196524"/>
                  <a:gd name="connsiteX3" fmla="*/ 180213 w 219170"/>
                  <a:gd name="connsiteY3" fmla="*/ 193739 h 196524"/>
                  <a:gd name="connsiteX4" fmla="*/ 193643 w 219170"/>
                  <a:gd name="connsiteY4" fmla="*/ 180308 h 196524"/>
                  <a:gd name="connsiteX5" fmla="*/ 193643 w 219170"/>
                  <a:gd name="connsiteY5" fmla="*/ 166878 h 196524"/>
                  <a:gd name="connsiteX6" fmla="*/ 178499 w 219170"/>
                  <a:gd name="connsiteY6" fmla="*/ 151733 h 196524"/>
                  <a:gd name="connsiteX7" fmla="*/ 188214 w 219170"/>
                  <a:gd name="connsiteY7" fmla="*/ 123730 h 196524"/>
                  <a:gd name="connsiteX8" fmla="*/ 209645 w 219170"/>
                  <a:gd name="connsiteY8" fmla="*/ 123730 h 196524"/>
                  <a:gd name="connsiteX9" fmla="*/ 219170 w 219170"/>
                  <a:gd name="connsiteY9" fmla="*/ 114205 h 196524"/>
                  <a:gd name="connsiteX10" fmla="*/ 219170 w 219170"/>
                  <a:gd name="connsiteY10" fmla="*/ 104680 h 196524"/>
                  <a:gd name="connsiteX11" fmla="*/ 209645 w 219170"/>
                  <a:gd name="connsiteY11" fmla="*/ 95155 h 196524"/>
                  <a:gd name="connsiteX12" fmla="*/ 188214 w 219170"/>
                  <a:gd name="connsiteY12" fmla="*/ 95155 h 196524"/>
                  <a:gd name="connsiteX13" fmla="*/ 178689 w 219170"/>
                  <a:gd name="connsiteY13" fmla="*/ 67342 h 196524"/>
                  <a:gd name="connsiteX14" fmla="*/ 193834 w 219170"/>
                  <a:gd name="connsiteY14" fmla="*/ 52197 h 196524"/>
                  <a:gd name="connsiteX15" fmla="*/ 193834 w 219170"/>
                  <a:gd name="connsiteY15" fmla="*/ 38767 h 196524"/>
                  <a:gd name="connsiteX16" fmla="*/ 180308 w 219170"/>
                  <a:gd name="connsiteY16" fmla="*/ 25337 h 196524"/>
                  <a:gd name="connsiteX17" fmla="*/ 166878 w 219170"/>
                  <a:gd name="connsiteY17" fmla="*/ 25337 h 196524"/>
                  <a:gd name="connsiteX18" fmla="*/ 151733 w 219170"/>
                  <a:gd name="connsiteY18" fmla="*/ 40481 h 196524"/>
                  <a:gd name="connsiteX19" fmla="*/ 123920 w 219170"/>
                  <a:gd name="connsiteY19" fmla="*/ 30956 h 196524"/>
                  <a:gd name="connsiteX20" fmla="*/ 123920 w 219170"/>
                  <a:gd name="connsiteY20" fmla="*/ 9525 h 196524"/>
                  <a:gd name="connsiteX21" fmla="*/ 114395 w 219170"/>
                  <a:gd name="connsiteY21" fmla="*/ 0 h 196524"/>
                  <a:gd name="connsiteX22" fmla="*/ 104870 w 219170"/>
                  <a:gd name="connsiteY22" fmla="*/ 0 h 196524"/>
                  <a:gd name="connsiteX23" fmla="*/ 95345 w 219170"/>
                  <a:gd name="connsiteY23" fmla="*/ 9525 h 196524"/>
                  <a:gd name="connsiteX24" fmla="*/ 95345 w 219170"/>
                  <a:gd name="connsiteY24" fmla="*/ 30956 h 196524"/>
                  <a:gd name="connsiteX25" fmla="*/ 67532 w 219170"/>
                  <a:gd name="connsiteY25" fmla="*/ 40481 h 196524"/>
                  <a:gd name="connsiteX26" fmla="*/ 52388 w 219170"/>
                  <a:gd name="connsiteY26" fmla="*/ 25337 h 196524"/>
                  <a:gd name="connsiteX27" fmla="*/ 38957 w 219170"/>
                  <a:gd name="connsiteY27" fmla="*/ 25337 h 196524"/>
                  <a:gd name="connsiteX28" fmla="*/ 25432 w 219170"/>
                  <a:gd name="connsiteY28" fmla="*/ 38862 h 196524"/>
                  <a:gd name="connsiteX29" fmla="*/ 25432 w 219170"/>
                  <a:gd name="connsiteY29" fmla="*/ 52292 h 196524"/>
                  <a:gd name="connsiteX30" fmla="*/ 40577 w 219170"/>
                  <a:gd name="connsiteY30" fmla="*/ 67437 h 196524"/>
                  <a:gd name="connsiteX31" fmla="*/ 31052 w 219170"/>
                  <a:gd name="connsiteY31" fmla="*/ 95250 h 196524"/>
                  <a:gd name="connsiteX32" fmla="*/ 9525 w 219170"/>
                  <a:gd name="connsiteY32" fmla="*/ 95250 h 196524"/>
                  <a:gd name="connsiteX33" fmla="*/ 0 w 219170"/>
                  <a:gd name="connsiteY33" fmla="*/ 104775 h 196524"/>
                  <a:gd name="connsiteX34" fmla="*/ 0 w 219170"/>
                  <a:gd name="connsiteY34" fmla="*/ 114300 h 196524"/>
                  <a:gd name="connsiteX35" fmla="*/ 9525 w 219170"/>
                  <a:gd name="connsiteY35" fmla="*/ 123825 h 196524"/>
                  <a:gd name="connsiteX36" fmla="*/ 30956 w 219170"/>
                  <a:gd name="connsiteY36" fmla="*/ 123825 h 196524"/>
                  <a:gd name="connsiteX37" fmla="*/ 40481 w 219170"/>
                  <a:gd name="connsiteY37" fmla="*/ 151638 h 196524"/>
                  <a:gd name="connsiteX38" fmla="*/ 25337 w 219170"/>
                  <a:gd name="connsiteY38" fmla="*/ 166783 h 196524"/>
                  <a:gd name="connsiteX39" fmla="*/ 25337 w 219170"/>
                  <a:gd name="connsiteY39" fmla="*/ 180213 h 196524"/>
                  <a:gd name="connsiteX40" fmla="*/ 38862 w 219170"/>
                  <a:gd name="connsiteY40" fmla="*/ 193643 h 196524"/>
                  <a:gd name="connsiteX41" fmla="*/ 52292 w 219170"/>
                  <a:gd name="connsiteY41" fmla="*/ 193643 h 196524"/>
                  <a:gd name="connsiteX42" fmla="*/ 67437 w 219170"/>
                  <a:gd name="connsiteY42" fmla="*/ 178498 h 196524"/>
                  <a:gd name="connsiteX0" fmla="*/ 151638 w 219170"/>
                  <a:gd name="connsiteY0" fmla="*/ 178594 h 196524"/>
                  <a:gd name="connsiteX1" fmla="*/ 166783 w 219170"/>
                  <a:gd name="connsiteY1" fmla="*/ 193739 h 196524"/>
                  <a:gd name="connsiteX2" fmla="*/ 180213 w 219170"/>
                  <a:gd name="connsiteY2" fmla="*/ 193739 h 196524"/>
                  <a:gd name="connsiteX3" fmla="*/ 193643 w 219170"/>
                  <a:gd name="connsiteY3" fmla="*/ 180308 h 196524"/>
                  <a:gd name="connsiteX4" fmla="*/ 193643 w 219170"/>
                  <a:gd name="connsiteY4" fmla="*/ 166878 h 196524"/>
                  <a:gd name="connsiteX5" fmla="*/ 178499 w 219170"/>
                  <a:gd name="connsiteY5" fmla="*/ 151733 h 196524"/>
                  <a:gd name="connsiteX6" fmla="*/ 188214 w 219170"/>
                  <a:gd name="connsiteY6" fmla="*/ 123730 h 196524"/>
                  <a:gd name="connsiteX7" fmla="*/ 209645 w 219170"/>
                  <a:gd name="connsiteY7" fmla="*/ 123730 h 196524"/>
                  <a:gd name="connsiteX8" fmla="*/ 219170 w 219170"/>
                  <a:gd name="connsiteY8" fmla="*/ 114205 h 196524"/>
                  <a:gd name="connsiteX9" fmla="*/ 219170 w 219170"/>
                  <a:gd name="connsiteY9" fmla="*/ 104680 h 196524"/>
                  <a:gd name="connsiteX10" fmla="*/ 209645 w 219170"/>
                  <a:gd name="connsiteY10" fmla="*/ 95155 h 196524"/>
                  <a:gd name="connsiteX11" fmla="*/ 188214 w 219170"/>
                  <a:gd name="connsiteY11" fmla="*/ 95155 h 196524"/>
                  <a:gd name="connsiteX12" fmla="*/ 178689 w 219170"/>
                  <a:gd name="connsiteY12" fmla="*/ 67342 h 196524"/>
                  <a:gd name="connsiteX13" fmla="*/ 193834 w 219170"/>
                  <a:gd name="connsiteY13" fmla="*/ 52197 h 196524"/>
                  <a:gd name="connsiteX14" fmla="*/ 193834 w 219170"/>
                  <a:gd name="connsiteY14" fmla="*/ 38767 h 196524"/>
                  <a:gd name="connsiteX15" fmla="*/ 180308 w 219170"/>
                  <a:gd name="connsiteY15" fmla="*/ 25337 h 196524"/>
                  <a:gd name="connsiteX16" fmla="*/ 166878 w 219170"/>
                  <a:gd name="connsiteY16" fmla="*/ 25337 h 196524"/>
                  <a:gd name="connsiteX17" fmla="*/ 151733 w 219170"/>
                  <a:gd name="connsiteY17" fmla="*/ 40481 h 196524"/>
                  <a:gd name="connsiteX18" fmla="*/ 123920 w 219170"/>
                  <a:gd name="connsiteY18" fmla="*/ 30956 h 196524"/>
                  <a:gd name="connsiteX19" fmla="*/ 123920 w 219170"/>
                  <a:gd name="connsiteY19" fmla="*/ 9525 h 196524"/>
                  <a:gd name="connsiteX20" fmla="*/ 114395 w 219170"/>
                  <a:gd name="connsiteY20" fmla="*/ 0 h 196524"/>
                  <a:gd name="connsiteX21" fmla="*/ 104870 w 219170"/>
                  <a:gd name="connsiteY21" fmla="*/ 0 h 196524"/>
                  <a:gd name="connsiteX22" fmla="*/ 95345 w 219170"/>
                  <a:gd name="connsiteY22" fmla="*/ 9525 h 196524"/>
                  <a:gd name="connsiteX23" fmla="*/ 95345 w 219170"/>
                  <a:gd name="connsiteY23" fmla="*/ 30956 h 196524"/>
                  <a:gd name="connsiteX24" fmla="*/ 67532 w 219170"/>
                  <a:gd name="connsiteY24" fmla="*/ 40481 h 196524"/>
                  <a:gd name="connsiteX25" fmla="*/ 52388 w 219170"/>
                  <a:gd name="connsiteY25" fmla="*/ 25337 h 196524"/>
                  <a:gd name="connsiteX26" fmla="*/ 38957 w 219170"/>
                  <a:gd name="connsiteY26" fmla="*/ 25337 h 196524"/>
                  <a:gd name="connsiteX27" fmla="*/ 25432 w 219170"/>
                  <a:gd name="connsiteY27" fmla="*/ 38862 h 196524"/>
                  <a:gd name="connsiteX28" fmla="*/ 25432 w 219170"/>
                  <a:gd name="connsiteY28" fmla="*/ 52292 h 196524"/>
                  <a:gd name="connsiteX29" fmla="*/ 40577 w 219170"/>
                  <a:gd name="connsiteY29" fmla="*/ 67437 h 196524"/>
                  <a:gd name="connsiteX30" fmla="*/ 31052 w 219170"/>
                  <a:gd name="connsiteY30" fmla="*/ 95250 h 196524"/>
                  <a:gd name="connsiteX31" fmla="*/ 9525 w 219170"/>
                  <a:gd name="connsiteY31" fmla="*/ 95250 h 196524"/>
                  <a:gd name="connsiteX32" fmla="*/ 0 w 219170"/>
                  <a:gd name="connsiteY32" fmla="*/ 104775 h 196524"/>
                  <a:gd name="connsiteX33" fmla="*/ 0 w 219170"/>
                  <a:gd name="connsiteY33" fmla="*/ 114300 h 196524"/>
                  <a:gd name="connsiteX34" fmla="*/ 9525 w 219170"/>
                  <a:gd name="connsiteY34" fmla="*/ 123825 h 196524"/>
                  <a:gd name="connsiteX35" fmla="*/ 30956 w 219170"/>
                  <a:gd name="connsiteY35" fmla="*/ 123825 h 196524"/>
                  <a:gd name="connsiteX36" fmla="*/ 40481 w 219170"/>
                  <a:gd name="connsiteY36" fmla="*/ 151638 h 196524"/>
                  <a:gd name="connsiteX37" fmla="*/ 25337 w 219170"/>
                  <a:gd name="connsiteY37" fmla="*/ 166783 h 196524"/>
                  <a:gd name="connsiteX38" fmla="*/ 25337 w 219170"/>
                  <a:gd name="connsiteY38" fmla="*/ 180213 h 196524"/>
                  <a:gd name="connsiteX39" fmla="*/ 38862 w 219170"/>
                  <a:gd name="connsiteY39" fmla="*/ 193643 h 196524"/>
                  <a:gd name="connsiteX40" fmla="*/ 52292 w 219170"/>
                  <a:gd name="connsiteY40" fmla="*/ 193643 h 196524"/>
                  <a:gd name="connsiteX41" fmla="*/ 67437 w 219170"/>
                  <a:gd name="connsiteY41" fmla="*/ 178498 h 196524"/>
                  <a:gd name="connsiteX0" fmla="*/ 166783 w 219170"/>
                  <a:gd name="connsiteY0" fmla="*/ 193739 h 196524"/>
                  <a:gd name="connsiteX1" fmla="*/ 180213 w 219170"/>
                  <a:gd name="connsiteY1" fmla="*/ 193739 h 196524"/>
                  <a:gd name="connsiteX2" fmla="*/ 193643 w 219170"/>
                  <a:gd name="connsiteY2" fmla="*/ 180308 h 196524"/>
                  <a:gd name="connsiteX3" fmla="*/ 193643 w 219170"/>
                  <a:gd name="connsiteY3" fmla="*/ 166878 h 196524"/>
                  <a:gd name="connsiteX4" fmla="*/ 178499 w 219170"/>
                  <a:gd name="connsiteY4" fmla="*/ 151733 h 196524"/>
                  <a:gd name="connsiteX5" fmla="*/ 188214 w 219170"/>
                  <a:gd name="connsiteY5" fmla="*/ 123730 h 196524"/>
                  <a:gd name="connsiteX6" fmla="*/ 209645 w 219170"/>
                  <a:gd name="connsiteY6" fmla="*/ 123730 h 196524"/>
                  <a:gd name="connsiteX7" fmla="*/ 219170 w 219170"/>
                  <a:gd name="connsiteY7" fmla="*/ 114205 h 196524"/>
                  <a:gd name="connsiteX8" fmla="*/ 219170 w 219170"/>
                  <a:gd name="connsiteY8" fmla="*/ 104680 h 196524"/>
                  <a:gd name="connsiteX9" fmla="*/ 209645 w 219170"/>
                  <a:gd name="connsiteY9" fmla="*/ 95155 h 196524"/>
                  <a:gd name="connsiteX10" fmla="*/ 188214 w 219170"/>
                  <a:gd name="connsiteY10" fmla="*/ 95155 h 196524"/>
                  <a:gd name="connsiteX11" fmla="*/ 178689 w 219170"/>
                  <a:gd name="connsiteY11" fmla="*/ 67342 h 196524"/>
                  <a:gd name="connsiteX12" fmla="*/ 193834 w 219170"/>
                  <a:gd name="connsiteY12" fmla="*/ 52197 h 196524"/>
                  <a:gd name="connsiteX13" fmla="*/ 193834 w 219170"/>
                  <a:gd name="connsiteY13" fmla="*/ 38767 h 196524"/>
                  <a:gd name="connsiteX14" fmla="*/ 180308 w 219170"/>
                  <a:gd name="connsiteY14" fmla="*/ 25337 h 196524"/>
                  <a:gd name="connsiteX15" fmla="*/ 166878 w 219170"/>
                  <a:gd name="connsiteY15" fmla="*/ 25337 h 196524"/>
                  <a:gd name="connsiteX16" fmla="*/ 151733 w 219170"/>
                  <a:gd name="connsiteY16" fmla="*/ 40481 h 196524"/>
                  <a:gd name="connsiteX17" fmla="*/ 123920 w 219170"/>
                  <a:gd name="connsiteY17" fmla="*/ 30956 h 196524"/>
                  <a:gd name="connsiteX18" fmla="*/ 123920 w 219170"/>
                  <a:gd name="connsiteY18" fmla="*/ 9525 h 196524"/>
                  <a:gd name="connsiteX19" fmla="*/ 114395 w 219170"/>
                  <a:gd name="connsiteY19" fmla="*/ 0 h 196524"/>
                  <a:gd name="connsiteX20" fmla="*/ 104870 w 219170"/>
                  <a:gd name="connsiteY20" fmla="*/ 0 h 196524"/>
                  <a:gd name="connsiteX21" fmla="*/ 95345 w 219170"/>
                  <a:gd name="connsiteY21" fmla="*/ 9525 h 196524"/>
                  <a:gd name="connsiteX22" fmla="*/ 95345 w 219170"/>
                  <a:gd name="connsiteY22" fmla="*/ 30956 h 196524"/>
                  <a:gd name="connsiteX23" fmla="*/ 67532 w 219170"/>
                  <a:gd name="connsiteY23" fmla="*/ 40481 h 196524"/>
                  <a:gd name="connsiteX24" fmla="*/ 52388 w 219170"/>
                  <a:gd name="connsiteY24" fmla="*/ 25337 h 196524"/>
                  <a:gd name="connsiteX25" fmla="*/ 38957 w 219170"/>
                  <a:gd name="connsiteY25" fmla="*/ 25337 h 196524"/>
                  <a:gd name="connsiteX26" fmla="*/ 25432 w 219170"/>
                  <a:gd name="connsiteY26" fmla="*/ 38862 h 196524"/>
                  <a:gd name="connsiteX27" fmla="*/ 25432 w 219170"/>
                  <a:gd name="connsiteY27" fmla="*/ 52292 h 196524"/>
                  <a:gd name="connsiteX28" fmla="*/ 40577 w 219170"/>
                  <a:gd name="connsiteY28" fmla="*/ 67437 h 196524"/>
                  <a:gd name="connsiteX29" fmla="*/ 31052 w 219170"/>
                  <a:gd name="connsiteY29" fmla="*/ 95250 h 196524"/>
                  <a:gd name="connsiteX30" fmla="*/ 9525 w 219170"/>
                  <a:gd name="connsiteY30" fmla="*/ 95250 h 196524"/>
                  <a:gd name="connsiteX31" fmla="*/ 0 w 219170"/>
                  <a:gd name="connsiteY31" fmla="*/ 104775 h 196524"/>
                  <a:gd name="connsiteX32" fmla="*/ 0 w 219170"/>
                  <a:gd name="connsiteY32" fmla="*/ 114300 h 196524"/>
                  <a:gd name="connsiteX33" fmla="*/ 9525 w 219170"/>
                  <a:gd name="connsiteY33" fmla="*/ 123825 h 196524"/>
                  <a:gd name="connsiteX34" fmla="*/ 30956 w 219170"/>
                  <a:gd name="connsiteY34" fmla="*/ 123825 h 196524"/>
                  <a:gd name="connsiteX35" fmla="*/ 40481 w 219170"/>
                  <a:gd name="connsiteY35" fmla="*/ 151638 h 196524"/>
                  <a:gd name="connsiteX36" fmla="*/ 25337 w 219170"/>
                  <a:gd name="connsiteY36" fmla="*/ 166783 h 196524"/>
                  <a:gd name="connsiteX37" fmla="*/ 25337 w 219170"/>
                  <a:gd name="connsiteY37" fmla="*/ 180213 h 196524"/>
                  <a:gd name="connsiteX38" fmla="*/ 38862 w 219170"/>
                  <a:gd name="connsiteY38" fmla="*/ 193643 h 196524"/>
                  <a:gd name="connsiteX39" fmla="*/ 52292 w 219170"/>
                  <a:gd name="connsiteY39" fmla="*/ 193643 h 196524"/>
                  <a:gd name="connsiteX40" fmla="*/ 67437 w 219170"/>
                  <a:gd name="connsiteY40" fmla="*/ 178498 h 196524"/>
                  <a:gd name="connsiteX0" fmla="*/ 180213 w 219170"/>
                  <a:gd name="connsiteY0" fmla="*/ 193739 h 196429"/>
                  <a:gd name="connsiteX1" fmla="*/ 193643 w 219170"/>
                  <a:gd name="connsiteY1" fmla="*/ 180308 h 196429"/>
                  <a:gd name="connsiteX2" fmla="*/ 193643 w 219170"/>
                  <a:gd name="connsiteY2" fmla="*/ 166878 h 196429"/>
                  <a:gd name="connsiteX3" fmla="*/ 178499 w 219170"/>
                  <a:gd name="connsiteY3" fmla="*/ 151733 h 196429"/>
                  <a:gd name="connsiteX4" fmla="*/ 188214 w 219170"/>
                  <a:gd name="connsiteY4" fmla="*/ 123730 h 196429"/>
                  <a:gd name="connsiteX5" fmla="*/ 209645 w 219170"/>
                  <a:gd name="connsiteY5" fmla="*/ 123730 h 196429"/>
                  <a:gd name="connsiteX6" fmla="*/ 219170 w 219170"/>
                  <a:gd name="connsiteY6" fmla="*/ 114205 h 196429"/>
                  <a:gd name="connsiteX7" fmla="*/ 219170 w 219170"/>
                  <a:gd name="connsiteY7" fmla="*/ 104680 h 196429"/>
                  <a:gd name="connsiteX8" fmla="*/ 209645 w 219170"/>
                  <a:gd name="connsiteY8" fmla="*/ 95155 h 196429"/>
                  <a:gd name="connsiteX9" fmla="*/ 188214 w 219170"/>
                  <a:gd name="connsiteY9" fmla="*/ 95155 h 196429"/>
                  <a:gd name="connsiteX10" fmla="*/ 178689 w 219170"/>
                  <a:gd name="connsiteY10" fmla="*/ 67342 h 196429"/>
                  <a:gd name="connsiteX11" fmla="*/ 193834 w 219170"/>
                  <a:gd name="connsiteY11" fmla="*/ 52197 h 196429"/>
                  <a:gd name="connsiteX12" fmla="*/ 193834 w 219170"/>
                  <a:gd name="connsiteY12" fmla="*/ 38767 h 196429"/>
                  <a:gd name="connsiteX13" fmla="*/ 180308 w 219170"/>
                  <a:gd name="connsiteY13" fmla="*/ 25337 h 196429"/>
                  <a:gd name="connsiteX14" fmla="*/ 166878 w 219170"/>
                  <a:gd name="connsiteY14" fmla="*/ 25337 h 196429"/>
                  <a:gd name="connsiteX15" fmla="*/ 151733 w 219170"/>
                  <a:gd name="connsiteY15" fmla="*/ 40481 h 196429"/>
                  <a:gd name="connsiteX16" fmla="*/ 123920 w 219170"/>
                  <a:gd name="connsiteY16" fmla="*/ 30956 h 196429"/>
                  <a:gd name="connsiteX17" fmla="*/ 123920 w 219170"/>
                  <a:gd name="connsiteY17" fmla="*/ 9525 h 196429"/>
                  <a:gd name="connsiteX18" fmla="*/ 114395 w 219170"/>
                  <a:gd name="connsiteY18" fmla="*/ 0 h 196429"/>
                  <a:gd name="connsiteX19" fmla="*/ 104870 w 219170"/>
                  <a:gd name="connsiteY19" fmla="*/ 0 h 196429"/>
                  <a:gd name="connsiteX20" fmla="*/ 95345 w 219170"/>
                  <a:gd name="connsiteY20" fmla="*/ 9525 h 196429"/>
                  <a:gd name="connsiteX21" fmla="*/ 95345 w 219170"/>
                  <a:gd name="connsiteY21" fmla="*/ 30956 h 196429"/>
                  <a:gd name="connsiteX22" fmla="*/ 67532 w 219170"/>
                  <a:gd name="connsiteY22" fmla="*/ 40481 h 196429"/>
                  <a:gd name="connsiteX23" fmla="*/ 52388 w 219170"/>
                  <a:gd name="connsiteY23" fmla="*/ 25337 h 196429"/>
                  <a:gd name="connsiteX24" fmla="*/ 38957 w 219170"/>
                  <a:gd name="connsiteY24" fmla="*/ 25337 h 196429"/>
                  <a:gd name="connsiteX25" fmla="*/ 25432 w 219170"/>
                  <a:gd name="connsiteY25" fmla="*/ 38862 h 196429"/>
                  <a:gd name="connsiteX26" fmla="*/ 25432 w 219170"/>
                  <a:gd name="connsiteY26" fmla="*/ 52292 h 196429"/>
                  <a:gd name="connsiteX27" fmla="*/ 40577 w 219170"/>
                  <a:gd name="connsiteY27" fmla="*/ 67437 h 196429"/>
                  <a:gd name="connsiteX28" fmla="*/ 31052 w 219170"/>
                  <a:gd name="connsiteY28" fmla="*/ 95250 h 196429"/>
                  <a:gd name="connsiteX29" fmla="*/ 9525 w 219170"/>
                  <a:gd name="connsiteY29" fmla="*/ 95250 h 196429"/>
                  <a:gd name="connsiteX30" fmla="*/ 0 w 219170"/>
                  <a:gd name="connsiteY30" fmla="*/ 104775 h 196429"/>
                  <a:gd name="connsiteX31" fmla="*/ 0 w 219170"/>
                  <a:gd name="connsiteY31" fmla="*/ 114300 h 196429"/>
                  <a:gd name="connsiteX32" fmla="*/ 9525 w 219170"/>
                  <a:gd name="connsiteY32" fmla="*/ 123825 h 196429"/>
                  <a:gd name="connsiteX33" fmla="*/ 30956 w 219170"/>
                  <a:gd name="connsiteY33" fmla="*/ 123825 h 196429"/>
                  <a:gd name="connsiteX34" fmla="*/ 40481 w 219170"/>
                  <a:gd name="connsiteY34" fmla="*/ 151638 h 196429"/>
                  <a:gd name="connsiteX35" fmla="*/ 25337 w 219170"/>
                  <a:gd name="connsiteY35" fmla="*/ 166783 h 196429"/>
                  <a:gd name="connsiteX36" fmla="*/ 25337 w 219170"/>
                  <a:gd name="connsiteY36" fmla="*/ 180213 h 196429"/>
                  <a:gd name="connsiteX37" fmla="*/ 38862 w 219170"/>
                  <a:gd name="connsiteY37" fmla="*/ 193643 h 196429"/>
                  <a:gd name="connsiteX38" fmla="*/ 52292 w 219170"/>
                  <a:gd name="connsiteY38" fmla="*/ 193643 h 196429"/>
                  <a:gd name="connsiteX39" fmla="*/ 67437 w 219170"/>
                  <a:gd name="connsiteY39" fmla="*/ 178498 h 196429"/>
                  <a:gd name="connsiteX0" fmla="*/ 193643 w 219170"/>
                  <a:gd name="connsiteY0" fmla="*/ 180308 h 196429"/>
                  <a:gd name="connsiteX1" fmla="*/ 193643 w 219170"/>
                  <a:gd name="connsiteY1" fmla="*/ 166878 h 196429"/>
                  <a:gd name="connsiteX2" fmla="*/ 178499 w 219170"/>
                  <a:gd name="connsiteY2" fmla="*/ 151733 h 196429"/>
                  <a:gd name="connsiteX3" fmla="*/ 188214 w 219170"/>
                  <a:gd name="connsiteY3" fmla="*/ 123730 h 196429"/>
                  <a:gd name="connsiteX4" fmla="*/ 209645 w 219170"/>
                  <a:gd name="connsiteY4" fmla="*/ 123730 h 196429"/>
                  <a:gd name="connsiteX5" fmla="*/ 219170 w 219170"/>
                  <a:gd name="connsiteY5" fmla="*/ 114205 h 196429"/>
                  <a:gd name="connsiteX6" fmla="*/ 219170 w 219170"/>
                  <a:gd name="connsiteY6" fmla="*/ 104680 h 196429"/>
                  <a:gd name="connsiteX7" fmla="*/ 209645 w 219170"/>
                  <a:gd name="connsiteY7" fmla="*/ 95155 h 196429"/>
                  <a:gd name="connsiteX8" fmla="*/ 188214 w 219170"/>
                  <a:gd name="connsiteY8" fmla="*/ 95155 h 196429"/>
                  <a:gd name="connsiteX9" fmla="*/ 178689 w 219170"/>
                  <a:gd name="connsiteY9" fmla="*/ 67342 h 196429"/>
                  <a:gd name="connsiteX10" fmla="*/ 193834 w 219170"/>
                  <a:gd name="connsiteY10" fmla="*/ 52197 h 196429"/>
                  <a:gd name="connsiteX11" fmla="*/ 193834 w 219170"/>
                  <a:gd name="connsiteY11" fmla="*/ 38767 h 196429"/>
                  <a:gd name="connsiteX12" fmla="*/ 180308 w 219170"/>
                  <a:gd name="connsiteY12" fmla="*/ 25337 h 196429"/>
                  <a:gd name="connsiteX13" fmla="*/ 166878 w 219170"/>
                  <a:gd name="connsiteY13" fmla="*/ 25337 h 196429"/>
                  <a:gd name="connsiteX14" fmla="*/ 151733 w 219170"/>
                  <a:gd name="connsiteY14" fmla="*/ 40481 h 196429"/>
                  <a:gd name="connsiteX15" fmla="*/ 123920 w 219170"/>
                  <a:gd name="connsiteY15" fmla="*/ 30956 h 196429"/>
                  <a:gd name="connsiteX16" fmla="*/ 123920 w 219170"/>
                  <a:gd name="connsiteY16" fmla="*/ 9525 h 196429"/>
                  <a:gd name="connsiteX17" fmla="*/ 114395 w 219170"/>
                  <a:gd name="connsiteY17" fmla="*/ 0 h 196429"/>
                  <a:gd name="connsiteX18" fmla="*/ 104870 w 219170"/>
                  <a:gd name="connsiteY18" fmla="*/ 0 h 196429"/>
                  <a:gd name="connsiteX19" fmla="*/ 95345 w 219170"/>
                  <a:gd name="connsiteY19" fmla="*/ 9525 h 196429"/>
                  <a:gd name="connsiteX20" fmla="*/ 95345 w 219170"/>
                  <a:gd name="connsiteY20" fmla="*/ 30956 h 196429"/>
                  <a:gd name="connsiteX21" fmla="*/ 67532 w 219170"/>
                  <a:gd name="connsiteY21" fmla="*/ 40481 h 196429"/>
                  <a:gd name="connsiteX22" fmla="*/ 52388 w 219170"/>
                  <a:gd name="connsiteY22" fmla="*/ 25337 h 196429"/>
                  <a:gd name="connsiteX23" fmla="*/ 38957 w 219170"/>
                  <a:gd name="connsiteY23" fmla="*/ 25337 h 196429"/>
                  <a:gd name="connsiteX24" fmla="*/ 25432 w 219170"/>
                  <a:gd name="connsiteY24" fmla="*/ 38862 h 196429"/>
                  <a:gd name="connsiteX25" fmla="*/ 25432 w 219170"/>
                  <a:gd name="connsiteY25" fmla="*/ 52292 h 196429"/>
                  <a:gd name="connsiteX26" fmla="*/ 40577 w 219170"/>
                  <a:gd name="connsiteY26" fmla="*/ 67437 h 196429"/>
                  <a:gd name="connsiteX27" fmla="*/ 31052 w 219170"/>
                  <a:gd name="connsiteY27" fmla="*/ 95250 h 196429"/>
                  <a:gd name="connsiteX28" fmla="*/ 9525 w 219170"/>
                  <a:gd name="connsiteY28" fmla="*/ 95250 h 196429"/>
                  <a:gd name="connsiteX29" fmla="*/ 0 w 219170"/>
                  <a:gd name="connsiteY29" fmla="*/ 104775 h 196429"/>
                  <a:gd name="connsiteX30" fmla="*/ 0 w 219170"/>
                  <a:gd name="connsiteY30" fmla="*/ 114300 h 196429"/>
                  <a:gd name="connsiteX31" fmla="*/ 9525 w 219170"/>
                  <a:gd name="connsiteY31" fmla="*/ 123825 h 196429"/>
                  <a:gd name="connsiteX32" fmla="*/ 30956 w 219170"/>
                  <a:gd name="connsiteY32" fmla="*/ 123825 h 196429"/>
                  <a:gd name="connsiteX33" fmla="*/ 40481 w 219170"/>
                  <a:gd name="connsiteY33" fmla="*/ 151638 h 196429"/>
                  <a:gd name="connsiteX34" fmla="*/ 25337 w 219170"/>
                  <a:gd name="connsiteY34" fmla="*/ 166783 h 196429"/>
                  <a:gd name="connsiteX35" fmla="*/ 25337 w 219170"/>
                  <a:gd name="connsiteY35" fmla="*/ 180213 h 196429"/>
                  <a:gd name="connsiteX36" fmla="*/ 38862 w 219170"/>
                  <a:gd name="connsiteY36" fmla="*/ 193643 h 196429"/>
                  <a:gd name="connsiteX37" fmla="*/ 52292 w 219170"/>
                  <a:gd name="connsiteY37" fmla="*/ 193643 h 196429"/>
                  <a:gd name="connsiteX38" fmla="*/ 67437 w 219170"/>
                  <a:gd name="connsiteY38" fmla="*/ 178498 h 196429"/>
                  <a:gd name="connsiteX0" fmla="*/ 193643 w 219170"/>
                  <a:gd name="connsiteY0" fmla="*/ 166878 h 196429"/>
                  <a:gd name="connsiteX1" fmla="*/ 178499 w 219170"/>
                  <a:gd name="connsiteY1" fmla="*/ 151733 h 196429"/>
                  <a:gd name="connsiteX2" fmla="*/ 188214 w 219170"/>
                  <a:gd name="connsiteY2" fmla="*/ 123730 h 196429"/>
                  <a:gd name="connsiteX3" fmla="*/ 209645 w 219170"/>
                  <a:gd name="connsiteY3" fmla="*/ 123730 h 196429"/>
                  <a:gd name="connsiteX4" fmla="*/ 219170 w 219170"/>
                  <a:gd name="connsiteY4" fmla="*/ 114205 h 196429"/>
                  <a:gd name="connsiteX5" fmla="*/ 219170 w 219170"/>
                  <a:gd name="connsiteY5" fmla="*/ 104680 h 196429"/>
                  <a:gd name="connsiteX6" fmla="*/ 209645 w 219170"/>
                  <a:gd name="connsiteY6" fmla="*/ 95155 h 196429"/>
                  <a:gd name="connsiteX7" fmla="*/ 188214 w 219170"/>
                  <a:gd name="connsiteY7" fmla="*/ 95155 h 196429"/>
                  <a:gd name="connsiteX8" fmla="*/ 178689 w 219170"/>
                  <a:gd name="connsiteY8" fmla="*/ 67342 h 196429"/>
                  <a:gd name="connsiteX9" fmla="*/ 193834 w 219170"/>
                  <a:gd name="connsiteY9" fmla="*/ 52197 h 196429"/>
                  <a:gd name="connsiteX10" fmla="*/ 193834 w 219170"/>
                  <a:gd name="connsiteY10" fmla="*/ 38767 h 196429"/>
                  <a:gd name="connsiteX11" fmla="*/ 180308 w 219170"/>
                  <a:gd name="connsiteY11" fmla="*/ 25337 h 196429"/>
                  <a:gd name="connsiteX12" fmla="*/ 166878 w 219170"/>
                  <a:gd name="connsiteY12" fmla="*/ 25337 h 196429"/>
                  <a:gd name="connsiteX13" fmla="*/ 151733 w 219170"/>
                  <a:gd name="connsiteY13" fmla="*/ 40481 h 196429"/>
                  <a:gd name="connsiteX14" fmla="*/ 123920 w 219170"/>
                  <a:gd name="connsiteY14" fmla="*/ 30956 h 196429"/>
                  <a:gd name="connsiteX15" fmla="*/ 123920 w 219170"/>
                  <a:gd name="connsiteY15" fmla="*/ 9525 h 196429"/>
                  <a:gd name="connsiteX16" fmla="*/ 114395 w 219170"/>
                  <a:gd name="connsiteY16" fmla="*/ 0 h 196429"/>
                  <a:gd name="connsiteX17" fmla="*/ 104870 w 219170"/>
                  <a:gd name="connsiteY17" fmla="*/ 0 h 196429"/>
                  <a:gd name="connsiteX18" fmla="*/ 95345 w 219170"/>
                  <a:gd name="connsiteY18" fmla="*/ 9525 h 196429"/>
                  <a:gd name="connsiteX19" fmla="*/ 95345 w 219170"/>
                  <a:gd name="connsiteY19" fmla="*/ 30956 h 196429"/>
                  <a:gd name="connsiteX20" fmla="*/ 67532 w 219170"/>
                  <a:gd name="connsiteY20" fmla="*/ 40481 h 196429"/>
                  <a:gd name="connsiteX21" fmla="*/ 52388 w 219170"/>
                  <a:gd name="connsiteY21" fmla="*/ 25337 h 196429"/>
                  <a:gd name="connsiteX22" fmla="*/ 38957 w 219170"/>
                  <a:gd name="connsiteY22" fmla="*/ 25337 h 196429"/>
                  <a:gd name="connsiteX23" fmla="*/ 25432 w 219170"/>
                  <a:gd name="connsiteY23" fmla="*/ 38862 h 196429"/>
                  <a:gd name="connsiteX24" fmla="*/ 25432 w 219170"/>
                  <a:gd name="connsiteY24" fmla="*/ 52292 h 196429"/>
                  <a:gd name="connsiteX25" fmla="*/ 40577 w 219170"/>
                  <a:gd name="connsiteY25" fmla="*/ 67437 h 196429"/>
                  <a:gd name="connsiteX26" fmla="*/ 31052 w 219170"/>
                  <a:gd name="connsiteY26" fmla="*/ 95250 h 196429"/>
                  <a:gd name="connsiteX27" fmla="*/ 9525 w 219170"/>
                  <a:gd name="connsiteY27" fmla="*/ 95250 h 196429"/>
                  <a:gd name="connsiteX28" fmla="*/ 0 w 219170"/>
                  <a:gd name="connsiteY28" fmla="*/ 104775 h 196429"/>
                  <a:gd name="connsiteX29" fmla="*/ 0 w 219170"/>
                  <a:gd name="connsiteY29" fmla="*/ 114300 h 196429"/>
                  <a:gd name="connsiteX30" fmla="*/ 9525 w 219170"/>
                  <a:gd name="connsiteY30" fmla="*/ 123825 h 196429"/>
                  <a:gd name="connsiteX31" fmla="*/ 30956 w 219170"/>
                  <a:gd name="connsiteY31" fmla="*/ 123825 h 196429"/>
                  <a:gd name="connsiteX32" fmla="*/ 40481 w 219170"/>
                  <a:gd name="connsiteY32" fmla="*/ 151638 h 196429"/>
                  <a:gd name="connsiteX33" fmla="*/ 25337 w 219170"/>
                  <a:gd name="connsiteY33" fmla="*/ 166783 h 196429"/>
                  <a:gd name="connsiteX34" fmla="*/ 25337 w 219170"/>
                  <a:gd name="connsiteY34" fmla="*/ 180213 h 196429"/>
                  <a:gd name="connsiteX35" fmla="*/ 38862 w 219170"/>
                  <a:gd name="connsiteY35" fmla="*/ 193643 h 196429"/>
                  <a:gd name="connsiteX36" fmla="*/ 52292 w 219170"/>
                  <a:gd name="connsiteY36" fmla="*/ 193643 h 196429"/>
                  <a:gd name="connsiteX37" fmla="*/ 67437 w 219170"/>
                  <a:gd name="connsiteY37" fmla="*/ 178498 h 196429"/>
                  <a:gd name="connsiteX0" fmla="*/ 178499 w 219170"/>
                  <a:gd name="connsiteY0" fmla="*/ 151733 h 196429"/>
                  <a:gd name="connsiteX1" fmla="*/ 188214 w 219170"/>
                  <a:gd name="connsiteY1" fmla="*/ 123730 h 196429"/>
                  <a:gd name="connsiteX2" fmla="*/ 209645 w 219170"/>
                  <a:gd name="connsiteY2" fmla="*/ 123730 h 196429"/>
                  <a:gd name="connsiteX3" fmla="*/ 219170 w 219170"/>
                  <a:gd name="connsiteY3" fmla="*/ 114205 h 196429"/>
                  <a:gd name="connsiteX4" fmla="*/ 219170 w 219170"/>
                  <a:gd name="connsiteY4" fmla="*/ 104680 h 196429"/>
                  <a:gd name="connsiteX5" fmla="*/ 209645 w 219170"/>
                  <a:gd name="connsiteY5" fmla="*/ 95155 h 196429"/>
                  <a:gd name="connsiteX6" fmla="*/ 188214 w 219170"/>
                  <a:gd name="connsiteY6" fmla="*/ 95155 h 196429"/>
                  <a:gd name="connsiteX7" fmla="*/ 178689 w 219170"/>
                  <a:gd name="connsiteY7" fmla="*/ 67342 h 196429"/>
                  <a:gd name="connsiteX8" fmla="*/ 193834 w 219170"/>
                  <a:gd name="connsiteY8" fmla="*/ 52197 h 196429"/>
                  <a:gd name="connsiteX9" fmla="*/ 193834 w 219170"/>
                  <a:gd name="connsiteY9" fmla="*/ 38767 h 196429"/>
                  <a:gd name="connsiteX10" fmla="*/ 180308 w 219170"/>
                  <a:gd name="connsiteY10" fmla="*/ 25337 h 196429"/>
                  <a:gd name="connsiteX11" fmla="*/ 166878 w 219170"/>
                  <a:gd name="connsiteY11" fmla="*/ 25337 h 196429"/>
                  <a:gd name="connsiteX12" fmla="*/ 151733 w 219170"/>
                  <a:gd name="connsiteY12" fmla="*/ 40481 h 196429"/>
                  <a:gd name="connsiteX13" fmla="*/ 123920 w 219170"/>
                  <a:gd name="connsiteY13" fmla="*/ 30956 h 196429"/>
                  <a:gd name="connsiteX14" fmla="*/ 123920 w 219170"/>
                  <a:gd name="connsiteY14" fmla="*/ 9525 h 196429"/>
                  <a:gd name="connsiteX15" fmla="*/ 114395 w 219170"/>
                  <a:gd name="connsiteY15" fmla="*/ 0 h 196429"/>
                  <a:gd name="connsiteX16" fmla="*/ 104870 w 219170"/>
                  <a:gd name="connsiteY16" fmla="*/ 0 h 196429"/>
                  <a:gd name="connsiteX17" fmla="*/ 95345 w 219170"/>
                  <a:gd name="connsiteY17" fmla="*/ 9525 h 196429"/>
                  <a:gd name="connsiteX18" fmla="*/ 95345 w 219170"/>
                  <a:gd name="connsiteY18" fmla="*/ 30956 h 196429"/>
                  <a:gd name="connsiteX19" fmla="*/ 67532 w 219170"/>
                  <a:gd name="connsiteY19" fmla="*/ 40481 h 196429"/>
                  <a:gd name="connsiteX20" fmla="*/ 52388 w 219170"/>
                  <a:gd name="connsiteY20" fmla="*/ 25337 h 196429"/>
                  <a:gd name="connsiteX21" fmla="*/ 38957 w 219170"/>
                  <a:gd name="connsiteY21" fmla="*/ 25337 h 196429"/>
                  <a:gd name="connsiteX22" fmla="*/ 25432 w 219170"/>
                  <a:gd name="connsiteY22" fmla="*/ 38862 h 196429"/>
                  <a:gd name="connsiteX23" fmla="*/ 25432 w 219170"/>
                  <a:gd name="connsiteY23" fmla="*/ 52292 h 196429"/>
                  <a:gd name="connsiteX24" fmla="*/ 40577 w 219170"/>
                  <a:gd name="connsiteY24" fmla="*/ 67437 h 196429"/>
                  <a:gd name="connsiteX25" fmla="*/ 31052 w 219170"/>
                  <a:gd name="connsiteY25" fmla="*/ 95250 h 196429"/>
                  <a:gd name="connsiteX26" fmla="*/ 9525 w 219170"/>
                  <a:gd name="connsiteY26" fmla="*/ 95250 h 196429"/>
                  <a:gd name="connsiteX27" fmla="*/ 0 w 219170"/>
                  <a:gd name="connsiteY27" fmla="*/ 104775 h 196429"/>
                  <a:gd name="connsiteX28" fmla="*/ 0 w 219170"/>
                  <a:gd name="connsiteY28" fmla="*/ 114300 h 196429"/>
                  <a:gd name="connsiteX29" fmla="*/ 9525 w 219170"/>
                  <a:gd name="connsiteY29" fmla="*/ 123825 h 196429"/>
                  <a:gd name="connsiteX30" fmla="*/ 30956 w 219170"/>
                  <a:gd name="connsiteY30" fmla="*/ 123825 h 196429"/>
                  <a:gd name="connsiteX31" fmla="*/ 40481 w 219170"/>
                  <a:gd name="connsiteY31" fmla="*/ 151638 h 196429"/>
                  <a:gd name="connsiteX32" fmla="*/ 25337 w 219170"/>
                  <a:gd name="connsiteY32" fmla="*/ 166783 h 196429"/>
                  <a:gd name="connsiteX33" fmla="*/ 25337 w 219170"/>
                  <a:gd name="connsiteY33" fmla="*/ 180213 h 196429"/>
                  <a:gd name="connsiteX34" fmla="*/ 38862 w 219170"/>
                  <a:gd name="connsiteY34" fmla="*/ 193643 h 196429"/>
                  <a:gd name="connsiteX35" fmla="*/ 52292 w 219170"/>
                  <a:gd name="connsiteY35" fmla="*/ 193643 h 196429"/>
                  <a:gd name="connsiteX36" fmla="*/ 67437 w 219170"/>
                  <a:gd name="connsiteY36" fmla="*/ 178498 h 196429"/>
                  <a:gd name="connsiteX0" fmla="*/ 178499 w 219170"/>
                  <a:gd name="connsiteY0" fmla="*/ 151733 h 196429"/>
                  <a:gd name="connsiteX1" fmla="*/ 188214 w 219170"/>
                  <a:gd name="connsiteY1" fmla="*/ 123730 h 196429"/>
                  <a:gd name="connsiteX2" fmla="*/ 209645 w 219170"/>
                  <a:gd name="connsiteY2" fmla="*/ 123730 h 196429"/>
                  <a:gd name="connsiteX3" fmla="*/ 219170 w 219170"/>
                  <a:gd name="connsiteY3" fmla="*/ 114205 h 196429"/>
                  <a:gd name="connsiteX4" fmla="*/ 219170 w 219170"/>
                  <a:gd name="connsiteY4" fmla="*/ 104680 h 196429"/>
                  <a:gd name="connsiteX5" fmla="*/ 209645 w 219170"/>
                  <a:gd name="connsiteY5" fmla="*/ 95155 h 196429"/>
                  <a:gd name="connsiteX6" fmla="*/ 188214 w 219170"/>
                  <a:gd name="connsiteY6" fmla="*/ 95155 h 196429"/>
                  <a:gd name="connsiteX7" fmla="*/ 178689 w 219170"/>
                  <a:gd name="connsiteY7" fmla="*/ 67342 h 196429"/>
                  <a:gd name="connsiteX8" fmla="*/ 193834 w 219170"/>
                  <a:gd name="connsiteY8" fmla="*/ 52197 h 196429"/>
                  <a:gd name="connsiteX9" fmla="*/ 193834 w 219170"/>
                  <a:gd name="connsiteY9" fmla="*/ 38767 h 196429"/>
                  <a:gd name="connsiteX10" fmla="*/ 180308 w 219170"/>
                  <a:gd name="connsiteY10" fmla="*/ 25337 h 196429"/>
                  <a:gd name="connsiteX11" fmla="*/ 166878 w 219170"/>
                  <a:gd name="connsiteY11" fmla="*/ 25337 h 196429"/>
                  <a:gd name="connsiteX12" fmla="*/ 151733 w 219170"/>
                  <a:gd name="connsiteY12" fmla="*/ 40481 h 196429"/>
                  <a:gd name="connsiteX13" fmla="*/ 123920 w 219170"/>
                  <a:gd name="connsiteY13" fmla="*/ 30956 h 196429"/>
                  <a:gd name="connsiteX14" fmla="*/ 123920 w 219170"/>
                  <a:gd name="connsiteY14" fmla="*/ 9525 h 196429"/>
                  <a:gd name="connsiteX15" fmla="*/ 114395 w 219170"/>
                  <a:gd name="connsiteY15" fmla="*/ 0 h 196429"/>
                  <a:gd name="connsiteX16" fmla="*/ 104870 w 219170"/>
                  <a:gd name="connsiteY16" fmla="*/ 0 h 196429"/>
                  <a:gd name="connsiteX17" fmla="*/ 95345 w 219170"/>
                  <a:gd name="connsiteY17" fmla="*/ 9525 h 196429"/>
                  <a:gd name="connsiteX18" fmla="*/ 95345 w 219170"/>
                  <a:gd name="connsiteY18" fmla="*/ 30956 h 196429"/>
                  <a:gd name="connsiteX19" fmla="*/ 67532 w 219170"/>
                  <a:gd name="connsiteY19" fmla="*/ 40481 h 196429"/>
                  <a:gd name="connsiteX20" fmla="*/ 52388 w 219170"/>
                  <a:gd name="connsiteY20" fmla="*/ 25337 h 196429"/>
                  <a:gd name="connsiteX21" fmla="*/ 38957 w 219170"/>
                  <a:gd name="connsiteY21" fmla="*/ 25337 h 196429"/>
                  <a:gd name="connsiteX22" fmla="*/ 25432 w 219170"/>
                  <a:gd name="connsiteY22" fmla="*/ 38862 h 196429"/>
                  <a:gd name="connsiteX23" fmla="*/ 25432 w 219170"/>
                  <a:gd name="connsiteY23" fmla="*/ 52292 h 196429"/>
                  <a:gd name="connsiteX24" fmla="*/ 40577 w 219170"/>
                  <a:gd name="connsiteY24" fmla="*/ 67437 h 196429"/>
                  <a:gd name="connsiteX25" fmla="*/ 31052 w 219170"/>
                  <a:gd name="connsiteY25" fmla="*/ 95250 h 196429"/>
                  <a:gd name="connsiteX26" fmla="*/ 9525 w 219170"/>
                  <a:gd name="connsiteY26" fmla="*/ 95250 h 196429"/>
                  <a:gd name="connsiteX27" fmla="*/ 0 w 219170"/>
                  <a:gd name="connsiteY27" fmla="*/ 104775 h 196429"/>
                  <a:gd name="connsiteX28" fmla="*/ 0 w 219170"/>
                  <a:gd name="connsiteY28" fmla="*/ 114300 h 196429"/>
                  <a:gd name="connsiteX29" fmla="*/ 9525 w 219170"/>
                  <a:gd name="connsiteY29" fmla="*/ 123825 h 196429"/>
                  <a:gd name="connsiteX30" fmla="*/ 30956 w 219170"/>
                  <a:gd name="connsiteY30" fmla="*/ 123825 h 196429"/>
                  <a:gd name="connsiteX31" fmla="*/ 40481 w 219170"/>
                  <a:gd name="connsiteY31" fmla="*/ 151638 h 196429"/>
                  <a:gd name="connsiteX32" fmla="*/ 25337 w 219170"/>
                  <a:gd name="connsiteY32" fmla="*/ 166783 h 196429"/>
                  <a:gd name="connsiteX33" fmla="*/ 25337 w 219170"/>
                  <a:gd name="connsiteY33" fmla="*/ 180213 h 196429"/>
                  <a:gd name="connsiteX34" fmla="*/ 38862 w 219170"/>
                  <a:gd name="connsiteY34" fmla="*/ 193643 h 196429"/>
                  <a:gd name="connsiteX35" fmla="*/ 52292 w 219170"/>
                  <a:gd name="connsiteY35" fmla="*/ 193643 h 196429"/>
                  <a:gd name="connsiteX0" fmla="*/ 178499 w 219170"/>
                  <a:gd name="connsiteY0" fmla="*/ 151733 h 193643"/>
                  <a:gd name="connsiteX1" fmla="*/ 188214 w 219170"/>
                  <a:gd name="connsiteY1" fmla="*/ 123730 h 193643"/>
                  <a:gd name="connsiteX2" fmla="*/ 209645 w 219170"/>
                  <a:gd name="connsiteY2" fmla="*/ 123730 h 193643"/>
                  <a:gd name="connsiteX3" fmla="*/ 219170 w 219170"/>
                  <a:gd name="connsiteY3" fmla="*/ 114205 h 193643"/>
                  <a:gd name="connsiteX4" fmla="*/ 219170 w 219170"/>
                  <a:gd name="connsiteY4" fmla="*/ 104680 h 193643"/>
                  <a:gd name="connsiteX5" fmla="*/ 209645 w 219170"/>
                  <a:gd name="connsiteY5" fmla="*/ 95155 h 193643"/>
                  <a:gd name="connsiteX6" fmla="*/ 188214 w 219170"/>
                  <a:gd name="connsiteY6" fmla="*/ 95155 h 193643"/>
                  <a:gd name="connsiteX7" fmla="*/ 178689 w 219170"/>
                  <a:gd name="connsiteY7" fmla="*/ 67342 h 193643"/>
                  <a:gd name="connsiteX8" fmla="*/ 193834 w 219170"/>
                  <a:gd name="connsiteY8" fmla="*/ 52197 h 193643"/>
                  <a:gd name="connsiteX9" fmla="*/ 193834 w 219170"/>
                  <a:gd name="connsiteY9" fmla="*/ 38767 h 193643"/>
                  <a:gd name="connsiteX10" fmla="*/ 180308 w 219170"/>
                  <a:gd name="connsiteY10" fmla="*/ 25337 h 193643"/>
                  <a:gd name="connsiteX11" fmla="*/ 166878 w 219170"/>
                  <a:gd name="connsiteY11" fmla="*/ 25337 h 193643"/>
                  <a:gd name="connsiteX12" fmla="*/ 151733 w 219170"/>
                  <a:gd name="connsiteY12" fmla="*/ 40481 h 193643"/>
                  <a:gd name="connsiteX13" fmla="*/ 123920 w 219170"/>
                  <a:gd name="connsiteY13" fmla="*/ 30956 h 193643"/>
                  <a:gd name="connsiteX14" fmla="*/ 123920 w 219170"/>
                  <a:gd name="connsiteY14" fmla="*/ 9525 h 193643"/>
                  <a:gd name="connsiteX15" fmla="*/ 114395 w 219170"/>
                  <a:gd name="connsiteY15" fmla="*/ 0 h 193643"/>
                  <a:gd name="connsiteX16" fmla="*/ 104870 w 219170"/>
                  <a:gd name="connsiteY16" fmla="*/ 0 h 193643"/>
                  <a:gd name="connsiteX17" fmla="*/ 95345 w 219170"/>
                  <a:gd name="connsiteY17" fmla="*/ 9525 h 193643"/>
                  <a:gd name="connsiteX18" fmla="*/ 95345 w 219170"/>
                  <a:gd name="connsiteY18" fmla="*/ 30956 h 193643"/>
                  <a:gd name="connsiteX19" fmla="*/ 67532 w 219170"/>
                  <a:gd name="connsiteY19" fmla="*/ 40481 h 193643"/>
                  <a:gd name="connsiteX20" fmla="*/ 52388 w 219170"/>
                  <a:gd name="connsiteY20" fmla="*/ 25337 h 193643"/>
                  <a:gd name="connsiteX21" fmla="*/ 38957 w 219170"/>
                  <a:gd name="connsiteY21" fmla="*/ 25337 h 193643"/>
                  <a:gd name="connsiteX22" fmla="*/ 25432 w 219170"/>
                  <a:gd name="connsiteY22" fmla="*/ 38862 h 193643"/>
                  <a:gd name="connsiteX23" fmla="*/ 25432 w 219170"/>
                  <a:gd name="connsiteY23" fmla="*/ 52292 h 193643"/>
                  <a:gd name="connsiteX24" fmla="*/ 40577 w 219170"/>
                  <a:gd name="connsiteY24" fmla="*/ 67437 h 193643"/>
                  <a:gd name="connsiteX25" fmla="*/ 31052 w 219170"/>
                  <a:gd name="connsiteY25" fmla="*/ 95250 h 193643"/>
                  <a:gd name="connsiteX26" fmla="*/ 9525 w 219170"/>
                  <a:gd name="connsiteY26" fmla="*/ 95250 h 193643"/>
                  <a:gd name="connsiteX27" fmla="*/ 0 w 219170"/>
                  <a:gd name="connsiteY27" fmla="*/ 104775 h 193643"/>
                  <a:gd name="connsiteX28" fmla="*/ 0 w 219170"/>
                  <a:gd name="connsiteY28" fmla="*/ 114300 h 193643"/>
                  <a:gd name="connsiteX29" fmla="*/ 9525 w 219170"/>
                  <a:gd name="connsiteY29" fmla="*/ 123825 h 193643"/>
                  <a:gd name="connsiteX30" fmla="*/ 30956 w 219170"/>
                  <a:gd name="connsiteY30" fmla="*/ 123825 h 193643"/>
                  <a:gd name="connsiteX31" fmla="*/ 40481 w 219170"/>
                  <a:gd name="connsiteY31" fmla="*/ 151638 h 193643"/>
                  <a:gd name="connsiteX32" fmla="*/ 25337 w 219170"/>
                  <a:gd name="connsiteY32" fmla="*/ 166783 h 193643"/>
                  <a:gd name="connsiteX33" fmla="*/ 25337 w 219170"/>
                  <a:gd name="connsiteY33" fmla="*/ 180213 h 193643"/>
                  <a:gd name="connsiteX34" fmla="*/ 38862 w 219170"/>
                  <a:gd name="connsiteY34" fmla="*/ 193643 h 193643"/>
                  <a:gd name="connsiteX0" fmla="*/ 178499 w 219170"/>
                  <a:gd name="connsiteY0" fmla="*/ 151733 h 180213"/>
                  <a:gd name="connsiteX1" fmla="*/ 188214 w 219170"/>
                  <a:gd name="connsiteY1" fmla="*/ 123730 h 180213"/>
                  <a:gd name="connsiteX2" fmla="*/ 209645 w 219170"/>
                  <a:gd name="connsiteY2" fmla="*/ 123730 h 180213"/>
                  <a:gd name="connsiteX3" fmla="*/ 219170 w 219170"/>
                  <a:gd name="connsiteY3" fmla="*/ 114205 h 180213"/>
                  <a:gd name="connsiteX4" fmla="*/ 219170 w 219170"/>
                  <a:gd name="connsiteY4" fmla="*/ 104680 h 180213"/>
                  <a:gd name="connsiteX5" fmla="*/ 209645 w 219170"/>
                  <a:gd name="connsiteY5" fmla="*/ 95155 h 180213"/>
                  <a:gd name="connsiteX6" fmla="*/ 188214 w 219170"/>
                  <a:gd name="connsiteY6" fmla="*/ 95155 h 180213"/>
                  <a:gd name="connsiteX7" fmla="*/ 178689 w 219170"/>
                  <a:gd name="connsiteY7" fmla="*/ 67342 h 180213"/>
                  <a:gd name="connsiteX8" fmla="*/ 193834 w 219170"/>
                  <a:gd name="connsiteY8" fmla="*/ 52197 h 180213"/>
                  <a:gd name="connsiteX9" fmla="*/ 193834 w 219170"/>
                  <a:gd name="connsiteY9" fmla="*/ 38767 h 180213"/>
                  <a:gd name="connsiteX10" fmla="*/ 180308 w 219170"/>
                  <a:gd name="connsiteY10" fmla="*/ 25337 h 180213"/>
                  <a:gd name="connsiteX11" fmla="*/ 166878 w 219170"/>
                  <a:gd name="connsiteY11" fmla="*/ 25337 h 180213"/>
                  <a:gd name="connsiteX12" fmla="*/ 151733 w 219170"/>
                  <a:gd name="connsiteY12" fmla="*/ 40481 h 180213"/>
                  <a:gd name="connsiteX13" fmla="*/ 123920 w 219170"/>
                  <a:gd name="connsiteY13" fmla="*/ 30956 h 180213"/>
                  <a:gd name="connsiteX14" fmla="*/ 123920 w 219170"/>
                  <a:gd name="connsiteY14" fmla="*/ 9525 h 180213"/>
                  <a:gd name="connsiteX15" fmla="*/ 114395 w 219170"/>
                  <a:gd name="connsiteY15" fmla="*/ 0 h 180213"/>
                  <a:gd name="connsiteX16" fmla="*/ 104870 w 219170"/>
                  <a:gd name="connsiteY16" fmla="*/ 0 h 180213"/>
                  <a:gd name="connsiteX17" fmla="*/ 95345 w 219170"/>
                  <a:gd name="connsiteY17" fmla="*/ 9525 h 180213"/>
                  <a:gd name="connsiteX18" fmla="*/ 95345 w 219170"/>
                  <a:gd name="connsiteY18" fmla="*/ 30956 h 180213"/>
                  <a:gd name="connsiteX19" fmla="*/ 67532 w 219170"/>
                  <a:gd name="connsiteY19" fmla="*/ 40481 h 180213"/>
                  <a:gd name="connsiteX20" fmla="*/ 52388 w 219170"/>
                  <a:gd name="connsiteY20" fmla="*/ 25337 h 180213"/>
                  <a:gd name="connsiteX21" fmla="*/ 38957 w 219170"/>
                  <a:gd name="connsiteY21" fmla="*/ 25337 h 180213"/>
                  <a:gd name="connsiteX22" fmla="*/ 25432 w 219170"/>
                  <a:gd name="connsiteY22" fmla="*/ 38862 h 180213"/>
                  <a:gd name="connsiteX23" fmla="*/ 25432 w 219170"/>
                  <a:gd name="connsiteY23" fmla="*/ 52292 h 180213"/>
                  <a:gd name="connsiteX24" fmla="*/ 40577 w 219170"/>
                  <a:gd name="connsiteY24" fmla="*/ 67437 h 180213"/>
                  <a:gd name="connsiteX25" fmla="*/ 31052 w 219170"/>
                  <a:gd name="connsiteY25" fmla="*/ 95250 h 180213"/>
                  <a:gd name="connsiteX26" fmla="*/ 9525 w 219170"/>
                  <a:gd name="connsiteY26" fmla="*/ 95250 h 180213"/>
                  <a:gd name="connsiteX27" fmla="*/ 0 w 219170"/>
                  <a:gd name="connsiteY27" fmla="*/ 104775 h 180213"/>
                  <a:gd name="connsiteX28" fmla="*/ 0 w 219170"/>
                  <a:gd name="connsiteY28" fmla="*/ 114300 h 180213"/>
                  <a:gd name="connsiteX29" fmla="*/ 9525 w 219170"/>
                  <a:gd name="connsiteY29" fmla="*/ 123825 h 180213"/>
                  <a:gd name="connsiteX30" fmla="*/ 30956 w 219170"/>
                  <a:gd name="connsiteY30" fmla="*/ 123825 h 180213"/>
                  <a:gd name="connsiteX31" fmla="*/ 40481 w 219170"/>
                  <a:gd name="connsiteY31" fmla="*/ 151638 h 180213"/>
                  <a:gd name="connsiteX32" fmla="*/ 25337 w 219170"/>
                  <a:gd name="connsiteY32" fmla="*/ 166783 h 180213"/>
                  <a:gd name="connsiteX33" fmla="*/ 25337 w 219170"/>
                  <a:gd name="connsiteY33" fmla="*/ 180213 h 180213"/>
                  <a:gd name="connsiteX0" fmla="*/ 178499 w 219170"/>
                  <a:gd name="connsiteY0" fmla="*/ 151733 h 166783"/>
                  <a:gd name="connsiteX1" fmla="*/ 188214 w 219170"/>
                  <a:gd name="connsiteY1" fmla="*/ 123730 h 166783"/>
                  <a:gd name="connsiteX2" fmla="*/ 209645 w 219170"/>
                  <a:gd name="connsiteY2" fmla="*/ 123730 h 166783"/>
                  <a:gd name="connsiteX3" fmla="*/ 219170 w 219170"/>
                  <a:gd name="connsiteY3" fmla="*/ 114205 h 166783"/>
                  <a:gd name="connsiteX4" fmla="*/ 219170 w 219170"/>
                  <a:gd name="connsiteY4" fmla="*/ 104680 h 166783"/>
                  <a:gd name="connsiteX5" fmla="*/ 209645 w 219170"/>
                  <a:gd name="connsiteY5" fmla="*/ 95155 h 166783"/>
                  <a:gd name="connsiteX6" fmla="*/ 188214 w 219170"/>
                  <a:gd name="connsiteY6" fmla="*/ 95155 h 166783"/>
                  <a:gd name="connsiteX7" fmla="*/ 178689 w 219170"/>
                  <a:gd name="connsiteY7" fmla="*/ 67342 h 166783"/>
                  <a:gd name="connsiteX8" fmla="*/ 193834 w 219170"/>
                  <a:gd name="connsiteY8" fmla="*/ 52197 h 166783"/>
                  <a:gd name="connsiteX9" fmla="*/ 193834 w 219170"/>
                  <a:gd name="connsiteY9" fmla="*/ 38767 h 166783"/>
                  <a:gd name="connsiteX10" fmla="*/ 180308 w 219170"/>
                  <a:gd name="connsiteY10" fmla="*/ 25337 h 166783"/>
                  <a:gd name="connsiteX11" fmla="*/ 166878 w 219170"/>
                  <a:gd name="connsiteY11" fmla="*/ 25337 h 166783"/>
                  <a:gd name="connsiteX12" fmla="*/ 151733 w 219170"/>
                  <a:gd name="connsiteY12" fmla="*/ 40481 h 166783"/>
                  <a:gd name="connsiteX13" fmla="*/ 123920 w 219170"/>
                  <a:gd name="connsiteY13" fmla="*/ 30956 h 166783"/>
                  <a:gd name="connsiteX14" fmla="*/ 123920 w 219170"/>
                  <a:gd name="connsiteY14" fmla="*/ 9525 h 166783"/>
                  <a:gd name="connsiteX15" fmla="*/ 114395 w 219170"/>
                  <a:gd name="connsiteY15" fmla="*/ 0 h 166783"/>
                  <a:gd name="connsiteX16" fmla="*/ 104870 w 219170"/>
                  <a:gd name="connsiteY16" fmla="*/ 0 h 166783"/>
                  <a:gd name="connsiteX17" fmla="*/ 95345 w 219170"/>
                  <a:gd name="connsiteY17" fmla="*/ 9525 h 166783"/>
                  <a:gd name="connsiteX18" fmla="*/ 95345 w 219170"/>
                  <a:gd name="connsiteY18" fmla="*/ 30956 h 166783"/>
                  <a:gd name="connsiteX19" fmla="*/ 67532 w 219170"/>
                  <a:gd name="connsiteY19" fmla="*/ 40481 h 166783"/>
                  <a:gd name="connsiteX20" fmla="*/ 52388 w 219170"/>
                  <a:gd name="connsiteY20" fmla="*/ 25337 h 166783"/>
                  <a:gd name="connsiteX21" fmla="*/ 38957 w 219170"/>
                  <a:gd name="connsiteY21" fmla="*/ 25337 h 166783"/>
                  <a:gd name="connsiteX22" fmla="*/ 25432 w 219170"/>
                  <a:gd name="connsiteY22" fmla="*/ 38862 h 166783"/>
                  <a:gd name="connsiteX23" fmla="*/ 25432 w 219170"/>
                  <a:gd name="connsiteY23" fmla="*/ 52292 h 166783"/>
                  <a:gd name="connsiteX24" fmla="*/ 40577 w 219170"/>
                  <a:gd name="connsiteY24" fmla="*/ 67437 h 166783"/>
                  <a:gd name="connsiteX25" fmla="*/ 31052 w 219170"/>
                  <a:gd name="connsiteY25" fmla="*/ 95250 h 166783"/>
                  <a:gd name="connsiteX26" fmla="*/ 9525 w 219170"/>
                  <a:gd name="connsiteY26" fmla="*/ 95250 h 166783"/>
                  <a:gd name="connsiteX27" fmla="*/ 0 w 219170"/>
                  <a:gd name="connsiteY27" fmla="*/ 104775 h 166783"/>
                  <a:gd name="connsiteX28" fmla="*/ 0 w 219170"/>
                  <a:gd name="connsiteY28" fmla="*/ 114300 h 166783"/>
                  <a:gd name="connsiteX29" fmla="*/ 9525 w 219170"/>
                  <a:gd name="connsiteY29" fmla="*/ 123825 h 166783"/>
                  <a:gd name="connsiteX30" fmla="*/ 30956 w 219170"/>
                  <a:gd name="connsiteY30" fmla="*/ 123825 h 166783"/>
                  <a:gd name="connsiteX31" fmla="*/ 40481 w 219170"/>
                  <a:gd name="connsiteY31" fmla="*/ 151638 h 166783"/>
                  <a:gd name="connsiteX32" fmla="*/ 25337 w 219170"/>
                  <a:gd name="connsiteY32" fmla="*/ 166783 h 166783"/>
                  <a:gd name="connsiteX0" fmla="*/ 178499 w 219170"/>
                  <a:gd name="connsiteY0" fmla="*/ 151733 h 151733"/>
                  <a:gd name="connsiteX1" fmla="*/ 188214 w 219170"/>
                  <a:gd name="connsiteY1" fmla="*/ 123730 h 151733"/>
                  <a:gd name="connsiteX2" fmla="*/ 209645 w 219170"/>
                  <a:gd name="connsiteY2" fmla="*/ 123730 h 151733"/>
                  <a:gd name="connsiteX3" fmla="*/ 219170 w 219170"/>
                  <a:gd name="connsiteY3" fmla="*/ 114205 h 151733"/>
                  <a:gd name="connsiteX4" fmla="*/ 219170 w 219170"/>
                  <a:gd name="connsiteY4" fmla="*/ 104680 h 151733"/>
                  <a:gd name="connsiteX5" fmla="*/ 209645 w 219170"/>
                  <a:gd name="connsiteY5" fmla="*/ 95155 h 151733"/>
                  <a:gd name="connsiteX6" fmla="*/ 188214 w 219170"/>
                  <a:gd name="connsiteY6" fmla="*/ 95155 h 151733"/>
                  <a:gd name="connsiteX7" fmla="*/ 178689 w 219170"/>
                  <a:gd name="connsiteY7" fmla="*/ 67342 h 151733"/>
                  <a:gd name="connsiteX8" fmla="*/ 193834 w 219170"/>
                  <a:gd name="connsiteY8" fmla="*/ 52197 h 151733"/>
                  <a:gd name="connsiteX9" fmla="*/ 193834 w 219170"/>
                  <a:gd name="connsiteY9" fmla="*/ 38767 h 151733"/>
                  <a:gd name="connsiteX10" fmla="*/ 180308 w 219170"/>
                  <a:gd name="connsiteY10" fmla="*/ 25337 h 151733"/>
                  <a:gd name="connsiteX11" fmla="*/ 166878 w 219170"/>
                  <a:gd name="connsiteY11" fmla="*/ 25337 h 151733"/>
                  <a:gd name="connsiteX12" fmla="*/ 151733 w 219170"/>
                  <a:gd name="connsiteY12" fmla="*/ 40481 h 151733"/>
                  <a:gd name="connsiteX13" fmla="*/ 123920 w 219170"/>
                  <a:gd name="connsiteY13" fmla="*/ 30956 h 151733"/>
                  <a:gd name="connsiteX14" fmla="*/ 123920 w 219170"/>
                  <a:gd name="connsiteY14" fmla="*/ 9525 h 151733"/>
                  <a:gd name="connsiteX15" fmla="*/ 114395 w 219170"/>
                  <a:gd name="connsiteY15" fmla="*/ 0 h 151733"/>
                  <a:gd name="connsiteX16" fmla="*/ 104870 w 219170"/>
                  <a:gd name="connsiteY16" fmla="*/ 0 h 151733"/>
                  <a:gd name="connsiteX17" fmla="*/ 95345 w 219170"/>
                  <a:gd name="connsiteY17" fmla="*/ 9525 h 151733"/>
                  <a:gd name="connsiteX18" fmla="*/ 95345 w 219170"/>
                  <a:gd name="connsiteY18" fmla="*/ 30956 h 151733"/>
                  <a:gd name="connsiteX19" fmla="*/ 67532 w 219170"/>
                  <a:gd name="connsiteY19" fmla="*/ 40481 h 151733"/>
                  <a:gd name="connsiteX20" fmla="*/ 52388 w 219170"/>
                  <a:gd name="connsiteY20" fmla="*/ 25337 h 151733"/>
                  <a:gd name="connsiteX21" fmla="*/ 38957 w 219170"/>
                  <a:gd name="connsiteY21" fmla="*/ 25337 h 151733"/>
                  <a:gd name="connsiteX22" fmla="*/ 25432 w 219170"/>
                  <a:gd name="connsiteY22" fmla="*/ 38862 h 151733"/>
                  <a:gd name="connsiteX23" fmla="*/ 25432 w 219170"/>
                  <a:gd name="connsiteY23" fmla="*/ 52292 h 151733"/>
                  <a:gd name="connsiteX24" fmla="*/ 40577 w 219170"/>
                  <a:gd name="connsiteY24" fmla="*/ 67437 h 151733"/>
                  <a:gd name="connsiteX25" fmla="*/ 31052 w 219170"/>
                  <a:gd name="connsiteY25" fmla="*/ 95250 h 151733"/>
                  <a:gd name="connsiteX26" fmla="*/ 9525 w 219170"/>
                  <a:gd name="connsiteY26" fmla="*/ 95250 h 151733"/>
                  <a:gd name="connsiteX27" fmla="*/ 0 w 219170"/>
                  <a:gd name="connsiteY27" fmla="*/ 104775 h 151733"/>
                  <a:gd name="connsiteX28" fmla="*/ 0 w 219170"/>
                  <a:gd name="connsiteY28" fmla="*/ 114300 h 151733"/>
                  <a:gd name="connsiteX29" fmla="*/ 9525 w 219170"/>
                  <a:gd name="connsiteY29" fmla="*/ 123825 h 151733"/>
                  <a:gd name="connsiteX30" fmla="*/ 30956 w 219170"/>
                  <a:gd name="connsiteY30" fmla="*/ 123825 h 151733"/>
                  <a:gd name="connsiteX31" fmla="*/ 40481 w 219170"/>
                  <a:gd name="connsiteY31" fmla="*/ 151638 h 151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19170" h="151733">
                    <a:moveTo>
                      <a:pt x="178499" y="151733"/>
                    </a:moveTo>
                    <a:cubicBezTo>
                      <a:pt x="182975" y="142780"/>
                      <a:pt x="186214" y="133445"/>
                      <a:pt x="188214" y="123730"/>
                    </a:cubicBezTo>
                    <a:lnTo>
                      <a:pt x="209645" y="123730"/>
                    </a:lnTo>
                    <a:cubicBezTo>
                      <a:pt x="214884" y="123730"/>
                      <a:pt x="219170" y="119444"/>
                      <a:pt x="219170" y="114205"/>
                    </a:cubicBezTo>
                    <a:lnTo>
                      <a:pt x="219170" y="104680"/>
                    </a:lnTo>
                    <a:cubicBezTo>
                      <a:pt x="219170" y="99441"/>
                      <a:pt x="214884" y="95155"/>
                      <a:pt x="209645" y="95155"/>
                    </a:cubicBezTo>
                    <a:lnTo>
                      <a:pt x="188214" y="95155"/>
                    </a:lnTo>
                    <a:cubicBezTo>
                      <a:pt x="186309" y="85535"/>
                      <a:pt x="183071" y="76105"/>
                      <a:pt x="178689" y="67342"/>
                    </a:cubicBezTo>
                    <a:lnTo>
                      <a:pt x="193834" y="52197"/>
                    </a:lnTo>
                    <a:cubicBezTo>
                      <a:pt x="197549" y="48482"/>
                      <a:pt x="197549" y="42481"/>
                      <a:pt x="193834" y="38767"/>
                    </a:cubicBezTo>
                    <a:lnTo>
                      <a:pt x="180308" y="25337"/>
                    </a:lnTo>
                    <a:cubicBezTo>
                      <a:pt x="176594" y="21622"/>
                      <a:pt x="170593" y="21622"/>
                      <a:pt x="166878" y="25337"/>
                    </a:cubicBezTo>
                    <a:lnTo>
                      <a:pt x="151733" y="40481"/>
                    </a:lnTo>
                    <a:cubicBezTo>
                      <a:pt x="142875" y="36100"/>
                      <a:pt x="133541" y="32861"/>
                      <a:pt x="123920" y="30956"/>
                    </a:cubicBezTo>
                    <a:lnTo>
                      <a:pt x="123920" y="9525"/>
                    </a:lnTo>
                    <a:cubicBezTo>
                      <a:pt x="123920" y="4286"/>
                      <a:pt x="119634" y="0"/>
                      <a:pt x="114395" y="0"/>
                    </a:cubicBezTo>
                    <a:lnTo>
                      <a:pt x="104870" y="0"/>
                    </a:lnTo>
                    <a:cubicBezTo>
                      <a:pt x="99632" y="0"/>
                      <a:pt x="95345" y="4286"/>
                      <a:pt x="95345" y="9525"/>
                    </a:cubicBezTo>
                    <a:lnTo>
                      <a:pt x="95345" y="30956"/>
                    </a:lnTo>
                    <a:cubicBezTo>
                      <a:pt x="85725" y="32861"/>
                      <a:pt x="76295" y="36100"/>
                      <a:pt x="67532" y="40481"/>
                    </a:cubicBezTo>
                    <a:lnTo>
                      <a:pt x="52388" y="25337"/>
                    </a:lnTo>
                    <a:cubicBezTo>
                      <a:pt x="48673" y="21622"/>
                      <a:pt x="42672" y="21622"/>
                      <a:pt x="38957" y="25337"/>
                    </a:cubicBezTo>
                    <a:lnTo>
                      <a:pt x="25432" y="38862"/>
                    </a:lnTo>
                    <a:cubicBezTo>
                      <a:pt x="21717" y="42577"/>
                      <a:pt x="21717" y="48577"/>
                      <a:pt x="25432" y="52292"/>
                    </a:cubicBezTo>
                    <a:lnTo>
                      <a:pt x="40577" y="67437"/>
                    </a:lnTo>
                    <a:cubicBezTo>
                      <a:pt x="36195" y="76295"/>
                      <a:pt x="32957" y="85630"/>
                      <a:pt x="31052" y="95250"/>
                    </a:cubicBezTo>
                    <a:lnTo>
                      <a:pt x="9525" y="95250"/>
                    </a:lnTo>
                    <a:cubicBezTo>
                      <a:pt x="4286" y="95250"/>
                      <a:pt x="0" y="99536"/>
                      <a:pt x="0" y="104775"/>
                    </a:cubicBezTo>
                    <a:lnTo>
                      <a:pt x="0" y="114300"/>
                    </a:lnTo>
                    <a:cubicBezTo>
                      <a:pt x="0" y="119539"/>
                      <a:pt x="4286" y="123825"/>
                      <a:pt x="9525" y="123825"/>
                    </a:cubicBezTo>
                    <a:lnTo>
                      <a:pt x="30956" y="123825"/>
                    </a:lnTo>
                    <a:cubicBezTo>
                      <a:pt x="32861" y="133445"/>
                      <a:pt x="36100" y="142875"/>
                      <a:pt x="40481" y="151638"/>
                    </a:cubicBezTo>
                  </a:path>
                </a:pathLst>
              </a:custGeom>
              <a:grp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grpSp>
      </p:grpSp>
      <p:grpSp>
        <p:nvGrpSpPr>
          <p:cNvPr id="260" name="Group 259">
            <a:extLst>
              <a:ext uri="{FF2B5EF4-FFF2-40B4-BE49-F238E27FC236}">
                <a16:creationId xmlns:a16="http://schemas.microsoft.com/office/drawing/2014/main" id="{D506E7CF-9B89-03DE-F96D-0AFCAFBF4CD8}"/>
              </a:ext>
            </a:extLst>
          </p:cNvPr>
          <p:cNvGrpSpPr/>
          <p:nvPr/>
        </p:nvGrpSpPr>
        <p:grpSpPr>
          <a:xfrm>
            <a:off x="4344033" y="4805716"/>
            <a:ext cx="674522" cy="674522"/>
            <a:chOff x="4344032" y="4805716"/>
            <a:chExt cx="674522" cy="674522"/>
          </a:xfrm>
          <a:solidFill>
            <a:srgbClr val="1E728A"/>
          </a:solidFill>
        </p:grpSpPr>
        <p:sp>
          <p:nvSpPr>
            <p:cNvPr id="261" name="Oval 260">
              <a:extLst>
                <a:ext uri="{FF2B5EF4-FFF2-40B4-BE49-F238E27FC236}">
                  <a16:creationId xmlns:a16="http://schemas.microsoft.com/office/drawing/2014/main" id="{B066A332-FEE9-BB03-5963-8BFCBEF93555}"/>
                </a:ext>
              </a:extLst>
            </p:cNvPr>
            <p:cNvSpPr/>
            <p:nvPr/>
          </p:nvSpPr>
          <p:spPr>
            <a:xfrm>
              <a:off x="4344032" y="4805716"/>
              <a:ext cx="674522" cy="674522"/>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5758"/>
                </a:solidFill>
                <a:effectLst/>
                <a:uLnTx/>
                <a:uFillTx/>
              </a:endParaRPr>
            </a:p>
          </p:txBody>
        </p:sp>
        <p:sp>
          <p:nvSpPr>
            <p:cNvPr id="262" name="Oval 261">
              <a:extLst>
                <a:ext uri="{FF2B5EF4-FFF2-40B4-BE49-F238E27FC236}">
                  <a16:creationId xmlns:a16="http://schemas.microsoft.com/office/drawing/2014/main" id="{7077B334-3097-AF5A-A0B9-7678CC2B38F1}"/>
                </a:ext>
              </a:extLst>
            </p:cNvPr>
            <p:cNvSpPr/>
            <p:nvPr/>
          </p:nvSpPr>
          <p:spPr>
            <a:xfrm>
              <a:off x="4390293" y="4844038"/>
              <a:ext cx="581998" cy="581998"/>
            </a:xfrm>
            <a:prstGeom prst="ellipse">
              <a:avLst/>
            </a:prstGeom>
            <a:grp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nvGrpSpPr>
            <p:cNvPr id="263" name="Group 262">
              <a:extLst>
                <a:ext uri="{FF2B5EF4-FFF2-40B4-BE49-F238E27FC236}">
                  <a16:creationId xmlns:a16="http://schemas.microsoft.com/office/drawing/2014/main" id="{0A334A2D-09A2-C257-D8FE-2C173F153A2A}"/>
                </a:ext>
              </a:extLst>
            </p:cNvPr>
            <p:cNvGrpSpPr/>
            <p:nvPr/>
          </p:nvGrpSpPr>
          <p:grpSpPr>
            <a:xfrm>
              <a:off x="4560740" y="5025994"/>
              <a:ext cx="241106" cy="218086"/>
              <a:chOff x="770296" y="2108262"/>
              <a:chExt cx="189547" cy="171449"/>
            </a:xfrm>
            <a:grpFill/>
          </p:grpSpPr>
          <p:sp>
            <p:nvSpPr>
              <p:cNvPr id="264" name="Freeform: Shape 263">
                <a:extLst>
                  <a:ext uri="{FF2B5EF4-FFF2-40B4-BE49-F238E27FC236}">
                    <a16:creationId xmlns:a16="http://schemas.microsoft.com/office/drawing/2014/main" id="{E8937077-318B-C293-6D44-AE85017C4764}"/>
                  </a:ext>
                </a:extLst>
              </p:cNvPr>
              <p:cNvSpPr/>
              <p:nvPr/>
            </p:nvSpPr>
            <p:spPr>
              <a:xfrm>
                <a:off x="874118" y="2174936"/>
                <a:ext cx="85725" cy="104775"/>
              </a:xfrm>
              <a:custGeom>
                <a:avLst/>
                <a:gdLst>
                  <a:gd name="connsiteX0" fmla="*/ 67628 w 85725"/>
                  <a:gd name="connsiteY0" fmla="*/ 19050 h 104775"/>
                  <a:gd name="connsiteX1" fmla="*/ 62865 w 85725"/>
                  <a:gd name="connsiteY1" fmla="*/ 15240 h 104775"/>
                  <a:gd name="connsiteX2" fmla="*/ 43815 w 85725"/>
                  <a:gd name="connsiteY2" fmla="*/ 0 h 104775"/>
                  <a:gd name="connsiteX3" fmla="*/ 24765 w 85725"/>
                  <a:gd name="connsiteY3" fmla="*/ 15240 h 104775"/>
                  <a:gd name="connsiteX4" fmla="*/ 20003 w 85725"/>
                  <a:gd name="connsiteY4" fmla="*/ 19050 h 104775"/>
                  <a:gd name="connsiteX5" fmla="*/ 0 w 85725"/>
                  <a:gd name="connsiteY5" fmla="*/ 19050 h 104775"/>
                  <a:gd name="connsiteX6" fmla="*/ 0 w 85725"/>
                  <a:gd name="connsiteY6" fmla="*/ 39053 h 104775"/>
                  <a:gd name="connsiteX7" fmla="*/ 3810 w 85725"/>
                  <a:gd name="connsiteY7" fmla="*/ 43815 h 104775"/>
                  <a:gd name="connsiteX8" fmla="*/ 19050 w 85725"/>
                  <a:gd name="connsiteY8" fmla="*/ 62865 h 104775"/>
                  <a:gd name="connsiteX9" fmla="*/ 3810 w 85725"/>
                  <a:gd name="connsiteY9" fmla="*/ 81915 h 104775"/>
                  <a:gd name="connsiteX10" fmla="*/ 0 w 85725"/>
                  <a:gd name="connsiteY10" fmla="*/ 86678 h 104775"/>
                  <a:gd name="connsiteX11" fmla="*/ 0 w 85725"/>
                  <a:gd name="connsiteY11" fmla="*/ 106680 h 104775"/>
                  <a:gd name="connsiteX12" fmla="*/ 76200 w 85725"/>
                  <a:gd name="connsiteY12" fmla="*/ 106680 h 104775"/>
                  <a:gd name="connsiteX13" fmla="*/ 85725 w 85725"/>
                  <a:gd name="connsiteY13" fmla="*/ 97155 h 104775"/>
                  <a:gd name="connsiteX14" fmla="*/ 85725 w 85725"/>
                  <a:gd name="connsiteY14" fmla="*/ 20955 h 104775"/>
                  <a:gd name="connsiteX15" fmla="*/ 67628 w 85725"/>
                  <a:gd name="connsiteY15" fmla="*/ 20955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725" h="104775">
                    <a:moveTo>
                      <a:pt x="67628" y="19050"/>
                    </a:moveTo>
                    <a:cubicBezTo>
                      <a:pt x="65723" y="19050"/>
                      <a:pt x="63818" y="17145"/>
                      <a:pt x="62865" y="15240"/>
                    </a:cubicBezTo>
                    <a:cubicBezTo>
                      <a:pt x="60960" y="6668"/>
                      <a:pt x="53340" y="0"/>
                      <a:pt x="43815" y="0"/>
                    </a:cubicBezTo>
                    <a:cubicBezTo>
                      <a:pt x="34290" y="0"/>
                      <a:pt x="26670" y="6668"/>
                      <a:pt x="24765" y="15240"/>
                    </a:cubicBezTo>
                    <a:cubicBezTo>
                      <a:pt x="24765" y="17145"/>
                      <a:pt x="21908" y="19050"/>
                      <a:pt x="20003" y="19050"/>
                    </a:cubicBezTo>
                    <a:lnTo>
                      <a:pt x="0" y="19050"/>
                    </a:lnTo>
                    <a:lnTo>
                      <a:pt x="0" y="39053"/>
                    </a:lnTo>
                    <a:cubicBezTo>
                      <a:pt x="0" y="40958"/>
                      <a:pt x="1905" y="42863"/>
                      <a:pt x="3810" y="43815"/>
                    </a:cubicBezTo>
                    <a:cubicBezTo>
                      <a:pt x="12383" y="45720"/>
                      <a:pt x="19050" y="53340"/>
                      <a:pt x="19050" y="62865"/>
                    </a:cubicBezTo>
                    <a:cubicBezTo>
                      <a:pt x="19050" y="72390"/>
                      <a:pt x="12383" y="80010"/>
                      <a:pt x="3810" y="81915"/>
                    </a:cubicBezTo>
                    <a:cubicBezTo>
                      <a:pt x="1905" y="81915"/>
                      <a:pt x="0" y="84773"/>
                      <a:pt x="0" y="86678"/>
                    </a:cubicBezTo>
                    <a:lnTo>
                      <a:pt x="0" y="106680"/>
                    </a:lnTo>
                    <a:lnTo>
                      <a:pt x="76200" y="106680"/>
                    </a:lnTo>
                    <a:cubicBezTo>
                      <a:pt x="81915" y="106680"/>
                      <a:pt x="85725" y="102870"/>
                      <a:pt x="85725" y="97155"/>
                    </a:cubicBezTo>
                    <a:lnTo>
                      <a:pt x="85725" y="20955"/>
                    </a:lnTo>
                    <a:lnTo>
                      <a:pt x="67628" y="20955"/>
                    </a:lnTo>
                    <a:close/>
                  </a:path>
                </a:pathLst>
              </a:custGeom>
              <a:grp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265" name="Freeform: Shape 264">
                <a:extLst>
                  <a:ext uri="{FF2B5EF4-FFF2-40B4-BE49-F238E27FC236}">
                    <a16:creationId xmlns:a16="http://schemas.microsoft.com/office/drawing/2014/main" id="{D5CC52ED-AB0A-1EF7-B41E-18F8EB7EEDF0}"/>
                  </a:ext>
                </a:extLst>
              </p:cNvPr>
              <p:cNvSpPr/>
              <p:nvPr/>
            </p:nvSpPr>
            <p:spPr>
              <a:xfrm>
                <a:off x="855068" y="2108262"/>
                <a:ext cx="104775" cy="85725"/>
              </a:xfrm>
              <a:custGeom>
                <a:avLst/>
                <a:gdLst>
                  <a:gd name="connsiteX0" fmla="*/ 86678 w 104775"/>
                  <a:gd name="connsiteY0" fmla="*/ 0 h 85725"/>
                  <a:gd name="connsiteX1" fmla="*/ 81915 w 104775"/>
                  <a:gd name="connsiteY1" fmla="*/ 3810 h 85725"/>
                  <a:gd name="connsiteX2" fmla="*/ 62865 w 104775"/>
                  <a:gd name="connsiteY2" fmla="*/ 19050 h 85725"/>
                  <a:gd name="connsiteX3" fmla="*/ 43815 w 104775"/>
                  <a:gd name="connsiteY3" fmla="*/ 3810 h 85725"/>
                  <a:gd name="connsiteX4" fmla="*/ 39053 w 104775"/>
                  <a:gd name="connsiteY4" fmla="*/ 0 h 85725"/>
                  <a:gd name="connsiteX5" fmla="*/ 19050 w 104775"/>
                  <a:gd name="connsiteY5" fmla="*/ 0 h 85725"/>
                  <a:gd name="connsiteX6" fmla="*/ 19050 w 104775"/>
                  <a:gd name="connsiteY6" fmla="*/ 20003 h 85725"/>
                  <a:gd name="connsiteX7" fmla="*/ 15240 w 104775"/>
                  <a:gd name="connsiteY7" fmla="*/ 24765 h 85725"/>
                  <a:gd name="connsiteX8" fmla="*/ 0 w 104775"/>
                  <a:gd name="connsiteY8" fmla="*/ 43815 h 85725"/>
                  <a:gd name="connsiteX9" fmla="*/ 15240 w 104775"/>
                  <a:gd name="connsiteY9" fmla="*/ 62865 h 85725"/>
                  <a:gd name="connsiteX10" fmla="*/ 19050 w 104775"/>
                  <a:gd name="connsiteY10" fmla="*/ 67628 h 85725"/>
                  <a:gd name="connsiteX11" fmla="*/ 19050 w 104775"/>
                  <a:gd name="connsiteY11" fmla="*/ 87630 h 85725"/>
                  <a:gd name="connsiteX12" fmla="*/ 39053 w 104775"/>
                  <a:gd name="connsiteY12" fmla="*/ 87630 h 85725"/>
                  <a:gd name="connsiteX13" fmla="*/ 43815 w 104775"/>
                  <a:gd name="connsiteY13" fmla="*/ 83820 h 85725"/>
                  <a:gd name="connsiteX14" fmla="*/ 62865 w 104775"/>
                  <a:gd name="connsiteY14" fmla="*/ 68580 h 85725"/>
                  <a:gd name="connsiteX15" fmla="*/ 81915 w 104775"/>
                  <a:gd name="connsiteY15" fmla="*/ 83820 h 85725"/>
                  <a:gd name="connsiteX16" fmla="*/ 86678 w 104775"/>
                  <a:gd name="connsiteY16" fmla="*/ 87630 h 85725"/>
                  <a:gd name="connsiteX17" fmla="*/ 106680 w 104775"/>
                  <a:gd name="connsiteY17" fmla="*/ 87630 h 85725"/>
                  <a:gd name="connsiteX18" fmla="*/ 106680 w 104775"/>
                  <a:gd name="connsiteY18" fmla="*/ 11430 h 85725"/>
                  <a:gd name="connsiteX19" fmla="*/ 97155 w 104775"/>
                  <a:gd name="connsiteY19" fmla="*/ 1905 h 85725"/>
                  <a:gd name="connsiteX20" fmla="*/ 86678 w 104775"/>
                  <a:gd name="connsiteY20" fmla="*/ 190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4775" h="85725">
                    <a:moveTo>
                      <a:pt x="86678" y="0"/>
                    </a:moveTo>
                    <a:cubicBezTo>
                      <a:pt x="84773" y="0"/>
                      <a:pt x="82868" y="1905"/>
                      <a:pt x="81915" y="3810"/>
                    </a:cubicBezTo>
                    <a:cubicBezTo>
                      <a:pt x="80010" y="12382"/>
                      <a:pt x="72390" y="19050"/>
                      <a:pt x="62865" y="19050"/>
                    </a:cubicBezTo>
                    <a:cubicBezTo>
                      <a:pt x="53340" y="19050"/>
                      <a:pt x="45720" y="12382"/>
                      <a:pt x="43815" y="3810"/>
                    </a:cubicBezTo>
                    <a:cubicBezTo>
                      <a:pt x="43815" y="1905"/>
                      <a:pt x="40958" y="0"/>
                      <a:pt x="39053" y="0"/>
                    </a:cubicBezTo>
                    <a:lnTo>
                      <a:pt x="19050" y="0"/>
                    </a:lnTo>
                    <a:lnTo>
                      <a:pt x="19050" y="20003"/>
                    </a:lnTo>
                    <a:cubicBezTo>
                      <a:pt x="19050" y="21907"/>
                      <a:pt x="17145" y="23813"/>
                      <a:pt x="15240" y="24765"/>
                    </a:cubicBezTo>
                    <a:cubicBezTo>
                      <a:pt x="6668" y="26670"/>
                      <a:pt x="0" y="34290"/>
                      <a:pt x="0" y="43815"/>
                    </a:cubicBezTo>
                    <a:cubicBezTo>
                      <a:pt x="0" y="53340"/>
                      <a:pt x="6668" y="60960"/>
                      <a:pt x="15240" y="62865"/>
                    </a:cubicBezTo>
                    <a:cubicBezTo>
                      <a:pt x="17145" y="62865"/>
                      <a:pt x="19050" y="65723"/>
                      <a:pt x="19050" y="67628"/>
                    </a:cubicBezTo>
                    <a:lnTo>
                      <a:pt x="19050" y="87630"/>
                    </a:lnTo>
                    <a:lnTo>
                      <a:pt x="39053" y="87630"/>
                    </a:lnTo>
                    <a:cubicBezTo>
                      <a:pt x="40958" y="87630"/>
                      <a:pt x="42863" y="85725"/>
                      <a:pt x="43815" y="83820"/>
                    </a:cubicBezTo>
                    <a:cubicBezTo>
                      <a:pt x="45720" y="75248"/>
                      <a:pt x="53340" y="68580"/>
                      <a:pt x="62865" y="68580"/>
                    </a:cubicBezTo>
                    <a:cubicBezTo>
                      <a:pt x="72390" y="68580"/>
                      <a:pt x="80010" y="75248"/>
                      <a:pt x="81915" y="83820"/>
                    </a:cubicBezTo>
                    <a:cubicBezTo>
                      <a:pt x="81915" y="85725"/>
                      <a:pt x="84773" y="87630"/>
                      <a:pt x="86678" y="87630"/>
                    </a:cubicBezTo>
                    <a:lnTo>
                      <a:pt x="106680" y="87630"/>
                    </a:lnTo>
                    <a:lnTo>
                      <a:pt x="106680" y="11430"/>
                    </a:lnTo>
                    <a:cubicBezTo>
                      <a:pt x="106680" y="5715"/>
                      <a:pt x="102870" y="1905"/>
                      <a:pt x="97155" y="1905"/>
                    </a:cubicBezTo>
                    <a:lnTo>
                      <a:pt x="86678" y="1905"/>
                    </a:lnTo>
                    <a:close/>
                  </a:path>
                </a:pathLst>
              </a:custGeom>
              <a:grp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266" name="Freeform: Shape 265">
                <a:extLst>
                  <a:ext uri="{FF2B5EF4-FFF2-40B4-BE49-F238E27FC236}">
                    <a16:creationId xmlns:a16="http://schemas.microsoft.com/office/drawing/2014/main" id="{71B4307E-1C60-143E-D4E4-3931A040AC25}"/>
                  </a:ext>
                </a:extLst>
              </p:cNvPr>
              <p:cNvSpPr/>
              <p:nvPr/>
            </p:nvSpPr>
            <p:spPr>
              <a:xfrm>
                <a:off x="789346" y="2108262"/>
                <a:ext cx="85725" cy="104775"/>
              </a:xfrm>
              <a:custGeom>
                <a:avLst/>
                <a:gdLst>
                  <a:gd name="connsiteX0" fmla="*/ 0 w 85725"/>
                  <a:gd name="connsiteY0" fmla="*/ 20003 h 104775"/>
                  <a:gd name="connsiteX1" fmla="*/ 3810 w 85725"/>
                  <a:gd name="connsiteY1" fmla="*/ 24765 h 104775"/>
                  <a:gd name="connsiteX2" fmla="*/ 19050 w 85725"/>
                  <a:gd name="connsiteY2" fmla="*/ 43815 h 104775"/>
                  <a:gd name="connsiteX3" fmla="*/ 3810 w 85725"/>
                  <a:gd name="connsiteY3" fmla="*/ 62865 h 104775"/>
                  <a:gd name="connsiteX4" fmla="*/ 0 w 85725"/>
                  <a:gd name="connsiteY4" fmla="*/ 67628 h 104775"/>
                  <a:gd name="connsiteX5" fmla="*/ 0 w 85725"/>
                  <a:gd name="connsiteY5" fmla="*/ 87630 h 104775"/>
                  <a:gd name="connsiteX6" fmla="*/ 20003 w 85725"/>
                  <a:gd name="connsiteY6" fmla="*/ 87630 h 104775"/>
                  <a:gd name="connsiteX7" fmla="*/ 24765 w 85725"/>
                  <a:gd name="connsiteY7" fmla="*/ 91440 h 104775"/>
                  <a:gd name="connsiteX8" fmla="*/ 43815 w 85725"/>
                  <a:gd name="connsiteY8" fmla="*/ 106680 h 104775"/>
                  <a:gd name="connsiteX9" fmla="*/ 62865 w 85725"/>
                  <a:gd name="connsiteY9" fmla="*/ 91440 h 104775"/>
                  <a:gd name="connsiteX10" fmla="*/ 67628 w 85725"/>
                  <a:gd name="connsiteY10" fmla="*/ 87630 h 104775"/>
                  <a:gd name="connsiteX11" fmla="*/ 87630 w 85725"/>
                  <a:gd name="connsiteY11" fmla="*/ 87630 h 104775"/>
                  <a:gd name="connsiteX12" fmla="*/ 87630 w 85725"/>
                  <a:gd name="connsiteY12" fmla="*/ 66675 h 104775"/>
                  <a:gd name="connsiteX13" fmla="*/ 83820 w 85725"/>
                  <a:gd name="connsiteY13" fmla="*/ 61912 h 104775"/>
                  <a:gd name="connsiteX14" fmla="*/ 68580 w 85725"/>
                  <a:gd name="connsiteY14" fmla="*/ 42863 h 104775"/>
                  <a:gd name="connsiteX15" fmla="*/ 83820 w 85725"/>
                  <a:gd name="connsiteY15" fmla="*/ 23813 h 104775"/>
                  <a:gd name="connsiteX16" fmla="*/ 87630 w 85725"/>
                  <a:gd name="connsiteY16" fmla="*/ 19050 h 104775"/>
                  <a:gd name="connsiteX17" fmla="*/ 87630 w 85725"/>
                  <a:gd name="connsiteY17" fmla="*/ 0 h 104775"/>
                  <a:gd name="connsiteX18" fmla="*/ 11430 w 85725"/>
                  <a:gd name="connsiteY18" fmla="*/ 0 h 104775"/>
                  <a:gd name="connsiteX19" fmla="*/ 1905 w 85725"/>
                  <a:gd name="connsiteY19" fmla="*/ 9525 h 104775"/>
                  <a:gd name="connsiteX20" fmla="*/ 1905 w 85725"/>
                  <a:gd name="connsiteY20" fmla="*/ 20003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5725" h="104775">
                    <a:moveTo>
                      <a:pt x="0" y="20003"/>
                    </a:moveTo>
                    <a:cubicBezTo>
                      <a:pt x="0" y="21907"/>
                      <a:pt x="1905" y="23813"/>
                      <a:pt x="3810" y="24765"/>
                    </a:cubicBezTo>
                    <a:cubicBezTo>
                      <a:pt x="12383" y="26670"/>
                      <a:pt x="19050" y="34290"/>
                      <a:pt x="19050" y="43815"/>
                    </a:cubicBezTo>
                    <a:cubicBezTo>
                      <a:pt x="19050" y="53340"/>
                      <a:pt x="12383" y="60960"/>
                      <a:pt x="3810" y="62865"/>
                    </a:cubicBezTo>
                    <a:cubicBezTo>
                      <a:pt x="1905" y="62865"/>
                      <a:pt x="0" y="65723"/>
                      <a:pt x="0" y="67628"/>
                    </a:cubicBezTo>
                    <a:lnTo>
                      <a:pt x="0" y="87630"/>
                    </a:lnTo>
                    <a:lnTo>
                      <a:pt x="20003" y="87630"/>
                    </a:lnTo>
                    <a:cubicBezTo>
                      <a:pt x="21908" y="87630"/>
                      <a:pt x="23813" y="89535"/>
                      <a:pt x="24765" y="91440"/>
                    </a:cubicBezTo>
                    <a:cubicBezTo>
                      <a:pt x="26670" y="100012"/>
                      <a:pt x="34290" y="106680"/>
                      <a:pt x="43815" y="106680"/>
                    </a:cubicBezTo>
                    <a:cubicBezTo>
                      <a:pt x="53340" y="106680"/>
                      <a:pt x="60960" y="100012"/>
                      <a:pt x="62865" y="91440"/>
                    </a:cubicBezTo>
                    <a:cubicBezTo>
                      <a:pt x="62865" y="89535"/>
                      <a:pt x="65723" y="87630"/>
                      <a:pt x="67628" y="87630"/>
                    </a:cubicBezTo>
                    <a:lnTo>
                      <a:pt x="87630" y="87630"/>
                    </a:lnTo>
                    <a:lnTo>
                      <a:pt x="87630" y="66675"/>
                    </a:lnTo>
                    <a:cubicBezTo>
                      <a:pt x="87630" y="64770"/>
                      <a:pt x="85725" y="62865"/>
                      <a:pt x="83820" y="61912"/>
                    </a:cubicBezTo>
                    <a:cubicBezTo>
                      <a:pt x="75248" y="60007"/>
                      <a:pt x="68580" y="52387"/>
                      <a:pt x="68580" y="42863"/>
                    </a:cubicBezTo>
                    <a:cubicBezTo>
                      <a:pt x="68580" y="33338"/>
                      <a:pt x="75248" y="25717"/>
                      <a:pt x="83820" y="23813"/>
                    </a:cubicBezTo>
                    <a:cubicBezTo>
                      <a:pt x="85725" y="23813"/>
                      <a:pt x="87630" y="20955"/>
                      <a:pt x="87630" y="19050"/>
                    </a:cubicBezTo>
                    <a:lnTo>
                      <a:pt x="87630" y="0"/>
                    </a:lnTo>
                    <a:lnTo>
                      <a:pt x="11430" y="0"/>
                    </a:lnTo>
                    <a:cubicBezTo>
                      <a:pt x="5715" y="0"/>
                      <a:pt x="1905" y="3810"/>
                      <a:pt x="1905" y="9525"/>
                    </a:cubicBezTo>
                    <a:lnTo>
                      <a:pt x="1905" y="20003"/>
                    </a:lnTo>
                    <a:close/>
                  </a:path>
                </a:pathLst>
              </a:custGeom>
              <a:grp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267" name="Freeform: Shape 266">
                <a:extLst>
                  <a:ext uri="{FF2B5EF4-FFF2-40B4-BE49-F238E27FC236}">
                    <a16:creationId xmlns:a16="http://schemas.microsoft.com/office/drawing/2014/main" id="{911B757A-FECD-1FFE-67D2-47B977B218C8}"/>
                  </a:ext>
                </a:extLst>
              </p:cNvPr>
              <p:cNvSpPr/>
              <p:nvPr/>
            </p:nvSpPr>
            <p:spPr>
              <a:xfrm>
                <a:off x="770296" y="2193986"/>
                <a:ext cx="123825" cy="85725"/>
              </a:xfrm>
              <a:custGeom>
                <a:avLst/>
                <a:gdLst>
                  <a:gd name="connsiteX0" fmla="*/ 108585 w 123825"/>
                  <a:gd name="connsiteY0" fmla="*/ 24765 h 85725"/>
                  <a:gd name="connsiteX1" fmla="*/ 104775 w 123825"/>
                  <a:gd name="connsiteY1" fmla="*/ 20003 h 85725"/>
                  <a:gd name="connsiteX2" fmla="*/ 104775 w 123825"/>
                  <a:gd name="connsiteY2" fmla="*/ 0 h 85725"/>
                  <a:gd name="connsiteX3" fmla="*/ 85725 w 123825"/>
                  <a:gd name="connsiteY3" fmla="*/ 0 h 85725"/>
                  <a:gd name="connsiteX4" fmla="*/ 80963 w 123825"/>
                  <a:gd name="connsiteY4" fmla="*/ 3810 h 85725"/>
                  <a:gd name="connsiteX5" fmla="*/ 61913 w 123825"/>
                  <a:gd name="connsiteY5" fmla="*/ 19050 h 85725"/>
                  <a:gd name="connsiteX6" fmla="*/ 42863 w 123825"/>
                  <a:gd name="connsiteY6" fmla="*/ 3810 h 85725"/>
                  <a:gd name="connsiteX7" fmla="*/ 38100 w 123825"/>
                  <a:gd name="connsiteY7" fmla="*/ 0 h 85725"/>
                  <a:gd name="connsiteX8" fmla="*/ 19050 w 123825"/>
                  <a:gd name="connsiteY8" fmla="*/ 0 h 85725"/>
                  <a:gd name="connsiteX9" fmla="*/ 19050 w 123825"/>
                  <a:gd name="connsiteY9" fmla="*/ 20003 h 85725"/>
                  <a:gd name="connsiteX10" fmla="*/ 15240 w 123825"/>
                  <a:gd name="connsiteY10" fmla="*/ 24765 h 85725"/>
                  <a:gd name="connsiteX11" fmla="*/ 0 w 123825"/>
                  <a:gd name="connsiteY11" fmla="*/ 43815 h 85725"/>
                  <a:gd name="connsiteX12" fmla="*/ 15240 w 123825"/>
                  <a:gd name="connsiteY12" fmla="*/ 62865 h 85725"/>
                  <a:gd name="connsiteX13" fmla="*/ 19050 w 123825"/>
                  <a:gd name="connsiteY13" fmla="*/ 67628 h 85725"/>
                  <a:gd name="connsiteX14" fmla="*/ 19050 w 123825"/>
                  <a:gd name="connsiteY14" fmla="*/ 78105 h 85725"/>
                  <a:gd name="connsiteX15" fmla="*/ 28575 w 123825"/>
                  <a:gd name="connsiteY15" fmla="*/ 87630 h 85725"/>
                  <a:gd name="connsiteX16" fmla="*/ 104775 w 123825"/>
                  <a:gd name="connsiteY16" fmla="*/ 87630 h 85725"/>
                  <a:gd name="connsiteX17" fmla="*/ 104775 w 123825"/>
                  <a:gd name="connsiteY17" fmla="*/ 67628 h 85725"/>
                  <a:gd name="connsiteX18" fmla="*/ 108585 w 123825"/>
                  <a:gd name="connsiteY18" fmla="*/ 62865 h 85725"/>
                  <a:gd name="connsiteX19" fmla="*/ 123825 w 123825"/>
                  <a:gd name="connsiteY19" fmla="*/ 43815 h 85725"/>
                  <a:gd name="connsiteX20" fmla="*/ 108585 w 123825"/>
                  <a:gd name="connsiteY20" fmla="*/ 24765 h 85725"/>
                  <a:gd name="connsiteX21" fmla="*/ 108585 w 123825"/>
                  <a:gd name="connsiteY21" fmla="*/ 2476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3825" h="85725">
                    <a:moveTo>
                      <a:pt x="108585" y="24765"/>
                    </a:moveTo>
                    <a:cubicBezTo>
                      <a:pt x="106680" y="24765"/>
                      <a:pt x="104775" y="21908"/>
                      <a:pt x="104775" y="20003"/>
                    </a:cubicBezTo>
                    <a:lnTo>
                      <a:pt x="104775" y="0"/>
                    </a:lnTo>
                    <a:lnTo>
                      <a:pt x="85725" y="0"/>
                    </a:lnTo>
                    <a:cubicBezTo>
                      <a:pt x="83820" y="0"/>
                      <a:pt x="81915" y="1905"/>
                      <a:pt x="80963" y="3810"/>
                    </a:cubicBezTo>
                    <a:cubicBezTo>
                      <a:pt x="79058" y="12383"/>
                      <a:pt x="71438" y="19050"/>
                      <a:pt x="61913" y="19050"/>
                    </a:cubicBezTo>
                    <a:cubicBezTo>
                      <a:pt x="52388" y="19050"/>
                      <a:pt x="44768" y="12383"/>
                      <a:pt x="42863" y="3810"/>
                    </a:cubicBezTo>
                    <a:cubicBezTo>
                      <a:pt x="42863" y="1905"/>
                      <a:pt x="40005" y="0"/>
                      <a:pt x="38100" y="0"/>
                    </a:cubicBezTo>
                    <a:lnTo>
                      <a:pt x="19050" y="0"/>
                    </a:lnTo>
                    <a:lnTo>
                      <a:pt x="19050" y="20003"/>
                    </a:lnTo>
                    <a:cubicBezTo>
                      <a:pt x="19050" y="21908"/>
                      <a:pt x="17145" y="23813"/>
                      <a:pt x="15240" y="24765"/>
                    </a:cubicBezTo>
                    <a:cubicBezTo>
                      <a:pt x="6668" y="26670"/>
                      <a:pt x="0" y="34290"/>
                      <a:pt x="0" y="43815"/>
                    </a:cubicBezTo>
                    <a:cubicBezTo>
                      <a:pt x="0" y="53340"/>
                      <a:pt x="6668" y="60960"/>
                      <a:pt x="15240" y="62865"/>
                    </a:cubicBezTo>
                    <a:cubicBezTo>
                      <a:pt x="17145" y="62865"/>
                      <a:pt x="19050" y="65723"/>
                      <a:pt x="19050" y="67628"/>
                    </a:cubicBezTo>
                    <a:lnTo>
                      <a:pt x="19050" y="78105"/>
                    </a:lnTo>
                    <a:cubicBezTo>
                      <a:pt x="19050" y="83820"/>
                      <a:pt x="22860" y="87630"/>
                      <a:pt x="28575" y="87630"/>
                    </a:cubicBezTo>
                    <a:lnTo>
                      <a:pt x="104775" y="87630"/>
                    </a:lnTo>
                    <a:lnTo>
                      <a:pt x="104775" y="67628"/>
                    </a:lnTo>
                    <a:cubicBezTo>
                      <a:pt x="104775" y="65723"/>
                      <a:pt x="106680" y="63818"/>
                      <a:pt x="108585" y="62865"/>
                    </a:cubicBezTo>
                    <a:cubicBezTo>
                      <a:pt x="117158" y="60960"/>
                      <a:pt x="123825" y="53340"/>
                      <a:pt x="123825" y="43815"/>
                    </a:cubicBezTo>
                    <a:cubicBezTo>
                      <a:pt x="123825" y="34290"/>
                      <a:pt x="117158" y="25718"/>
                      <a:pt x="108585" y="24765"/>
                    </a:cubicBezTo>
                    <a:lnTo>
                      <a:pt x="108585" y="24765"/>
                    </a:lnTo>
                    <a:close/>
                  </a:path>
                </a:pathLst>
              </a:custGeom>
              <a:grp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grpSp>
      </p:grpSp>
      <p:grpSp>
        <p:nvGrpSpPr>
          <p:cNvPr id="268" name="Group 267">
            <a:extLst>
              <a:ext uri="{FF2B5EF4-FFF2-40B4-BE49-F238E27FC236}">
                <a16:creationId xmlns:a16="http://schemas.microsoft.com/office/drawing/2014/main" id="{1A657432-B48E-4871-AC98-8EDE56EF7D62}"/>
              </a:ext>
            </a:extLst>
          </p:cNvPr>
          <p:cNvGrpSpPr/>
          <p:nvPr/>
        </p:nvGrpSpPr>
        <p:grpSpPr>
          <a:xfrm>
            <a:off x="3677218" y="5713345"/>
            <a:ext cx="674522" cy="674522"/>
            <a:chOff x="3677218" y="5713345"/>
            <a:chExt cx="674522" cy="674522"/>
          </a:xfrm>
        </p:grpSpPr>
        <p:sp>
          <p:nvSpPr>
            <p:cNvPr id="269" name="Oval 268">
              <a:extLst>
                <a:ext uri="{FF2B5EF4-FFF2-40B4-BE49-F238E27FC236}">
                  <a16:creationId xmlns:a16="http://schemas.microsoft.com/office/drawing/2014/main" id="{2D070DE6-E30D-8EBA-2AE9-6354BA509574}"/>
                </a:ext>
              </a:extLst>
            </p:cNvPr>
            <p:cNvSpPr/>
            <p:nvPr/>
          </p:nvSpPr>
          <p:spPr>
            <a:xfrm>
              <a:off x="3677218" y="5713345"/>
              <a:ext cx="674522" cy="674522"/>
            </a:xfrm>
            <a:prstGeom prst="ellipse">
              <a:avLst/>
            </a:prstGeom>
            <a:solidFill>
              <a:srgbClr val="FFFFFF">
                <a:lumMod val="9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5758"/>
                </a:solidFill>
                <a:effectLst/>
                <a:uLnTx/>
                <a:uFillTx/>
              </a:endParaRPr>
            </a:p>
          </p:txBody>
        </p:sp>
        <p:sp>
          <p:nvSpPr>
            <p:cNvPr id="270" name="Oval 269">
              <a:extLst>
                <a:ext uri="{FF2B5EF4-FFF2-40B4-BE49-F238E27FC236}">
                  <a16:creationId xmlns:a16="http://schemas.microsoft.com/office/drawing/2014/main" id="{31010528-41B1-DFE9-4C84-1FDD6C082490}"/>
                </a:ext>
              </a:extLst>
            </p:cNvPr>
            <p:cNvSpPr/>
            <p:nvPr/>
          </p:nvSpPr>
          <p:spPr>
            <a:xfrm>
              <a:off x="3723479" y="5759607"/>
              <a:ext cx="581998" cy="581998"/>
            </a:xfrm>
            <a:prstGeom prst="ellipse">
              <a:avLst/>
            </a:prstGeom>
            <a:solidFill>
              <a:srgbClr val="1D3152"/>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nvGrpSpPr>
            <p:cNvPr id="271" name="Group 270">
              <a:extLst>
                <a:ext uri="{FF2B5EF4-FFF2-40B4-BE49-F238E27FC236}">
                  <a16:creationId xmlns:a16="http://schemas.microsoft.com/office/drawing/2014/main" id="{573208BD-5D5C-0891-1972-B1464803677A}"/>
                </a:ext>
              </a:extLst>
            </p:cNvPr>
            <p:cNvGrpSpPr/>
            <p:nvPr/>
          </p:nvGrpSpPr>
          <p:grpSpPr>
            <a:xfrm>
              <a:off x="3875146" y="5911273"/>
              <a:ext cx="278666" cy="278666"/>
              <a:chOff x="2370539" y="3219736"/>
              <a:chExt cx="219075" cy="219075"/>
            </a:xfrm>
          </p:grpSpPr>
          <p:sp>
            <p:nvSpPr>
              <p:cNvPr id="272" name="Freeform: Shape 271">
                <a:extLst>
                  <a:ext uri="{FF2B5EF4-FFF2-40B4-BE49-F238E27FC236}">
                    <a16:creationId xmlns:a16="http://schemas.microsoft.com/office/drawing/2014/main" id="{F7EC6AF1-8434-16B3-22A0-CF8CFA5B043B}"/>
                  </a:ext>
                </a:extLst>
              </p:cNvPr>
              <p:cNvSpPr/>
              <p:nvPr/>
            </p:nvSpPr>
            <p:spPr>
              <a:xfrm>
                <a:off x="2370539" y="3429286"/>
                <a:ext cx="219075" cy="9525"/>
              </a:xfrm>
              <a:custGeom>
                <a:avLst/>
                <a:gdLst>
                  <a:gd name="connsiteX0" fmla="*/ 0 w 219075"/>
                  <a:gd name="connsiteY0" fmla="*/ 0 h 0"/>
                  <a:gd name="connsiteX1" fmla="*/ 219075 w 219075"/>
                  <a:gd name="connsiteY1" fmla="*/ 0 h 0"/>
                </a:gdLst>
                <a:ahLst/>
                <a:cxnLst>
                  <a:cxn ang="0">
                    <a:pos x="connsiteX0" y="connsiteY0"/>
                  </a:cxn>
                  <a:cxn ang="0">
                    <a:pos x="connsiteX1" y="connsiteY1"/>
                  </a:cxn>
                </a:cxnLst>
                <a:rect l="l" t="t" r="r" b="b"/>
                <a:pathLst>
                  <a:path w="219075">
                    <a:moveTo>
                      <a:pt x="0" y="0"/>
                    </a:moveTo>
                    <a:lnTo>
                      <a:pt x="219075" y="0"/>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273" name="Freeform: Shape 272">
                <a:extLst>
                  <a:ext uri="{FF2B5EF4-FFF2-40B4-BE49-F238E27FC236}">
                    <a16:creationId xmlns:a16="http://schemas.microsoft.com/office/drawing/2014/main" id="{5C71E547-5C8A-3DA9-E899-52FD203C6666}"/>
                  </a:ext>
                </a:extLst>
              </p:cNvPr>
              <p:cNvSpPr/>
              <p:nvPr/>
            </p:nvSpPr>
            <p:spPr>
              <a:xfrm>
                <a:off x="2380064" y="3381661"/>
                <a:ext cx="28575" cy="47625"/>
              </a:xfrm>
              <a:custGeom>
                <a:avLst/>
                <a:gdLst>
                  <a:gd name="connsiteX0" fmla="*/ 28575 w 28575"/>
                  <a:gd name="connsiteY0" fmla="*/ 47625 h 47625"/>
                  <a:gd name="connsiteX1" fmla="*/ 28575 w 28575"/>
                  <a:gd name="connsiteY1" fmla="*/ 4763 h 47625"/>
                  <a:gd name="connsiteX2" fmla="*/ 23813 w 28575"/>
                  <a:gd name="connsiteY2" fmla="*/ 0 h 47625"/>
                  <a:gd name="connsiteX3" fmla="*/ 4763 w 28575"/>
                  <a:gd name="connsiteY3" fmla="*/ 0 h 47625"/>
                  <a:gd name="connsiteX4" fmla="*/ 0 w 28575"/>
                  <a:gd name="connsiteY4" fmla="*/ 4763 h 47625"/>
                  <a:gd name="connsiteX5" fmla="*/ 0 w 28575"/>
                  <a:gd name="connsiteY5" fmla="*/ 4762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 h="47625">
                    <a:moveTo>
                      <a:pt x="28575" y="47625"/>
                    </a:moveTo>
                    <a:lnTo>
                      <a:pt x="28575" y="4763"/>
                    </a:lnTo>
                    <a:cubicBezTo>
                      <a:pt x="28575" y="1905"/>
                      <a:pt x="26670" y="0"/>
                      <a:pt x="23813" y="0"/>
                    </a:cubicBezTo>
                    <a:lnTo>
                      <a:pt x="4763" y="0"/>
                    </a:lnTo>
                    <a:cubicBezTo>
                      <a:pt x="1905" y="0"/>
                      <a:pt x="0" y="1905"/>
                      <a:pt x="0" y="4763"/>
                    </a:cubicBezTo>
                    <a:lnTo>
                      <a:pt x="0" y="47625"/>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274" name="Freeform: Shape 273">
                <a:extLst>
                  <a:ext uri="{FF2B5EF4-FFF2-40B4-BE49-F238E27FC236}">
                    <a16:creationId xmlns:a16="http://schemas.microsoft.com/office/drawing/2014/main" id="{1EE41ECE-62A0-6C21-F33F-95AD3BD70F3A}"/>
                  </a:ext>
                </a:extLst>
              </p:cNvPr>
              <p:cNvSpPr/>
              <p:nvPr/>
            </p:nvSpPr>
            <p:spPr>
              <a:xfrm>
                <a:off x="2437214" y="3334036"/>
                <a:ext cx="28575" cy="95250"/>
              </a:xfrm>
              <a:custGeom>
                <a:avLst/>
                <a:gdLst>
                  <a:gd name="connsiteX0" fmla="*/ 28575 w 28575"/>
                  <a:gd name="connsiteY0" fmla="*/ 95250 h 95250"/>
                  <a:gd name="connsiteX1" fmla="*/ 28575 w 28575"/>
                  <a:gd name="connsiteY1" fmla="*/ 4763 h 95250"/>
                  <a:gd name="connsiteX2" fmla="*/ 23813 w 28575"/>
                  <a:gd name="connsiteY2" fmla="*/ 0 h 95250"/>
                  <a:gd name="connsiteX3" fmla="*/ 4763 w 28575"/>
                  <a:gd name="connsiteY3" fmla="*/ 0 h 95250"/>
                  <a:gd name="connsiteX4" fmla="*/ 0 w 28575"/>
                  <a:gd name="connsiteY4" fmla="*/ 4763 h 95250"/>
                  <a:gd name="connsiteX5" fmla="*/ 0 w 28575"/>
                  <a:gd name="connsiteY5" fmla="*/ 9525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 h="95250">
                    <a:moveTo>
                      <a:pt x="28575" y="95250"/>
                    </a:moveTo>
                    <a:lnTo>
                      <a:pt x="28575" y="4763"/>
                    </a:lnTo>
                    <a:cubicBezTo>
                      <a:pt x="28575" y="1905"/>
                      <a:pt x="26670" y="0"/>
                      <a:pt x="23813" y="0"/>
                    </a:cubicBezTo>
                    <a:lnTo>
                      <a:pt x="4763" y="0"/>
                    </a:lnTo>
                    <a:cubicBezTo>
                      <a:pt x="1905" y="0"/>
                      <a:pt x="0" y="1905"/>
                      <a:pt x="0" y="4763"/>
                    </a:cubicBezTo>
                    <a:lnTo>
                      <a:pt x="0" y="95250"/>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275" name="Freeform: Shape 274">
                <a:extLst>
                  <a:ext uri="{FF2B5EF4-FFF2-40B4-BE49-F238E27FC236}">
                    <a16:creationId xmlns:a16="http://schemas.microsoft.com/office/drawing/2014/main" id="{DC9F82A2-CBE2-C772-B72B-05BA9EFE8711}"/>
                  </a:ext>
                </a:extLst>
              </p:cNvPr>
              <p:cNvSpPr/>
              <p:nvPr/>
            </p:nvSpPr>
            <p:spPr>
              <a:xfrm>
                <a:off x="2494364" y="3353086"/>
                <a:ext cx="28575" cy="76200"/>
              </a:xfrm>
              <a:custGeom>
                <a:avLst/>
                <a:gdLst>
                  <a:gd name="connsiteX0" fmla="*/ 28575 w 28575"/>
                  <a:gd name="connsiteY0" fmla="*/ 76200 h 76200"/>
                  <a:gd name="connsiteX1" fmla="*/ 28575 w 28575"/>
                  <a:gd name="connsiteY1" fmla="*/ 4763 h 76200"/>
                  <a:gd name="connsiteX2" fmla="*/ 23813 w 28575"/>
                  <a:gd name="connsiteY2" fmla="*/ 0 h 76200"/>
                  <a:gd name="connsiteX3" fmla="*/ 4763 w 28575"/>
                  <a:gd name="connsiteY3" fmla="*/ 0 h 76200"/>
                  <a:gd name="connsiteX4" fmla="*/ 0 w 28575"/>
                  <a:gd name="connsiteY4" fmla="*/ 4763 h 76200"/>
                  <a:gd name="connsiteX5" fmla="*/ 0 w 28575"/>
                  <a:gd name="connsiteY5" fmla="*/ 762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 h="76200">
                    <a:moveTo>
                      <a:pt x="28575" y="76200"/>
                    </a:moveTo>
                    <a:lnTo>
                      <a:pt x="28575" y="4763"/>
                    </a:lnTo>
                    <a:cubicBezTo>
                      <a:pt x="28575" y="1905"/>
                      <a:pt x="26670" y="0"/>
                      <a:pt x="23813" y="0"/>
                    </a:cubicBezTo>
                    <a:lnTo>
                      <a:pt x="4763" y="0"/>
                    </a:lnTo>
                    <a:cubicBezTo>
                      <a:pt x="1905" y="0"/>
                      <a:pt x="0" y="1905"/>
                      <a:pt x="0" y="4763"/>
                    </a:cubicBezTo>
                    <a:lnTo>
                      <a:pt x="0" y="76200"/>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276" name="Freeform: Shape 275">
                <a:extLst>
                  <a:ext uri="{FF2B5EF4-FFF2-40B4-BE49-F238E27FC236}">
                    <a16:creationId xmlns:a16="http://schemas.microsoft.com/office/drawing/2014/main" id="{D733A7FC-8301-9229-9DF6-77C2145AB17C}"/>
                  </a:ext>
                </a:extLst>
              </p:cNvPr>
              <p:cNvSpPr/>
              <p:nvPr/>
            </p:nvSpPr>
            <p:spPr>
              <a:xfrm>
                <a:off x="2551514" y="3286411"/>
                <a:ext cx="28575" cy="142875"/>
              </a:xfrm>
              <a:custGeom>
                <a:avLst/>
                <a:gdLst>
                  <a:gd name="connsiteX0" fmla="*/ 28575 w 28575"/>
                  <a:gd name="connsiteY0" fmla="*/ 142875 h 142875"/>
                  <a:gd name="connsiteX1" fmla="*/ 28575 w 28575"/>
                  <a:gd name="connsiteY1" fmla="*/ 4763 h 142875"/>
                  <a:gd name="connsiteX2" fmla="*/ 23813 w 28575"/>
                  <a:gd name="connsiteY2" fmla="*/ 0 h 142875"/>
                  <a:gd name="connsiteX3" fmla="*/ 4763 w 28575"/>
                  <a:gd name="connsiteY3" fmla="*/ 0 h 142875"/>
                  <a:gd name="connsiteX4" fmla="*/ 0 w 28575"/>
                  <a:gd name="connsiteY4" fmla="*/ 4763 h 142875"/>
                  <a:gd name="connsiteX5" fmla="*/ 0 w 28575"/>
                  <a:gd name="connsiteY5" fmla="*/ 142875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 h="142875">
                    <a:moveTo>
                      <a:pt x="28575" y="142875"/>
                    </a:moveTo>
                    <a:lnTo>
                      <a:pt x="28575" y="4763"/>
                    </a:lnTo>
                    <a:cubicBezTo>
                      <a:pt x="28575" y="1905"/>
                      <a:pt x="26670" y="0"/>
                      <a:pt x="23813" y="0"/>
                    </a:cubicBezTo>
                    <a:lnTo>
                      <a:pt x="4763" y="0"/>
                    </a:lnTo>
                    <a:cubicBezTo>
                      <a:pt x="1905" y="0"/>
                      <a:pt x="0" y="1905"/>
                      <a:pt x="0" y="4763"/>
                    </a:cubicBezTo>
                    <a:lnTo>
                      <a:pt x="0" y="142875"/>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277" name="Freeform: Shape 276">
                <a:extLst>
                  <a:ext uri="{FF2B5EF4-FFF2-40B4-BE49-F238E27FC236}">
                    <a16:creationId xmlns:a16="http://schemas.microsoft.com/office/drawing/2014/main" id="{8BFF85DE-DE79-BC8C-9498-C00A370D4C05}"/>
                  </a:ext>
                </a:extLst>
              </p:cNvPr>
              <p:cNvSpPr/>
              <p:nvPr/>
            </p:nvSpPr>
            <p:spPr>
              <a:xfrm>
                <a:off x="2394351" y="3219736"/>
                <a:ext cx="171450" cy="95250"/>
              </a:xfrm>
              <a:custGeom>
                <a:avLst/>
                <a:gdLst>
                  <a:gd name="connsiteX0" fmla="*/ 176213 w 171450"/>
                  <a:gd name="connsiteY0" fmla="*/ 0 h 95250"/>
                  <a:gd name="connsiteX1" fmla="*/ 122872 w 171450"/>
                  <a:gd name="connsiteY1" fmla="*/ 58103 h 95250"/>
                  <a:gd name="connsiteX2" fmla="*/ 102870 w 171450"/>
                  <a:gd name="connsiteY2" fmla="*/ 62865 h 95250"/>
                  <a:gd name="connsiteX3" fmla="*/ 67628 w 171450"/>
                  <a:gd name="connsiteY3" fmla="*/ 51435 h 95250"/>
                  <a:gd name="connsiteX4" fmla="*/ 49530 w 171450"/>
                  <a:gd name="connsiteY4" fmla="*/ 55245 h 95250"/>
                  <a:gd name="connsiteX5" fmla="*/ 0 w 171450"/>
                  <a:gd name="connsiteY5" fmla="*/ 9525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450" h="95250">
                    <a:moveTo>
                      <a:pt x="176213" y="0"/>
                    </a:moveTo>
                    <a:lnTo>
                      <a:pt x="122872" y="58103"/>
                    </a:lnTo>
                    <a:cubicBezTo>
                      <a:pt x="118110" y="63818"/>
                      <a:pt x="109538" y="65723"/>
                      <a:pt x="102870" y="62865"/>
                    </a:cubicBezTo>
                    <a:lnTo>
                      <a:pt x="67628" y="51435"/>
                    </a:lnTo>
                    <a:cubicBezTo>
                      <a:pt x="60960" y="49530"/>
                      <a:pt x="54292" y="50483"/>
                      <a:pt x="49530" y="55245"/>
                    </a:cubicBezTo>
                    <a:lnTo>
                      <a:pt x="0" y="95250"/>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278" name="Freeform: Shape 277">
                <a:extLst>
                  <a:ext uri="{FF2B5EF4-FFF2-40B4-BE49-F238E27FC236}">
                    <a16:creationId xmlns:a16="http://schemas.microsoft.com/office/drawing/2014/main" id="{F23F799F-F72D-64C8-2080-38A65ED24BF6}"/>
                  </a:ext>
                </a:extLst>
              </p:cNvPr>
              <p:cNvSpPr/>
              <p:nvPr/>
            </p:nvSpPr>
            <p:spPr>
              <a:xfrm>
                <a:off x="2532464" y="3219736"/>
                <a:ext cx="38100" cy="38100"/>
              </a:xfrm>
              <a:custGeom>
                <a:avLst/>
                <a:gdLst>
                  <a:gd name="connsiteX0" fmla="*/ 0 w 38100"/>
                  <a:gd name="connsiteY0" fmla="*/ 0 h 38100"/>
                  <a:gd name="connsiteX1" fmla="*/ 38100 w 38100"/>
                  <a:gd name="connsiteY1" fmla="*/ 0 h 38100"/>
                  <a:gd name="connsiteX2" fmla="*/ 38100 w 38100"/>
                  <a:gd name="connsiteY2" fmla="*/ 38100 h 38100"/>
                </a:gdLst>
                <a:ahLst/>
                <a:cxnLst>
                  <a:cxn ang="0">
                    <a:pos x="connsiteX0" y="connsiteY0"/>
                  </a:cxn>
                  <a:cxn ang="0">
                    <a:pos x="connsiteX1" y="connsiteY1"/>
                  </a:cxn>
                  <a:cxn ang="0">
                    <a:pos x="connsiteX2" y="connsiteY2"/>
                  </a:cxn>
                </a:cxnLst>
                <a:rect l="l" t="t" r="r" b="b"/>
                <a:pathLst>
                  <a:path w="38100" h="38100">
                    <a:moveTo>
                      <a:pt x="0" y="0"/>
                    </a:moveTo>
                    <a:lnTo>
                      <a:pt x="38100" y="0"/>
                    </a:lnTo>
                    <a:lnTo>
                      <a:pt x="38100" y="38100"/>
                    </a:lnTo>
                  </a:path>
                </a:pathLst>
              </a:custGeom>
              <a:noFill/>
              <a:ln w="1270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grpSp>
      </p:grpSp>
      <p:sp>
        <p:nvSpPr>
          <p:cNvPr id="279" name="Oval 278">
            <a:extLst>
              <a:ext uri="{FF2B5EF4-FFF2-40B4-BE49-F238E27FC236}">
                <a16:creationId xmlns:a16="http://schemas.microsoft.com/office/drawing/2014/main" id="{4B240893-A619-32CE-BD3E-38136C123F20}"/>
              </a:ext>
            </a:extLst>
          </p:cNvPr>
          <p:cNvSpPr>
            <a:spLocks/>
          </p:cNvSpPr>
          <p:nvPr/>
        </p:nvSpPr>
        <p:spPr>
          <a:xfrm>
            <a:off x="3677218" y="5713345"/>
            <a:ext cx="674522" cy="674522"/>
          </a:xfrm>
          <a:prstGeom prst="ellipse">
            <a:avLst/>
          </a:prstGeom>
          <a:solidFill>
            <a:srgbClr val="FFFFFF">
              <a:alpha val="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280" name="!!Fade5">
            <a:extLst>
              <a:ext uri="{FF2B5EF4-FFF2-40B4-BE49-F238E27FC236}">
                <a16:creationId xmlns:a16="http://schemas.microsoft.com/office/drawing/2014/main" id="{183C2B34-F1A9-D748-CB15-C621BDC77912}"/>
              </a:ext>
            </a:extLst>
          </p:cNvPr>
          <p:cNvSpPr>
            <a:spLocks/>
          </p:cNvSpPr>
          <p:nvPr/>
        </p:nvSpPr>
        <p:spPr>
          <a:xfrm>
            <a:off x="3677218" y="5713345"/>
            <a:ext cx="674522" cy="674522"/>
          </a:xfrm>
          <a:prstGeom prst="ellipse">
            <a:avLst/>
          </a:prstGeom>
          <a:solidFill>
            <a:srgbClr val="FFFFFF">
              <a:alpha val="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281" name="Title 75">
            <a:extLst>
              <a:ext uri="{FF2B5EF4-FFF2-40B4-BE49-F238E27FC236}">
                <a16:creationId xmlns:a16="http://schemas.microsoft.com/office/drawing/2014/main" id="{A2AC02F7-94AC-D7B4-AA4A-1F61F3141358}"/>
              </a:ext>
            </a:extLst>
          </p:cNvPr>
          <p:cNvSpPr txBox="1">
            <a:spLocks/>
          </p:cNvSpPr>
          <p:nvPr/>
        </p:nvSpPr>
        <p:spPr>
          <a:xfrm>
            <a:off x="299835" y="620221"/>
            <a:ext cx="4381457" cy="6826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3600">
                <a:solidFill>
                  <a:srgbClr val="FFFFFF"/>
                </a:solidFill>
              </a:rPr>
              <a:t>Practice Builder</a:t>
            </a:r>
          </a:p>
        </p:txBody>
      </p:sp>
      <p:sp>
        <p:nvSpPr>
          <p:cNvPr id="282" name="Rectangle 281">
            <a:extLst>
              <a:ext uri="{FF2B5EF4-FFF2-40B4-BE49-F238E27FC236}">
                <a16:creationId xmlns:a16="http://schemas.microsoft.com/office/drawing/2014/main" id="{4D6B5845-0311-FADE-A1B6-E11CA685B22C}"/>
              </a:ext>
            </a:extLst>
          </p:cNvPr>
          <p:cNvSpPr/>
          <p:nvPr/>
        </p:nvSpPr>
        <p:spPr>
          <a:xfrm>
            <a:off x="5063815" y="4959054"/>
            <a:ext cx="2213423" cy="369332"/>
          </a:xfrm>
          <a:prstGeom prst="rect">
            <a:avLst/>
          </a:prstGeom>
        </p:spPr>
        <p:txBody>
          <a:bodyPr wrap="square" anchor="ctr">
            <a:spAutoFit/>
          </a:bodyPr>
          <a:lstStyle/>
          <a:p>
            <a:pPr fontAlgn="base">
              <a:spcBef>
                <a:spcPct val="0"/>
              </a:spcBef>
              <a:spcAft>
                <a:spcPct val="0"/>
              </a:spcAft>
              <a:defRPr/>
            </a:pPr>
            <a:r>
              <a:rPr lang="en-GB" b="1">
                <a:solidFill>
                  <a:srgbClr val="005758"/>
                </a:solidFill>
                <a:cs typeface="Arial" charset="0"/>
              </a:rPr>
              <a:t>Build</a:t>
            </a:r>
          </a:p>
        </p:txBody>
      </p:sp>
      <p:sp>
        <p:nvSpPr>
          <p:cNvPr id="283" name="Rectangle 282">
            <a:extLst>
              <a:ext uri="{FF2B5EF4-FFF2-40B4-BE49-F238E27FC236}">
                <a16:creationId xmlns:a16="http://schemas.microsoft.com/office/drawing/2014/main" id="{B9D66B2A-7332-FB5C-F0AD-E3BC984D10E7}"/>
              </a:ext>
            </a:extLst>
          </p:cNvPr>
          <p:cNvSpPr/>
          <p:nvPr/>
        </p:nvSpPr>
        <p:spPr>
          <a:xfrm>
            <a:off x="4342708" y="2203664"/>
            <a:ext cx="2253194" cy="369332"/>
          </a:xfrm>
          <a:prstGeom prst="rect">
            <a:avLst/>
          </a:prstGeom>
        </p:spPr>
        <p:txBody>
          <a:bodyPr wrap="square" anchor="ctr">
            <a:spAutoFit/>
          </a:bodyPr>
          <a:lstStyle/>
          <a:p>
            <a:pPr fontAlgn="base">
              <a:spcBef>
                <a:spcPct val="0"/>
              </a:spcBef>
              <a:spcAft>
                <a:spcPct val="0"/>
              </a:spcAft>
              <a:defRPr/>
            </a:pPr>
            <a:r>
              <a:rPr lang="en-GB" b="1" err="1">
                <a:solidFill>
                  <a:srgbClr val="005758"/>
                </a:solidFill>
                <a:cs typeface="Arial" charset="0"/>
              </a:rPr>
              <a:t>Enroll</a:t>
            </a:r>
            <a:endParaRPr lang="en-GB" b="1">
              <a:solidFill>
                <a:srgbClr val="005758"/>
              </a:solidFill>
              <a:cs typeface="Arial" charset="0"/>
            </a:endParaRPr>
          </a:p>
        </p:txBody>
      </p:sp>
      <p:sp>
        <p:nvSpPr>
          <p:cNvPr id="284" name="Rectangle 283">
            <a:extLst>
              <a:ext uri="{FF2B5EF4-FFF2-40B4-BE49-F238E27FC236}">
                <a16:creationId xmlns:a16="http://schemas.microsoft.com/office/drawing/2014/main" id="{836C830D-891F-DD4C-47A2-A38FD9C0F21B}"/>
              </a:ext>
            </a:extLst>
          </p:cNvPr>
          <p:cNvSpPr/>
          <p:nvPr/>
        </p:nvSpPr>
        <p:spPr>
          <a:xfrm>
            <a:off x="5063815" y="3119233"/>
            <a:ext cx="1575973" cy="369332"/>
          </a:xfrm>
          <a:prstGeom prst="rect">
            <a:avLst/>
          </a:prstGeom>
        </p:spPr>
        <p:txBody>
          <a:bodyPr wrap="square" anchor="ctr">
            <a:spAutoFit/>
          </a:bodyPr>
          <a:lstStyle/>
          <a:p>
            <a:pPr fontAlgn="base">
              <a:spcBef>
                <a:spcPct val="0"/>
              </a:spcBef>
              <a:spcAft>
                <a:spcPct val="0"/>
              </a:spcAft>
              <a:defRPr/>
            </a:pPr>
            <a:r>
              <a:rPr lang="en-GB" b="1">
                <a:solidFill>
                  <a:srgbClr val="005758"/>
                </a:solidFill>
                <a:cs typeface="Arial" charset="0"/>
              </a:rPr>
              <a:t>Assess</a:t>
            </a:r>
          </a:p>
        </p:txBody>
      </p:sp>
      <p:sp>
        <p:nvSpPr>
          <p:cNvPr id="285" name="Rectangle 284">
            <a:extLst>
              <a:ext uri="{FF2B5EF4-FFF2-40B4-BE49-F238E27FC236}">
                <a16:creationId xmlns:a16="http://schemas.microsoft.com/office/drawing/2014/main" id="{DB885826-AD9A-4E60-4B78-2DB6EDB13C75}"/>
              </a:ext>
            </a:extLst>
          </p:cNvPr>
          <p:cNvSpPr/>
          <p:nvPr/>
        </p:nvSpPr>
        <p:spPr>
          <a:xfrm>
            <a:off x="5188360" y="4034802"/>
            <a:ext cx="1486244" cy="369332"/>
          </a:xfrm>
          <a:prstGeom prst="rect">
            <a:avLst/>
          </a:prstGeom>
        </p:spPr>
        <p:txBody>
          <a:bodyPr wrap="square" anchor="ctr">
            <a:spAutoFit/>
          </a:bodyPr>
          <a:lstStyle/>
          <a:p>
            <a:pPr fontAlgn="base">
              <a:spcBef>
                <a:spcPct val="0"/>
              </a:spcBef>
              <a:spcAft>
                <a:spcPct val="0"/>
              </a:spcAft>
              <a:defRPr/>
            </a:pPr>
            <a:r>
              <a:rPr lang="en-GB" b="1">
                <a:solidFill>
                  <a:srgbClr val="005758"/>
                </a:solidFill>
                <a:cs typeface="Arial" charset="0"/>
              </a:rPr>
              <a:t>Strategize</a:t>
            </a:r>
          </a:p>
        </p:txBody>
      </p:sp>
      <p:grpSp>
        <p:nvGrpSpPr>
          <p:cNvPr id="286" name="Group 285">
            <a:extLst>
              <a:ext uri="{FF2B5EF4-FFF2-40B4-BE49-F238E27FC236}">
                <a16:creationId xmlns:a16="http://schemas.microsoft.com/office/drawing/2014/main" id="{E976E5BB-8E3F-7169-423D-90F307FB9D14}"/>
              </a:ext>
            </a:extLst>
          </p:cNvPr>
          <p:cNvGrpSpPr/>
          <p:nvPr/>
        </p:nvGrpSpPr>
        <p:grpSpPr>
          <a:xfrm>
            <a:off x="6248400" y="2796952"/>
            <a:ext cx="5943600" cy="2833953"/>
            <a:chOff x="6248400" y="2796952"/>
            <a:chExt cx="5943600" cy="2833953"/>
          </a:xfrm>
        </p:grpSpPr>
        <p:cxnSp>
          <p:nvCxnSpPr>
            <p:cNvPr id="287" name="Straight Connector 286">
              <a:extLst>
                <a:ext uri="{FF2B5EF4-FFF2-40B4-BE49-F238E27FC236}">
                  <a16:creationId xmlns:a16="http://schemas.microsoft.com/office/drawing/2014/main" id="{AF415066-D7DD-A528-2003-D03425821CFD}"/>
                </a:ext>
              </a:extLst>
            </p:cNvPr>
            <p:cNvCxnSpPr>
              <a:cxnSpLocks/>
            </p:cNvCxnSpPr>
            <p:nvPr/>
          </p:nvCxnSpPr>
          <p:spPr>
            <a:xfrm>
              <a:off x="6362700" y="5630905"/>
              <a:ext cx="5829300" cy="0"/>
            </a:xfrm>
            <a:prstGeom prst="line">
              <a:avLst/>
            </a:prstGeom>
            <a:noFill/>
            <a:ln w="9525" cap="flat" cmpd="sng" algn="ctr">
              <a:solidFill>
                <a:srgbClr val="FFFFFF">
                  <a:lumMod val="85000"/>
                </a:srgbClr>
              </a:solidFill>
              <a:prstDash val="solid"/>
            </a:ln>
            <a:effectLst/>
          </p:spPr>
        </p:cxnSp>
        <p:cxnSp>
          <p:nvCxnSpPr>
            <p:cNvPr id="288" name="Straight Connector 287">
              <a:extLst>
                <a:ext uri="{FF2B5EF4-FFF2-40B4-BE49-F238E27FC236}">
                  <a16:creationId xmlns:a16="http://schemas.microsoft.com/office/drawing/2014/main" id="{B936C3CA-F05D-44EC-C72D-EDF09B24F5C2}"/>
                </a:ext>
              </a:extLst>
            </p:cNvPr>
            <p:cNvCxnSpPr>
              <a:cxnSpLocks/>
            </p:cNvCxnSpPr>
            <p:nvPr/>
          </p:nvCxnSpPr>
          <p:spPr>
            <a:xfrm>
              <a:off x="6248400" y="2796952"/>
              <a:ext cx="5943600" cy="0"/>
            </a:xfrm>
            <a:prstGeom prst="line">
              <a:avLst/>
            </a:prstGeom>
            <a:noFill/>
            <a:ln w="9525" cap="flat" cmpd="sng" algn="ctr">
              <a:solidFill>
                <a:srgbClr val="FFFFFF">
                  <a:lumMod val="85000"/>
                </a:srgbClr>
              </a:solidFill>
              <a:prstDash val="solid"/>
            </a:ln>
            <a:effectLst/>
          </p:spPr>
        </p:cxnSp>
        <p:cxnSp>
          <p:nvCxnSpPr>
            <p:cNvPr id="289" name="Straight Connector 288">
              <a:extLst>
                <a:ext uri="{FF2B5EF4-FFF2-40B4-BE49-F238E27FC236}">
                  <a16:creationId xmlns:a16="http://schemas.microsoft.com/office/drawing/2014/main" id="{38A20680-AD25-7885-ED10-CDCC457B228B}"/>
                </a:ext>
              </a:extLst>
            </p:cNvPr>
            <p:cNvCxnSpPr>
              <a:cxnSpLocks/>
            </p:cNvCxnSpPr>
            <p:nvPr/>
          </p:nvCxnSpPr>
          <p:spPr>
            <a:xfrm>
              <a:off x="6513891" y="4917556"/>
              <a:ext cx="5678109" cy="0"/>
            </a:xfrm>
            <a:prstGeom prst="line">
              <a:avLst/>
            </a:prstGeom>
            <a:noFill/>
            <a:ln w="9525" cap="flat" cmpd="sng" algn="ctr">
              <a:solidFill>
                <a:srgbClr val="FFFFFF">
                  <a:lumMod val="85000"/>
                </a:srgbClr>
              </a:solidFill>
              <a:prstDash val="solid"/>
            </a:ln>
            <a:effectLst/>
          </p:spPr>
        </p:cxnSp>
        <p:cxnSp>
          <p:nvCxnSpPr>
            <p:cNvPr id="290" name="Straight Connector 289">
              <a:extLst>
                <a:ext uri="{FF2B5EF4-FFF2-40B4-BE49-F238E27FC236}">
                  <a16:creationId xmlns:a16="http://schemas.microsoft.com/office/drawing/2014/main" id="{2EF9E625-4238-A7D6-C356-37E8DB50C931}"/>
                </a:ext>
              </a:extLst>
            </p:cNvPr>
            <p:cNvCxnSpPr>
              <a:cxnSpLocks/>
            </p:cNvCxnSpPr>
            <p:nvPr/>
          </p:nvCxnSpPr>
          <p:spPr>
            <a:xfrm>
              <a:off x="6495664" y="3520852"/>
              <a:ext cx="5696336" cy="0"/>
            </a:xfrm>
            <a:prstGeom prst="line">
              <a:avLst/>
            </a:prstGeom>
            <a:noFill/>
            <a:ln w="9525" cap="flat" cmpd="sng" algn="ctr">
              <a:solidFill>
                <a:srgbClr val="FFFFFF">
                  <a:lumMod val="85000"/>
                </a:srgbClr>
              </a:solidFill>
              <a:prstDash val="solid"/>
            </a:ln>
            <a:effectLst/>
          </p:spPr>
        </p:cxnSp>
      </p:grpSp>
      <p:grpSp>
        <p:nvGrpSpPr>
          <p:cNvPr id="291" name="Group 316">
            <a:extLst>
              <a:ext uri="{FF2B5EF4-FFF2-40B4-BE49-F238E27FC236}">
                <a16:creationId xmlns:a16="http://schemas.microsoft.com/office/drawing/2014/main" id="{788D8636-217E-9ED0-7504-F017BD4C8206}"/>
              </a:ext>
            </a:extLst>
          </p:cNvPr>
          <p:cNvGrpSpPr/>
          <p:nvPr/>
        </p:nvGrpSpPr>
        <p:grpSpPr>
          <a:xfrm>
            <a:off x="6395242" y="2264852"/>
            <a:ext cx="5670722" cy="4145038"/>
            <a:chOff x="6395242" y="2264852"/>
            <a:chExt cx="5670722" cy="4145038"/>
          </a:xfrm>
        </p:grpSpPr>
        <p:sp>
          <p:nvSpPr>
            <p:cNvPr id="292" name="Arc 291">
              <a:extLst>
                <a:ext uri="{FF2B5EF4-FFF2-40B4-BE49-F238E27FC236}">
                  <a16:creationId xmlns:a16="http://schemas.microsoft.com/office/drawing/2014/main" id="{6EEFC54B-080B-4F71-0565-9B2BF9868257}"/>
                </a:ext>
              </a:extLst>
            </p:cNvPr>
            <p:cNvSpPr/>
            <p:nvPr/>
          </p:nvSpPr>
          <p:spPr>
            <a:xfrm>
              <a:off x="6395242" y="5749540"/>
              <a:ext cx="660350" cy="660350"/>
            </a:xfrm>
            <a:prstGeom prst="arc">
              <a:avLst>
                <a:gd name="adj1" fmla="val 16220497"/>
                <a:gd name="adj2" fmla="val 5388559"/>
              </a:avLst>
            </a:prstGeom>
            <a:noFill/>
            <a:ln w="28575" cap="rnd" cmpd="sng" algn="ctr">
              <a:solidFill>
                <a:srgbClr val="00C1D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a:ln>
                    <a:noFill/>
                  </a:ln>
                  <a:solidFill>
                    <a:srgbClr val="FFFFFF"/>
                  </a:solidFill>
                  <a:effectLst/>
                  <a:uLnTx/>
                  <a:uFillTx/>
                  <a:ea typeface="+mn-ea"/>
                  <a:cs typeface="+mn-cs"/>
                </a:rPr>
                <a:t> </a:t>
              </a:r>
            </a:p>
          </p:txBody>
        </p:sp>
        <p:grpSp>
          <p:nvGrpSpPr>
            <p:cNvPr id="293" name="Group 292">
              <a:extLst>
                <a:ext uri="{FF2B5EF4-FFF2-40B4-BE49-F238E27FC236}">
                  <a16:creationId xmlns:a16="http://schemas.microsoft.com/office/drawing/2014/main" id="{8A718ED9-4A72-56BF-125E-311159C5A345}"/>
                </a:ext>
              </a:extLst>
            </p:cNvPr>
            <p:cNvGrpSpPr/>
            <p:nvPr/>
          </p:nvGrpSpPr>
          <p:grpSpPr>
            <a:xfrm>
              <a:off x="6396565" y="2264852"/>
              <a:ext cx="5669399" cy="4145038"/>
              <a:chOff x="6396565" y="2264852"/>
              <a:chExt cx="5669399" cy="4145038"/>
            </a:xfrm>
          </p:grpSpPr>
          <p:sp>
            <p:nvSpPr>
              <p:cNvPr id="297" name="TextBox 296">
                <a:extLst>
                  <a:ext uri="{FF2B5EF4-FFF2-40B4-BE49-F238E27FC236}">
                    <a16:creationId xmlns:a16="http://schemas.microsoft.com/office/drawing/2014/main" id="{BAFA92D0-5D51-466C-AAB0-20393FCDB0A1}"/>
                  </a:ext>
                </a:extLst>
              </p:cNvPr>
              <p:cNvSpPr txBox="1"/>
              <p:nvPr/>
            </p:nvSpPr>
            <p:spPr>
              <a:xfrm>
                <a:off x="9862089" y="5191547"/>
                <a:ext cx="827656"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700" b="0" i="0" u="none" strike="noStrike" kern="0" cap="none" spc="0" normalizeH="0" baseline="0" noProof="0">
                    <a:ln>
                      <a:noFill/>
                    </a:ln>
                    <a:solidFill>
                      <a:srgbClr val="005758"/>
                    </a:solidFill>
                    <a:effectLst/>
                    <a:uLnTx/>
                    <a:uFillTx/>
                  </a:rPr>
                  <a:t>Product led</a:t>
                </a:r>
              </a:p>
            </p:txBody>
          </p:sp>
          <p:sp>
            <p:nvSpPr>
              <p:cNvPr id="298" name="TextBox 297">
                <a:extLst>
                  <a:ext uri="{FF2B5EF4-FFF2-40B4-BE49-F238E27FC236}">
                    <a16:creationId xmlns:a16="http://schemas.microsoft.com/office/drawing/2014/main" id="{96920A5A-5F97-28BD-CFFD-F75ADABF4D30}"/>
                  </a:ext>
                </a:extLst>
              </p:cNvPr>
              <p:cNvSpPr txBox="1"/>
              <p:nvPr/>
            </p:nvSpPr>
            <p:spPr>
              <a:xfrm>
                <a:off x="10397031" y="5196310"/>
                <a:ext cx="1662036"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700" b="0" i="0" u="none" strike="noStrike" kern="0" cap="none" spc="0" normalizeH="0" baseline="0" noProof="0">
                    <a:ln>
                      <a:noFill/>
                    </a:ln>
                    <a:solidFill>
                      <a:srgbClr val="005758"/>
                    </a:solidFill>
                    <a:effectLst/>
                    <a:uLnTx/>
                    <a:uFillTx/>
                  </a:rPr>
                  <a:t>Consultative led</a:t>
                </a:r>
              </a:p>
            </p:txBody>
          </p:sp>
          <p:cxnSp>
            <p:nvCxnSpPr>
              <p:cNvPr id="299" name="Straight Connector 298">
                <a:extLst>
                  <a:ext uri="{FF2B5EF4-FFF2-40B4-BE49-F238E27FC236}">
                    <a16:creationId xmlns:a16="http://schemas.microsoft.com/office/drawing/2014/main" id="{3839A364-3E20-19B9-1A1D-858DD3CF067C}"/>
                  </a:ext>
                </a:extLst>
              </p:cNvPr>
              <p:cNvCxnSpPr/>
              <p:nvPr/>
            </p:nvCxnSpPr>
            <p:spPr>
              <a:xfrm>
                <a:off x="10434815" y="5219726"/>
                <a:ext cx="0" cy="122627"/>
              </a:xfrm>
              <a:prstGeom prst="line">
                <a:avLst/>
              </a:prstGeom>
              <a:noFill/>
              <a:ln w="6350" cap="flat" cmpd="sng" algn="ctr">
                <a:solidFill>
                  <a:srgbClr val="FFFFFF">
                    <a:lumMod val="85000"/>
                  </a:srgbClr>
                </a:solidFill>
                <a:prstDash val="solid"/>
              </a:ln>
              <a:effectLst/>
            </p:spPr>
          </p:cxnSp>
          <p:grpSp>
            <p:nvGrpSpPr>
              <p:cNvPr id="300" name="Group 299">
                <a:extLst>
                  <a:ext uri="{FF2B5EF4-FFF2-40B4-BE49-F238E27FC236}">
                    <a16:creationId xmlns:a16="http://schemas.microsoft.com/office/drawing/2014/main" id="{4D26D748-A10B-2E2E-9B9A-DA0B9327C934}"/>
                  </a:ext>
                </a:extLst>
              </p:cNvPr>
              <p:cNvGrpSpPr/>
              <p:nvPr/>
            </p:nvGrpSpPr>
            <p:grpSpPr>
              <a:xfrm>
                <a:off x="6396565" y="2264852"/>
                <a:ext cx="5669399" cy="4145038"/>
                <a:chOff x="6396565" y="2264852"/>
                <a:chExt cx="5669399" cy="4145038"/>
              </a:xfrm>
            </p:grpSpPr>
            <p:sp>
              <p:nvSpPr>
                <p:cNvPr id="301" name="TextBox 300">
                  <a:extLst>
                    <a:ext uri="{FF2B5EF4-FFF2-40B4-BE49-F238E27FC236}">
                      <a16:creationId xmlns:a16="http://schemas.microsoft.com/office/drawing/2014/main" id="{EF741566-E9C0-754A-D60D-4EE481485A1D}"/>
                    </a:ext>
                  </a:extLst>
                </p:cNvPr>
                <p:cNvSpPr txBox="1"/>
                <p:nvPr/>
              </p:nvSpPr>
              <p:spPr>
                <a:xfrm>
                  <a:off x="6396565" y="2264852"/>
                  <a:ext cx="4847625"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100" b="1" i="0" u="none" strike="noStrike" kern="0" cap="none" spc="0" normalizeH="0" baseline="0" noProof="0">
                      <a:ln>
                        <a:noFill/>
                      </a:ln>
                      <a:solidFill>
                        <a:srgbClr val="005758"/>
                      </a:solidFill>
                      <a:effectLst/>
                      <a:uLnTx/>
                      <a:uFillTx/>
                    </a:rPr>
                    <a:t>Enroll onto the process of Practice Builder</a:t>
                  </a:r>
                </a:p>
              </p:txBody>
            </p:sp>
            <p:sp>
              <p:nvSpPr>
                <p:cNvPr id="302" name="TextBox 301">
                  <a:extLst>
                    <a:ext uri="{FF2B5EF4-FFF2-40B4-BE49-F238E27FC236}">
                      <a16:creationId xmlns:a16="http://schemas.microsoft.com/office/drawing/2014/main" id="{4439CFDA-1A46-019F-E2FE-9136FE188945}"/>
                    </a:ext>
                  </a:extLst>
                </p:cNvPr>
                <p:cNvSpPr txBox="1"/>
                <p:nvPr/>
              </p:nvSpPr>
              <p:spPr>
                <a:xfrm>
                  <a:off x="6619451" y="2885240"/>
                  <a:ext cx="4847625" cy="6001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100" b="1" i="0" u="none" strike="noStrike" kern="0" cap="none" spc="0" normalizeH="0" baseline="0" noProof="0">
                      <a:ln>
                        <a:noFill/>
                      </a:ln>
                      <a:solidFill>
                        <a:srgbClr val="005758"/>
                      </a:solidFill>
                      <a:effectLst/>
                      <a:uLnTx/>
                      <a:uFillTx/>
                    </a:rPr>
                    <a:t>Complete the transformation maturity assessment to generate insights and actionable recommendations on how best to grow and evolve your business</a:t>
                  </a:r>
                </a:p>
              </p:txBody>
            </p:sp>
            <p:sp>
              <p:nvSpPr>
                <p:cNvPr id="303" name="TextBox 302">
                  <a:extLst>
                    <a:ext uri="{FF2B5EF4-FFF2-40B4-BE49-F238E27FC236}">
                      <a16:creationId xmlns:a16="http://schemas.microsoft.com/office/drawing/2014/main" id="{8A924EF8-16D2-1863-F51F-928693EF467F}"/>
                    </a:ext>
                  </a:extLst>
                </p:cNvPr>
                <p:cNvSpPr txBox="1"/>
                <p:nvPr/>
              </p:nvSpPr>
              <p:spPr>
                <a:xfrm>
                  <a:off x="6723915" y="3728818"/>
                  <a:ext cx="4847625"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100" b="1" i="0" u="none" strike="noStrike" kern="0" cap="none" spc="0" normalizeH="0" baseline="0" noProof="0">
                      <a:ln>
                        <a:noFill/>
                      </a:ln>
                      <a:solidFill>
                        <a:srgbClr val="005758"/>
                      </a:solidFill>
                      <a:effectLst/>
                      <a:uLnTx/>
                      <a:uFillTx/>
                    </a:rPr>
                    <a:t>Choose the type of solution practice you wish to create</a:t>
                  </a:r>
                </a:p>
              </p:txBody>
            </p:sp>
            <p:sp>
              <p:nvSpPr>
                <p:cNvPr id="304" name="TextBox 303">
                  <a:extLst>
                    <a:ext uri="{FF2B5EF4-FFF2-40B4-BE49-F238E27FC236}">
                      <a16:creationId xmlns:a16="http://schemas.microsoft.com/office/drawing/2014/main" id="{CF742871-009A-5BD1-98B9-EAA9F6ADB65B}"/>
                    </a:ext>
                  </a:extLst>
                </p:cNvPr>
                <p:cNvSpPr txBox="1"/>
                <p:nvPr/>
              </p:nvSpPr>
              <p:spPr>
                <a:xfrm>
                  <a:off x="6758751" y="4098409"/>
                  <a:ext cx="1324572" cy="400110"/>
                </a:xfrm>
                <a:prstGeom prst="rect">
                  <a:avLst/>
                </a:prstGeom>
                <a:noFill/>
              </p:spPr>
              <p:txBody>
                <a:bodyPr wrap="square" rtlCol="0" anchor="b">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005758"/>
                      </a:solidFill>
                      <a:effectLst/>
                      <a:uLnTx/>
                      <a:uFillTx/>
                    </a:rPr>
                    <a:t>Technology Solution</a:t>
                  </a:r>
                </a:p>
              </p:txBody>
            </p:sp>
            <p:sp>
              <p:nvSpPr>
                <p:cNvPr id="305" name="TextBox 304">
                  <a:extLst>
                    <a:ext uri="{FF2B5EF4-FFF2-40B4-BE49-F238E27FC236}">
                      <a16:creationId xmlns:a16="http://schemas.microsoft.com/office/drawing/2014/main" id="{C1D2E627-E45A-26D5-8C7C-4089026C2B4F}"/>
                    </a:ext>
                  </a:extLst>
                </p:cNvPr>
                <p:cNvSpPr txBox="1"/>
                <p:nvPr/>
              </p:nvSpPr>
              <p:spPr>
                <a:xfrm>
                  <a:off x="7921736" y="4098409"/>
                  <a:ext cx="1115990" cy="400110"/>
                </a:xfrm>
                <a:prstGeom prst="rect">
                  <a:avLst/>
                </a:prstGeom>
                <a:noFill/>
              </p:spPr>
              <p:txBody>
                <a:bodyPr wrap="square" rtlCol="0" anchor="b">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005758"/>
                      </a:solidFill>
                      <a:effectLst/>
                      <a:uLnTx/>
                      <a:uFillTx/>
                    </a:rPr>
                    <a:t>Vendor Solution</a:t>
                  </a:r>
                </a:p>
              </p:txBody>
            </p:sp>
            <p:sp>
              <p:nvSpPr>
                <p:cNvPr id="306" name="TextBox 305">
                  <a:extLst>
                    <a:ext uri="{FF2B5EF4-FFF2-40B4-BE49-F238E27FC236}">
                      <a16:creationId xmlns:a16="http://schemas.microsoft.com/office/drawing/2014/main" id="{FC875502-0B33-7FF8-2C0B-A25EF28C704C}"/>
                    </a:ext>
                  </a:extLst>
                </p:cNvPr>
                <p:cNvSpPr txBox="1"/>
                <p:nvPr/>
              </p:nvSpPr>
              <p:spPr>
                <a:xfrm>
                  <a:off x="9157926" y="4098409"/>
                  <a:ext cx="1281126" cy="400110"/>
                </a:xfrm>
                <a:prstGeom prst="rect">
                  <a:avLst/>
                </a:prstGeom>
                <a:noFill/>
              </p:spPr>
              <p:txBody>
                <a:bodyPr wrap="square" rtlCol="0" anchor="b">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005758"/>
                      </a:solidFill>
                      <a:effectLst/>
                      <a:uLnTx/>
                      <a:uFillTx/>
                    </a:rPr>
                    <a:t>Vertical Market Solution</a:t>
                  </a:r>
                </a:p>
              </p:txBody>
            </p:sp>
            <p:sp>
              <p:nvSpPr>
                <p:cNvPr id="307" name="TextBox 306">
                  <a:extLst>
                    <a:ext uri="{FF2B5EF4-FFF2-40B4-BE49-F238E27FC236}">
                      <a16:creationId xmlns:a16="http://schemas.microsoft.com/office/drawing/2014/main" id="{2207FE77-8468-2E7C-6C36-6028C83A037C}"/>
                    </a:ext>
                  </a:extLst>
                </p:cNvPr>
                <p:cNvSpPr txBox="1"/>
                <p:nvPr/>
              </p:nvSpPr>
              <p:spPr>
                <a:xfrm>
                  <a:off x="10616615" y="4098409"/>
                  <a:ext cx="1115989" cy="400110"/>
                </a:xfrm>
                <a:prstGeom prst="rect">
                  <a:avLst/>
                </a:prstGeom>
                <a:noFill/>
              </p:spPr>
              <p:txBody>
                <a:bodyPr wrap="square" rtlCol="0" anchor="b">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005758"/>
                      </a:solidFill>
                      <a:effectLst/>
                      <a:uLnTx/>
                      <a:uFillTx/>
                    </a:rPr>
                    <a:t>Business Model</a:t>
                  </a:r>
                </a:p>
              </p:txBody>
            </p:sp>
            <p:sp>
              <p:nvSpPr>
                <p:cNvPr id="308" name="TextBox 307">
                  <a:extLst>
                    <a:ext uri="{FF2B5EF4-FFF2-40B4-BE49-F238E27FC236}">
                      <a16:creationId xmlns:a16="http://schemas.microsoft.com/office/drawing/2014/main" id="{A010A2C0-ED9D-F5A3-6BF5-6FE73B56FE41}"/>
                    </a:ext>
                  </a:extLst>
                </p:cNvPr>
                <p:cNvSpPr txBox="1"/>
                <p:nvPr/>
              </p:nvSpPr>
              <p:spPr>
                <a:xfrm>
                  <a:off x="6682943" y="4985879"/>
                  <a:ext cx="1806413" cy="7694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100" b="1" i="0" u="none" strike="noStrike" kern="0" cap="none" spc="0" normalizeH="0" baseline="0" noProof="0">
                      <a:ln>
                        <a:noFill/>
                      </a:ln>
                      <a:solidFill>
                        <a:srgbClr val="005758"/>
                      </a:solidFill>
                      <a:effectLst/>
                      <a:uLnTx/>
                      <a:uFillTx/>
                    </a:rPr>
                    <a:t>Select the experience of how you want to build your solution practice</a:t>
                  </a:r>
                </a:p>
              </p:txBody>
            </p:sp>
            <p:sp>
              <p:nvSpPr>
                <p:cNvPr id="309" name="TextBox 308">
                  <a:extLst>
                    <a:ext uri="{FF2B5EF4-FFF2-40B4-BE49-F238E27FC236}">
                      <a16:creationId xmlns:a16="http://schemas.microsoft.com/office/drawing/2014/main" id="{36F31ACB-F370-604F-69D9-407BA416FD06}"/>
                    </a:ext>
                  </a:extLst>
                </p:cNvPr>
                <p:cNvSpPr txBox="1"/>
                <p:nvPr/>
              </p:nvSpPr>
              <p:spPr>
                <a:xfrm>
                  <a:off x="8438264" y="4985879"/>
                  <a:ext cx="1171538"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005758"/>
                      </a:solidFill>
                      <a:effectLst/>
                      <a:uLnTx/>
                      <a:uFillTx/>
                    </a:rPr>
                    <a:t>Self-Paced</a:t>
                  </a:r>
                </a:p>
              </p:txBody>
            </p:sp>
            <p:sp>
              <p:nvSpPr>
                <p:cNvPr id="310" name="TextBox 309">
                  <a:extLst>
                    <a:ext uri="{FF2B5EF4-FFF2-40B4-BE49-F238E27FC236}">
                      <a16:creationId xmlns:a16="http://schemas.microsoft.com/office/drawing/2014/main" id="{7C3DD5D6-996E-695D-4086-243F01E70C68}"/>
                    </a:ext>
                  </a:extLst>
                </p:cNvPr>
                <p:cNvSpPr txBox="1"/>
                <p:nvPr/>
              </p:nvSpPr>
              <p:spPr>
                <a:xfrm>
                  <a:off x="9853034" y="5031293"/>
                  <a:ext cx="2006928"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700" b="0" i="0" u="none" strike="noStrike" kern="0" cap="none" spc="0" normalizeH="0" baseline="0" noProof="0">
                      <a:ln>
                        <a:noFill/>
                      </a:ln>
                      <a:solidFill>
                        <a:srgbClr val="005758"/>
                      </a:solidFill>
                      <a:effectLst/>
                      <a:uLnTx/>
                      <a:uFillTx/>
                    </a:rPr>
                    <a:t>On-demand digital self-paced learning</a:t>
                  </a:r>
                </a:p>
              </p:txBody>
            </p:sp>
            <p:sp>
              <p:nvSpPr>
                <p:cNvPr id="311" name="TextBox 310">
                  <a:extLst>
                    <a:ext uri="{FF2B5EF4-FFF2-40B4-BE49-F238E27FC236}">
                      <a16:creationId xmlns:a16="http://schemas.microsoft.com/office/drawing/2014/main" id="{18BEDC42-7A0C-F763-1EA8-EEABAFF6436F}"/>
                    </a:ext>
                  </a:extLst>
                </p:cNvPr>
                <p:cNvSpPr txBox="1"/>
                <p:nvPr/>
              </p:nvSpPr>
              <p:spPr>
                <a:xfrm>
                  <a:off x="8438263" y="5155156"/>
                  <a:ext cx="1323543"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005758"/>
                      </a:solidFill>
                      <a:effectLst/>
                      <a:uLnTx/>
                      <a:uFillTx/>
                    </a:rPr>
                    <a:t>One-to-Many</a:t>
                  </a:r>
                </a:p>
              </p:txBody>
            </p:sp>
            <p:sp>
              <p:nvSpPr>
                <p:cNvPr id="312" name="TextBox 311">
                  <a:extLst>
                    <a:ext uri="{FF2B5EF4-FFF2-40B4-BE49-F238E27FC236}">
                      <a16:creationId xmlns:a16="http://schemas.microsoft.com/office/drawing/2014/main" id="{01247996-5E6C-22E6-5E50-913312E1D07F}"/>
                    </a:ext>
                  </a:extLst>
                </p:cNvPr>
                <p:cNvSpPr txBox="1"/>
                <p:nvPr/>
              </p:nvSpPr>
              <p:spPr>
                <a:xfrm>
                  <a:off x="8438264" y="5339294"/>
                  <a:ext cx="1035210"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a:ln>
                        <a:noFill/>
                      </a:ln>
                      <a:solidFill>
                        <a:srgbClr val="005758"/>
                      </a:solidFill>
                      <a:effectLst/>
                      <a:uLnTx/>
                      <a:uFillTx/>
                    </a:rPr>
                    <a:t>One-to-One</a:t>
                  </a:r>
                </a:p>
              </p:txBody>
            </p:sp>
            <p:sp>
              <p:nvSpPr>
                <p:cNvPr id="313" name="TextBox 312">
                  <a:extLst>
                    <a:ext uri="{FF2B5EF4-FFF2-40B4-BE49-F238E27FC236}">
                      <a16:creationId xmlns:a16="http://schemas.microsoft.com/office/drawing/2014/main" id="{B059170D-5F8E-055B-E315-34688DC24BEA}"/>
                    </a:ext>
                  </a:extLst>
                </p:cNvPr>
                <p:cNvSpPr txBox="1"/>
                <p:nvPr/>
              </p:nvSpPr>
              <p:spPr>
                <a:xfrm>
                  <a:off x="9842737" y="5365860"/>
                  <a:ext cx="2223227"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700" b="0" i="0" u="none" strike="noStrike" kern="0" cap="none" spc="0" normalizeH="0" baseline="0" noProof="0">
                      <a:ln>
                        <a:noFill/>
                      </a:ln>
                      <a:solidFill>
                        <a:srgbClr val="005758"/>
                      </a:solidFill>
                      <a:effectLst/>
                      <a:uLnTx/>
                      <a:uFillTx/>
                    </a:rPr>
                    <a:t>Tailored one-to-one business consultancy</a:t>
                  </a:r>
                </a:p>
              </p:txBody>
            </p:sp>
            <p:cxnSp>
              <p:nvCxnSpPr>
                <p:cNvPr id="314" name="Straight Connector 313">
                  <a:extLst>
                    <a:ext uri="{FF2B5EF4-FFF2-40B4-BE49-F238E27FC236}">
                      <a16:creationId xmlns:a16="http://schemas.microsoft.com/office/drawing/2014/main" id="{CC12C6EE-7093-84CD-64FC-6DBA37631615}"/>
                    </a:ext>
                  </a:extLst>
                </p:cNvPr>
                <p:cNvCxnSpPr>
                  <a:cxnSpLocks/>
                </p:cNvCxnSpPr>
                <p:nvPr/>
              </p:nvCxnSpPr>
              <p:spPr>
                <a:xfrm>
                  <a:off x="7016300" y="6077306"/>
                  <a:ext cx="1491166" cy="0"/>
                </a:xfrm>
                <a:prstGeom prst="line">
                  <a:avLst/>
                </a:prstGeom>
                <a:noFill/>
                <a:ln w="44450" cap="rnd" cmpd="sng" algn="ctr">
                  <a:solidFill>
                    <a:srgbClr val="00C1D3"/>
                  </a:solidFill>
                  <a:prstDash val="solid"/>
                  <a:round/>
                </a:ln>
                <a:effectLst/>
              </p:spPr>
            </p:cxnSp>
            <p:grpSp>
              <p:nvGrpSpPr>
                <p:cNvPr id="315" name="Group 314">
                  <a:extLst>
                    <a:ext uri="{FF2B5EF4-FFF2-40B4-BE49-F238E27FC236}">
                      <a16:creationId xmlns:a16="http://schemas.microsoft.com/office/drawing/2014/main" id="{DC9390EB-C734-30F2-E993-92AF7A2DC18F}"/>
                    </a:ext>
                  </a:extLst>
                </p:cNvPr>
                <p:cNvGrpSpPr/>
                <p:nvPr/>
              </p:nvGrpSpPr>
              <p:grpSpPr>
                <a:xfrm>
                  <a:off x="6984539" y="5916585"/>
                  <a:ext cx="186822" cy="326354"/>
                  <a:chOff x="2195428" y="3641474"/>
                  <a:chExt cx="400760" cy="700084"/>
                </a:xfrm>
              </p:grpSpPr>
              <p:sp>
                <p:nvSpPr>
                  <p:cNvPr id="369" name="Isosceles Triangle 368">
                    <a:extLst>
                      <a:ext uri="{FF2B5EF4-FFF2-40B4-BE49-F238E27FC236}">
                        <a16:creationId xmlns:a16="http://schemas.microsoft.com/office/drawing/2014/main" id="{B931CBB7-DFD5-38FD-9C89-B36A49811135}"/>
                      </a:ext>
                    </a:extLst>
                  </p:cNvPr>
                  <p:cNvSpPr/>
                  <p:nvPr/>
                </p:nvSpPr>
                <p:spPr>
                  <a:xfrm rot="5400000">
                    <a:off x="2045766" y="3791136"/>
                    <a:ext cx="700084" cy="400760"/>
                  </a:xfrm>
                  <a:prstGeom prst="triangl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370" name="Isosceles Triangle 369">
                    <a:extLst>
                      <a:ext uri="{FF2B5EF4-FFF2-40B4-BE49-F238E27FC236}">
                        <a16:creationId xmlns:a16="http://schemas.microsoft.com/office/drawing/2014/main" id="{BAC5C1EF-DB58-479B-48B9-3ED3AD77F2CD}"/>
                      </a:ext>
                    </a:extLst>
                  </p:cNvPr>
                  <p:cNvSpPr/>
                  <p:nvPr/>
                </p:nvSpPr>
                <p:spPr>
                  <a:xfrm rot="5400000">
                    <a:off x="2175713" y="3873897"/>
                    <a:ext cx="410936" cy="235239"/>
                  </a:xfrm>
                  <a:prstGeom prst="triangle">
                    <a:avLst/>
                  </a:prstGeom>
                  <a:solidFill>
                    <a:srgbClr val="00C1D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grpSp>
            <p:cxnSp>
              <p:nvCxnSpPr>
                <p:cNvPr id="316" name="Straight Connector 315">
                  <a:extLst>
                    <a:ext uri="{FF2B5EF4-FFF2-40B4-BE49-F238E27FC236}">
                      <a16:creationId xmlns:a16="http://schemas.microsoft.com/office/drawing/2014/main" id="{382EA481-14B1-DB05-47F9-B06482AB621D}"/>
                    </a:ext>
                  </a:extLst>
                </p:cNvPr>
                <p:cNvCxnSpPr>
                  <a:cxnSpLocks/>
                </p:cNvCxnSpPr>
                <p:nvPr/>
              </p:nvCxnSpPr>
              <p:spPr>
                <a:xfrm>
                  <a:off x="9521125" y="6077306"/>
                  <a:ext cx="1491166" cy="0"/>
                </a:xfrm>
                <a:prstGeom prst="line">
                  <a:avLst/>
                </a:prstGeom>
                <a:noFill/>
                <a:ln w="44450" cap="rnd" cmpd="sng" algn="ctr">
                  <a:solidFill>
                    <a:srgbClr val="2C9E88"/>
                  </a:solidFill>
                  <a:prstDash val="solid"/>
                  <a:round/>
                </a:ln>
                <a:effectLst/>
              </p:spPr>
            </p:cxnSp>
            <p:sp>
              <p:nvSpPr>
                <p:cNvPr id="317" name="Arc 316">
                  <a:extLst>
                    <a:ext uri="{FF2B5EF4-FFF2-40B4-BE49-F238E27FC236}">
                      <a16:creationId xmlns:a16="http://schemas.microsoft.com/office/drawing/2014/main" id="{473DD96E-1679-1655-8D32-3B3D5D6AD18D}"/>
                    </a:ext>
                  </a:extLst>
                </p:cNvPr>
                <p:cNvSpPr/>
                <p:nvPr/>
              </p:nvSpPr>
              <p:spPr>
                <a:xfrm>
                  <a:off x="8900066" y="5749540"/>
                  <a:ext cx="660350" cy="660350"/>
                </a:xfrm>
                <a:prstGeom prst="arc">
                  <a:avLst>
                    <a:gd name="adj1" fmla="val 16220497"/>
                    <a:gd name="adj2" fmla="val 5388559"/>
                  </a:avLst>
                </a:prstGeom>
                <a:noFill/>
                <a:ln w="44450" cap="rnd" cmpd="sng" algn="ctr">
                  <a:solidFill>
                    <a:srgbClr val="2C9E88"/>
                  </a:solidFill>
                  <a:prstDash val="solid"/>
                  <a:rou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a:ln>
                        <a:noFill/>
                      </a:ln>
                      <a:solidFill>
                        <a:srgbClr val="FFFFFF"/>
                      </a:solidFill>
                      <a:effectLst/>
                      <a:uLnTx/>
                      <a:uFillTx/>
                      <a:ea typeface="+mn-ea"/>
                      <a:cs typeface="+mn-cs"/>
                    </a:rPr>
                    <a:t> </a:t>
                  </a:r>
                </a:p>
              </p:txBody>
            </p:sp>
            <p:grpSp>
              <p:nvGrpSpPr>
                <p:cNvPr id="318" name="Group 317">
                  <a:extLst>
                    <a:ext uri="{FF2B5EF4-FFF2-40B4-BE49-F238E27FC236}">
                      <a16:creationId xmlns:a16="http://schemas.microsoft.com/office/drawing/2014/main" id="{219AB8D2-82FE-2032-9C13-7C6542B0B138}"/>
                    </a:ext>
                  </a:extLst>
                </p:cNvPr>
                <p:cNvGrpSpPr/>
                <p:nvPr/>
              </p:nvGrpSpPr>
              <p:grpSpPr>
                <a:xfrm>
                  <a:off x="9489363" y="5916585"/>
                  <a:ext cx="186822" cy="326354"/>
                  <a:chOff x="2195428" y="3641474"/>
                  <a:chExt cx="400760" cy="700084"/>
                </a:xfrm>
              </p:grpSpPr>
              <p:sp>
                <p:nvSpPr>
                  <p:cNvPr id="367" name="Isosceles Triangle 366">
                    <a:extLst>
                      <a:ext uri="{FF2B5EF4-FFF2-40B4-BE49-F238E27FC236}">
                        <a16:creationId xmlns:a16="http://schemas.microsoft.com/office/drawing/2014/main" id="{1BFE8C29-5E67-3005-BDF1-DDD92D96944E}"/>
                      </a:ext>
                    </a:extLst>
                  </p:cNvPr>
                  <p:cNvSpPr/>
                  <p:nvPr/>
                </p:nvSpPr>
                <p:spPr>
                  <a:xfrm rot="5400000">
                    <a:off x="2045766" y="3791136"/>
                    <a:ext cx="700084" cy="400760"/>
                  </a:xfrm>
                  <a:prstGeom prst="triangl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368" name="Isosceles Triangle 367">
                    <a:extLst>
                      <a:ext uri="{FF2B5EF4-FFF2-40B4-BE49-F238E27FC236}">
                        <a16:creationId xmlns:a16="http://schemas.microsoft.com/office/drawing/2014/main" id="{295E74C6-5560-49FF-B9AD-B6C723D7DAE5}"/>
                      </a:ext>
                    </a:extLst>
                  </p:cNvPr>
                  <p:cNvSpPr/>
                  <p:nvPr/>
                </p:nvSpPr>
                <p:spPr>
                  <a:xfrm rot="5400000">
                    <a:off x="2175713" y="3873897"/>
                    <a:ext cx="410936" cy="235239"/>
                  </a:xfrm>
                  <a:prstGeom prst="triangle">
                    <a:avLst/>
                  </a:prstGeom>
                  <a:solidFill>
                    <a:srgbClr val="2C9E8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grpSp>
            <p:sp>
              <p:nvSpPr>
                <p:cNvPr id="319" name="TextBox 318">
                  <a:extLst>
                    <a:ext uri="{FF2B5EF4-FFF2-40B4-BE49-F238E27FC236}">
                      <a16:creationId xmlns:a16="http://schemas.microsoft.com/office/drawing/2014/main" id="{5A7B2DC3-AE9D-0853-9B35-EEA19EFDF91B}"/>
                    </a:ext>
                  </a:extLst>
                </p:cNvPr>
                <p:cNvSpPr txBox="1"/>
                <p:nvPr/>
              </p:nvSpPr>
              <p:spPr>
                <a:xfrm>
                  <a:off x="7157725" y="5690853"/>
                  <a:ext cx="1300015" cy="430887"/>
                </a:xfrm>
                <a:prstGeom prst="rect">
                  <a:avLst/>
                </a:prstGeom>
                <a:noFill/>
              </p:spPr>
              <p:txBody>
                <a:bodyPr wrap="square" lIns="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100" b="1" i="0" u="none" strike="noStrike" kern="0" cap="none" spc="0" normalizeH="0" baseline="0" noProof="0">
                      <a:ln>
                        <a:noFill/>
                      </a:ln>
                      <a:solidFill>
                        <a:srgbClr val="005758"/>
                      </a:solidFill>
                      <a:effectLst/>
                      <a:uLnTx/>
                      <a:uFillTx/>
                    </a:rPr>
                    <a:t>Path to $ revenue</a:t>
                  </a:r>
                </a:p>
              </p:txBody>
            </p:sp>
            <p:sp>
              <p:nvSpPr>
                <p:cNvPr id="320" name="Oval 319">
                  <a:extLst>
                    <a:ext uri="{FF2B5EF4-FFF2-40B4-BE49-F238E27FC236}">
                      <a16:creationId xmlns:a16="http://schemas.microsoft.com/office/drawing/2014/main" id="{11A9CD89-FDCC-A231-8DC8-FE95C946C238}"/>
                    </a:ext>
                  </a:extLst>
                </p:cNvPr>
                <p:cNvSpPr/>
                <p:nvPr/>
              </p:nvSpPr>
              <p:spPr>
                <a:xfrm>
                  <a:off x="6480265" y="5834908"/>
                  <a:ext cx="490304" cy="490304"/>
                </a:xfrm>
                <a:prstGeom prst="ellipse">
                  <a:avLst/>
                </a:prstGeom>
                <a:solidFill>
                  <a:srgbClr val="1E728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5758"/>
                    </a:solidFill>
                    <a:effectLst/>
                    <a:uLnTx/>
                    <a:uFillTx/>
                  </a:endParaRPr>
                </a:p>
              </p:txBody>
            </p:sp>
            <p:sp>
              <p:nvSpPr>
                <p:cNvPr id="321" name="Oval 320">
                  <a:extLst>
                    <a:ext uri="{FF2B5EF4-FFF2-40B4-BE49-F238E27FC236}">
                      <a16:creationId xmlns:a16="http://schemas.microsoft.com/office/drawing/2014/main" id="{8177D058-729A-0E7F-16CC-34F98BAE7B15}"/>
                    </a:ext>
                  </a:extLst>
                </p:cNvPr>
                <p:cNvSpPr/>
                <p:nvPr/>
              </p:nvSpPr>
              <p:spPr>
                <a:xfrm>
                  <a:off x="6513891" y="5860447"/>
                  <a:ext cx="423050" cy="423048"/>
                </a:xfrm>
                <a:prstGeom prst="ellipse">
                  <a:avLst/>
                </a:prstGeom>
                <a:solidFill>
                  <a:srgbClr val="00C1D3"/>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322" name="Oval 321">
                  <a:extLst>
                    <a:ext uri="{FF2B5EF4-FFF2-40B4-BE49-F238E27FC236}">
                      <a16:creationId xmlns:a16="http://schemas.microsoft.com/office/drawing/2014/main" id="{9D34D953-9365-4654-E3A8-AD8D32C16EDA}"/>
                    </a:ext>
                  </a:extLst>
                </p:cNvPr>
                <p:cNvSpPr/>
                <p:nvPr/>
              </p:nvSpPr>
              <p:spPr>
                <a:xfrm>
                  <a:off x="8989196" y="5834908"/>
                  <a:ext cx="490304" cy="490304"/>
                </a:xfrm>
                <a:prstGeom prst="ellipse">
                  <a:avLst/>
                </a:prstGeom>
                <a:solidFill>
                  <a:srgbClr val="FFFFFF">
                    <a:lumMod val="9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5758"/>
                    </a:solidFill>
                    <a:effectLst/>
                    <a:uLnTx/>
                    <a:uFillTx/>
                  </a:endParaRPr>
                </a:p>
              </p:txBody>
            </p:sp>
            <p:sp>
              <p:nvSpPr>
                <p:cNvPr id="323" name="Oval 322">
                  <a:extLst>
                    <a:ext uri="{FF2B5EF4-FFF2-40B4-BE49-F238E27FC236}">
                      <a16:creationId xmlns:a16="http://schemas.microsoft.com/office/drawing/2014/main" id="{7084099E-9075-A662-8D40-2287BADA9973}"/>
                    </a:ext>
                  </a:extLst>
                </p:cNvPr>
                <p:cNvSpPr/>
                <p:nvPr/>
              </p:nvSpPr>
              <p:spPr>
                <a:xfrm>
                  <a:off x="9022822" y="5860447"/>
                  <a:ext cx="423050" cy="423048"/>
                </a:xfrm>
                <a:prstGeom prst="ellipse">
                  <a:avLst/>
                </a:prstGeom>
                <a:solidFill>
                  <a:srgbClr val="2C9E88"/>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sp>
              <p:nvSpPr>
                <p:cNvPr id="324" name="TextBox 323">
                  <a:extLst>
                    <a:ext uri="{FF2B5EF4-FFF2-40B4-BE49-F238E27FC236}">
                      <a16:creationId xmlns:a16="http://schemas.microsoft.com/office/drawing/2014/main" id="{6970FFCA-AB45-A60D-3F54-D2DCFC5F1242}"/>
                    </a:ext>
                  </a:extLst>
                </p:cNvPr>
                <p:cNvSpPr txBox="1"/>
                <p:nvPr/>
              </p:nvSpPr>
              <p:spPr>
                <a:xfrm>
                  <a:off x="9731418" y="5655128"/>
                  <a:ext cx="1429421" cy="430887"/>
                </a:xfrm>
                <a:prstGeom prst="rect">
                  <a:avLst/>
                </a:prstGeom>
                <a:noFill/>
              </p:spPr>
              <p:txBody>
                <a:bodyPr wrap="square" lIns="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100" b="1" i="0" u="none" strike="noStrike" kern="0" cap="none" spc="0" normalizeH="0" baseline="0" noProof="0">
                      <a:ln>
                        <a:noFill/>
                      </a:ln>
                      <a:solidFill>
                        <a:srgbClr val="005758"/>
                      </a:solidFill>
                      <a:effectLst/>
                      <a:uLnTx/>
                      <a:uFillTx/>
                    </a:rPr>
                    <a:t>Your next evolution</a:t>
                  </a:r>
                </a:p>
              </p:txBody>
            </p:sp>
            <p:grpSp>
              <p:nvGrpSpPr>
                <p:cNvPr id="325" name="Group 324">
                  <a:extLst>
                    <a:ext uri="{FF2B5EF4-FFF2-40B4-BE49-F238E27FC236}">
                      <a16:creationId xmlns:a16="http://schemas.microsoft.com/office/drawing/2014/main" id="{B74DED66-DC91-96B1-4C64-4CBFEDA973FD}"/>
                    </a:ext>
                  </a:extLst>
                </p:cNvPr>
                <p:cNvGrpSpPr/>
                <p:nvPr/>
              </p:nvGrpSpPr>
              <p:grpSpPr>
                <a:xfrm>
                  <a:off x="6645567" y="5990840"/>
                  <a:ext cx="159698" cy="162269"/>
                  <a:chOff x="8110538" y="672990"/>
                  <a:chExt cx="223838" cy="227441"/>
                </a:xfrm>
              </p:grpSpPr>
              <p:grpSp>
                <p:nvGrpSpPr>
                  <p:cNvPr id="353" name="Group 352">
                    <a:extLst>
                      <a:ext uri="{FF2B5EF4-FFF2-40B4-BE49-F238E27FC236}">
                        <a16:creationId xmlns:a16="http://schemas.microsoft.com/office/drawing/2014/main" id="{95311BDD-3745-4F14-9872-D29918A5E145}"/>
                      </a:ext>
                    </a:extLst>
                  </p:cNvPr>
                  <p:cNvGrpSpPr/>
                  <p:nvPr/>
                </p:nvGrpSpPr>
                <p:grpSpPr>
                  <a:xfrm>
                    <a:off x="8115301" y="672990"/>
                    <a:ext cx="219075" cy="133350"/>
                    <a:chOff x="7648576" y="788036"/>
                    <a:chExt cx="219075" cy="133350"/>
                  </a:xfrm>
                </p:grpSpPr>
                <p:sp>
                  <p:nvSpPr>
                    <p:cNvPr id="362" name="Freeform: Shape 361">
                      <a:extLst>
                        <a:ext uri="{FF2B5EF4-FFF2-40B4-BE49-F238E27FC236}">
                          <a16:creationId xmlns:a16="http://schemas.microsoft.com/office/drawing/2014/main" id="{AB171692-17AC-D247-B21D-93D3C85DA991}"/>
                        </a:ext>
                      </a:extLst>
                    </p:cNvPr>
                    <p:cNvSpPr/>
                    <p:nvPr/>
                  </p:nvSpPr>
                  <p:spPr>
                    <a:xfrm>
                      <a:off x="7648576" y="788036"/>
                      <a:ext cx="219075" cy="133350"/>
                    </a:xfrm>
                    <a:custGeom>
                      <a:avLst/>
                      <a:gdLst>
                        <a:gd name="connsiteX0" fmla="*/ 0 w 219075"/>
                        <a:gd name="connsiteY0" fmla="*/ 66675 h 133350"/>
                        <a:gd name="connsiteX1" fmla="*/ 0 w 219075"/>
                        <a:gd name="connsiteY1" fmla="*/ 9525 h 133350"/>
                        <a:gd name="connsiteX2" fmla="*/ 9525 w 219075"/>
                        <a:gd name="connsiteY2" fmla="*/ 0 h 133350"/>
                        <a:gd name="connsiteX3" fmla="*/ 209550 w 219075"/>
                        <a:gd name="connsiteY3" fmla="*/ 0 h 133350"/>
                        <a:gd name="connsiteX4" fmla="*/ 219075 w 219075"/>
                        <a:gd name="connsiteY4" fmla="*/ 9525 h 133350"/>
                        <a:gd name="connsiteX5" fmla="*/ 219075 w 219075"/>
                        <a:gd name="connsiteY5" fmla="*/ 123825 h 133350"/>
                        <a:gd name="connsiteX6" fmla="*/ 209550 w 219075"/>
                        <a:gd name="connsiteY6" fmla="*/ 133350 h 133350"/>
                        <a:gd name="connsiteX7" fmla="*/ 119063 w 219075"/>
                        <a:gd name="connsiteY7" fmla="*/ 13335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075" h="133350">
                          <a:moveTo>
                            <a:pt x="0" y="66675"/>
                          </a:moveTo>
                          <a:lnTo>
                            <a:pt x="0" y="9525"/>
                          </a:lnTo>
                          <a:cubicBezTo>
                            <a:pt x="0" y="3810"/>
                            <a:pt x="3810" y="0"/>
                            <a:pt x="9525" y="0"/>
                          </a:cubicBezTo>
                          <a:lnTo>
                            <a:pt x="209550" y="0"/>
                          </a:lnTo>
                          <a:cubicBezTo>
                            <a:pt x="215265" y="0"/>
                            <a:pt x="219075" y="3810"/>
                            <a:pt x="219075" y="9525"/>
                          </a:cubicBezTo>
                          <a:lnTo>
                            <a:pt x="219075" y="123825"/>
                          </a:lnTo>
                          <a:cubicBezTo>
                            <a:pt x="219075" y="129540"/>
                            <a:pt x="215265" y="133350"/>
                            <a:pt x="209550" y="133350"/>
                          </a:cubicBezTo>
                          <a:lnTo>
                            <a:pt x="119063" y="133350"/>
                          </a:lnTo>
                        </a:path>
                      </a:pathLst>
                    </a:custGeom>
                    <a:noFill/>
                    <a:ln w="635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363" name="Freeform: Shape 362">
                      <a:extLst>
                        <a:ext uri="{FF2B5EF4-FFF2-40B4-BE49-F238E27FC236}">
                          <a16:creationId xmlns:a16="http://schemas.microsoft.com/office/drawing/2014/main" id="{563E4F5B-BD8B-C3E3-ED17-2AE7E68711EF}"/>
                        </a:ext>
                      </a:extLst>
                    </p:cNvPr>
                    <p:cNvSpPr/>
                    <p:nvPr/>
                  </p:nvSpPr>
                  <p:spPr>
                    <a:xfrm>
                      <a:off x="7729538" y="825893"/>
                      <a:ext cx="57150" cy="47625"/>
                    </a:xfrm>
                    <a:custGeom>
                      <a:avLst/>
                      <a:gdLst>
                        <a:gd name="connsiteX0" fmla="*/ 0 w 57150"/>
                        <a:gd name="connsiteY0" fmla="*/ 28817 h 47625"/>
                        <a:gd name="connsiteX1" fmla="*/ 25717 w 57150"/>
                        <a:gd name="connsiteY1" fmla="*/ 242 h 47625"/>
                        <a:gd name="connsiteX2" fmla="*/ 57150 w 57150"/>
                        <a:gd name="connsiteY2" fmla="*/ 22150 h 47625"/>
                        <a:gd name="connsiteX3" fmla="*/ 39053 w 57150"/>
                        <a:gd name="connsiteY3" fmla="*/ 55487 h 47625"/>
                      </a:gdLst>
                      <a:ahLst/>
                      <a:cxnLst>
                        <a:cxn ang="0">
                          <a:pos x="connsiteX0" y="connsiteY0"/>
                        </a:cxn>
                        <a:cxn ang="0">
                          <a:pos x="connsiteX1" y="connsiteY1"/>
                        </a:cxn>
                        <a:cxn ang="0">
                          <a:pos x="connsiteX2" y="connsiteY2"/>
                        </a:cxn>
                        <a:cxn ang="0">
                          <a:pos x="connsiteX3" y="connsiteY3"/>
                        </a:cxn>
                      </a:cxnLst>
                      <a:rect l="l" t="t" r="r" b="b"/>
                      <a:pathLst>
                        <a:path w="57150" h="47625">
                          <a:moveTo>
                            <a:pt x="0" y="28817"/>
                          </a:moveTo>
                          <a:cubicBezTo>
                            <a:pt x="0" y="14530"/>
                            <a:pt x="10478" y="2147"/>
                            <a:pt x="25717" y="242"/>
                          </a:cubicBezTo>
                          <a:cubicBezTo>
                            <a:pt x="40005" y="-1663"/>
                            <a:pt x="53340" y="7862"/>
                            <a:pt x="57150" y="22150"/>
                          </a:cubicBezTo>
                          <a:cubicBezTo>
                            <a:pt x="60960" y="36437"/>
                            <a:pt x="52388" y="50725"/>
                            <a:pt x="39053" y="55487"/>
                          </a:cubicBezTo>
                        </a:path>
                      </a:pathLst>
                    </a:custGeom>
                    <a:noFill/>
                    <a:ln w="635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364" name="Freeform: Shape 363">
                      <a:extLst>
                        <a:ext uri="{FF2B5EF4-FFF2-40B4-BE49-F238E27FC236}">
                          <a16:creationId xmlns:a16="http://schemas.microsoft.com/office/drawing/2014/main" id="{1E2C75A5-D840-85A5-4736-45CB24C7BA82}"/>
                        </a:ext>
                      </a:extLst>
                    </p:cNvPr>
                    <p:cNvSpPr/>
                    <p:nvPr/>
                  </p:nvSpPr>
                  <p:spPr>
                    <a:xfrm>
                      <a:off x="7688580" y="828993"/>
                      <a:ext cx="9525" cy="9525"/>
                    </a:xfrm>
                    <a:custGeom>
                      <a:avLst/>
                      <a:gdLst>
                        <a:gd name="connsiteX0" fmla="*/ 2858 w 0"/>
                        <a:gd name="connsiteY0" fmla="*/ 0 h 0"/>
                        <a:gd name="connsiteX1" fmla="*/ 5715 w 0"/>
                        <a:gd name="connsiteY1" fmla="*/ 2857 h 0"/>
                        <a:gd name="connsiteX2" fmla="*/ 2858 w 0"/>
                        <a:gd name="connsiteY2" fmla="*/ 5715 h 0"/>
                        <a:gd name="connsiteX3" fmla="*/ 0 w 0"/>
                        <a:gd name="connsiteY3" fmla="*/ 2857 h 0"/>
                        <a:gd name="connsiteX4" fmla="*/ 2858 w 0"/>
                        <a:gd name="connsiteY4" fmla="*/ 0 h 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a:moveTo>
                            <a:pt x="2858" y="0"/>
                          </a:moveTo>
                          <a:cubicBezTo>
                            <a:pt x="3810" y="0"/>
                            <a:pt x="5715" y="952"/>
                            <a:pt x="5715" y="2857"/>
                          </a:cubicBezTo>
                          <a:cubicBezTo>
                            <a:pt x="5715" y="4763"/>
                            <a:pt x="4763" y="5715"/>
                            <a:pt x="2858" y="5715"/>
                          </a:cubicBezTo>
                          <a:cubicBezTo>
                            <a:pt x="1905" y="5715"/>
                            <a:pt x="0" y="4763"/>
                            <a:pt x="0" y="2857"/>
                          </a:cubicBezTo>
                          <a:cubicBezTo>
                            <a:pt x="0" y="952"/>
                            <a:pt x="1905" y="0"/>
                            <a:pt x="2858" y="0"/>
                          </a:cubicBezTo>
                        </a:path>
                      </a:pathLst>
                    </a:custGeom>
                    <a:noFill/>
                    <a:ln w="635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365" name="Freeform: Shape 364">
                      <a:extLst>
                        <a:ext uri="{FF2B5EF4-FFF2-40B4-BE49-F238E27FC236}">
                          <a16:creationId xmlns:a16="http://schemas.microsoft.com/office/drawing/2014/main" id="{46BEC49D-6E88-2530-3EE3-04001CBB32BC}"/>
                        </a:ext>
                      </a:extLst>
                    </p:cNvPr>
                    <p:cNvSpPr/>
                    <p:nvPr/>
                  </p:nvSpPr>
                  <p:spPr>
                    <a:xfrm>
                      <a:off x="7821931" y="876618"/>
                      <a:ext cx="9525" cy="9525"/>
                    </a:xfrm>
                    <a:custGeom>
                      <a:avLst/>
                      <a:gdLst>
                        <a:gd name="connsiteX0" fmla="*/ 2857 w 0"/>
                        <a:gd name="connsiteY0" fmla="*/ 0 h 0"/>
                        <a:gd name="connsiteX1" fmla="*/ 5715 w 0"/>
                        <a:gd name="connsiteY1" fmla="*/ 2858 h 0"/>
                        <a:gd name="connsiteX2" fmla="*/ 2857 w 0"/>
                        <a:gd name="connsiteY2" fmla="*/ 5715 h 0"/>
                        <a:gd name="connsiteX3" fmla="*/ 0 w 0"/>
                        <a:gd name="connsiteY3" fmla="*/ 2858 h 0"/>
                        <a:gd name="connsiteX4" fmla="*/ 2857 w 0"/>
                        <a:gd name="connsiteY4" fmla="*/ 0 h 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a:moveTo>
                            <a:pt x="2857" y="0"/>
                          </a:moveTo>
                          <a:cubicBezTo>
                            <a:pt x="3810" y="0"/>
                            <a:pt x="5715" y="952"/>
                            <a:pt x="5715" y="2858"/>
                          </a:cubicBezTo>
                          <a:cubicBezTo>
                            <a:pt x="5715" y="4763"/>
                            <a:pt x="4763" y="5715"/>
                            <a:pt x="2857" y="5715"/>
                          </a:cubicBezTo>
                          <a:cubicBezTo>
                            <a:pt x="1905" y="5715"/>
                            <a:pt x="0" y="4763"/>
                            <a:pt x="0" y="2858"/>
                          </a:cubicBezTo>
                          <a:cubicBezTo>
                            <a:pt x="0" y="952"/>
                            <a:pt x="1905" y="0"/>
                            <a:pt x="2857" y="0"/>
                          </a:cubicBezTo>
                        </a:path>
                      </a:pathLst>
                    </a:custGeom>
                    <a:noFill/>
                    <a:ln w="635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366" name="Freeform: Shape 365">
                      <a:extLst>
                        <a:ext uri="{FF2B5EF4-FFF2-40B4-BE49-F238E27FC236}">
                          <a16:creationId xmlns:a16="http://schemas.microsoft.com/office/drawing/2014/main" id="{DCFB89BA-DE57-6CC8-232A-8A618EF8A135}"/>
                        </a:ext>
                      </a:extLst>
                    </p:cNvPr>
                    <p:cNvSpPr/>
                    <p:nvPr/>
                  </p:nvSpPr>
                  <p:spPr>
                    <a:xfrm>
                      <a:off x="7667626" y="807086"/>
                      <a:ext cx="180975" cy="95250"/>
                    </a:xfrm>
                    <a:custGeom>
                      <a:avLst/>
                      <a:gdLst>
                        <a:gd name="connsiteX0" fmla="*/ 0 w 180975"/>
                        <a:gd name="connsiteY0" fmla="*/ 47625 h 95250"/>
                        <a:gd name="connsiteX1" fmla="*/ 0 w 180975"/>
                        <a:gd name="connsiteY1" fmla="*/ 4763 h 95250"/>
                        <a:gd name="connsiteX2" fmla="*/ 4763 w 180975"/>
                        <a:gd name="connsiteY2" fmla="*/ 0 h 95250"/>
                        <a:gd name="connsiteX3" fmla="*/ 176213 w 180975"/>
                        <a:gd name="connsiteY3" fmla="*/ 0 h 95250"/>
                        <a:gd name="connsiteX4" fmla="*/ 180975 w 180975"/>
                        <a:gd name="connsiteY4" fmla="*/ 4763 h 95250"/>
                        <a:gd name="connsiteX5" fmla="*/ 180975 w 180975"/>
                        <a:gd name="connsiteY5" fmla="*/ 90488 h 95250"/>
                        <a:gd name="connsiteX6" fmla="*/ 176213 w 180975"/>
                        <a:gd name="connsiteY6" fmla="*/ 95250 h 95250"/>
                        <a:gd name="connsiteX7" fmla="*/ 100013 w 180975"/>
                        <a:gd name="connsiteY7" fmla="*/ 9525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975" h="95250">
                          <a:moveTo>
                            <a:pt x="0" y="47625"/>
                          </a:moveTo>
                          <a:lnTo>
                            <a:pt x="0" y="4763"/>
                          </a:lnTo>
                          <a:cubicBezTo>
                            <a:pt x="0" y="1905"/>
                            <a:pt x="1905" y="0"/>
                            <a:pt x="4763" y="0"/>
                          </a:cubicBezTo>
                          <a:lnTo>
                            <a:pt x="176213" y="0"/>
                          </a:lnTo>
                          <a:cubicBezTo>
                            <a:pt x="179070" y="0"/>
                            <a:pt x="180975" y="1905"/>
                            <a:pt x="180975" y="4763"/>
                          </a:cubicBezTo>
                          <a:lnTo>
                            <a:pt x="180975" y="90488"/>
                          </a:lnTo>
                          <a:cubicBezTo>
                            <a:pt x="180975" y="93345"/>
                            <a:pt x="179070" y="95250"/>
                            <a:pt x="176213" y="95250"/>
                          </a:cubicBezTo>
                          <a:lnTo>
                            <a:pt x="100013" y="95250"/>
                          </a:lnTo>
                        </a:path>
                      </a:pathLst>
                    </a:custGeom>
                    <a:noFill/>
                    <a:ln w="635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grpSp>
              <p:grpSp>
                <p:nvGrpSpPr>
                  <p:cNvPr id="354" name="Group 353">
                    <a:extLst>
                      <a:ext uri="{FF2B5EF4-FFF2-40B4-BE49-F238E27FC236}">
                        <a16:creationId xmlns:a16="http://schemas.microsoft.com/office/drawing/2014/main" id="{93D751DA-898F-3285-6EAA-01E103545AF8}"/>
                      </a:ext>
                    </a:extLst>
                  </p:cNvPr>
                  <p:cNvGrpSpPr/>
                  <p:nvPr/>
                </p:nvGrpSpPr>
                <p:grpSpPr>
                  <a:xfrm>
                    <a:off x="8110538" y="757556"/>
                    <a:ext cx="209550" cy="142875"/>
                    <a:chOff x="8110538" y="1250951"/>
                    <a:chExt cx="209550" cy="142875"/>
                  </a:xfrm>
                </p:grpSpPr>
                <p:sp>
                  <p:nvSpPr>
                    <p:cNvPr id="355" name="Freeform: Shape 354">
                      <a:extLst>
                        <a:ext uri="{FF2B5EF4-FFF2-40B4-BE49-F238E27FC236}">
                          <a16:creationId xmlns:a16="http://schemas.microsoft.com/office/drawing/2014/main" id="{B72458C3-1DF3-8A9B-869A-97859EC1E8E5}"/>
                        </a:ext>
                      </a:extLst>
                    </p:cNvPr>
                    <p:cNvSpPr/>
                    <p:nvPr/>
                  </p:nvSpPr>
                  <p:spPr>
                    <a:xfrm>
                      <a:off x="8120063" y="1250951"/>
                      <a:ext cx="85725" cy="28575"/>
                    </a:xfrm>
                    <a:custGeom>
                      <a:avLst/>
                      <a:gdLst>
                        <a:gd name="connsiteX0" fmla="*/ 0 w 85725"/>
                        <a:gd name="connsiteY0" fmla="*/ 4763 h 28575"/>
                        <a:gd name="connsiteX1" fmla="*/ 4763 w 85725"/>
                        <a:gd name="connsiteY1" fmla="*/ 0 h 28575"/>
                        <a:gd name="connsiteX2" fmla="*/ 80963 w 85725"/>
                        <a:gd name="connsiteY2" fmla="*/ 0 h 28575"/>
                        <a:gd name="connsiteX3" fmla="*/ 85725 w 85725"/>
                        <a:gd name="connsiteY3" fmla="*/ 4763 h 28575"/>
                        <a:gd name="connsiteX4" fmla="*/ 85725 w 85725"/>
                        <a:gd name="connsiteY4" fmla="*/ 23813 h 28575"/>
                        <a:gd name="connsiteX5" fmla="*/ 80963 w 85725"/>
                        <a:gd name="connsiteY5" fmla="*/ 28575 h 28575"/>
                        <a:gd name="connsiteX6" fmla="*/ 4763 w 85725"/>
                        <a:gd name="connsiteY6" fmla="*/ 28575 h 28575"/>
                        <a:gd name="connsiteX7" fmla="*/ 0 w 85725"/>
                        <a:gd name="connsiteY7" fmla="*/ 23813 h 28575"/>
                        <a:gd name="connsiteX8" fmla="*/ 0 w 85725"/>
                        <a:gd name="connsiteY8" fmla="*/ 4763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28575">
                          <a:moveTo>
                            <a:pt x="0" y="4763"/>
                          </a:moveTo>
                          <a:cubicBezTo>
                            <a:pt x="0" y="1905"/>
                            <a:pt x="1905" y="0"/>
                            <a:pt x="4763" y="0"/>
                          </a:cubicBezTo>
                          <a:lnTo>
                            <a:pt x="80963" y="0"/>
                          </a:lnTo>
                          <a:cubicBezTo>
                            <a:pt x="83820" y="0"/>
                            <a:pt x="85725" y="1905"/>
                            <a:pt x="85725" y="4763"/>
                          </a:cubicBezTo>
                          <a:lnTo>
                            <a:pt x="85725" y="23813"/>
                          </a:lnTo>
                          <a:cubicBezTo>
                            <a:pt x="85725" y="26670"/>
                            <a:pt x="83820" y="28575"/>
                            <a:pt x="80963" y="28575"/>
                          </a:cubicBezTo>
                          <a:lnTo>
                            <a:pt x="4763" y="28575"/>
                          </a:lnTo>
                          <a:cubicBezTo>
                            <a:pt x="1905" y="28575"/>
                            <a:pt x="0" y="26670"/>
                            <a:pt x="0" y="23813"/>
                          </a:cubicBezTo>
                          <a:lnTo>
                            <a:pt x="0" y="4763"/>
                          </a:lnTo>
                          <a:close/>
                        </a:path>
                      </a:pathLst>
                    </a:custGeom>
                    <a:noFill/>
                    <a:ln w="635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356" name="Freeform: Shape 355">
                      <a:extLst>
                        <a:ext uri="{FF2B5EF4-FFF2-40B4-BE49-F238E27FC236}">
                          <a16:creationId xmlns:a16="http://schemas.microsoft.com/office/drawing/2014/main" id="{8D8A8F0F-9194-F5FF-907A-D7CEB9DE806B}"/>
                        </a:ext>
                      </a:extLst>
                    </p:cNvPr>
                    <p:cNvSpPr/>
                    <p:nvPr/>
                  </p:nvSpPr>
                  <p:spPr>
                    <a:xfrm>
                      <a:off x="8110538" y="1279526"/>
                      <a:ext cx="85725" cy="28575"/>
                    </a:xfrm>
                    <a:custGeom>
                      <a:avLst/>
                      <a:gdLst>
                        <a:gd name="connsiteX0" fmla="*/ 0 w 85725"/>
                        <a:gd name="connsiteY0" fmla="*/ 4763 h 28575"/>
                        <a:gd name="connsiteX1" fmla="*/ 4763 w 85725"/>
                        <a:gd name="connsiteY1" fmla="*/ 0 h 28575"/>
                        <a:gd name="connsiteX2" fmla="*/ 80963 w 85725"/>
                        <a:gd name="connsiteY2" fmla="*/ 0 h 28575"/>
                        <a:gd name="connsiteX3" fmla="*/ 85725 w 85725"/>
                        <a:gd name="connsiteY3" fmla="*/ 4763 h 28575"/>
                        <a:gd name="connsiteX4" fmla="*/ 85725 w 85725"/>
                        <a:gd name="connsiteY4" fmla="*/ 23813 h 28575"/>
                        <a:gd name="connsiteX5" fmla="*/ 80963 w 85725"/>
                        <a:gd name="connsiteY5" fmla="*/ 28575 h 28575"/>
                        <a:gd name="connsiteX6" fmla="*/ 4763 w 85725"/>
                        <a:gd name="connsiteY6" fmla="*/ 28575 h 28575"/>
                        <a:gd name="connsiteX7" fmla="*/ 0 w 85725"/>
                        <a:gd name="connsiteY7" fmla="*/ 23813 h 28575"/>
                        <a:gd name="connsiteX8" fmla="*/ 0 w 85725"/>
                        <a:gd name="connsiteY8" fmla="*/ 4763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28575">
                          <a:moveTo>
                            <a:pt x="0" y="4763"/>
                          </a:moveTo>
                          <a:cubicBezTo>
                            <a:pt x="0" y="1905"/>
                            <a:pt x="1905" y="0"/>
                            <a:pt x="4763" y="0"/>
                          </a:cubicBezTo>
                          <a:lnTo>
                            <a:pt x="80963" y="0"/>
                          </a:lnTo>
                          <a:cubicBezTo>
                            <a:pt x="83820" y="0"/>
                            <a:pt x="85725" y="1905"/>
                            <a:pt x="85725" y="4763"/>
                          </a:cubicBezTo>
                          <a:lnTo>
                            <a:pt x="85725" y="23813"/>
                          </a:lnTo>
                          <a:cubicBezTo>
                            <a:pt x="85725" y="26670"/>
                            <a:pt x="83820" y="28575"/>
                            <a:pt x="80963" y="28575"/>
                          </a:cubicBezTo>
                          <a:lnTo>
                            <a:pt x="4763" y="28575"/>
                          </a:lnTo>
                          <a:cubicBezTo>
                            <a:pt x="1905" y="28575"/>
                            <a:pt x="0" y="26670"/>
                            <a:pt x="0" y="23813"/>
                          </a:cubicBezTo>
                          <a:lnTo>
                            <a:pt x="0" y="4763"/>
                          </a:lnTo>
                          <a:close/>
                        </a:path>
                      </a:pathLst>
                    </a:custGeom>
                    <a:noFill/>
                    <a:ln w="635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357" name="Freeform: Shape 356">
                      <a:extLst>
                        <a:ext uri="{FF2B5EF4-FFF2-40B4-BE49-F238E27FC236}">
                          <a16:creationId xmlns:a16="http://schemas.microsoft.com/office/drawing/2014/main" id="{ADBC35FA-D23B-0351-4735-1DD1667E9B2B}"/>
                        </a:ext>
                      </a:extLst>
                    </p:cNvPr>
                    <p:cNvSpPr/>
                    <p:nvPr/>
                  </p:nvSpPr>
                  <p:spPr>
                    <a:xfrm>
                      <a:off x="8120063" y="1308101"/>
                      <a:ext cx="85725" cy="28575"/>
                    </a:xfrm>
                    <a:custGeom>
                      <a:avLst/>
                      <a:gdLst>
                        <a:gd name="connsiteX0" fmla="*/ 0 w 85725"/>
                        <a:gd name="connsiteY0" fmla="*/ 4763 h 28575"/>
                        <a:gd name="connsiteX1" fmla="*/ 4763 w 85725"/>
                        <a:gd name="connsiteY1" fmla="*/ 0 h 28575"/>
                        <a:gd name="connsiteX2" fmla="*/ 80963 w 85725"/>
                        <a:gd name="connsiteY2" fmla="*/ 0 h 28575"/>
                        <a:gd name="connsiteX3" fmla="*/ 85725 w 85725"/>
                        <a:gd name="connsiteY3" fmla="*/ 4763 h 28575"/>
                        <a:gd name="connsiteX4" fmla="*/ 85725 w 85725"/>
                        <a:gd name="connsiteY4" fmla="*/ 23813 h 28575"/>
                        <a:gd name="connsiteX5" fmla="*/ 80963 w 85725"/>
                        <a:gd name="connsiteY5" fmla="*/ 28575 h 28575"/>
                        <a:gd name="connsiteX6" fmla="*/ 4763 w 85725"/>
                        <a:gd name="connsiteY6" fmla="*/ 28575 h 28575"/>
                        <a:gd name="connsiteX7" fmla="*/ 0 w 85725"/>
                        <a:gd name="connsiteY7" fmla="*/ 23813 h 28575"/>
                        <a:gd name="connsiteX8" fmla="*/ 0 w 85725"/>
                        <a:gd name="connsiteY8" fmla="*/ 4763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28575">
                          <a:moveTo>
                            <a:pt x="0" y="4763"/>
                          </a:moveTo>
                          <a:cubicBezTo>
                            <a:pt x="0" y="1905"/>
                            <a:pt x="1905" y="0"/>
                            <a:pt x="4763" y="0"/>
                          </a:cubicBezTo>
                          <a:lnTo>
                            <a:pt x="80963" y="0"/>
                          </a:lnTo>
                          <a:cubicBezTo>
                            <a:pt x="83820" y="0"/>
                            <a:pt x="85725" y="1905"/>
                            <a:pt x="85725" y="4763"/>
                          </a:cubicBezTo>
                          <a:lnTo>
                            <a:pt x="85725" y="23813"/>
                          </a:lnTo>
                          <a:cubicBezTo>
                            <a:pt x="85725" y="26670"/>
                            <a:pt x="83820" y="28575"/>
                            <a:pt x="80963" y="28575"/>
                          </a:cubicBezTo>
                          <a:lnTo>
                            <a:pt x="4763" y="28575"/>
                          </a:lnTo>
                          <a:cubicBezTo>
                            <a:pt x="1905" y="28575"/>
                            <a:pt x="0" y="26670"/>
                            <a:pt x="0" y="23813"/>
                          </a:cubicBezTo>
                          <a:lnTo>
                            <a:pt x="0" y="4763"/>
                          </a:lnTo>
                          <a:close/>
                        </a:path>
                      </a:pathLst>
                    </a:custGeom>
                    <a:noFill/>
                    <a:ln w="635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358" name="Freeform: Shape 357">
                      <a:extLst>
                        <a:ext uri="{FF2B5EF4-FFF2-40B4-BE49-F238E27FC236}">
                          <a16:creationId xmlns:a16="http://schemas.microsoft.com/office/drawing/2014/main" id="{0A8F0AA9-D2F2-6BB1-1985-6FF6480E099C}"/>
                        </a:ext>
                      </a:extLst>
                    </p:cNvPr>
                    <p:cNvSpPr/>
                    <p:nvPr/>
                  </p:nvSpPr>
                  <p:spPr>
                    <a:xfrm>
                      <a:off x="8110538" y="1336676"/>
                      <a:ext cx="85725" cy="28575"/>
                    </a:xfrm>
                    <a:custGeom>
                      <a:avLst/>
                      <a:gdLst>
                        <a:gd name="connsiteX0" fmla="*/ 0 w 85725"/>
                        <a:gd name="connsiteY0" fmla="*/ 4763 h 28575"/>
                        <a:gd name="connsiteX1" fmla="*/ 4763 w 85725"/>
                        <a:gd name="connsiteY1" fmla="*/ 0 h 28575"/>
                        <a:gd name="connsiteX2" fmla="*/ 80963 w 85725"/>
                        <a:gd name="connsiteY2" fmla="*/ 0 h 28575"/>
                        <a:gd name="connsiteX3" fmla="*/ 85725 w 85725"/>
                        <a:gd name="connsiteY3" fmla="*/ 4763 h 28575"/>
                        <a:gd name="connsiteX4" fmla="*/ 85725 w 85725"/>
                        <a:gd name="connsiteY4" fmla="*/ 23813 h 28575"/>
                        <a:gd name="connsiteX5" fmla="*/ 80963 w 85725"/>
                        <a:gd name="connsiteY5" fmla="*/ 28575 h 28575"/>
                        <a:gd name="connsiteX6" fmla="*/ 4763 w 85725"/>
                        <a:gd name="connsiteY6" fmla="*/ 28575 h 28575"/>
                        <a:gd name="connsiteX7" fmla="*/ 0 w 85725"/>
                        <a:gd name="connsiteY7" fmla="*/ 23813 h 28575"/>
                        <a:gd name="connsiteX8" fmla="*/ 0 w 85725"/>
                        <a:gd name="connsiteY8" fmla="*/ 4763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28575">
                          <a:moveTo>
                            <a:pt x="0" y="4763"/>
                          </a:moveTo>
                          <a:cubicBezTo>
                            <a:pt x="0" y="1905"/>
                            <a:pt x="1905" y="0"/>
                            <a:pt x="4763" y="0"/>
                          </a:cubicBezTo>
                          <a:lnTo>
                            <a:pt x="80963" y="0"/>
                          </a:lnTo>
                          <a:cubicBezTo>
                            <a:pt x="83820" y="0"/>
                            <a:pt x="85725" y="1905"/>
                            <a:pt x="85725" y="4763"/>
                          </a:cubicBezTo>
                          <a:lnTo>
                            <a:pt x="85725" y="23813"/>
                          </a:lnTo>
                          <a:cubicBezTo>
                            <a:pt x="85725" y="26670"/>
                            <a:pt x="83820" y="28575"/>
                            <a:pt x="80963" y="28575"/>
                          </a:cubicBezTo>
                          <a:lnTo>
                            <a:pt x="4763" y="28575"/>
                          </a:lnTo>
                          <a:cubicBezTo>
                            <a:pt x="1905" y="28575"/>
                            <a:pt x="0" y="26670"/>
                            <a:pt x="0" y="23813"/>
                          </a:cubicBezTo>
                          <a:lnTo>
                            <a:pt x="0" y="4763"/>
                          </a:lnTo>
                          <a:close/>
                        </a:path>
                      </a:pathLst>
                    </a:custGeom>
                    <a:noFill/>
                    <a:ln w="635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359" name="Freeform: Shape 358">
                      <a:extLst>
                        <a:ext uri="{FF2B5EF4-FFF2-40B4-BE49-F238E27FC236}">
                          <a16:creationId xmlns:a16="http://schemas.microsoft.com/office/drawing/2014/main" id="{5DA24F28-40E6-5506-B444-D245C8CFDAFF}"/>
                        </a:ext>
                      </a:extLst>
                    </p:cNvPr>
                    <p:cNvSpPr/>
                    <p:nvPr/>
                  </p:nvSpPr>
                  <p:spPr>
                    <a:xfrm>
                      <a:off x="8120063" y="1365251"/>
                      <a:ext cx="85725" cy="28575"/>
                    </a:xfrm>
                    <a:custGeom>
                      <a:avLst/>
                      <a:gdLst>
                        <a:gd name="connsiteX0" fmla="*/ 0 w 85725"/>
                        <a:gd name="connsiteY0" fmla="*/ 4763 h 28575"/>
                        <a:gd name="connsiteX1" fmla="*/ 4763 w 85725"/>
                        <a:gd name="connsiteY1" fmla="*/ 0 h 28575"/>
                        <a:gd name="connsiteX2" fmla="*/ 80963 w 85725"/>
                        <a:gd name="connsiteY2" fmla="*/ 0 h 28575"/>
                        <a:gd name="connsiteX3" fmla="*/ 85725 w 85725"/>
                        <a:gd name="connsiteY3" fmla="*/ 4763 h 28575"/>
                        <a:gd name="connsiteX4" fmla="*/ 85725 w 85725"/>
                        <a:gd name="connsiteY4" fmla="*/ 23813 h 28575"/>
                        <a:gd name="connsiteX5" fmla="*/ 80963 w 85725"/>
                        <a:gd name="connsiteY5" fmla="*/ 28575 h 28575"/>
                        <a:gd name="connsiteX6" fmla="*/ 4763 w 85725"/>
                        <a:gd name="connsiteY6" fmla="*/ 28575 h 28575"/>
                        <a:gd name="connsiteX7" fmla="*/ 0 w 85725"/>
                        <a:gd name="connsiteY7" fmla="*/ 23813 h 28575"/>
                        <a:gd name="connsiteX8" fmla="*/ 0 w 85725"/>
                        <a:gd name="connsiteY8" fmla="*/ 4763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28575">
                          <a:moveTo>
                            <a:pt x="0" y="4763"/>
                          </a:moveTo>
                          <a:cubicBezTo>
                            <a:pt x="0" y="1905"/>
                            <a:pt x="1905" y="0"/>
                            <a:pt x="4763" y="0"/>
                          </a:cubicBezTo>
                          <a:lnTo>
                            <a:pt x="80963" y="0"/>
                          </a:lnTo>
                          <a:cubicBezTo>
                            <a:pt x="83820" y="0"/>
                            <a:pt x="85725" y="1905"/>
                            <a:pt x="85725" y="4763"/>
                          </a:cubicBezTo>
                          <a:lnTo>
                            <a:pt x="85725" y="23813"/>
                          </a:lnTo>
                          <a:cubicBezTo>
                            <a:pt x="85725" y="26670"/>
                            <a:pt x="83820" y="28575"/>
                            <a:pt x="80963" y="28575"/>
                          </a:cubicBezTo>
                          <a:lnTo>
                            <a:pt x="4763" y="28575"/>
                          </a:lnTo>
                          <a:cubicBezTo>
                            <a:pt x="1905" y="28575"/>
                            <a:pt x="0" y="26670"/>
                            <a:pt x="0" y="23813"/>
                          </a:cubicBezTo>
                          <a:lnTo>
                            <a:pt x="0" y="4763"/>
                          </a:lnTo>
                          <a:close/>
                        </a:path>
                      </a:pathLst>
                    </a:custGeom>
                    <a:noFill/>
                    <a:ln w="635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360" name="Freeform: Shape 359">
                      <a:extLst>
                        <a:ext uri="{FF2B5EF4-FFF2-40B4-BE49-F238E27FC236}">
                          <a16:creationId xmlns:a16="http://schemas.microsoft.com/office/drawing/2014/main" id="{AEA00908-3643-0199-06A1-037557BE008F}"/>
                        </a:ext>
                      </a:extLst>
                    </p:cNvPr>
                    <p:cNvSpPr/>
                    <p:nvPr/>
                  </p:nvSpPr>
                  <p:spPr>
                    <a:xfrm>
                      <a:off x="8234363" y="1336676"/>
                      <a:ext cx="85725" cy="28575"/>
                    </a:xfrm>
                    <a:custGeom>
                      <a:avLst/>
                      <a:gdLst>
                        <a:gd name="connsiteX0" fmla="*/ 0 w 85725"/>
                        <a:gd name="connsiteY0" fmla="*/ 4763 h 28575"/>
                        <a:gd name="connsiteX1" fmla="*/ 4763 w 85725"/>
                        <a:gd name="connsiteY1" fmla="*/ 0 h 28575"/>
                        <a:gd name="connsiteX2" fmla="*/ 80963 w 85725"/>
                        <a:gd name="connsiteY2" fmla="*/ 0 h 28575"/>
                        <a:gd name="connsiteX3" fmla="*/ 85725 w 85725"/>
                        <a:gd name="connsiteY3" fmla="*/ 4763 h 28575"/>
                        <a:gd name="connsiteX4" fmla="*/ 85725 w 85725"/>
                        <a:gd name="connsiteY4" fmla="*/ 23813 h 28575"/>
                        <a:gd name="connsiteX5" fmla="*/ 80963 w 85725"/>
                        <a:gd name="connsiteY5" fmla="*/ 28575 h 28575"/>
                        <a:gd name="connsiteX6" fmla="*/ 4763 w 85725"/>
                        <a:gd name="connsiteY6" fmla="*/ 28575 h 28575"/>
                        <a:gd name="connsiteX7" fmla="*/ 0 w 85725"/>
                        <a:gd name="connsiteY7" fmla="*/ 23813 h 28575"/>
                        <a:gd name="connsiteX8" fmla="*/ 0 w 85725"/>
                        <a:gd name="connsiteY8" fmla="*/ 4763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28575">
                          <a:moveTo>
                            <a:pt x="0" y="4763"/>
                          </a:moveTo>
                          <a:cubicBezTo>
                            <a:pt x="0" y="1905"/>
                            <a:pt x="1905" y="0"/>
                            <a:pt x="4763" y="0"/>
                          </a:cubicBezTo>
                          <a:lnTo>
                            <a:pt x="80963" y="0"/>
                          </a:lnTo>
                          <a:cubicBezTo>
                            <a:pt x="83820" y="0"/>
                            <a:pt x="85725" y="1905"/>
                            <a:pt x="85725" y="4763"/>
                          </a:cubicBezTo>
                          <a:lnTo>
                            <a:pt x="85725" y="23813"/>
                          </a:lnTo>
                          <a:cubicBezTo>
                            <a:pt x="85725" y="26670"/>
                            <a:pt x="83820" y="28575"/>
                            <a:pt x="80963" y="28575"/>
                          </a:cubicBezTo>
                          <a:lnTo>
                            <a:pt x="4763" y="28575"/>
                          </a:lnTo>
                          <a:cubicBezTo>
                            <a:pt x="1905" y="28575"/>
                            <a:pt x="0" y="26670"/>
                            <a:pt x="0" y="23813"/>
                          </a:cubicBezTo>
                          <a:lnTo>
                            <a:pt x="0" y="4763"/>
                          </a:lnTo>
                          <a:close/>
                        </a:path>
                      </a:pathLst>
                    </a:custGeom>
                    <a:noFill/>
                    <a:ln w="635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sp>
                  <p:nvSpPr>
                    <p:cNvPr id="361" name="Freeform: Shape 360">
                      <a:extLst>
                        <a:ext uri="{FF2B5EF4-FFF2-40B4-BE49-F238E27FC236}">
                          <a16:creationId xmlns:a16="http://schemas.microsoft.com/office/drawing/2014/main" id="{D9C7A287-6C54-94F3-E2FF-BB9113EABB02}"/>
                        </a:ext>
                      </a:extLst>
                    </p:cNvPr>
                    <p:cNvSpPr/>
                    <p:nvPr/>
                  </p:nvSpPr>
                  <p:spPr>
                    <a:xfrm>
                      <a:off x="8224838" y="1365251"/>
                      <a:ext cx="85725" cy="28575"/>
                    </a:xfrm>
                    <a:custGeom>
                      <a:avLst/>
                      <a:gdLst>
                        <a:gd name="connsiteX0" fmla="*/ 0 w 85725"/>
                        <a:gd name="connsiteY0" fmla="*/ 4763 h 28575"/>
                        <a:gd name="connsiteX1" fmla="*/ 4763 w 85725"/>
                        <a:gd name="connsiteY1" fmla="*/ 0 h 28575"/>
                        <a:gd name="connsiteX2" fmla="*/ 80963 w 85725"/>
                        <a:gd name="connsiteY2" fmla="*/ 0 h 28575"/>
                        <a:gd name="connsiteX3" fmla="*/ 85725 w 85725"/>
                        <a:gd name="connsiteY3" fmla="*/ 4763 h 28575"/>
                        <a:gd name="connsiteX4" fmla="*/ 85725 w 85725"/>
                        <a:gd name="connsiteY4" fmla="*/ 23813 h 28575"/>
                        <a:gd name="connsiteX5" fmla="*/ 80963 w 85725"/>
                        <a:gd name="connsiteY5" fmla="*/ 28575 h 28575"/>
                        <a:gd name="connsiteX6" fmla="*/ 4763 w 85725"/>
                        <a:gd name="connsiteY6" fmla="*/ 28575 h 28575"/>
                        <a:gd name="connsiteX7" fmla="*/ 0 w 85725"/>
                        <a:gd name="connsiteY7" fmla="*/ 23813 h 28575"/>
                        <a:gd name="connsiteX8" fmla="*/ 0 w 85725"/>
                        <a:gd name="connsiteY8" fmla="*/ 4763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28575">
                          <a:moveTo>
                            <a:pt x="0" y="4763"/>
                          </a:moveTo>
                          <a:cubicBezTo>
                            <a:pt x="0" y="1905"/>
                            <a:pt x="1905" y="0"/>
                            <a:pt x="4763" y="0"/>
                          </a:cubicBezTo>
                          <a:lnTo>
                            <a:pt x="80963" y="0"/>
                          </a:lnTo>
                          <a:cubicBezTo>
                            <a:pt x="83820" y="0"/>
                            <a:pt x="85725" y="1905"/>
                            <a:pt x="85725" y="4763"/>
                          </a:cubicBezTo>
                          <a:lnTo>
                            <a:pt x="85725" y="23813"/>
                          </a:lnTo>
                          <a:cubicBezTo>
                            <a:pt x="85725" y="26670"/>
                            <a:pt x="83820" y="28575"/>
                            <a:pt x="80963" y="28575"/>
                          </a:cubicBezTo>
                          <a:lnTo>
                            <a:pt x="4763" y="28575"/>
                          </a:lnTo>
                          <a:cubicBezTo>
                            <a:pt x="1905" y="28575"/>
                            <a:pt x="0" y="26670"/>
                            <a:pt x="0" y="23813"/>
                          </a:cubicBezTo>
                          <a:lnTo>
                            <a:pt x="0" y="4763"/>
                          </a:lnTo>
                          <a:close/>
                        </a:path>
                      </a:pathLst>
                    </a:custGeom>
                    <a:noFill/>
                    <a:ln w="635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grpSp>
            </p:grpSp>
            <p:grpSp>
              <p:nvGrpSpPr>
                <p:cNvPr id="326" name="Group 325">
                  <a:extLst>
                    <a:ext uri="{FF2B5EF4-FFF2-40B4-BE49-F238E27FC236}">
                      <a16:creationId xmlns:a16="http://schemas.microsoft.com/office/drawing/2014/main" id="{7FE2E7C2-8AB5-B7CF-748C-BDBCB2A72F37}"/>
                    </a:ext>
                  </a:extLst>
                </p:cNvPr>
                <p:cNvGrpSpPr/>
                <p:nvPr/>
              </p:nvGrpSpPr>
              <p:grpSpPr>
                <a:xfrm>
                  <a:off x="9120406" y="5949406"/>
                  <a:ext cx="227929" cy="204376"/>
                  <a:chOff x="7183122" y="4086186"/>
                  <a:chExt cx="319469" cy="286458"/>
                </a:xfrm>
              </p:grpSpPr>
              <p:grpSp>
                <p:nvGrpSpPr>
                  <p:cNvPr id="327" name="Group 326">
                    <a:extLst>
                      <a:ext uri="{FF2B5EF4-FFF2-40B4-BE49-F238E27FC236}">
                        <a16:creationId xmlns:a16="http://schemas.microsoft.com/office/drawing/2014/main" id="{B0B627CA-59EC-E020-ED54-A6B70FAB2E5B}"/>
                      </a:ext>
                    </a:extLst>
                  </p:cNvPr>
                  <p:cNvGrpSpPr/>
                  <p:nvPr/>
                </p:nvGrpSpPr>
                <p:grpSpPr>
                  <a:xfrm>
                    <a:off x="7242844" y="4144643"/>
                    <a:ext cx="200025" cy="219075"/>
                    <a:chOff x="3848101" y="1417638"/>
                    <a:chExt cx="200025" cy="219075"/>
                  </a:xfrm>
                </p:grpSpPr>
                <p:sp>
                  <p:nvSpPr>
                    <p:cNvPr id="329" name="Freeform: Shape 328">
                      <a:extLst>
                        <a:ext uri="{FF2B5EF4-FFF2-40B4-BE49-F238E27FC236}">
                          <a16:creationId xmlns:a16="http://schemas.microsoft.com/office/drawing/2014/main" id="{79D83F17-9B23-9E35-0483-A0649A4D6863}"/>
                        </a:ext>
                      </a:extLst>
                    </p:cNvPr>
                    <p:cNvSpPr/>
                    <p:nvPr/>
                  </p:nvSpPr>
                  <p:spPr>
                    <a:xfrm>
                      <a:off x="3919538" y="1577657"/>
                      <a:ext cx="57150" cy="47625"/>
                    </a:xfrm>
                    <a:custGeom>
                      <a:avLst/>
                      <a:gdLst>
                        <a:gd name="connsiteX0" fmla="*/ 57150 w 57150"/>
                        <a:gd name="connsiteY0" fmla="*/ 0 h 47625"/>
                        <a:gd name="connsiteX1" fmla="*/ 57150 w 57150"/>
                        <a:gd name="connsiteY1" fmla="*/ 20955 h 47625"/>
                        <a:gd name="connsiteX2" fmla="*/ 28575 w 57150"/>
                        <a:gd name="connsiteY2" fmla="*/ 49530 h 47625"/>
                        <a:gd name="connsiteX3" fmla="*/ 0 w 57150"/>
                        <a:gd name="connsiteY3" fmla="*/ 20955 h 47625"/>
                        <a:gd name="connsiteX4" fmla="*/ 0 w 57150"/>
                        <a:gd name="connsiteY4" fmla="*/ 0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47625">
                          <a:moveTo>
                            <a:pt x="57150" y="0"/>
                          </a:moveTo>
                          <a:lnTo>
                            <a:pt x="57150" y="20955"/>
                          </a:lnTo>
                          <a:cubicBezTo>
                            <a:pt x="57150" y="37148"/>
                            <a:pt x="44767" y="49530"/>
                            <a:pt x="28575" y="49530"/>
                          </a:cubicBezTo>
                          <a:cubicBezTo>
                            <a:pt x="12383" y="49530"/>
                            <a:pt x="0" y="37148"/>
                            <a:pt x="0" y="20955"/>
                          </a:cubicBezTo>
                          <a:lnTo>
                            <a:pt x="0" y="0"/>
                          </a:lnTo>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330" name="Freeform: Shape 329">
                      <a:extLst>
                        <a:ext uri="{FF2B5EF4-FFF2-40B4-BE49-F238E27FC236}">
                          <a16:creationId xmlns:a16="http://schemas.microsoft.com/office/drawing/2014/main" id="{E7DA1D5B-E1CC-9D6E-656E-DFFACF9C3A4D}"/>
                        </a:ext>
                      </a:extLst>
                    </p:cNvPr>
                    <p:cNvSpPr/>
                    <p:nvPr/>
                  </p:nvSpPr>
                  <p:spPr>
                    <a:xfrm>
                      <a:off x="3948113" y="1627188"/>
                      <a:ext cx="9525" cy="9525"/>
                    </a:xfrm>
                    <a:custGeom>
                      <a:avLst/>
                      <a:gdLst>
                        <a:gd name="connsiteX0" fmla="*/ 0 w 0"/>
                        <a:gd name="connsiteY0" fmla="*/ 0 h 9525"/>
                        <a:gd name="connsiteX1" fmla="*/ 0 w 0"/>
                        <a:gd name="connsiteY1" fmla="*/ 9525 h 9525"/>
                      </a:gdLst>
                      <a:ahLst/>
                      <a:cxnLst>
                        <a:cxn ang="0">
                          <a:pos x="connsiteX0" y="connsiteY0"/>
                        </a:cxn>
                        <a:cxn ang="0">
                          <a:pos x="connsiteX1" y="connsiteY1"/>
                        </a:cxn>
                      </a:cxnLst>
                      <a:rect l="l" t="t" r="r" b="b"/>
                      <a:pathLst>
                        <a:path h="9525">
                          <a:moveTo>
                            <a:pt x="0" y="0"/>
                          </a:moveTo>
                          <a:lnTo>
                            <a:pt x="0" y="9525"/>
                          </a:lnTo>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331" name="Freeform: Shape 330">
                      <a:extLst>
                        <a:ext uri="{FF2B5EF4-FFF2-40B4-BE49-F238E27FC236}">
                          <a16:creationId xmlns:a16="http://schemas.microsoft.com/office/drawing/2014/main" id="{A6DB89F4-AEEF-E175-43E5-7039BE8DF40E}"/>
                        </a:ext>
                      </a:extLst>
                    </p:cNvPr>
                    <p:cNvSpPr/>
                    <p:nvPr/>
                  </p:nvSpPr>
                  <p:spPr>
                    <a:xfrm>
                      <a:off x="3910013" y="1512888"/>
                      <a:ext cx="76200" cy="66675"/>
                    </a:xfrm>
                    <a:custGeom>
                      <a:avLst/>
                      <a:gdLst>
                        <a:gd name="connsiteX0" fmla="*/ 47625 w 76200"/>
                        <a:gd name="connsiteY0" fmla="*/ 70485 h 66675"/>
                        <a:gd name="connsiteX1" fmla="*/ 47625 w 76200"/>
                        <a:gd name="connsiteY1" fmla="*/ 14288 h 66675"/>
                        <a:gd name="connsiteX2" fmla="*/ 61913 w 76200"/>
                        <a:gd name="connsiteY2" fmla="*/ 0 h 66675"/>
                        <a:gd name="connsiteX3" fmla="*/ 76200 w 76200"/>
                        <a:gd name="connsiteY3" fmla="*/ 14288 h 66675"/>
                        <a:gd name="connsiteX4" fmla="*/ 61913 w 76200"/>
                        <a:gd name="connsiteY4" fmla="*/ 28575 h 66675"/>
                        <a:gd name="connsiteX5" fmla="*/ 14288 w 76200"/>
                        <a:gd name="connsiteY5" fmla="*/ 28575 h 66675"/>
                        <a:gd name="connsiteX6" fmla="*/ 0 w 76200"/>
                        <a:gd name="connsiteY6" fmla="*/ 14288 h 66675"/>
                        <a:gd name="connsiteX7" fmla="*/ 14288 w 76200"/>
                        <a:gd name="connsiteY7" fmla="*/ 0 h 66675"/>
                        <a:gd name="connsiteX8" fmla="*/ 28575 w 76200"/>
                        <a:gd name="connsiteY8" fmla="*/ 14288 h 66675"/>
                        <a:gd name="connsiteX9" fmla="*/ 28575 w 76200"/>
                        <a:gd name="connsiteY9" fmla="*/ 70485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 h="66675">
                          <a:moveTo>
                            <a:pt x="47625" y="70485"/>
                          </a:moveTo>
                          <a:lnTo>
                            <a:pt x="47625" y="14288"/>
                          </a:lnTo>
                          <a:cubicBezTo>
                            <a:pt x="47625" y="6667"/>
                            <a:pt x="54292" y="0"/>
                            <a:pt x="61913" y="0"/>
                          </a:cubicBezTo>
                          <a:cubicBezTo>
                            <a:pt x="69533" y="0"/>
                            <a:pt x="76200" y="6667"/>
                            <a:pt x="76200" y="14288"/>
                          </a:cubicBezTo>
                          <a:cubicBezTo>
                            <a:pt x="76200" y="21908"/>
                            <a:pt x="69533" y="28575"/>
                            <a:pt x="61913" y="28575"/>
                          </a:cubicBezTo>
                          <a:lnTo>
                            <a:pt x="14288" y="28575"/>
                          </a:lnTo>
                          <a:cubicBezTo>
                            <a:pt x="6667" y="28575"/>
                            <a:pt x="0" y="21908"/>
                            <a:pt x="0" y="14288"/>
                          </a:cubicBezTo>
                          <a:cubicBezTo>
                            <a:pt x="0" y="6667"/>
                            <a:pt x="6667" y="0"/>
                            <a:pt x="14288" y="0"/>
                          </a:cubicBezTo>
                          <a:cubicBezTo>
                            <a:pt x="21908" y="0"/>
                            <a:pt x="28575" y="6667"/>
                            <a:pt x="28575" y="14288"/>
                          </a:cubicBezTo>
                          <a:lnTo>
                            <a:pt x="28575" y="70485"/>
                          </a:lnTo>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332" name="Freeform: Shape 331">
                      <a:extLst>
                        <a:ext uri="{FF2B5EF4-FFF2-40B4-BE49-F238E27FC236}">
                          <a16:creationId xmlns:a16="http://schemas.microsoft.com/office/drawing/2014/main" id="{23E450DC-69F8-84AA-21A2-C4A1717CE161}"/>
                        </a:ext>
                      </a:extLst>
                    </p:cNvPr>
                    <p:cNvSpPr/>
                    <p:nvPr/>
                  </p:nvSpPr>
                  <p:spPr>
                    <a:xfrm>
                      <a:off x="3919538" y="1603375"/>
                      <a:ext cx="47625" cy="9525"/>
                    </a:xfrm>
                    <a:custGeom>
                      <a:avLst/>
                      <a:gdLst>
                        <a:gd name="connsiteX0" fmla="*/ 0 w 47625"/>
                        <a:gd name="connsiteY0" fmla="*/ 0 h 0"/>
                        <a:gd name="connsiteX1" fmla="*/ 56197 w 47625"/>
                        <a:gd name="connsiteY1" fmla="*/ 0 h 0"/>
                      </a:gdLst>
                      <a:ahLst/>
                      <a:cxnLst>
                        <a:cxn ang="0">
                          <a:pos x="connsiteX0" y="connsiteY0"/>
                        </a:cxn>
                        <a:cxn ang="0">
                          <a:pos x="connsiteX1" y="connsiteY1"/>
                        </a:cxn>
                      </a:cxnLst>
                      <a:rect l="l" t="t" r="r" b="b"/>
                      <a:pathLst>
                        <a:path w="47625">
                          <a:moveTo>
                            <a:pt x="0" y="0"/>
                          </a:moveTo>
                          <a:lnTo>
                            <a:pt x="56197" y="0"/>
                          </a:lnTo>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333" name="Freeform: Shape 332">
                      <a:extLst>
                        <a:ext uri="{FF2B5EF4-FFF2-40B4-BE49-F238E27FC236}">
                          <a16:creationId xmlns:a16="http://schemas.microsoft.com/office/drawing/2014/main" id="{70F10D40-30D6-07D3-ADA5-8C445BF85075}"/>
                        </a:ext>
                      </a:extLst>
                    </p:cNvPr>
                    <p:cNvSpPr/>
                    <p:nvPr/>
                  </p:nvSpPr>
                  <p:spPr>
                    <a:xfrm>
                      <a:off x="3881438" y="1450975"/>
                      <a:ext cx="133350" cy="133350"/>
                    </a:xfrm>
                    <a:custGeom>
                      <a:avLst/>
                      <a:gdLst>
                        <a:gd name="connsiteX0" fmla="*/ 66675 w 133350"/>
                        <a:gd name="connsiteY0" fmla="*/ 133350 h 133350"/>
                        <a:gd name="connsiteX1" fmla="*/ 133350 w 133350"/>
                        <a:gd name="connsiteY1" fmla="*/ 66675 h 133350"/>
                        <a:gd name="connsiteX2" fmla="*/ 66675 w 133350"/>
                        <a:gd name="connsiteY2" fmla="*/ 0 h 133350"/>
                        <a:gd name="connsiteX3" fmla="*/ 0 w 133350"/>
                        <a:gd name="connsiteY3" fmla="*/ 66675 h 133350"/>
                        <a:gd name="connsiteX4" fmla="*/ 66675 w 133350"/>
                        <a:gd name="connsiteY4" fmla="*/ 13335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66675" y="133350"/>
                          </a:moveTo>
                          <a:cubicBezTo>
                            <a:pt x="103822" y="133350"/>
                            <a:pt x="133350" y="103823"/>
                            <a:pt x="133350" y="66675"/>
                          </a:cubicBezTo>
                          <a:cubicBezTo>
                            <a:pt x="133350" y="29528"/>
                            <a:pt x="103822" y="0"/>
                            <a:pt x="66675" y="0"/>
                          </a:cubicBezTo>
                          <a:cubicBezTo>
                            <a:pt x="29528" y="0"/>
                            <a:pt x="0" y="29528"/>
                            <a:pt x="0" y="66675"/>
                          </a:cubicBezTo>
                          <a:cubicBezTo>
                            <a:pt x="0" y="103823"/>
                            <a:pt x="29528" y="133350"/>
                            <a:pt x="66675" y="133350"/>
                          </a:cubicBezTo>
                          <a:close/>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334" name="Freeform: Shape 333">
                      <a:extLst>
                        <a:ext uri="{FF2B5EF4-FFF2-40B4-BE49-F238E27FC236}">
                          <a16:creationId xmlns:a16="http://schemas.microsoft.com/office/drawing/2014/main" id="{395AB005-7AD1-C460-5345-83BC745FD056}"/>
                        </a:ext>
                      </a:extLst>
                    </p:cNvPr>
                    <p:cNvSpPr/>
                    <p:nvPr/>
                  </p:nvSpPr>
                  <p:spPr>
                    <a:xfrm>
                      <a:off x="3948113" y="1417638"/>
                      <a:ext cx="9525" cy="9525"/>
                    </a:xfrm>
                    <a:custGeom>
                      <a:avLst/>
                      <a:gdLst>
                        <a:gd name="connsiteX0" fmla="*/ 0 w 0"/>
                        <a:gd name="connsiteY0" fmla="*/ 0 h 9525"/>
                        <a:gd name="connsiteX1" fmla="*/ 0 w 0"/>
                        <a:gd name="connsiteY1" fmla="*/ 9525 h 9525"/>
                      </a:gdLst>
                      <a:ahLst/>
                      <a:cxnLst>
                        <a:cxn ang="0">
                          <a:pos x="connsiteX0" y="connsiteY0"/>
                        </a:cxn>
                        <a:cxn ang="0">
                          <a:pos x="connsiteX1" y="connsiteY1"/>
                        </a:cxn>
                      </a:cxnLst>
                      <a:rect l="l" t="t" r="r" b="b"/>
                      <a:pathLst>
                        <a:path h="9525">
                          <a:moveTo>
                            <a:pt x="0" y="0"/>
                          </a:moveTo>
                          <a:lnTo>
                            <a:pt x="0" y="9525"/>
                          </a:lnTo>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335" name="Freeform: Shape 334">
                      <a:extLst>
                        <a:ext uri="{FF2B5EF4-FFF2-40B4-BE49-F238E27FC236}">
                          <a16:creationId xmlns:a16="http://schemas.microsoft.com/office/drawing/2014/main" id="{D60837CF-EB45-1753-065A-A5DE1DD92C98}"/>
                        </a:ext>
                      </a:extLst>
                    </p:cNvPr>
                    <p:cNvSpPr/>
                    <p:nvPr/>
                  </p:nvSpPr>
                  <p:spPr>
                    <a:xfrm>
                      <a:off x="3877628" y="1447165"/>
                      <a:ext cx="9525" cy="9525"/>
                    </a:xfrm>
                    <a:custGeom>
                      <a:avLst/>
                      <a:gdLst>
                        <a:gd name="connsiteX0" fmla="*/ 0 w 0"/>
                        <a:gd name="connsiteY0" fmla="*/ 0 h 0"/>
                        <a:gd name="connsiteX1" fmla="*/ 6667 w 0"/>
                        <a:gd name="connsiteY1" fmla="*/ 6668 h 0"/>
                      </a:gdLst>
                      <a:ahLst/>
                      <a:cxnLst>
                        <a:cxn ang="0">
                          <a:pos x="connsiteX0" y="connsiteY0"/>
                        </a:cxn>
                        <a:cxn ang="0">
                          <a:pos x="connsiteX1" y="connsiteY1"/>
                        </a:cxn>
                      </a:cxnLst>
                      <a:rect l="l" t="t" r="r" b="b"/>
                      <a:pathLst>
                        <a:path>
                          <a:moveTo>
                            <a:pt x="0" y="0"/>
                          </a:moveTo>
                          <a:lnTo>
                            <a:pt x="6667" y="6668"/>
                          </a:lnTo>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336" name="Freeform: Shape 335">
                      <a:extLst>
                        <a:ext uri="{FF2B5EF4-FFF2-40B4-BE49-F238E27FC236}">
                          <a16:creationId xmlns:a16="http://schemas.microsoft.com/office/drawing/2014/main" id="{0F447110-8A1F-3FF8-4C9B-36934E29478C}"/>
                        </a:ext>
                      </a:extLst>
                    </p:cNvPr>
                    <p:cNvSpPr/>
                    <p:nvPr/>
                  </p:nvSpPr>
                  <p:spPr>
                    <a:xfrm>
                      <a:off x="3848101" y="1517650"/>
                      <a:ext cx="9525" cy="9525"/>
                    </a:xfrm>
                    <a:custGeom>
                      <a:avLst/>
                      <a:gdLst>
                        <a:gd name="connsiteX0" fmla="*/ 0 w 9525"/>
                        <a:gd name="connsiteY0" fmla="*/ 0 h 0"/>
                        <a:gd name="connsiteX1" fmla="*/ 9525 w 9525"/>
                        <a:gd name="connsiteY1" fmla="*/ 0 h 0"/>
                      </a:gdLst>
                      <a:ahLst/>
                      <a:cxnLst>
                        <a:cxn ang="0">
                          <a:pos x="connsiteX0" y="connsiteY0"/>
                        </a:cxn>
                        <a:cxn ang="0">
                          <a:pos x="connsiteX1" y="connsiteY1"/>
                        </a:cxn>
                      </a:cxnLst>
                      <a:rect l="l" t="t" r="r" b="b"/>
                      <a:pathLst>
                        <a:path w="9525">
                          <a:moveTo>
                            <a:pt x="0" y="0"/>
                          </a:moveTo>
                          <a:lnTo>
                            <a:pt x="9525" y="0"/>
                          </a:lnTo>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337" name="Freeform: Shape 336">
                      <a:extLst>
                        <a:ext uri="{FF2B5EF4-FFF2-40B4-BE49-F238E27FC236}">
                          <a16:creationId xmlns:a16="http://schemas.microsoft.com/office/drawing/2014/main" id="{FB5DF059-842E-AEB3-81BB-FB5E3F3D2759}"/>
                        </a:ext>
                      </a:extLst>
                    </p:cNvPr>
                    <p:cNvSpPr/>
                    <p:nvPr/>
                  </p:nvSpPr>
                  <p:spPr>
                    <a:xfrm>
                      <a:off x="3877628" y="1581468"/>
                      <a:ext cx="9525" cy="9525"/>
                    </a:xfrm>
                    <a:custGeom>
                      <a:avLst/>
                      <a:gdLst>
                        <a:gd name="connsiteX0" fmla="*/ 0 w 0"/>
                        <a:gd name="connsiteY0" fmla="*/ 6667 h 0"/>
                        <a:gd name="connsiteX1" fmla="*/ 6667 w 0"/>
                        <a:gd name="connsiteY1" fmla="*/ 0 h 0"/>
                      </a:gdLst>
                      <a:ahLst/>
                      <a:cxnLst>
                        <a:cxn ang="0">
                          <a:pos x="connsiteX0" y="connsiteY0"/>
                        </a:cxn>
                        <a:cxn ang="0">
                          <a:pos x="connsiteX1" y="connsiteY1"/>
                        </a:cxn>
                      </a:cxnLst>
                      <a:rect l="l" t="t" r="r" b="b"/>
                      <a:pathLst>
                        <a:path>
                          <a:moveTo>
                            <a:pt x="0" y="6667"/>
                          </a:moveTo>
                          <a:lnTo>
                            <a:pt x="6667" y="0"/>
                          </a:lnTo>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338" name="Freeform: Shape 337">
                      <a:extLst>
                        <a:ext uri="{FF2B5EF4-FFF2-40B4-BE49-F238E27FC236}">
                          <a16:creationId xmlns:a16="http://schemas.microsoft.com/office/drawing/2014/main" id="{41FA9335-11A3-6E7F-01B0-5C0EAF8A88F0}"/>
                        </a:ext>
                      </a:extLst>
                    </p:cNvPr>
                    <p:cNvSpPr/>
                    <p:nvPr/>
                  </p:nvSpPr>
                  <p:spPr>
                    <a:xfrm>
                      <a:off x="4011931" y="1581468"/>
                      <a:ext cx="9525" cy="9525"/>
                    </a:xfrm>
                    <a:custGeom>
                      <a:avLst/>
                      <a:gdLst>
                        <a:gd name="connsiteX0" fmla="*/ 6667 w 0"/>
                        <a:gd name="connsiteY0" fmla="*/ 6667 h 0"/>
                        <a:gd name="connsiteX1" fmla="*/ 0 w 0"/>
                        <a:gd name="connsiteY1" fmla="*/ 0 h 0"/>
                      </a:gdLst>
                      <a:ahLst/>
                      <a:cxnLst>
                        <a:cxn ang="0">
                          <a:pos x="connsiteX0" y="connsiteY0"/>
                        </a:cxn>
                        <a:cxn ang="0">
                          <a:pos x="connsiteX1" y="connsiteY1"/>
                        </a:cxn>
                      </a:cxnLst>
                      <a:rect l="l" t="t" r="r" b="b"/>
                      <a:pathLst>
                        <a:path>
                          <a:moveTo>
                            <a:pt x="6667" y="6667"/>
                          </a:moveTo>
                          <a:lnTo>
                            <a:pt x="0" y="0"/>
                          </a:lnTo>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339" name="Freeform: Shape 338">
                      <a:extLst>
                        <a:ext uri="{FF2B5EF4-FFF2-40B4-BE49-F238E27FC236}">
                          <a16:creationId xmlns:a16="http://schemas.microsoft.com/office/drawing/2014/main" id="{385B23A2-3DC3-0B2B-C3B5-CB796DE5C5B8}"/>
                        </a:ext>
                      </a:extLst>
                    </p:cNvPr>
                    <p:cNvSpPr/>
                    <p:nvPr/>
                  </p:nvSpPr>
                  <p:spPr>
                    <a:xfrm>
                      <a:off x="4038601" y="1517650"/>
                      <a:ext cx="9525" cy="9525"/>
                    </a:xfrm>
                    <a:custGeom>
                      <a:avLst/>
                      <a:gdLst>
                        <a:gd name="connsiteX0" fmla="*/ 9525 w 9525"/>
                        <a:gd name="connsiteY0" fmla="*/ 0 h 0"/>
                        <a:gd name="connsiteX1" fmla="*/ 0 w 9525"/>
                        <a:gd name="connsiteY1" fmla="*/ 0 h 0"/>
                      </a:gdLst>
                      <a:ahLst/>
                      <a:cxnLst>
                        <a:cxn ang="0">
                          <a:pos x="connsiteX0" y="connsiteY0"/>
                        </a:cxn>
                        <a:cxn ang="0">
                          <a:pos x="connsiteX1" y="connsiteY1"/>
                        </a:cxn>
                      </a:cxnLst>
                      <a:rect l="l" t="t" r="r" b="b"/>
                      <a:pathLst>
                        <a:path w="9525">
                          <a:moveTo>
                            <a:pt x="9525" y="0"/>
                          </a:moveTo>
                          <a:lnTo>
                            <a:pt x="0" y="0"/>
                          </a:lnTo>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340" name="Freeform: Shape 339">
                      <a:extLst>
                        <a:ext uri="{FF2B5EF4-FFF2-40B4-BE49-F238E27FC236}">
                          <a16:creationId xmlns:a16="http://schemas.microsoft.com/office/drawing/2014/main" id="{CE1CA79E-6284-749E-A072-71D5904088B8}"/>
                        </a:ext>
                      </a:extLst>
                    </p:cNvPr>
                    <p:cNvSpPr/>
                    <p:nvPr/>
                  </p:nvSpPr>
                  <p:spPr>
                    <a:xfrm>
                      <a:off x="4011931" y="1447165"/>
                      <a:ext cx="9525" cy="9525"/>
                    </a:xfrm>
                    <a:custGeom>
                      <a:avLst/>
                      <a:gdLst>
                        <a:gd name="connsiteX0" fmla="*/ 6667 w 0"/>
                        <a:gd name="connsiteY0" fmla="*/ 0 h 0"/>
                        <a:gd name="connsiteX1" fmla="*/ 0 w 0"/>
                        <a:gd name="connsiteY1" fmla="*/ 6668 h 0"/>
                      </a:gdLst>
                      <a:ahLst/>
                      <a:cxnLst>
                        <a:cxn ang="0">
                          <a:pos x="connsiteX0" y="connsiteY0"/>
                        </a:cxn>
                        <a:cxn ang="0">
                          <a:pos x="connsiteX1" y="connsiteY1"/>
                        </a:cxn>
                      </a:cxnLst>
                      <a:rect l="l" t="t" r="r" b="b"/>
                      <a:pathLst>
                        <a:path>
                          <a:moveTo>
                            <a:pt x="6667" y="0"/>
                          </a:moveTo>
                          <a:lnTo>
                            <a:pt x="0" y="6668"/>
                          </a:lnTo>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341" name="Freeform: Shape 340">
                      <a:extLst>
                        <a:ext uri="{FF2B5EF4-FFF2-40B4-BE49-F238E27FC236}">
                          <a16:creationId xmlns:a16="http://schemas.microsoft.com/office/drawing/2014/main" id="{E5A37D38-18BB-DE07-735C-34588A171522}"/>
                        </a:ext>
                      </a:extLst>
                    </p:cNvPr>
                    <p:cNvSpPr/>
                    <p:nvPr/>
                  </p:nvSpPr>
                  <p:spPr>
                    <a:xfrm>
                      <a:off x="3919538" y="1577657"/>
                      <a:ext cx="57150" cy="47625"/>
                    </a:xfrm>
                    <a:custGeom>
                      <a:avLst/>
                      <a:gdLst>
                        <a:gd name="connsiteX0" fmla="*/ 57150 w 57150"/>
                        <a:gd name="connsiteY0" fmla="*/ 0 h 47625"/>
                        <a:gd name="connsiteX1" fmla="*/ 57150 w 57150"/>
                        <a:gd name="connsiteY1" fmla="*/ 20955 h 47625"/>
                        <a:gd name="connsiteX2" fmla="*/ 28575 w 57150"/>
                        <a:gd name="connsiteY2" fmla="*/ 49530 h 47625"/>
                        <a:gd name="connsiteX3" fmla="*/ 0 w 57150"/>
                        <a:gd name="connsiteY3" fmla="*/ 20955 h 47625"/>
                        <a:gd name="connsiteX4" fmla="*/ 0 w 57150"/>
                        <a:gd name="connsiteY4" fmla="*/ 0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47625">
                          <a:moveTo>
                            <a:pt x="57150" y="0"/>
                          </a:moveTo>
                          <a:lnTo>
                            <a:pt x="57150" y="20955"/>
                          </a:lnTo>
                          <a:cubicBezTo>
                            <a:pt x="57150" y="37148"/>
                            <a:pt x="44767" y="49530"/>
                            <a:pt x="28575" y="49530"/>
                          </a:cubicBezTo>
                          <a:cubicBezTo>
                            <a:pt x="12383" y="49530"/>
                            <a:pt x="0" y="37148"/>
                            <a:pt x="0" y="20955"/>
                          </a:cubicBezTo>
                          <a:lnTo>
                            <a:pt x="0" y="0"/>
                          </a:lnTo>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342" name="Freeform: Shape 341">
                      <a:extLst>
                        <a:ext uri="{FF2B5EF4-FFF2-40B4-BE49-F238E27FC236}">
                          <a16:creationId xmlns:a16="http://schemas.microsoft.com/office/drawing/2014/main" id="{5B979C1B-D13D-F6DE-DEE5-42B6D28BC5D2}"/>
                        </a:ext>
                      </a:extLst>
                    </p:cNvPr>
                    <p:cNvSpPr/>
                    <p:nvPr/>
                  </p:nvSpPr>
                  <p:spPr>
                    <a:xfrm>
                      <a:off x="3948113" y="1627188"/>
                      <a:ext cx="9525" cy="9525"/>
                    </a:xfrm>
                    <a:custGeom>
                      <a:avLst/>
                      <a:gdLst>
                        <a:gd name="connsiteX0" fmla="*/ 0 w 0"/>
                        <a:gd name="connsiteY0" fmla="*/ 0 h 9525"/>
                        <a:gd name="connsiteX1" fmla="*/ 0 w 0"/>
                        <a:gd name="connsiteY1" fmla="*/ 9525 h 9525"/>
                      </a:gdLst>
                      <a:ahLst/>
                      <a:cxnLst>
                        <a:cxn ang="0">
                          <a:pos x="connsiteX0" y="connsiteY0"/>
                        </a:cxn>
                        <a:cxn ang="0">
                          <a:pos x="connsiteX1" y="connsiteY1"/>
                        </a:cxn>
                      </a:cxnLst>
                      <a:rect l="l" t="t" r="r" b="b"/>
                      <a:pathLst>
                        <a:path h="9525">
                          <a:moveTo>
                            <a:pt x="0" y="0"/>
                          </a:moveTo>
                          <a:lnTo>
                            <a:pt x="0" y="9525"/>
                          </a:lnTo>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343" name="Freeform: Shape 342">
                      <a:extLst>
                        <a:ext uri="{FF2B5EF4-FFF2-40B4-BE49-F238E27FC236}">
                          <a16:creationId xmlns:a16="http://schemas.microsoft.com/office/drawing/2014/main" id="{A1465E94-2D47-46FE-3D91-6E301D674C32}"/>
                        </a:ext>
                      </a:extLst>
                    </p:cNvPr>
                    <p:cNvSpPr/>
                    <p:nvPr/>
                  </p:nvSpPr>
                  <p:spPr>
                    <a:xfrm>
                      <a:off x="3910013" y="1512888"/>
                      <a:ext cx="76200" cy="66675"/>
                    </a:xfrm>
                    <a:custGeom>
                      <a:avLst/>
                      <a:gdLst>
                        <a:gd name="connsiteX0" fmla="*/ 47625 w 76200"/>
                        <a:gd name="connsiteY0" fmla="*/ 70485 h 66675"/>
                        <a:gd name="connsiteX1" fmla="*/ 47625 w 76200"/>
                        <a:gd name="connsiteY1" fmla="*/ 14288 h 66675"/>
                        <a:gd name="connsiteX2" fmla="*/ 61913 w 76200"/>
                        <a:gd name="connsiteY2" fmla="*/ 0 h 66675"/>
                        <a:gd name="connsiteX3" fmla="*/ 76200 w 76200"/>
                        <a:gd name="connsiteY3" fmla="*/ 14288 h 66675"/>
                        <a:gd name="connsiteX4" fmla="*/ 61913 w 76200"/>
                        <a:gd name="connsiteY4" fmla="*/ 28575 h 66675"/>
                        <a:gd name="connsiteX5" fmla="*/ 14288 w 76200"/>
                        <a:gd name="connsiteY5" fmla="*/ 28575 h 66675"/>
                        <a:gd name="connsiteX6" fmla="*/ 0 w 76200"/>
                        <a:gd name="connsiteY6" fmla="*/ 14288 h 66675"/>
                        <a:gd name="connsiteX7" fmla="*/ 14288 w 76200"/>
                        <a:gd name="connsiteY7" fmla="*/ 0 h 66675"/>
                        <a:gd name="connsiteX8" fmla="*/ 28575 w 76200"/>
                        <a:gd name="connsiteY8" fmla="*/ 14288 h 66675"/>
                        <a:gd name="connsiteX9" fmla="*/ 28575 w 76200"/>
                        <a:gd name="connsiteY9" fmla="*/ 70485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 h="66675">
                          <a:moveTo>
                            <a:pt x="47625" y="70485"/>
                          </a:moveTo>
                          <a:lnTo>
                            <a:pt x="47625" y="14288"/>
                          </a:lnTo>
                          <a:cubicBezTo>
                            <a:pt x="47625" y="6667"/>
                            <a:pt x="54292" y="0"/>
                            <a:pt x="61913" y="0"/>
                          </a:cubicBezTo>
                          <a:cubicBezTo>
                            <a:pt x="69533" y="0"/>
                            <a:pt x="76200" y="6667"/>
                            <a:pt x="76200" y="14288"/>
                          </a:cubicBezTo>
                          <a:cubicBezTo>
                            <a:pt x="76200" y="21908"/>
                            <a:pt x="69533" y="28575"/>
                            <a:pt x="61913" y="28575"/>
                          </a:cubicBezTo>
                          <a:lnTo>
                            <a:pt x="14288" y="28575"/>
                          </a:lnTo>
                          <a:cubicBezTo>
                            <a:pt x="6667" y="28575"/>
                            <a:pt x="0" y="21908"/>
                            <a:pt x="0" y="14288"/>
                          </a:cubicBezTo>
                          <a:cubicBezTo>
                            <a:pt x="0" y="6667"/>
                            <a:pt x="6667" y="0"/>
                            <a:pt x="14288" y="0"/>
                          </a:cubicBezTo>
                          <a:cubicBezTo>
                            <a:pt x="21908" y="0"/>
                            <a:pt x="28575" y="6667"/>
                            <a:pt x="28575" y="14288"/>
                          </a:cubicBezTo>
                          <a:lnTo>
                            <a:pt x="28575" y="70485"/>
                          </a:lnTo>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344" name="Freeform: Shape 343">
                      <a:extLst>
                        <a:ext uri="{FF2B5EF4-FFF2-40B4-BE49-F238E27FC236}">
                          <a16:creationId xmlns:a16="http://schemas.microsoft.com/office/drawing/2014/main" id="{B9EEBE4B-1576-E32E-3AE6-F4543DA3255C}"/>
                        </a:ext>
                      </a:extLst>
                    </p:cNvPr>
                    <p:cNvSpPr/>
                    <p:nvPr/>
                  </p:nvSpPr>
                  <p:spPr>
                    <a:xfrm>
                      <a:off x="3919538" y="1603375"/>
                      <a:ext cx="47625" cy="9525"/>
                    </a:xfrm>
                    <a:custGeom>
                      <a:avLst/>
                      <a:gdLst>
                        <a:gd name="connsiteX0" fmla="*/ 0 w 47625"/>
                        <a:gd name="connsiteY0" fmla="*/ 0 h 0"/>
                        <a:gd name="connsiteX1" fmla="*/ 56197 w 47625"/>
                        <a:gd name="connsiteY1" fmla="*/ 0 h 0"/>
                      </a:gdLst>
                      <a:ahLst/>
                      <a:cxnLst>
                        <a:cxn ang="0">
                          <a:pos x="connsiteX0" y="connsiteY0"/>
                        </a:cxn>
                        <a:cxn ang="0">
                          <a:pos x="connsiteX1" y="connsiteY1"/>
                        </a:cxn>
                      </a:cxnLst>
                      <a:rect l="l" t="t" r="r" b="b"/>
                      <a:pathLst>
                        <a:path w="47625">
                          <a:moveTo>
                            <a:pt x="0" y="0"/>
                          </a:moveTo>
                          <a:lnTo>
                            <a:pt x="56197" y="0"/>
                          </a:lnTo>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345" name="Freeform: Shape 344">
                      <a:extLst>
                        <a:ext uri="{FF2B5EF4-FFF2-40B4-BE49-F238E27FC236}">
                          <a16:creationId xmlns:a16="http://schemas.microsoft.com/office/drawing/2014/main" id="{9D547132-40F4-1584-6345-BE5E8C95CD09}"/>
                        </a:ext>
                      </a:extLst>
                    </p:cNvPr>
                    <p:cNvSpPr/>
                    <p:nvPr/>
                  </p:nvSpPr>
                  <p:spPr>
                    <a:xfrm>
                      <a:off x="3881438" y="1450975"/>
                      <a:ext cx="133350" cy="133350"/>
                    </a:xfrm>
                    <a:custGeom>
                      <a:avLst/>
                      <a:gdLst>
                        <a:gd name="connsiteX0" fmla="*/ 66675 w 133350"/>
                        <a:gd name="connsiteY0" fmla="*/ 133350 h 133350"/>
                        <a:gd name="connsiteX1" fmla="*/ 133350 w 133350"/>
                        <a:gd name="connsiteY1" fmla="*/ 66675 h 133350"/>
                        <a:gd name="connsiteX2" fmla="*/ 66675 w 133350"/>
                        <a:gd name="connsiteY2" fmla="*/ 0 h 133350"/>
                        <a:gd name="connsiteX3" fmla="*/ 0 w 133350"/>
                        <a:gd name="connsiteY3" fmla="*/ 66675 h 133350"/>
                        <a:gd name="connsiteX4" fmla="*/ 66675 w 133350"/>
                        <a:gd name="connsiteY4" fmla="*/ 13335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66675" y="133350"/>
                          </a:moveTo>
                          <a:cubicBezTo>
                            <a:pt x="103822" y="133350"/>
                            <a:pt x="133350" y="103823"/>
                            <a:pt x="133350" y="66675"/>
                          </a:cubicBezTo>
                          <a:cubicBezTo>
                            <a:pt x="133350" y="29528"/>
                            <a:pt x="103822" y="0"/>
                            <a:pt x="66675" y="0"/>
                          </a:cubicBezTo>
                          <a:cubicBezTo>
                            <a:pt x="29528" y="0"/>
                            <a:pt x="0" y="29528"/>
                            <a:pt x="0" y="66675"/>
                          </a:cubicBezTo>
                          <a:cubicBezTo>
                            <a:pt x="0" y="103823"/>
                            <a:pt x="29528" y="133350"/>
                            <a:pt x="66675" y="133350"/>
                          </a:cubicBezTo>
                          <a:close/>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346" name="Freeform: Shape 345">
                      <a:extLst>
                        <a:ext uri="{FF2B5EF4-FFF2-40B4-BE49-F238E27FC236}">
                          <a16:creationId xmlns:a16="http://schemas.microsoft.com/office/drawing/2014/main" id="{41B000FA-2FA2-92B9-E220-FE104A5C2862}"/>
                        </a:ext>
                      </a:extLst>
                    </p:cNvPr>
                    <p:cNvSpPr/>
                    <p:nvPr/>
                  </p:nvSpPr>
                  <p:spPr>
                    <a:xfrm>
                      <a:off x="3948113" y="1417638"/>
                      <a:ext cx="9525" cy="9525"/>
                    </a:xfrm>
                    <a:custGeom>
                      <a:avLst/>
                      <a:gdLst>
                        <a:gd name="connsiteX0" fmla="*/ 0 w 0"/>
                        <a:gd name="connsiteY0" fmla="*/ 0 h 9525"/>
                        <a:gd name="connsiteX1" fmla="*/ 0 w 0"/>
                        <a:gd name="connsiteY1" fmla="*/ 9525 h 9525"/>
                      </a:gdLst>
                      <a:ahLst/>
                      <a:cxnLst>
                        <a:cxn ang="0">
                          <a:pos x="connsiteX0" y="connsiteY0"/>
                        </a:cxn>
                        <a:cxn ang="0">
                          <a:pos x="connsiteX1" y="connsiteY1"/>
                        </a:cxn>
                      </a:cxnLst>
                      <a:rect l="l" t="t" r="r" b="b"/>
                      <a:pathLst>
                        <a:path h="9525">
                          <a:moveTo>
                            <a:pt x="0" y="0"/>
                          </a:moveTo>
                          <a:lnTo>
                            <a:pt x="0" y="9525"/>
                          </a:lnTo>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347" name="Freeform: Shape 346">
                      <a:extLst>
                        <a:ext uri="{FF2B5EF4-FFF2-40B4-BE49-F238E27FC236}">
                          <a16:creationId xmlns:a16="http://schemas.microsoft.com/office/drawing/2014/main" id="{7E1D98EF-2266-9A57-C8B3-2CDB04A7E087}"/>
                        </a:ext>
                      </a:extLst>
                    </p:cNvPr>
                    <p:cNvSpPr/>
                    <p:nvPr/>
                  </p:nvSpPr>
                  <p:spPr>
                    <a:xfrm>
                      <a:off x="3877628" y="1447165"/>
                      <a:ext cx="9525" cy="9525"/>
                    </a:xfrm>
                    <a:custGeom>
                      <a:avLst/>
                      <a:gdLst>
                        <a:gd name="connsiteX0" fmla="*/ 0 w 0"/>
                        <a:gd name="connsiteY0" fmla="*/ 0 h 0"/>
                        <a:gd name="connsiteX1" fmla="*/ 6667 w 0"/>
                        <a:gd name="connsiteY1" fmla="*/ 6668 h 0"/>
                      </a:gdLst>
                      <a:ahLst/>
                      <a:cxnLst>
                        <a:cxn ang="0">
                          <a:pos x="connsiteX0" y="connsiteY0"/>
                        </a:cxn>
                        <a:cxn ang="0">
                          <a:pos x="connsiteX1" y="connsiteY1"/>
                        </a:cxn>
                      </a:cxnLst>
                      <a:rect l="l" t="t" r="r" b="b"/>
                      <a:pathLst>
                        <a:path>
                          <a:moveTo>
                            <a:pt x="0" y="0"/>
                          </a:moveTo>
                          <a:lnTo>
                            <a:pt x="6667" y="6668"/>
                          </a:lnTo>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348" name="Freeform: Shape 347">
                      <a:extLst>
                        <a:ext uri="{FF2B5EF4-FFF2-40B4-BE49-F238E27FC236}">
                          <a16:creationId xmlns:a16="http://schemas.microsoft.com/office/drawing/2014/main" id="{B07803FA-A8C9-FDDF-34E4-8160761E4565}"/>
                        </a:ext>
                      </a:extLst>
                    </p:cNvPr>
                    <p:cNvSpPr/>
                    <p:nvPr/>
                  </p:nvSpPr>
                  <p:spPr>
                    <a:xfrm>
                      <a:off x="3848101" y="1517650"/>
                      <a:ext cx="9525" cy="9525"/>
                    </a:xfrm>
                    <a:custGeom>
                      <a:avLst/>
                      <a:gdLst>
                        <a:gd name="connsiteX0" fmla="*/ 0 w 9525"/>
                        <a:gd name="connsiteY0" fmla="*/ 0 h 0"/>
                        <a:gd name="connsiteX1" fmla="*/ 9525 w 9525"/>
                        <a:gd name="connsiteY1" fmla="*/ 0 h 0"/>
                      </a:gdLst>
                      <a:ahLst/>
                      <a:cxnLst>
                        <a:cxn ang="0">
                          <a:pos x="connsiteX0" y="connsiteY0"/>
                        </a:cxn>
                        <a:cxn ang="0">
                          <a:pos x="connsiteX1" y="connsiteY1"/>
                        </a:cxn>
                      </a:cxnLst>
                      <a:rect l="l" t="t" r="r" b="b"/>
                      <a:pathLst>
                        <a:path w="9525">
                          <a:moveTo>
                            <a:pt x="0" y="0"/>
                          </a:moveTo>
                          <a:lnTo>
                            <a:pt x="9525" y="0"/>
                          </a:lnTo>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349" name="Freeform: Shape 348">
                      <a:extLst>
                        <a:ext uri="{FF2B5EF4-FFF2-40B4-BE49-F238E27FC236}">
                          <a16:creationId xmlns:a16="http://schemas.microsoft.com/office/drawing/2014/main" id="{C20F4B4F-768A-AE6A-3E4E-91D10A804F25}"/>
                        </a:ext>
                      </a:extLst>
                    </p:cNvPr>
                    <p:cNvSpPr/>
                    <p:nvPr/>
                  </p:nvSpPr>
                  <p:spPr>
                    <a:xfrm>
                      <a:off x="3877628" y="1581468"/>
                      <a:ext cx="9525" cy="9525"/>
                    </a:xfrm>
                    <a:custGeom>
                      <a:avLst/>
                      <a:gdLst>
                        <a:gd name="connsiteX0" fmla="*/ 0 w 0"/>
                        <a:gd name="connsiteY0" fmla="*/ 6667 h 0"/>
                        <a:gd name="connsiteX1" fmla="*/ 6667 w 0"/>
                        <a:gd name="connsiteY1" fmla="*/ 0 h 0"/>
                      </a:gdLst>
                      <a:ahLst/>
                      <a:cxnLst>
                        <a:cxn ang="0">
                          <a:pos x="connsiteX0" y="connsiteY0"/>
                        </a:cxn>
                        <a:cxn ang="0">
                          <a:pos x="connsiteX1" y="connsiteY1"/>
                        </a:cxn>
                      </a:cxnLst>
                      <a:rect l="l" t="t" r="r" b="b"/>
                      <a:pathLst>
                        <a:path>
                          <a:moveTo>
                            <a:pt x="0" y="6667"/>
                          </a:moveTo>
                          <a:lnTo>
                            <a:pt x="6667" y="0"/>
                          </a:lnTo>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350" name="Freeform: Shape 349">
                      <a:extLst>
                        <a:ext uri="{FF2B5EF4-FFF2-40B4-BE49-F238E27FC236}">
                          <a16:creationId xmlns:a16="http://schemas.microsoft.com/office/drawing/2014/main" id="{76540B0F-7D31-1894-E218-86DB112A1F72}"/>
                        </a:ext>
                      </a:extLst>
                    </p:cNvPr>
                    <p:cNvSpPr/>
                    <p:nvPr/>
                  </p:nvSpPr>
                  <p:spPr>
                    <a:xfrm>
                      <a:off x="4011931" y="1581468"/>
                      <a:ext cx="9525" cy="9525"/>
                    </a:xfrm>
                    <a:custGeom>
                      <a:avLst/>
                      <a:gdLst>
                        <a:gd name="connsiteX0" fmla="*/ 6667 w 0"/>
                        <a:gd name="connsiteY0" fmla="*/ 6667 h 0"/>
                        <a:gd name="connsiteX1" fmla="*/ 0 w 0"/>
                        <a:gd name="connsiteY1" fmla="*/ 0 h 0"/>
                      </a:gdLst>
                      <a:ahLst/>
                      <a:cxnLst>
                        <a:cxn ang="0">
                          <a:pos x="connsiteX0" y="connsiteY0"/>
                        </a:cxn>
                        <a:cxn ang="0">
                          <a:pos x="connsiteX1" y="connsiteY1"/>
                        </a:cxn>
                      </a:cxnLst>
                      <a:rect l="l" t="t" r="r" b="b"/>
                      <a:pathLst>
                        <a:path>
                          <a:moveTo>
                            <a:pt x="6667" y="6667"/>
                          </a:moveTo>
                          <a:lnTo>
                            <a:pt x="0" y="0"/>
                          </a:lnTo>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351" name="Freeform: Shape 350">
                      <a:extLst>
                        <a:ext uri="{FF2B5EF4-FFF2-40B4-BE49-F238E27FC236}">
                          <a16:creationId xmlns:a16="http://schemas.microsoft.com/office/drawing/2014/main" id="{DA3C477C-D616-E1A4-88D3-EC33F1548E47}"/>
                        </a:ext>
                      </a:extLst>
                    </p:cNvPr>
                    <p:cNvSpPr/>
                    <p:nvPr/>
                  </p:nvSpPr>
                  <p:spPr>
                    <a:xfrm>
                      <a:off x="4038601" y="1517650"/>
                      <a:ext cx="9525" cy="9525"/>
                    </a:xfrm>
                    <a:custGeom>
                      <a:avLst/>
                      <a:gdLst>
                        <a:gd name="connsiteX0" fmla="*/ 9525 w 9525"/>
                        <a:gd name="connsiteY0" fmla="*/ 0 h 0"/>
                        <a:gd name="connsiteX1" fmla="*/ 0 w 9525"/>
                        <a:gd name="connsiteY1" fmla="*/ 0 h 0"/>
                      </a:gdLst>
                      <a:ahLst/>
                      <a:cxnLst>
                        <a:cxn ang="0">
                          <a:pos x="connsiteX0" y="connsiteY0"/>
                        </a:cxn>
                        <a:cxn ang="0">
                          <a:pos x="connsiteX1" y="connsiteY1"/>
                        </a:cxn>
                      </a:cxnLst>
                      <a:rect l="l" t="t" r="r" b="b"/>
                      <a:pathLst>
                        <a:path w="9525">
                          <a:moveTo>
                            <a:pt x="9525" y="0"/>
                          </a:moveTo>
                          <a:lnTo>
                            <a:pt x="0" y="0"/>
                          </a:lnTo>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352" name="Freeform: Shape 351">
                      <a:extLst>
                        <a:ext uri="{FF2B5EF4-FFF2-40B4-BE49-F238E27FC236}">
                          <a16:creationId xmlns:a16="http://schemas.microsoft.com/office/drawing/2014/main" id="{98AB86BD-2387-708F-B652-BB38E7671DF1}"/>
                        </a:ext>
                      </a:extLst>
                    </p:cNvPr>
                    <p:cNvSpPr/>
                    <p:nvPr/>
                  </p:nvSpPr>
                  <p:spPr>
                    <a:xfrm>
                      <a:off x="4011931" y="1447165"/>
                      <a:ext cx="9525" cy="9525"/>
                    </a:xfrm>
                    <a:custGeom>
                      <a:avLst/>
                      <a:gdLst>
                        <a:gd name="connsiteX0" fmla="*/ 6667 w 0"/>
                        <a:gd name="connsiteY0" fmla="*/ 0 h 0"/>
                        <a:gd name="connsiteX1" fmla="*/ 0 w 0"/>
                        <a:gd name="connsiteY1" fmla="*/ 6668 h 0"/>
                      </a:gdLst>
                      <a:ahLst/>
                      <a:cxnLst>
                        <a:cxn ang="0">
                          <a:pos x="connsiteX0" y="connsiteY0"/>
                        </a:cxn>
                        <a:cxn ang="0">
                          <a:pos x="connsiteX1" y="connsiteY1"/>
                        </a:cxn>
                      </a:cxnLst>
                      <a:rect l="l" t="t" r="r" b="b"/>
                      <a:pathLst>
                        <a:path>
                          <a:moveTo>
                            <a:pt x="6667" y="0"/>
                          </a:moveTo>
                          <a:lnTo>
                            <a:pt x="0" y="6668"/>
                          </a:lnTo>
                        </a:path>
                      </a:pathLst>
                    </a:custGeom>
                    <a:noFill/>
                    <a:ln w="6350" cap="rnd">
                      <a:solidFill>
                        <a:srgbClr val="FFFFFF"/>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grpSp>
              <p:sp>
                <p:nvSpPr>
                  <p:cNvPr id="328" name="Freeform: Shape 327">
                    <a:extLst>
                      <a:ext uri="{FF2B5EF4-FFF2-40B4-BE49-F238E27FC236}">
                        <a16:creationId xmlns:a16="http://schemas.microsoft.com/office/drawing/2014/main" id="{21C855EC-4C34-05D0-94C8-D73D42F2A017}"/>
                      </a:ext>
                    </a:extLst>
                  </p:cNvPr>
                  <p:cNvSpPr/>
                  <p:nvPr/>
                </p:nvSpPr>
                <p:spPr>
                  <a:xfrm>
                    <a:off x="7183122" y="4086186"/>
                    <a:ext cx="319469" cy="286458"/>
                  </a:xfrm>
                  <a:custGeom>
                    <a:avLst/>
                    <a:gdLst>
                      <a:gd name="connsiteX0" fmla="*/ 188214 w 219075"/>
                      <a:gd name="connsiteY0" fmla="*/ 123730 h 209550"/>
                      <a:gd name="connsiteX1" fmla="*/ 209645 w 219075"/>
                      <a:gd name="connsiteY1" fmla="*/ 123730 h 209550"/>
                      <a:gd name="connsiteX2" fmla="*/ 219170 w 219075"/>
                      <a:gd name="connsiteY2" fmla="*/ 114205 h 209550"/>
                      <a:gd name="connsiteX3" fmla="*/ 219170 w 219075"/>
                      <a:gd name="connsiteY3" fmla="*/ 104680 h 209550"/>
                      <a:gd name="connsiteX4" fmla="*/ 209645 w 219075"/>
                      <a:gd name="connsiteY4" fmla="*/ 95155 h 209550"/>
                      <a:gd name="connsiteX5" fmla="*/ 188214 w 219075"/>
                      <a:gd name="connsiteY5" fmla="*/ 95155 h 209550"/>
                      <a:gd name="connsiteX6" fmla="*/ 178689 w 219075"/>
                      <a:gd name="connsiteY6" fmla="*/ 67342 h 209550"/>
                      <a:gd name="connsiteX7" fmla="*/ 193834 w 219075"/>
                      <a:gd name="connsiteY7" fmla="*/ 52197 h 209550"/>
                      <a:gd name="connsiteX8" fmla="*/ 193834 w 219075"/>
                      <a:gd name="connsiteY8" fmla="*/ 38767 h 209550"/>
                      <a:gd name="connsiteX9" fmla="*/ 180308 w 219075"/>
                      <a:gd name="connsiteY9" fmla="*/ 25337 h 209550"/>
                      <a:gd name="connsiteX10" fmla="*/ 166878 w 219075"/>
                      <a:gd name="connsiteY10" fmla="*/ 25337 h 209550"/>
                      <a:gd name="connsiteX11" fmla="*/ 151733 w 219075"/>
                      <a:gd name="connsiteY11" fmla="*/ 40481 h 209550"/>
                      <a:gd name="connsiteX12" fmla="*/ 123920 w 219075"/>
                      <a:gd name="connsiteY12" fmla="*/ 30956 h 209550"/>
                      <a:gd name="connsiteX13" fmla="*/ 123920 w 219075"/>
                      <a:gd name="connsiteY13" fmla="*/ 9525 h 209550"/>
                      <a:gd name="connsiteX14" fmla="*/ 114395 w 219075"/>
                      <a:gd name="connsiteY14" fmla="*/ 0 h 209550"/>
                      <a:gd name="connsiteX15" fmla="*/ 104870 w 219075"/>
                      <a:gd name="connsiteY15" fmla="*/ 0 h 209550"/>
                      <a:gd name="connsiteX16" fmla="*/ 95345 w 219075"/>
                      <a:gd name="connsiteY16" fmla="*/ 9525 h 209550"/>
                      <a:gd name="connsiteX17" fmla="*/ 95345 w 219075"/>
                      <a:gd name="connsiteY17" fmla="*/ 30956 h 209550"/>
                      <a:gd name="connsiteX18" fmla="*/ 67532 w 219075"/>
                      <a:gd name="connsiteY18" fmla="*/ 40481 h 209550"/>
                      <a:gd name="connsiteX19" fmla="*/ 52388 w 219075"/>
                      <a:gd name="connsiteY19" fmla="*/ 25337 h 209550"/>
                      <a:gd name="connsiteX20" fmla="*/ 38957 w 219075"/>
                      <a:gd name="connsiteY20" fmla="*/ 25337 h 209550"/>
                      <a:gd name="connsiteX21" fmla="*/ 25432 w 219075"/>
                      <a:gd name="connsiteY21" fmla="*/ 38862 h 209550"/>
                      <a:gd name="connsiteX22" fmla="*/ 25432 w 219075"/>
                      <a:gd name="connsiteY22" fmla="*/ 52292 h 209550"/>
                      <a:gd name="connsiteX23" fmla="*/ 40577 w 219075"/>
                      <a:gd name="connsiteY23" fmla="*/ 67437 h 209550"/>
                      <a:gd name="connsiteX24" fmla="*/ 31052 w 219075"/>
                      <a:gd name="connsiteY24" fmla="*/ 95250 h 209550"/>
                      <a:gd name="connsiteX25" fmla="*/ 9525 w 219075"/>
                      <a:gd name="connsiteY25" fmla="*/ 95250 h 209550"/>
                      <a:gd name="connsiteX26" fmla="*/ 0 w 219075"/>
                      <a:gd name="connsiteY26" fmla="*/ 104775 h 209550"/>
                      <a:gd name="connsiteX27" fmla="*/ 0 w 219075"/>
                      <a:gd name="connsiteY27" fmla="*/ 114300 h 209550"/>
                      <a:gd name="connsiteX28" fmla="*/ 9525 w 219075"/>
                      <a:gd name="connsiteY28" fmla="*/ 123825 h 209550"/>
                      <a:gd name="connsiteX29" fmla="*/ 30956 w 219075"/>
                      <a:gd name="connsiteY29" fmla="*/ 123825 h 209550"/>
                      <a:gd name="connsiteX30" fmla="*/ 40481 w 219075"/>
                      <a:gd name="connsiteY30" fmla="*/ 151638 h 209550"/>
                      <a:gd name="connsiteX31" fmla="*/ 25337 w 219075"/>
                      <a:gd name="connsiteY31" fmla="*/ 166783 h 209550"/>
                      <a:gd name="connsiteX32" fmla="*/ 25337 w 219075"/>
                      <a:gd name="connsiteY32" fmla="*/ 180213 h 209550"/>
                      <a:gd name="connsiteX33" fmla="*/ 38862 w 219075"/>
                      <a:gd name="connsiteY33" fmla="*/ 193643 h 209550"/>
                      <a:gd name="connsiteX34" fmla="*/ 52292 w 219075"/>
                      <a:gd name="connsiteY34" fmla="*/ 193643 h 209550"/>
                      <a:gd name="connsiteX35" fmla="*/ 67437 w 219075"/>
                      <a:gd name="connsiteY35" fmla="*/ 178498 h 209550"/>
                      <a:gd name="connsiteX36" fmla="*/ 95250 w 219075"/>
                      <a:gd name="connsiteY36" fmla="*/ 188023 h 209550"/>
                      <a:gd name="connsiteX37" fmla="*/ 95250 w 219075"/>
                      <a:gd name="connsiteY37" fmla="*/ 209455 h 209550"/>
                      <a:gd name="connsiteX38" fmla="*/ 104775 w 219075"/>
                      <a:gd name="connsiteY38" fmla="*/ 218980 h 209550"/>
                      <a:gd name="connsiteX39" fmla="*/ 114300 w 219075"/>
                      <a:gd name="connsiteY39" fmla="*/ 218980 h 209550"/>
                      <a:gd name="connsiteX40" fmla="*/ 123825 w 219075"/>
                      <a:gd name="connsiteY40" fmla="*/ 209455 h 209550"/>
                      <a:gd name="connsiteX41" fmla="*/ 123825 w 219075"/>
                      <a:gd name="connsiteY41" fmla="*/ 188119 h 209550"/>
                      <a:gd name="connsiteX42" fmla="*/ 151638 w 219075"/>
                      <a:gd name="connsiteY42" fmla="*/ 178594 h 209550"/>
                      <a:gd name="connsiteX43" fmla="*/ 166783 w 219075"/>
                      <a:gd name="connsiteY43" fmla="*/ 193739 h 209550"/>
                      <a:gd name="connsiteX44" fmla="*/ 180213 w 219075"/>
                      <a:gd name="connsiteY44" fmla="*/ 193739 h 209550"/>
                      <a:gd name="connsiteX45" fmla="*/ 193643 w 219075"/>
                      <a:gd name="connsiteY45" fmla="*/ 180308 h 209550"/>
                      <a:gd name="connsiteX46" fmla="*/ 193643 w 219075"/>
                      <a:gd name="connsiteY46" fmla="*/ 166878 h 209550"/>
                      <a:gd name="connsiteX47" fmla="*/ 178499 w 219075"/>
                      <a:gd name="connsiteY47" fmla="*/ 151733 h 209550"/>
                      <a:gd name="connsiteX48" fmla="*/ 188214 w 219075"/>
                      <a:gd name="connsiteY48" fmla="*/ 123730 h 209550"/>
                      <a:gd name="connsiteX0" fmla="*/ 123825 w 219170"/>
                      <a:gd name="connsiteY0" fmla="*/ 209455 h 272187"/>
                      <a:gd name="connsiteX1" fmla="*/ 123825 w 219170"/>
                      <a:gd name="connsiteY1" fmla="*/ 188119 h 272187"/>
                      <a:gd name="connsiteX2" fmla="*/ 151638 w 219170"/>
                      <a:gd name="connsiteY2" fmla="*/ 178594 h 272187"/>
                      <a:gd name="connsiteX3" fmla="*/ 166783 w 219170"/>
                      <a:gd name="connsiteY3" fmla="*/ 193739 h 272187"/>
                      <a:gd name="connsiteX4" fmla="*/ 180213 w 219170"/>
                      <a:gd name="connsiteY4" fmla="*/ 193739 h 272187"/>
                      <a:gd name="connsiteX5" fmla="*/ 193643 w 219170"/>
                      <a:gd name="connsiteY5" fmla="*/ 180308 h 272187"/>
                      <a:gd name="connsiteX6" fmla="*/ 193643 w 219170"/>
                      <a:gd name="connsiteY6" fmla="*/ 166878 h 272187"/>
                      <a:gd name="connsiteX7" fmla="*/ 178499 w 219170"/>
                      <a:gd name="connsiteY7" fmla="*/ 151733 h 272187"/>
                      <a:gd name="connsiteX8" fmla="*/ 188214 w 219170"/>
                      <a:gd name="connsiteY8" fmla="*/ 123730 h 272187"/>
                      <a:gd name="connsiteX9" fmla="*/ 209645 w 219170"/>
                      <a:gd name="connsiteY9" fmla="*/ 123730 h 272187"/>
                      <a:gd name="connsiteX10" fmla="*/ 219170 w 219170"/>
                      <a:gd name="connsiteY10" fmla="*/ 114205 h 272187"/>
                      <a:gd name="connsiteX11" fmla="*/ 219170 w 219170"/>
                      <a:gd name="connsiteY11" fmla="*/ 104680 h 272187"/>
                      <a:gd name="connsiteX12" fmla="*/ 209645 w 219170"/>
                      <a:gd name="connsiteY12" fmla="*/ 95155 h 272187"/>
                      <a:gd name="connsiteX13" fmla="*/ 188214 w 219170"/>
                      <a:gd name="connsiteY13" fmla="*/ 95155 h 272187"/>
                      <a:gd name="connsiteX14" fmla="*/ 178689 w 219170"/>
                      <a:gd name="connsiteY14" fmla="*/ 67342 h 272187"/>
                      <a:gd name="connsiteX15" fmla="*/ 193834 w 219170"/>
                      <a:gd name="connsiteY15" fmla="*/ 52197 h 272187"/>
                      <a:gd name="connsiteX16" fmla="*/ 193834 w 219170"/>
                      <a:gd name="connsiteY16" fmla="*/ 38767 h 272187"/>
                      <a:gd name="connsiteX17" fmla="*/ 180308 w 219170"/>
                      <a:gd name="connsiteY17" fmla="*/ 25337 h 272187"/>
                      <a:gd name="connsiteX18" fmla="*/ 166878 w 219170"/>
                      <a:gd name="connsiteY18" fmla="*/ 25337 h 272187"/>
                      <a:gd name="connsiteX19" fmla="*/ 151733 w 219170"/>
                      <a:gd name="connsiteY19" fmla="*/ 40481 h 272187"/>
                      <a:gd name="connsiteX20" fmla="*/ 123920 w 219170"/>
                      <a:gd name="connsiteY20" fmla="*/ 30956 h 272187"/>
                      <a:gd name="connsiteX21" fmla="*/ 123920 w 219170"/>
                      <a:gd name="connsiteY21" fmla="*/ 9525 h 272187"/>
                      <a:gd name="connsiteX22" fmla="*/ 114395 w 219170"/>
                      <a:gd name="connsiteY22" fmla="*/ 0 h 272187"/>
                      <a:gd name="connsiteX23" fmla="*/ 104870 w 219170"/>
                      <a:gd name="connsiteY23" fmla="*/ 0 h 272187"/>
                      <a:gd name="connsiteX24" fmla="*/ 95345 w 219170"/>
                      <a:gd name="connsiteY24" fmla="*/ 9525 h 272187"/>
                      <a:gd name="connsiteX25" fmla="*/ 95345 w 219170"/>
                      <a:gd name="connsiteY25" fmla="*/ 30956 h 272187"/>
                      <a:gd name="connsiteX26" fmla="*/ 67532 w 219170"/>
                      <a:gd name="connsiteY26" fmla="*/ 40481 h 272187"/>
                      <a:gd name="connsiteX27" fmla="*/ 52388 w 219170"/>
                      <a:gd name="connsiteY27" fmla="*/ 25337 h 272187"/>
                      <a:gd name="connsiteX28" fmla="*/ 38957 w 219170"/>
                      <a:gd name="connsiteY28" fmla="*/ 25337 h 272187"/>
                      <a:gd name="connsiteX29" fmla="*/ 25432 w 219170"/>
                      <a:gd name="connsiteY29" fmla="*/ 38862 h 272187"/>
                      <a:gd name="connsiteX30" fmla="*/ 25432 w 219170"/>
                      <a:gd name="connsiteY30" fmla="*/ 52292 h 272187"/>
                      <a:gd name="connsiteX31" fmla="*/ 40577 w 219170"/>
                      <a:gd name="connsiteY31" fmla="*/ 67437 h 272187"/>
                      <a:gd name="connsiteX32" fmla="*/ 31052 w 219170"/>
                      <a:gd name="connsiteY32" fmla="*/ 95250 h 272187"/>
                      <a:gd name="connsiteX33" fmla="*/ 9525 w 219170"/>
                      <a:gd name="connsiteY33" fmla="*/ 95250 h 272187"/>
                      <a:gd name="connsiteX34" fmla="*/ 0 w 219170"/>
                      <a:gd name="connsiteY34" fmla="*/ 104775 h 272187"/>
                      <a:gd name="connsiteX35" fmla="*/ 0 w 219170"/>
                      <a:gd name="connsiteY35" fmla="*/ 114300 h 272187"/>
                      <a:gd name="connsiteX36" fmla="*/ 9525 w 219170"/>
                      <a:gd name="connsiteY36" fmla="*/ 123825 h 272187"/>
                      <a:gd name="connsiteX37" fmla="*/ 30956 w 219170"/>
                      <a:gd name="connsiteY37" fmla="*/ 123825 h 272187"/>
                      <a:gd name="connsiteX38" fmla="*/ 40481 w 219170"/>
                      <a:gd name="connsiteY38" fmla="*/ 151638 h 272187"/>
                      <a:gd name="connsiteX39" fmla="*/ 25337 w 219170"/>
                      <a:gd name="connsiteY39" fmla="*/ 166783 h 272187"/>
                      <a:gd name="connsiteX40" fmla="*/ 25337 w 219170"/>
                      <a:gd name="connsiteY40" fmla="*/ 180213 h 272187"/>
                      <a:gd name="connsiteX41" fmla="*/ 38862 w 219170"/>
                      <a:gd name="connsiteY41" fmla="*/ 193643 h 272187"/>
                      <a:gd name="connsiteX42" fmla="*/ 52292 w 219170"/>
                      <a:gd name="connsiteY42" fmla="*/ 193643 h 272187"/>
                      <a:gd name="connsiteX43" fmla="*/ 67437 w 219170"/>
                      <a:gd name="connsiteY43" fmla="*/ 178498 h 272187"/>
                      <a:gd name="connsiteX44" fmla="*/ 95250 w 219170"/>
                      <a:gd name="connsiteY44" fmla="*/ 188023 h 272187"/>
                      <a:gd name="connsiteX45" fmla="*/ 95250 w 219170"/>
                      <a:gd name="connsiteY45" fmla="*/ 209455 h 272187"/>
                      <a:gd name="connsiteX46" fmla="*/ 104775 w 219170"/>
                      <a:gd name="connsiteY46" fmla="*/ 218980 h 272187"/>
                      <a:gd name="connsiteX47" fmla="*/ 114300 w 219170"/>
                      <a:gd name="connsiteY47" fmla="*/ 218980 h 272187"/>
                      <a:gd name="connsiteX48" fmla="*/ 186557 w 219170"/>
                      <a:gd name="connsiteY48" fmla="*/ 272187 h 272187"/>
                      <a:gd name="connsiteX0" fmla="*/ 123825 w 219170"/>
                      <a:gd name="connsiteY0" fmla="*/ 209455 h 218980"/>
                      <a:gd name="connsiteX1" fmla="*/ 123825 w 219170"/>
                      <a:gd name="connsiteY1" fmla="*/ 188119 h 218980"/>
                      <a:gd name="connsiteX2" fmla="*/ 151638 w 219170"/>
                      <a:gd name="connsiteY2" fmla="*/ 178594 h 218980"/>
                      <a:gd name="connsiteX3" fmla="*/ 166783 w 219170"/>
                      <a:gd name="connsiteY3" fmla="*/ 193739 h 218980"/>
                      <a:gd name="connsiteX4" fmla="*/ 180213 w 219170"/>
                      <a:gd name="connsiteY4" fmla="*/ 193739 h 218980"/>
                      <a:gd name="connsiteX5" fmla="*/ 193643 w 219170"/>
                      <a:gd name="connsiteY5" fmla="*/ 180308 h 218980"/>
                      <a:gd name="connsiteX6" fmla="*/ 193643 w 219170"/>
                      <a:gd name="connsiteY6" fmla="*/ 166878 h 218980"/>
                      <a:gd name="connsiteX7" fmla="*/ 178499 w 219170"/>
                      <a:gd name="connsiteY7" fmla="*/ 151733 h 218980"/>
                      <a:gd name="connsiteX8" fmla="*/ 188214 w 219170"/>
                      <a:gd name="connsiteY8" fmla="*/ 123730 h 218980"/>
                      <a:gd name="connsiteX9" fmla="*/ 209645 w 219170"/>
                      <a:gd name="connsiteY9" fmla="*/ 123730 h 218980"/>
                      <a:gd name="connsiteX10" fmla="*/ 219170 w 219170"/>
                      <a:gd name="connsiteY10" fmla="*/ 114205 h 218980"/>
                      <a:gd name="connsiteX11" fmla="*/ 219170 w 219170"/>
                      <a:gd name="connsiteY11" fmla="*/ 104680 h 218980"/>
                      <a:gd name="connsiteX12" fmla="*/ 209645 w 219170"/>
                      <a:gd name="connsiteY12" fmla="*/ 95155 h 218980"/>
                      <a:gd name="connsiteX13" fmla="*/ 188214 w 219170"/>
                      <a:gd name="connsiteY13" fmla="*/ 95155 h 218980"/>
                      <a:gd name="connsiteX14" fmla="*/ 178689 w 219170"/>
                      <a:gd name="connsiteY14" fmla="*/ 67342 h 218980"/>
                      <a:gd name="connsiteX15" fmla="*/ 193834 w 219170"/>
                      <a:gd name="connsiteY15" fmla="*/ 52197 h 218980"/>
                      <a:gd name="connsiteX16" fmla="*/ 193834 w 219170"/>
                      <a:gd name="connsiteY16" fmla="*/ 38767 h 218980"/>
                      <a:gd name="connsiteX17" fmla="*/ 180308 w 219170"/>
                      <a:gd name="connsiteY17" fmla="*/ 25337 h 218980"/>
                      <a:gd name="connsiteX18" fmla="*/ 166878 w 219170"/>
                      <a:gd name="connsiteY18" fmla="*/ 25337 h 218980"/>
                      <a:gd name="connsiteX19" fmla="*/ 151733 w 219170"/>
                      <a:gd name="connsiteY19" fmla="*/ 40481 h 218980"/>
                      <a:gd name="connsiteX20" fmla="*/ 123920 w 219170"/>
                      <a:gd name="connsiteY20" fmla="*/ 30956 h 218980"/>
                      <a:gd name="connsiteX21" fmla="*/ 123920 w 219170"/>
                      <a:gd name="connsiteY21" fmla="*/ 9525 h 218980"/>
                      <a:gd name="connsiteX22" fmla="*/ 114395 w 219170"/>
                      <a:gd name="connsiteY22" fmla="*/ 0 h 218980"/>
                      <a:gd name="connsiteX23" fmla="*/ 104870 w 219170"/>
                      <a:gd name="connsiteY23" fmla="*/ 0 h 218980"/>
                      <a:gd name="connsiteX24" fmla="*/ 95345 w 219170"/>
                      <a:gd name="connsiteY24" fmla="*/ 9525 h 218980"/>
                      <a:gd name="connsiteX25" fmla="*/ 95345 w 219170"/>
                      <a:gd name="connsiteY25" fmla="*/ 30956 h 218980"/>
                      <a:gd name="connsiteX26" fmla="*/ 67532 w 219170"/>
                      <a:gd name="connsiteY26" fmla="*/ 40481 h 218980"/>
                      <a:gd name="connsiteX27" fmla="*/ 52388 w 219170"/>
                      <a:gd name="connsiteY27" fmla="*/ 25337 h 218980"/>
                      <a:gd name="connsiteX28" fmla="*/ 38957 w 219170"/>
                      <a:gd name="connsiteY28" fmla="*/ 25337 h 218980"/>
                      <a:gd name="connsiteX29" fmla="*/ 25432 w 219170"/>
                      <a:gd name="connsiteY29" fmla="*/ 38862 h 218980"/>
                      <a:gd name="connsiteX30" fmla="*/ 25432 w 219170"/>
                      <a:gd name="connsiteY30" fmla="*/ 52292 h 218980"/>
                      <a:gd name="connsiteX31" fmla="*/ 40577 w 219170"/>
                      <a:gd name="connsiteY31" fmla="*/ 67437 h 218980"/>
                      <a:gd name="connsiteX32" fmla="*/ 31052 w 219170"/>
                      <a:gd name="connsiteY32" fmla="*/ 95250 h 218980"/>
                      <a:gd name="connsiteX33" fmla="*/ 9525 w 219170"/>
                      <a:gd name="connsiteY33" fmla="*/ 95250 h 218980"/>
                      <a:gd name="connsiteX34" fmla="*/ 0 w 219170"/>
                      <a:gd name="connsiteY34" fmla="*/ 104775 h 218980"/>
                      <a:gd name="connsiteX35" fmla="*/ 0 w 219170"/>
                      <a:gd name="connsiteY35" fmla="*/ 114300 h 218980"/>
                      <a:gd name="connsiteX36" fmla="*/ 9525 w 219170"/>
                      <a:gd name="connsiteY36" fmla="*/ 123825 h 218980"/>
                      <a:gd name="connsiteX37" fmla="*/ 30956 w 219170"/>
                      <a:gd name="connsiteY37" fmla="*/ 123825 h 218980"/>
                      <a:gd name="connsiteX38" fmla="*/ 40481 w 219170"/>
                      <a:gd name="connsiteY38" fmla="*/ 151638 h 218980"/>
                      <a:gd name="connsiteX39" fmla="*/ 25337 w 219170"/>
                      <a:gd name="connsiteY39" fmla="*/ 166783 h 218980"/>
                      <a:gd name="connsiteX40" fmla="*/ 25337 w 219170"/>
                      <a:gd name="connsiteY40" fmla="*/ 180213 h 218980"/>
                      <a:gd name="connsiteX41" fmla="*/ 38862 w 219170"/>
                      <a:gd name="connsiteY41" fmla="*/ 193643 h 218980"/>
                      <a:gd name="connsiteX42" fmla="*/ 52292 w 219170"/>
                      <a:gd name="connsiteY42" fmla="*/ 193643 h 218980"/>
                      <a:gd name="connsiteX43" fmla="*/ 67437 w 219170"/>
                      <a:gd name="connsiteY43" fmla="*/ 178498 h 218980"/>
                      <a:gd name="connsiteX44" fmla="*/ 95250 w 219170"/>
                      <a:gd name="connsiteY44" fmla="*/ 188023 h 218980"/>
                      <a:gd name="connsiteX45" fmla="*/ 95250 w 219170"/>
                      <a:gd name="connsiteY45" fmla="*/ 209455 h 218980"/>
                      <a:gd name="connsiteX46" fmla="*/ 104775 w 219170"/>
                      <a:gd name="connsiteY46" fmla="*/ 218980 h 218980"/>
                      <a:gd name="connsiteX47" fmla="*/ 114300 w 219170"/>
                      <a:gd name="connsiteY47" fmla="*/ 218980 h 218980"/>
                      <a:gd name="connsiteX0" fmla="*/ 123825 w 219170"/>
                      <a:gd name="connsiteY0" fmla="*/ 209455 h 218980"/>
                      <a:gd name="connsiteX1" fmla="*/ 123825 w 219170"/>
                      <a:gd name="connsiteY1" fmla="*/ 188119 h 218980"/>
                      <a:gd name="connsiteX2" fmla="*/ 151638 w 219170"/>
                      <a:gd name="connsiteY2" fmla="*/ 178594 h 218980"/>
                      <a:gd name="connsiteX3" fmla="*/ 166783 w 219170"/>
                      <a:gd name="connsiteY3" fmla="*/ 193739 h 218980"/>
                      <a:gd name="connsiteX4" fmla="*/ 180213 w 219170"/>
                      <a:gd name="connsiteY4" fmla="*/ 193739 h 218980"/>
                      <a:gd name="connsiteX5" fmla="*/ 193643 w 219170"/>
                      <a:gd name="connsiteY5" fmla="*/ 180308 h 218980"/>
                      <a:gd name="connsiteX6" fmla="*/ 193643 w 219170"/>
                      <a:gd name="connsiteY6" fmla="*/ 166878 h 218980"/>
                      <a:gd name="connsiteX7" fmla="*/ 178499 w 219170"/>
                      <a:gd name="connsiteY7" fmla="*/ 151733 h 218980"/>
                      <a:gd name="connsiteX8" fmla="*/ 188214 w 219170"/>
                      <a:gd name="connsiteY8" fmla="*/ 123730 h 218980"/>
                      <a:gd name="connsiteX9" fmla="*/ 209645 w 219170"/>
                      <a:gd name="connsiteY9" fmla="*/ 123730 h 218980"/>
                      <a:gd name="connsiteX10" fmla="*/ 219170 w 219170"/>
                      <a:gd name="connsiteY10" fmla="*/ 114205 h 218980"/>
                      <a:gd name="connsiteX11" fmla="*/ 219170 w 219170"/>
                      <a:gd name="connsiteY11" fmla="*/ 104680 h 218980"/>
                      <a:gd name="connsiteX12" fmla="*/ 209645 w 219170"/>
                      <a:gd name="connsiteY12" fmla="*/ 95155 h 218980"/>
                      <a:gd name="connsiteX13" fmla="*/ 188214 w 219170"/>
                      <a:gd name="connsiteY13" fmla="*/ 95155 h 218980"/>
                      <a:gd name="connsiteX14" fmla="*/ 178689 w 219170"/>
                      <a:gd name="connsiteY14" fmla="*/ 67342 h 218980"/>
                      <a:gd name="connsiteX15" fmla="*/ 193834 w 219170"/>
                      <a:gd name="connsiteY15" fmla="*/ 52197 h 218980"/>
                      <a:gd name="connsiteX16" fmla="*/ 193834 w 219170"/>
                      <a:gd name="connsiteY16" fmla="*/ 38767 h 218980"/>
                      <a:gd name="connsiteX17" fmla="*/ 180308 w 219170"/>
                      <a:gd name="connsiteY17" fmla="*/ 25337 h 218980"/>
                      <a:gd name="connsiteX18" fmla="*/ 166878 w 219170"/>
                      <a:gd name="connsiteY18" fmla="*/ 25337 h 218980"/>
                      <a:gd name="connsiteX19" fmla="*/ 151733 w 219170"/>
                      <a:gd name="connsiteY19" fmla="*/ 40481 h 218980"/>
                      <a:gd name="connsiteX20" fmla="*/ 123920 w 219170"/>
                      <a:gd name="connsiteY20" fmla="*/ 30956 h 218980"/>
                      <a:gd name="connsiteX21" fmla="*/ 123920 w 219170"/>
                      <a:gd name="connsiteY21" fmla="*/ 9525 h 218980"/>
                      <a:gd name="connsiteX22" fmla="*/ 114395 w 219170"/>
                      <a:gd name="connsiteY22" fmla="*/ 0 h 218980"/>
                      <a:gd name="connsiteX23" fmla="*/ 104870 w 219170"/>
                      <a:gd name="connsiteY23" fmla="*/ 0 h 218980"/>
                      <a:gd name="connsiteX24" fmla="*/ 95345 w 219170"/>
                      <a:gd name="connsiteY24" fmla="*/ 9525 h 218980"/>
                      <a:gd name="connsiteX25" fmla="*/ 95345 w 219170"/>
                      <a:gd name="connsiteY25" fmla="*/ 30956 h 218980"/>
                      <a:gd name="connsiteX26" fmla="*/ 67532 w 219170"/>
                      <a:gd name="connsiteY26" fmla="*/ 40481 h 218980"/>
                      <a:gd name="connsiteX27" fmla="*/ 52388 w 219170"/>
                      <a:gd name="connsiteY27" fmla="*/ 25337 h 218980"/>
                      <a:gd name="connsiteX28" fmla="*/ 38957 w 219170"/>
                      <a:gd name="connsiteY28" fmla="*/ 25337 h 218980"/>
                      <a:gd name="connsiteX29" fmla="*/ 25432 w 219170"/>
                      <a:gd name="connsiteY29" fmla="*/ 38862 h 218980"/>
                      <a:gd name="connsiteX30" fmla="*/ 25432 w 219170"/>
                      <a:gd name="connsiteY30" fmla="*/ 52292 h 218980"/>
                      <a:gd name="connsiteX31" fmla="*/ 40577 w 219170"/>
                      <a:gd name="connsiteY31" fmla="*/ 67437 h 218980"/>
                      <a:gd name="connsiteX32" fmla="*/ 31052 w 219170"/>
                      <a:gd name="connsiteY32" fmla="*/ 95250 h 218980"/>
                      <a:gd name="connsiteX33" fmla="*/ 9525 w 219170"/>
                      <a:gd name="connsiteY33" fmla="*/ 95250 h 218980"/>
                      <a:gd name="connsiteX34" fmla="*/ 0 w 219170"/>
                      <a:gd name="connsiteY34" fmla="*/ 104775 h 218980"/>
                      <a:gd name="connsiteX35" fmla="*/ 0 w 219170"/>
                      <a:gd name="connsiteY35" fmla="*/ 114300 h 218980"/>
                      <a:gd name="connsiteX36" fmla="*/ 9525 w 219170"/>
                      <a:gd name="connsiteY36" fmla="*/ 123825 h 218980"/>
                      <a:gd name="connsiteX37" fmla="*/ 30956 w 219170"/>
                      <a:gd name="connsiteY37" fmla="*/ 123825 h 218980"/>
                      <a:gd name="connsiteX38" fmla="*/ 40481 w 219170"/>
                      <a:gd name="connsiteY38" fmla="*/ 151638 h 218980"/>
                      <a:gd name="connsiteX39" fmla="*/ 25337 w 219170"/>
                      <a:gd name="connsiteY39" fmla="*/ 166783 h 218980"/>
                      <a:gd name="connsiteX40" fmla="*/ 25337 w 219170"/>
                      <a:gd name="connsiteY40" fmla="*/ 180213 h 218980"/>
                      <a:gd name="connsiteX41" fmla="*/ 38862 w 219170"/>
                      <a:gd name="connsiteY41" fmla="*/ 193643 h 218980"/>
                      <a:gd name="connsiteX42" fmla="*/ 52292 w 219170"/>
                      <a:gd name="connsiteY42" fmla="*/ 193643 h 218980"/>
                      <a:gd name="connsiteX43" fmla="*/ 67437 w 219170"/>
                      <a:gd name="connsiteY43" fmla="*/ 178498 h 218980"/>
                      <a:gd name="connsiteX44" fmla="*/ 95250 w 219170"/>
                      <a:gd name="connsiteY44" fmla="*/ 188023 h 218980"/>
                      <a:gd name="connsiteX45" fmla="*/ 95250 w 219170"/>
                      <a:gd name="connsiteY45" fmla="*/ 209455 h 218980"/>
                      <a:gd name="connsiteX46" fmla="*/ 104775 w 219170"/>
                      <a:gd name="connsiteY46" fmla="*/ 218980 h 218980"/>
                      <a:gd name="connsiteX0" fmla="*/ 123825 w 219170"/>
                      <a:gd name="connsiteY0" fmla="*/ 209455 h 209455"/>
                      <a:gd name="connsiteX1" fmla="*/ 123825 w 219170"/>
                      <a:gd name="connsiteY1" fmla="*/ 188119 h 209455"/>
                      <a:gd name="connsiteX2" fmla="*/ 151638 w 219170"/>
                      <a:gd name="connsiteY2" fmla="*/ 178594 h 209455"/>
                      <a:gd name="connsiteX3" fmla="*/ 166783 w 219170"/>
                      <a:gd name="connsiteY3" fmla="*/ 193739 h 209455"/>
                      <a:gd name="connsiteX4" fmla="*/ 180213 w 219170"/>
                      <a:gd name="connsiteY4" fmla="*/ 193739 h 209455"/>
                      <a:gd name="connsiteX5" fmla="*/ 193643 w 219170"/>
                      <a:gd name="connsiteY5" fmla="*/ 180308 h 209455"/>
                      <a:gd name="connsiteX6" fmla="*/ 193643 w 219170"/>
                      <a:gd name="connsiteY6" fmla="*/ 166878 h 209455"/>
                      <a:gd name="connsiteX7" fmla="*/ 178499 w 219170"/>
                      <a:gd name="connsiteY7" fmla="*/ 151733 h 209455"/>
                      <a:gd name="connsiteX8" fmla="*/ 188214 w 219170"/>
                      <a:gd name="connsiteY8" fmla="*/ 123730 h 209455"/>
                      <a:gd name="connsiteX9" fmla="*/ 209645 w 219170"/>
                      <a:gd name="connsiteY9" fmla="*/ 123730 h 209455"/>
                      <a:gd name="connsiteX10" fmla="*/ 219170 w 219170"/>
                      <a:gd name="connsiteY10" fmla="*/ 114205 h 209455"/>
                      <a:gd name="connsiteX11" fmla="*/ 219170 w 219170"/>
                      <a:gd name="connsiteY11" fmla="*/ 104680 h 209455"/>
                      <a:gd name="connsiteX12" fmla="*/ 209645 w 219170"/>
                      <a:gd name="connsiteY12" fmla="*/ 95155 h 209455"/>
                      <a:gd name="connsiteX13" fmla="*/ 188214 w 219170"/>
                      <a:gd name="connsiteY13" fmla="*/ 95155 h 209455"/>
                      <a:gd name="connsiteX14" fmla="*/ 178689 w 219170"/>
                      <a:gd name="connsiteY14" fmla="*/ 67342 h 209455"/>
                      <a:gd name="connsiteX15" fmla="*/ 193834 w 219170"/>
                      <a:gd name="connsiteY15" fmla="*/ 52197 h 209455"/>
                      <a:gd name="connsiteX16" fmla="*/ 193834 w 219170"/>
                      <a:gd name="connsiteY16" fmla="*/ 38767 h 209455"/>
                      <a:gd name="connsiteX17" fmla="*/ 180308 w 219170"/>
                      <a:gd name="connsiteY17" fmla="*/ 25337 h 209455"/>
                      <a:gd name="connsiteX18" fmla="*/ 166878 w 219170"/>
                      <a:gd name="connsiteY18" fmla="*/ 25337 h 209455"/>
                      <a:gd name="connsiteX19" fmla="*/ 151733 w 219170"/>
                      <a:gd name="connsiteY19" fmla="*/ 40481 h 209455"/>
                      <a:gd name="connsiteX20" fmla="*/ 123920 w 219170"/>
                      <a:gd name="connsiteY20" fmla="*/ 30956 h 209455"/>
                      <a:gd name="connsiteX21" fmla="*/ 123920 w 219170"/>
                      <a:gd name="connsiteY21" fmla="*/ 9525 h 209455"/>
                      <a:gd name="connsiteX22" fmla="*/ 114395 w 219170"/>
                      <a:gd name="connsiteY22" fmla="*/ 0 h 209455"/>
                      <a:gd name="connsiteX23" fmla="*/ 104870 w 219170"/>
                      <a:gd name="connsiteY23" fmla="*/ 0 h 209455"/>
                      <a:gd name="connsiteX24" fmla="*/ 95345 w 219170"/>
                      <a:gd name="connsiteY24" fmla="*/ 9525 h 209455"/>
                      <a:gd name="connsiteX25" fmla="*/ 95345 w 219170"/>
                      <a:gd name="connsiteY25" fmla="*/ 30956 h 209455"/>
                      <a:gd name="connsiteX26" fmla="*/ 67532 w 219170"/>
                      <a:gd name="connsiteY26" fmla="*/ 40481 h 209455"/>
                      <a:gd name="connsiteX27" fmla="*/ 52388 w 219170"/>
                      <a:gd name="connsiteY27" fmla="*/ 25337 h 209455"/>
                      <a:gd name="connsiteX28" fmla="*/ 38957 w 219170"/>
                      <a:gd name="connsiteY28" fmla="*/ 25337 h 209455"/>
                      <a:gd name="connsiteX29" fmla="*/ 25432 w 219170"/>
                      <a:gd name="connsiteY29" fmla="*/ 38862 h 209455"/>
                      <a:gd name="connsiteX30" fmla="*/ 25432 w 219170"/>
                      <a:gd name="connsiteY30" fmla="*/ 52292 h 209455"/>
                      <a:gd name="connsiteX31" fmla="*/ 40577 w 219170"/>
                      <a:gd name="connsiteY31" fmla="*/ 67437 h 209455"/>
                      <a:gd name="connsiteX32" fmla="*/ 31052 w 219170"/>
                      <a:gd name="connsiteY32" fmla="*/ 95250 h 209455"/>
                      <a:gd name="connsiteX33" fmla="*/ 9525 w 219170"/>
                      <a:gd name="connsiteY33" fmla="*/ 95250 h 209455"/>
                      <a:gd name="connsiteX34" fmla="*/ 0 w 219170"/>
                      <a:gd name="connsiteY34" fmla="*/ 104775 h 209455"/>
                      <a:gd name="connsiteX35" fmla="*/ 0 w 219170"/>
                      <a:gd name="connsiteY35" fmla="*/ 114300 h 209455"/>
                      <a:gd name="connsiteX36" fmla="*/ 9525 w 219170"/>
                      <a:gd name="connsiteY36" fmla="*/ 123825 h 209455"/>
                      <a:gd name="connsiteX37" fmla="*/ 30956 w 219170"/>
                      <a:gd name="connsiteY37" fmla="*/ 123825 h 209455"/>
                      <a:gd name="connsiteX38" fmla="*/ 40481 w 219170"/>
                      <a:gd name="connsiteY38" fmla="*/ 151638 h 209455"/>
                      <a:gd name="connsiteX39" fmla="*/ 25337 w 219170"/>
                      <a:gd name="connsiteY39" fmla="*/ 166783 h 209455"/>
                      <a:gd name="connsiteX40" fmla="*/ 25337 w 219170"/>
                      <a:gd name="connsiteY40" fmla="*/ 180213 h 209455"/>
                      <a:gd name="connsiteX41" fmla="*/ 38862 w 219170"/>
                      <a:gd name="connsiteY41" fmla="*/ 193643 h 209455"/>
                      <a:gd name="connsiteX42" fmla="*/ 52292 w 219170"/>
                      <a:gd name="connsiteY42" fmla="*/ 193643 h 209455"/>
                      <a:gd name="connsiteX43" fmla="*/ 67437 w 219170"/>
                      <a:gd name="connsiteY43" fmla="*/ 178498 h 209455"/>
                      <a:gd name="connsiteX44" fmla="*/ 95250 w 219170"/>
                      <a:gd name="connsiteY44" fmla="*/ 188023 h 209455"/>
                      <a:gd name="connsiteX45" fmla="*/ 95250 w 219170"/>
                      <a:gd name="connsiteY45" fmla="*/ 209455 h 209455"/>
                      <a:gd name="connsiteX0" fmla="*/ 123825 w 219170"/>
                      <a:gd name="connsiteY0" fmla="*/ 209455 h 209455"/>
                      <a:gd name="connsiteX1" fmla="*/ 123825 w 219170"/>
                      <a:gd name="connsiteY1" fmla="*/ 188119 h 209455"/>
                      <a:gd name="connsiteX2" fmla="*/ 151638 w 219170"/>
                      <a:gd name="connsiteY2" fmla="*/ 178594 h 209455"/>
                      <a:gd name="connsiteX3" fmla="*/ 166783 w 219170"/>
                      <a:gd name="connsiteY3" fmla="*/ 193739 h 209455"/>
                      <a:gd name="connsiteX4" fmla="*/ 180213 w 219170"/>
                      <a:gd name="connsiteY4" fmla="*/ 193739 h 209455"/>
                      <a:gd name="connsiteX5" fmla="*/ 193643 w 219170"/>
                      <a:gd name="connsiteY5" fmla="*/ 180308 h 209455"/>
                      <a:gd name="connsiteX6" fmla="*/ 193643 w 219170"/>
                      <a:gd name="connsiteY6" fmla="*/ 166878 h 209455"/>
                      <a:gd name="connsiteX7" fmla="*/ 178499 w 219170"/>
                      <a:gd name="connsiteY7" fmla="*/ 151733 h 209455"/>
                      <a:gd name="connsiteX8" fmla="*/ 188214 w 219170"/>
                      <a:gd name="connsiteY8" fmla="*/ 123730 h 209455"/>
                      <a:gd name="connsiteX9" fmla="*/ 209645 w 219170"/>
                      <a:gd name="connsiteY9" fmla="*/ 123730 h 209455"/>
                      <a:gd name="connsiteX10" fmla="*/ 219170 w 219170"/>
                      <a:gd name="connsiteY10" fmla="*/ 114205 h 209455"/>
                      <a:gd name="connsiteX11" fmla="*/ 219170 w 219170"/>
                      <a:gd name="connsiteY11" fmla="*/ 104680 h 209455"/>
                      <a:gd name="connsiteX12" fmla="*/ 209645 w 219170"/>
                      <a:gd name="connsiteY12" fmla="*/ 95155 h 209455"/>
                      <a:gd name="connsiteX13" fmla="*/ 188214 w 219170"/>
                      <a:gd name="connsiteY13" fmla="*/ 95155 h 209455"/>
                      <a:gd name="connsiteX14" fmla="*/ 178689 w 219170"/>
                      <a:gd name="connsiteY14" fmla="*/ 67342 h 209455"/>
                      <a:gd name="connsiteX15" fmla="*/ 193834 w 219170"/>
                      <a:gd name="connsiteY15" fmla="*/ 52197 h 209455"/>
                      <a:gd name="connsiteX16" fmla="*/ 193834 w 219170"/>
                      <a:gd name="connsiteY16" fmla="*/ 38767 h 209455"/>
                      <a:gd name="connsiteX17" fmla="*/ 180308 w 219170"/>
                      <a:gd name="connsiteY17" fmla="*/ 25337 h 209455"/>
                      <a:gd name="connsiteX18" fmla="*/ 166878 w 219170"/>
                      <a:gd name="connsiteY18" fmla="*/ 25337 h 209455"/>
                      <a:gd name="connsiteX19" fmla="*/ 151733 w 219170"/>
                      <a:gd name="connsiteY19" fmla="*/ 40481 h 209455"/>
                      <a:gd name="connsiteX20" fmla="*/ 123920 w 219170"/>
                      <a:gd name="connsiteY20" fmla="*/ 30956 h 209455"/>
                      <a:gd name="connsiteX21" fmla="*/ 123920 w 219170"/>
                      <a:gd name="connsiteY21" fmla="*/ 9525 h 209455"/>
                      <a:gd name="connsiteX22" fmla="*/ 114395 w 219170"/>
                      <a:gd name="connsiteY22" fmla="*/ 0 h 209455"/>
                      <a:gd name="connsiteX23" fmla="*/ 104870 w 219170"/>
                      <a:gd name="connsiteY23" fmla="*/ 0 h 209455"/>
                      <a:gd name="connsiteX24" fmla="*/ 95345 w 219170"/>
                      <a:gd name="connsiteY24" fmla="*/ 9525 h 209455"/>
                      <a:gd name="connsiteX25" fmla="*/ 95345 w 219170"/>
                      <a:gd name="connsiteY25" fmla="*/ 30956 h 209455"/>
                      <a:gd name="connsiteX26" fmla="*/ 67532 w 219170"/>
                      <a:gd name="connsiteY26" fmla="*/ 40481 h 209455"/>
                      <a:gd name="connsiteX27" fmla="*/ 52388 w 219170"/>
                      <a:gd name="connsiteY27" fmla="*/ 25337 h 209455"/>
                      <a:gd name="connsiteX28" fmla="*/ 38957 w 219170"/>
                      <a:gd name="connsiteY28" fmla="*/ 25337 h 209455"/>
                      <a:gd name="connsiteX29" fmla="*/ 25432 w 219170"/>
                      <a:gd name="connsiteY29" fmla="*/ 38862 h 209455"/>
                      <a:gd name="connsiteX30" fmla="*/ 25432 w 219170"/>
                      <a:gd name="connsiteY30" fmla="*/ 52292 h 209455"/>
                      <a:gd name="connsiteX31" fmla="*/ 40577 w 219170"/>
                      <a:gd name="connsiteY31" fmla="*/ 67437 h 209455"/>
                      <a:gd name="connsiteX32" fmla="*/ 31052 w 219170"/>
                      <a:gd name="connsiteY32" fmla="*/ 95250 h 209455"/>
                      <a:gd name="connsiteX33" fmla="*/ 9525 w 219170"/>
                      <a:gd name="connsiteY33" fmla="*/ 95250 h 209455"/>
                      <a:gd name="connsiteX34" fmla="*/ 0 w 219170"/>
                      <a:gd name="connsiteY34" fmla="*/ 104775 h 209455"/>
                      <a:gd name="connsiteX35" fmla="*/ 0 w 219170"/>
                      <a:gd name="connsiteY35" fmla="*/ 114300 h 209455"/>
                      <a:gd name="connsiteX36" fmla="*/ 9525 w 219170"/>
                      <a:gd name="connsiteY36" fmla="*/ 123825 h 209455"/>
                      <a:gd name="connsiteX37" fmla="*/ 30956 w 219170"/>
                      <a:gd name="connsiteY37" fmla="*/ 123825 h 209455"/>
                      <a:gd name="connsiteX38" fmla="*/ 40481 w 219170"/>
                      <a:gd name="connsiteY38" fmla="*/ 151638 h 209455"/>
                      <a:gd name="connsiteX39" fmla="*/ 25337 w 219170"/>
                      <a:gd name="connsiteY39" fmla="*/ 166783 h 209455"/>
                      <a:gd name="connsiteX40" fmla="*/ 25337 w 219170"/>
                      <a:gd name="connsiteY40" fmla="*/ 180213 h 209455"/>
                      <a:gd name="connsiteX41" fmla="*/ 38862 w 219170"/>
                      <a:gd name="connsiteY41" fmla="*/ 193643 h 209455"/>
                      <a:gd name="connsiteX42" fmla="*/ 52292 w 219170"/>
                      <a:gd name="connsiteY42" fmla="*/ 193643 h 209455"/>
                      <a:gd name="connsiteX43" fmla="*/ 67437 w 219170"/>
                      <a:gd name="connsiteY43" fmla="*/ 178498 h 209455"/>
                      <a:gd name="connsiteX44" fmla="*/ 95250 w 219170"/>
                      <a:gd name="connsiteY44" fmla="*/ 188023 h 209455"/>
                      <a:gd name="connsiteX0" fmla="*/ 123825 w 219170"/>
                      <a:gd name="connsiteY0" fmla="*/ 209455 h 209455"/>
                      <a:gd name="connsiteX1" fmla="*/ 123825 w 219170"/>
                      <a:gd name="connsiteY1" fmla="*/ 188119 h 209455"/>
                      <a:gd name="connsiteX2" fmla="*/ 151638 w 219170"/>
                      <a:gd name="connsiteY2" fmla="*/ 178594 h 209455"/>
                      <a:gd name="connsiteX3" fmla="*/ 166783 w 219170"/>
                      <a:gd name="connsiteY3" fmla="*/ 193739 h 209455"/>
                      <a:gd name="connsiteX4" fmla="*/ 180213 w 219170"/>
                      <a:gd name="connsiteY4" fmla="*/ 193739 h 209455"/>
                      <a:gd name="connsiteX5" fmla="*/ 193643 w 219170"/>
                      <a:gd name="connsiteY5" fmla="*/ 180308 h 209455"/>
                      <a:gd name="connsiteX6" fmla="*/ 193643 w 219170"/>
                      <a:gd name="connsiteY6" fmla="*/ 166878 h 209455"/>
                      <a:gd name="connsiteX7" fmla="*/ 178499 w 219170"/>
                      <a:gd name="connsiteY7" fmla="*/ 151733 h 209455"/>
                      <a:gd name="connsiteX8" fmla="*/ 188214 w 219170"/>
                      <a:gd name="connsiteY8" fmla="*/ 123730 h 209455"/>
                      <a:gd name="connsiteX9" fmla="*/ 209645 w 219170"/>
                      <a:gd name="connsiteY9" fmla="*/ 123730 h 209455"/>
                      <a:gd name="connsiteX10" fmla="*/ 219170 w 219170"/>
                      <a:gd name="connsiteY10" fmla="*/ 114205 h 209455"/>
                      <a:gd name="connsiteX11" fmla="*/ 219170 w 219170"/>
                      <a:gd name="connsiteY11" fmla="*/ 104680 h 209455"/>
                      <a:gd name="connsiteX12" fmla="*/ 209645 w 219170"/>
                      <a:gd name="connsiteY12" fmla="*/ 95155 h 209455"/>
                      <a:gd name="connsiteX13" fmla="*/ 188214 w 219170"/>
                      <a:gd name="connsiteY13" fmla="*/ 95155 h 209455"/>
                      <a:gd name="connsiteX14" fmla="*/ 178689 w 219170"/>
                      <a:gd name="connsiteY14" fmla="*/ 67342 h 209455"/>
                      <a:gd name="connsiteX15" fmla="*/ 193834 w 219170"/>
                      <a:gd name="connsiteY15" fmla="*/ 52197 h 209455"/>
                      <a:gd name="connsiteX16" fmla="*/ 193834 w 219170"/>
                      <a:gd name="connsiteY16" fmla="*/ 38767 h 209455"/>
                      <a:gd name="connsiteX17" fmla="*/ 180308 w 219170"/>
                      <a:gd name="connsiteY17" fmla="*/ 25337 h 209455"/>
                      <a:gd name="connsiteX18" fmla="*/ 166878 w 219170"/>
                      <a:gd name="connsiteY18" fmla="*/ 25337 h 209455"/>
                      <a:gd name="connsiteX19" fmla="*/ 151733 w 219170"/>
                      <a:gd name="connsiteY19" fmla="*/ 40481 h 209455"/>
                      <a:gd name="connsiteX20" fmla="*/ 123920 w 219170"/>
                      <a:gd name="connsiteY20" fmla="*/ 30956 h 209455"/>
                      <a:gd name="connsiteX21" fmla="*/ 123920 w 219170"/>
                      <a:gd name="connsiteY21" fmla="*/ 9525 h 209455"/>
                      <a:gd name="connsiteX22" fmla="*/ 114395 w 219170"/>
                      <a:gd name="connsiteY22" fmla="*/ 0 h 209455"/>
                      <a:gd name="connsiteX23" fmla="*/ 104870 w 219170"/>
                      <a:gd name="connsiteY23" fmla="*/ 0 h 209455"/>
                      <a:gd name="connsiteX24" fmla="*/ 95345 w 219170"/>
                      <a:gd name="connsiteY24" fmla="*/ 9525 h 209455"/>
                      <a:gd name="connsiteX25" fmla="*/ 95345 w 219170"/>
                      <a:gd name="connsiteY25" fmla="*/ 30956 h 209455"/>
                      <a:gd name="connsiteX26" fmla="*/ 67532 w 219170"/>
                      <a:gd name="connsiteY26" fmla="*/ 40481 h 209455"/>
                      <a:gd name="connsiteX27" fmla="*/ 52388 w 219170"/>
                      <a:gd name="connsiteY27" fmla="*/ 25337 h 209455"/>
                      <a:gd name="connsiteX28" fmla="*/ 38957 w 219170"/>
                      <a:gd name="connsiteY28" fmla="*/ 25337 h 209455"/>
                      <a:gd name="connsiteX29" fmla="*/ 25432 w 219170"/>
                      <a:gd name="connsiteY29" fmla="*/ 38862 h 209455"/>
                      <a:gd name="connsiteX30" fmla="*/ 25432 w 219170"/>
                      <a:gd name="connsiteY30" fmla="*/ 52292 h 209455"/>
                      <a:gd name="connsiteX31" fmla="*/ 40577 w 219170"/>
                      <a:gd name="connsiteY31" fmla="*/ 67437 h 209455"/>
                      <a:gd name="connsiteX32" fmla="*/ 31052 w 219170"/>
                      <a:gd name="connsiteY32" fmla="*/ 95250 h 209455"/>
                      <a:gd name="connsiteX33" fmla="*/ 9525 w 219170"/>
                      <a:gd name="connsiteY33" fmla="*/ 95250 h 209455"/>
                      <a:gd name="connsiteX34" fmla="*/ 0 w 219170"/>
                      <a:gd name="connsiteY34" fmla="*/ 104775 h 209455"/>
                      <a:gd name="connsiteX35" fmla="*/ 0 w 219170"/>
                      <a:gd name="connsiteY35" fmla="*/ 114300 h 209455"/>
                      <a:gd name="connsiteX36" fmla="*/ 9525 w 219170"/>
                      <a:gd name="connsiteY36" fmla="*/ 123825 h 209455"/>
                      <a:gd name="connsiteX37" fmla="*/ 30956 w 219170"/>
                      <a:gd name="connsiteY37" fmla="*/ 123825 h 209455"/>
                      <a:gd name="connsiteX38" fmla="*/ 40481 w 219170"/>
                      <a:gd name="connsiteY38" fmla="*/ 151638 h 209455"/>
                      <a:gd name="connsiteX39" fmla="*/ 25337 w 219170"/>
                      <a:gd name="connsiteY39" fmla="*/ 166783 h 209455"/>
                      <a:gd name="connsiteX40" fmla="*/ 25337 w 219170"/>
                      <a:gd name="connsiteY40" fmla="*/ 180213 h 209455"/>
                      <a:gd name="connsiteX41" fmla="*/ 38862 w 219170"/>
                      <a:gd name="connsiteY41" fmla="*/ 193643 h 209455"/>
                      <a:gd name="connsiteX42" fmla="*/ 52292 w 219170"/>
                      <a:gd name="connsiteY42" fmla="*/ 193643 h 209455"/>
                      <a:gd name="connsiteX43" fmla="*/ 67437 w 219170"/>
                      <a:gd name="connsiteY43" fmla="*/ 178498 h 209455"/>
                      <a:gd name="connsiteX0" fmla="*/ 123825 w 219170"/>
                      <a:gd name="connsiteY0" fmla="*/ 188119 h 196524"/>
                      <a:gd name="connsiteX1" fmla="*/ 151638 w 219170"/>
                      <a:gd name="connsiteY1" fmla="*/ 178594 h 196524"/>
                      <a:gd name="connsiteX2" fmla="*/ 166783 w 219170"/>
                      <a:gd name="connsiteY2" fmla="*/ 193739 h 196524"/>
                      <a:gd name="connsiteX3" fmla="*/ 180213 w 219170"/>
                      <a:gd name="connsiteY3" fmla="*/ 193739 h 196524"/>
                      <a:gd name="connsiteX4" fmla="*/ 193643 w 219170"/>
                      <a:gd name="connsiteY4" fmla="*/ 180308 h 196524"/>
                      <a:gd name="connsiteX5" fmla="*/ 193643 w 219170"/>
                      <a:gd name="connsiteY5" fmla="*/ 166878 h 196524"/>
                      <a:gd name="connsiteX6" fmla="*/ 178499 w 219170"/>
                      <a:gd name="connsiteY6" fmla="*/ 151733 h 196524"/>
                      <a:gd name="connsiteX7" fmla="*/ 188214 w 219170"/>
                      <a:gd name="connsiteY7" fmla="*/ 123730 h 196524"/>
                      <a:gd name="connsiteX8" fmla="*/ 209645 w 219170"/>
                      <a:gd name="connsiteY8" fmla="*/ 123730 h 196524"/>
                      <a:gd name="connsiteX9" fmla="*/ 219170 w 219170"/>
                      <a:gd name="connsiteY9" fmla="*/ 114205 h 196524"/>
                      <a:gd name="connsiteX10" fmla="*/ 219170 w 219170"/>
                      <a:gd name="connsiteY10" fmla="*/ 104680 h 196524"/>
                      <a:gd name="connsiteX11" fmla="*/ 209645 w 219170"/>
                      <a:gd name="connsiteY11" fmla="*/ 95155 h 196524"/>
                      <a:gd name="connsiteX12" fmla="*/ 188214 w 219170"/>
                      <a:gd name="connsiteY12" fmla="*/ 95155 h 196524"/>
                      <a:gd name="connsiteX13" fmla="*/ 178689 w 219170"/>
                      <a:gd name="connsiteY13" fmla="*/ 67342 h 196524"/>
                      <a:gd name="connsiteX14" fmla="*/ 193834 w 219170"/>
                      <a:gd name="connsiteY14" fmla="*/ 52197 h 196524"/>
                      <a:gd name="connsiteX15" fmla="*/ 193834 w 219170"/>
                      <a:gd name="connsiteY15" fmla="*/ 38767 h 196524"/>
                      <a:gd name="connsiteX16" fmla="*/ 180308 w 219170"/>
                      <a:gd name="connsiteY16" fmla="*/ 25337 h 196524"/>
                      <a:gd name="connsiteX17" fmla="*/ 166878 w 219170"/>
                      <a:gd name="connsiteY17" fmla="*/ 25337 h 196524"/>
                      <a:gd name="connsiteX18" fmla="*/ 151733 w 219170"/>
                      <a:gd name="connsiteY18" fmla="*/ 40481 h 196524"/>
                      <a:gd name="connsiteX19" fmla="*/ 123920 w 219170"/>
                      <a:gd name="connsiteY19" fmla="*/ 30956 h 196524"/>
                      <a:gd name="connsiteX20" fmla="*/ 123920 w 219170"/>
                      <a:gd name="connsiteY20" fmla="*/ 9525 h 196524"/>
                      <a:gd name="connsiteX21" fmla="*/ 114395 w 219170"/>
                      <a:gd name="connsiteY21" fmla="*/ 0 h 196524"/>
                      <a:gd name="connsiteX22" fmla="*/ 104870 w 219170"/>
                      <a:gd name="connsiteY22" fmla="*/ 0 h 196524"/>
                      <a:gd name="connsiteX23" fmla="*/ 95345 w 219170"/>
                      <a:gd name="connsiteY23" fmla="*/ 9525 h 196524"/>
                      <a:gd name="connsiteX24" fmla="*/ 95345 w 219170"/>
                      <a:gd name="connsiteY24" fmla="*/ 30956 h 196524"/>
                      <a:gd name="connsiteX25" fmla="*/ 67532 w 219170"/>
                      <a:gd name="connsiteY25" fmla="*/ 40481 h 196524"/>
                      <a:gd name="connsiteX26" fmla="*/ 52388 w 219170"/>
                      <a:gd name="connsiteY26" fmla="*/ 25337 h 196524"/>
                      <a:gd name="connsiteX27" fmla="*/ 38957 w 219170"/>
                      <a:gd name="connsiteY27" fmla="*/ 25337 h 196524"/>
                      <a:gd name="connsiteX28" fmla="*/ 25432 w 219170"/>
                      <a:gd name="connsiteY28" fmla="*/ 38862 h 196524"/>
                      <a:gd name="connsiteX29" fmla="*/ 25432 w 219170"/>
                      <a:gd name="connsiteY29" fmla="*/ 52292 h 196524"/>
                      <a:gd name="connsiteX30" fmla="*/ 40577 w 219170"/>
                      <a:gd name="connsiteY30" fmla="*/ 67437 h 196524"/>
                      <a:gd name="connsiteX31" fmla="*/ 31052 w 219170"/>
                      <a:gd name="connsiteY31" fmla="*/ 95250 h 196524"/>
                      <a:gd name="connsiteX32" fmla="*/ 9525 w 219170"/>
                      <a:gd name="connsiteY32" fmla="*/ 95250 h 196524"/>
                      <a:gd name="connsiteX33" fmla="*/ 0 w 219170"/>
                      <a:gd name="connsiteY33" fmla="*/ 104775 h 196524"/>
                      <a:gd name="connsiteX34" fmla="*/ 0 w 219170"/>
                      <a:gd name="connsiteY34" fmla="*/ 114300 h 196524"/>
                      <a:gd name="connsiteX35" fmla="*/ 9525 w 219170"/>
                      <a:gd name="connsiteY35" fmla="*/ 123825 h 196524"/>
                      <a:gd name="connsiteX36" fmla="*/ 30956 w 219170"/>
                      <a:gd name="connsiteY36" fmla="*/ 123825 h 196524"/>
                      <a:gd name="connsiteX37" fmla="*/ 40481 w 219170"/>
                      <a:gd name="connsiteY37" fmla="*/ 151638 h 196524"/>
                      <a:gd name="connsiteX38" fmla="*/ 25337 w 219170"/>
                      <a:gd name="connsiteY38" fmla="*/ 166783 h 196524"/>
                      <a:gd name="connsiteX39" fmla="*/ 25337 w 219170"/>
                      <a:gd name="connsiteY39" fmla="*/ 180213 h 196524"/>
                      <a:gd name="connsiteX40" fmla="*/ 38862 w 219170"/>
                      <a:gd name="connsiteY40" fmla="*/ 193643 h 196524"/>
                      <a:gd name="connsiteX41" fmla="*/ 52292 w 219170"/>
                      <a:gd name="connsiteY41" fmla="*/ 193643 h 196524"/>
                      <a:gd name="connsiteX42" fmla="*/ 67437 w 219170"/>
                      <a:gd name="connsiteY42" fmla="*/ 178498 h 196524"/>
                      <a:gd name="connsiteX0" fmla="*/ 151638 w 219170"/>
                      <a:gd name="connsiteY0" fmla="*/ 178594 h 196524"/>
                      <a:gd name="connsiteX1" fmla="*/ 166783 w 219170"/>
                      <a:gd name="connsiteY1" fmla="*/ 193739 h 196524"/>
                      <a:gd name="connsiteX2" fmla="*/ 180213 w 219170"/>
                      <a:gd name="connsiteY2" fmla="*/ 193739 h 196524"/>
                      <a:gd name="connsiteX3" fmla="*/ 193643 w 219170"/>
                      <a:gd name="connsiteY3" fmla="*/ 180308 h 196524"/>
                      <a:gd name="connsiteX4" fmla="*/ 193643 w 219170"/>
                      <a:gd name="connsiteY4" fmla="*/ 166878 h 196524"/>
                      <a:gd name="connsiteX5" fmla="*/ 178499 w 219170"/>
                      <a:gd name="connsiteY5" fmla="*/ 151733 h 196524"/>
                      <a:gd name="connsiteX6" fmla="*/ 188214 w 219170"/>
                      <a:gd name="connsiteY6" fmla="*/ 123730 h 196524"/>
                      <a:gd name="connsiteX7" fmla="*/ 209645 w 219170"/>
                      <a:gd name="connsiteY7" fmla="*/ 123730 h 196524"/>
                      <a:gd name="connsiteX8" fmla="*/ 219170 w 219170"/>
                      <a:gd name="connsiteY8" fmla="*/ 114205 h 196524"/>
                      <a:gd name="connsiteX9" fmla="*/ 219170 w 219170"/>
                      <a:gd name="connsiteY9" fmla="*/ 104680 h 196524"/>
                      <a:gd name="connsiteX10" fmla="*/ 209645 w 219170"/>
                      <a:gd name="connsiteY10" fmla="*/ 95155 h 196524"/>
                      <a:gd name="connsiteX11" fmla="*/ 188214 w 219170"/>
                      <a:gd name="connsiteY11" fmla="*/ 95155 h 196524"/>
                      <a:gd name="connsiteX12" fmla="*/ 178689 w 219170"/>
                      <a:gd name="connsiteY12" fmla="*/ 67342 h 196524"/>
                      <a:gd name="connsiteX13" fmla="*/ 193834 w 219170"/>
                      <a:gd name="connsiteY13" fmla="*/ 52197 h 196524"/>
                      <a:gd name="connsiteX14" fmla="*/ 193834 w 219170"/>
                      <a:gd name="connsiteY14" fmla="*/ 38767 h 196524"/>
                      <a:gd name="connsiteX15" fmla="*/ 180308 w 219170"/>
                      <a:gd name="connsiteY15" fmla="*/ 25337 h 196524"/>
                      <a:gd name="connsiteX16" fmla="*/ 166878 w 219170"/>
                      <a:gd name="connsiteY16" fmla="*/ 25337 h 196524"/>
                      <a:gd name="connsiteX17" fmla="*/ 151733 w 219170"/>
                      <a:gd name="connsiteY17" fmla="*/ 40481 h 196524"/>
                      <a:gd name="connsiteX18" fmla="*/ 123920 w 219170"/>
                      <a:gd name="connsiteY18" fmla="*/ 30956 h 196524"/>
                      <a:gd name="connsiteX19" fmla="*/ 123920 w 219170"/>
                      <a:gd name="connsiteY19" fmla="*/ 9525 h 196524"/>
                      <a:gd name="connsiteX20" fmla="*/ 114395 w 219170"/>
                      <a:gd name="connsiteY20" fmla="*/ 0 h 196524"/>
                      <a:gd name="connsiteX21" fmla="*/ 104870 w 219170"/>
                      <a:gd name="connsiteY21" fmla="*/ 0 h 196524"/>
                      <a:gd name="connsiteX22" fmla="*/ 95345 w 219170"/>
                      <a:gd name="connsiteY22" fmla="*/ 9525 h 196524"/>
                      <a:gd name="connsiteX23" fmla="*/ 95345 w 219170"/>
                      <a:gd name="connsiteY23" fmla="*/ 30956 h 196524"/>
                      <a:gd name="connsiteX24" fmla="*/ 67532 w 219170"/>
                      <a:gd name="connsiteY24" fmla="*/ 40481 h 196524"/>
                      <a:gd name="connsiteX25" fmla="*/ 52388 w 219170"/>
                      <a:gd name="connsiteY25" fmla="*/ 25337 h 196524"/>
                      <a:gd name="connsiteX26" fmla="*/ 38957 w 219170"/>
                      <a:gd name="connsiteY26" fmla="*/ 25337 h 196524"/>
                      <a:gd name="connsiteX27" fmla="*/ 25432 w 219170"/>
                      <a:gd name="connsiteY27" fmla="*/ 38862 h 196524"/>
                      <a:gd name="connsiteX28" fmla="*/ 25432 w 219170"/>
                      <a:gd name="connsiteY28" fmla="*/ 52292 h 196524"/>
                      <a:gd name="connsiteX29" fmla="*/ 40577 w 219170"/>
                      <a:gd name="connsiteY29" fmla="*/ 67437 h 196524"/>
                      <a:gd name="connsiteX30" fmla="*/ 31052 w 219170"/>
                      <a:gd name="connsiteY30" fmla="*/ 95250 h 196524"/>
                      <a:gd name="connsiteX31" fmla="*/ 9525 w 219170"/>
                      <a:gd name="connsiteY31" fmla="*/ 95250 h 196524"/>
                      <a:gd name="connsiteX32" fmla="*/ 0 w 219170"/>
                      <a:gd name="connsiteY32" fmla="*/ 104775 h 196524"/>
                      <a:gd name="connsiteX33" fmla="*/ 0 w 219170"/>
                      <a:gd name="connsiteY33" fmla="*/ 114300 h 196524"/>
                      <a:gd name="connsiteX34" fmla="*/ 9525 w 219170"/>
                      <a:gd name="connsiteY34" fmla="*/ 123825 h 196524"/>
                      <a:gd name="connsiteX35" fmla="*/ 30956 w 219170"/>
                      <a:gd name="connsiteY35" fmla="*/ 123825 h 196524"/>
                      <a:gd name="connsiteX36" fmla="*/ 40481 w 219170"/>
                      <a:gd name="connsiteY36" fmla="*/ 151638 h 196524"/>
                      <a:gd name="connsiteX37" fmla="*/ 25337 w 219170"/>
                      <a:gd name="connsiteY37" fmla="*/ 166783 h 196524"/>
                      <a:gd name="connsiteX38" fmla="*/ 25337 w 219170"/>
                      <a:gd name="connsiteY38" fmla="*/ 180213 h 196524"/>
                      <a:gd name="connsiteX39" fmla="*/ 38862 w 219170"/>
                      <a:gd name="connsiteY39" fmla="*/ 193643 h 196524"/>
                      <a:gd name="connsiteX40" fmla="*/ 52292 w 219170"/>
                      <a:gd name="connsiteY40" fmla="*/ 193643 h 196524"/>
                      <a:gd name="connsiteX41" fmla="*/ 67437 w 219170"/>
                      <a:gd name="connsiteY41" fmla="*/ 178498 h 196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19170" h="196524">
                        <a:moveTo>
                          <a:pt x="151638" y="178594"/>
                        </a:moveTo>
                        <a:lnTo>
                          <a:pt x="166783" y="193739"/>
                        </a:lnTo>
                        <a:cubicBezTo>
                          <a:pt x="170498" y="197453"/>
                          <a:pt x="176498" y="197453"/>
                          <a:pt x="180213" y="193739"/>
                        </a:cubicBezTo>
                        <a:lnTo>
                          <a:pt x="193643" y="180308"/>
                        </a:lnTo>
                        <a:cubicBezTo>
                          <a:pt x="197358" y="176594"/>
                          <a:pt x="197358" y="170593"/>
                          <a:pt x="193643" y="166878"/>
                        </a:cubicBezTo>
                        <a:lnTo>
                          <a:pt x="178499" y="151733"/>
                        </a:lnTo>
                        <a:cubicBezTo>
                          <a:pt x="182975" y="142780"/>
                          <a:pt x="186214" y="133445"/>
                          <a:pt x="188214" y="123730"/>
                        </a:cubicBezTo>
                        <a:lnTo>
                          <a:pt x="209645" y="123730"/>
                        </a:lnTo>
                        <a:cubicBezTo>
                          <a:pt x="214884" y="123730"/>
                          <a:pt x="219170" y="119444"/>
                          <a:pt x="219170" y="114205"/>
                        </a:cubicBezTo>
                        <a:lnTo>
                          <a:pt x="219170" y="104680"/>
                        </a:lnTo>
                        <a:cubicBezTo>
                          <a:pt x="219170" y="99441"/>
                          <a:pt x="214884" y="95155"/>
                          <a:pt x="209645" y="95155"/>
                        </a:cubicBezTo>
                        <a:lnTo>
                          <a:pt x="188214" y="95155"/>
                        </a:lnTo>
                        <a:cubicBezTo>
                          <a:pt x="186309" y="85535"/>
                          <a:pt x="183071" y="76105"/>
                          <a:pt x="178689" y="67342"/>
                        </a:cubicBezTo>
                        <a:lnTo>
                          <a:pt x="193834" y="52197"/>
                        </a:lnTo>
                        <a:cubicBezTo>
                          <a:pt x="197549" y="48482"/>
                          <a:pt x="197549" y="42481"/>
                          <a:pt x="193834" y="38767"/>
                        </a:cubicBezTo>
                        <a:lnTo>
                          <a:pt x="180308" y="25337"/>
                        </a:lnTo>
                        <a:cubicBezTo>
                          <a:pt x="176594" y="21622"/>
                          <a:pt x="170593" y="21622"/>
                          <a:pt x="166878" y="25337"/>
                        </a:cubicBezTo>
                        <a:lnTo>
                          <a:pt x="151733" y="40481"/>
                        </a:lnTo>
                        <a:cubicBezTo>
                          <a:pt x="142875" y="36100"/>
                          <a:pt x="133541" y="32861"/>
                          <a:pt x="123920" y="30956"/>
                        </a:cubicBezTo>
                        <a:lnTo>
                          <a:pt x="123920" y="9525"/>
                        </a:lnTo>
                        <a:cubicBezTo>
                          <a:pt x="123920" y="4286"/>
                          <a:pt x="119634" y="0"/>
                          <a:pt x="114395" y="0"/>
                        </a:cubicBezTo>
                        <a:lnTo>
                          <a:pt x="104870" y="0"/>
                        </a:lnTo>
                        <a:cubicBezTo>
                          <a:pt x="99632" y="0"/>
                          <a:pt x="95345" y="4286"/>
                          <a:pt x="95345" y="9525"/>
                        </a:cubicBezTo>
                        <a:lnTo>
                          <a:pt x="95345" y="30956"/>
                        </a:lnTo>
                        <a:cubicBezTo>
                          <a:pt x="85725" y="32861"/>
                          <a:pt x="76295" y="36100"/>
                          <a:pt x="67532" y="40481"/>
                        </a:cubicBezTo>
                        <a:lnTo>
                          <a:pt x="52388" y="25337"/>
                        </a:lnTo>
                        <a:cubicBezTo>
                          <a:pt x="48673" y="21622"/>
                          <a:pt x="42672" y="21622"/>
                          <a:pt x="38957" y="25337"/>
                        </a:cubicBezTo>
                        <a:lnTo>
                          <a:pt x="25432" y="38862"/>
                        </a:lnTo>
                        <a:cubicBezTo>
                          <a:pt x="21717" y="42577"/>
                          <a:pt x="21717" y="48577"/>
                          <a:pt x="25432" y="52292"/>
                        </a:cubicBezTo>
                        <a:lnTo>
                          <a:pt x="40577" y="67437"/>
                        </a:lnTo>
                        <a:cubicBezTo>
                          <a:pt x="36195" y="76295"/>
                          <a:pt x="32957" y="85630"/>
                          <a:pt x="31052" y="95250"/>
                        </a:cubicBezTo>
                        <a:lnTo>
                          <a:pt x="9525" y="95250"/>
                        </a:lnTo>
                        <a:cubicBezTo>
                          <a:pt x="4286" y="95250"/>
                          <a:pt x="0" y="99536"/>
                          <a:pt x="0" y="104775"/>
                        </a:cubicBezTo>
                        <a:lnTo>
                          <a:pt x="0" y="114300"/>
                        </a:lnTo>
                        <a:cubicBezTo>
                          <a:pt x="0" y="119539"/>
                          <a:pt x="4286" y="123825"/>
                          <a:pt x="9525" y="123825"/>
                        </a:cubicBezTo>
                        <a:lnTo>
                          <a:pt x="30956" y="123825"/>
                        </a:lnTo>
                        <a:cubicBezTo>
                          <a:pt x="32861" y="133445"/>
                          <a:pt x="36100" y="142875"/>
                          <a:pt x="40481" y="151638"/>
                        </a:cubicBezTo>
                        <a:lnTo>
                          <a:pt x="25337" y="166783"/>
                        </a:lnTo>
                        <a:cubicBezTo>
                          <a:pt x="21622" y="170498"/>
                          <a:pt x="21622" y="176498"/>
                          <a:pt x="25337" y="180213"/>
                        </a:cubicBezTo>
                        <a:lnTo>
                          <a:pt x="38862" y="193643"/>
                        </a:lnTo>
                        <a:cubicBezTo>
                          <a:pt x="42577" y="197358"/>
                          <a:pt x="48578" y="197358"/>
                          <a:pt x="52292" y="193643"/>
                        </a:cubicBezTo>
                        <a:lnTo>
                          <a:pt x="67437" y="178498"/>
                        </a:lnTo>
                      </a:path>
                    </a:pathLst>
                  </a:custGeom>
                  <a:noFill/>
                  <a:ln w="6350" cap="rnd">
                    <a:solidFill>
                      <a:srgbClr val="FFFFFF"/>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ndParaRPr>
                  </a:p>
                </p:txBody>
              </p:sp>
            </p:grpSp>
          </p:grpSp>
        </p:grpSp>
        <p:cxnSp>
          <p:nvCxnSpPr>
            <p:cNvPr id="294" name="Straight Connector 293">
              <a:extLst>
                <a:ext uri="{FF2B5EF4-FFF2-40B4-BE49-F238E27FC236}">
                  <a16:creationId xmlns:a16="http://schemas.microsoft.com/office/drawing/2014/main" id="{ECF8492D-9BC4-9147-28B0-B9508FDA7736}"/>
                </a:ext>
              </a:extLst>
            </p:cNvPr>
            <p:cNvCxnSpPr>
              <a:cxnSpLocks/>
              <a:endCxn id="310" idx="1"/>
            </p:cNvCxnSpPr>
            <p:nvPr/>
          </p:nvCxnSpPr>
          <p:spPr>
            <a:xfrm>
              <a:off x="9609802" y="5131320"/>
              <a:ext cx="243232" cy="1"/>
            </a:xfrm>
            <a:prstGeom prst="line">
              <a:avLst/>
            </a:prstGeom>
            <a:noFill/>
            <a:ln w="6350" cap="flat" cmpd="sng" algn="ctr">
              <a:solidFill>
                <a:srgbClr val="FFFFFF">
                  <a:lumMod val="85000"/>
                </a:srgbClr>
              </a:solidFill>
              <a:prstDash val="solid"/>
            </a:ln>
            <a:effectLst/>
          </p:spPr>
        </p:cxnSp>
        <p:cxnSp>
          <p:nvCxnSpPr>
            <p:cNvPr id="295" name="Straight Connector 294">
              <a:extLst>
                <a:ext uri="{FF2B5EF4-FFF2-40B4-BE49-F238E27FC236}">
                  <a16:creationId xmlns:a16="http://schemas.microsoft.com/office/drawing/2014/main" id="{4977D79D-4D27-0B3D-A43B-1A93D4E6A06A}"/>
                </a:ext>
              </a:extLst>
            </p:cNvPr>
            <p:cNvCxnSpPr/>
            <p:nvPr/>
          </p:nvCxnSpPr>
          <p:spPr>
            <a:xfrm>
              <a:off x="9599505" y="5286342"/>
              <a:ext cx="243232" cy="1"/>
            </a:xfrm>
            <a:prstGeom prst="line">
              <a:avLst/>
            </a:prstGeom>
            <a:noFill/>
            <a:ln w="6350" cap="flat" cmpd="sng" algn="ctr">
              <a:solidFill>
                <a:srgbClr val="FFFFFF">
                  <a:lumMod val="85000"/>
                </a:srgbClr>
              </a:solidFill>
              <a:prstDash val="solid"/>
            </a:ln>
            <a:effectLst/>
          </p:spPr>
        </p:cxnSp>
        <p:cxnSp>
          <p:nvCxnSpPr>
            <p:cNvPr id="296" name="Straight Connector 295">
              <a:extLst>
                <a:ext uri="{FF2B5EF4-FFF2-40B4-BE49-F238E27FC236}">
                  <a16:creationId xmlns:a16="http://schemas.microsoft.com/office/drawing/2014/main" id="{06356D88-32AB-D22C-9F1C-B33A6EBD4DCE}"/>
                </a:ext>
              </a:extLst>
            </p:cNvPr>
            <p:cNvCxnSpPr/>
            <p:nvPr/>
          </p:nvCxnSpPr>
          <p:spPr>
            <a:xfrm>
              <a:off x="9599505" y="5460212"/>
              <a:ext cx="243232" cy="1"/>
            </a:xfrm>
            <a:prstGeom prst="line">
              <a:avLst/>
            </a:prstGeom>
            <a:noFill/>
            <a:ln w="6350" cap="flat" cmpd="sng" algn="ctr">
              <a:solidFill>
                <a:srgbClr val="FFFFFF">
                  <a:lumMod val="85000"/>
                </a:srgbClr>
              </a:solidFill>
              <a:prstDash val="solid"/>
            </a:ln>
            <a:effectLst/>
          </p:spPr>
        </p:cxnSp>
      </p:grpSp>
      <p:sp>
        <p:nvSpPr>
          <p:cNvPr id="374" name="TextBox 373">
            <a:extLst>
              <a:ext uri="{FF2B5EF4-FFF2-40B4-BE49-F238E27FC236}">
                <a16:creationId xmlns:a16="http://schemas.microsoft.com/office/drawing/2014/main" id="{68B3EADF-DD7C-269E-F395-6519AFDA7900}"/>
              </a:ext>
            </a:extLst>
          </p:cNvPr>
          <p:cNvSpPr txBox="1"/>
          <p:nvPr/>
        </p:nvSpPr>
        <p:spPr>
          <a:xfrm>
            <a:off x="192570" y="3512970"/>
            <a:ext cx="2727693" cy="830997"/>
          </a:xfrm>
          <a:prstGeom prst="rect">
            <a:avLst/>
          </a:prstGeom>
          <a:noFill/>
        </p:spPr>
        <p:txBody>
          <a:bodyPr wrap="square" lIns="0" rIns="0" rtlCol="0" anchor="ctr">
            <a:spAutoFit/>
          </a:bodyPr>
          <a:lstStyle/>
          <a:p>
            <a:pPr>
              <a:defRPr/>
            </a:pPr>
            <a:r>
              <a:rPr lang="en-GB" sz="1600" b="1">
                <a:solidFill>
                  <a:srgbClr val="005758"/>
                </a:solidFill>
              </a:rPr>
              <a:t>Helping you </a:t>
            </a:r>
            <a:r>
              <a:rPr lang="en-GB" sz="1600" b="1">
                <a:solidFill>
                  <a:srgbClr val="1F728A"/>
                </a:solidFill>
              </a:rPr>
              <a:t>build</a:t>
            </a:r>
            <a:r>
              <a:rPr lang="en-GB" sz="1600" b="1">
                <a:solidFill>
                  <a:srgbClr val="005758"/>
                </a:solidFill>
              </a:rPr>
              <a:t> and</a:t>
            </a:r>
            <a:br>
              <a:rPr lang="en-GB" sz="1600" b="1">
                <a:solidFill>
                  <a:srgbClr val="005758"/>
                </a:solidFill>
              </a:rPr>
            </a:br>
            <a:r>
              <a:rPr lang="en-GB" sz="1600" b="1">
                <a:solidFill>
                  <a:srgbClr val="1F728A"/>
                </a:solidFill>
              </a:rPr>
              <a:t>evolve</a:t>
            </a:r>
            <a:r>
              <a:rPr lang="en-GB" sz="1600" b="1">
                <a:solidFill>
                  <a:srgbClr val="005758"/>
                </a:solidFill>
              </a:rPr>
              <a:t> your business faster </a:t>
            </a:r>
          </a:p>
        </p:txBody>
      </p:sp>
      <p:grpSp>
        <p:nvGrpSpPr>
          <p:cNvPr id="375" name="Group 374">
            <a:extLst>
              <a:ext uri="{FF2B5EF4-FFF2-40B4-BE49-F238E27FC236}">
                <a16:creationId xmlns:a16="http://schemas.microsoft.com/office/drawing/2014/main" id="{4D352BC7-DF52-A343-F9AC-E44732828381}"/>
              </a:ext>
            </a:extLst>
          </p:cNvPr>
          <p:cNvGrpSpPr/>
          <p:nvPr/>
        </p:nvGrpSpPr>
        <p:grpSpPr>
          <a:xfrm>
            <a:off x="6302699" y="3091665"/>
            <a:ext cx="158950" cy="158950"/>
            <a:chOff x="6302333" y="2966638"/>
            <a:chExt cx="674522" cy="674522"/>
          </a:xfrm>
        </p:grpSpPr>
        <p:sp>
          <p:nvSpPr>
            <p:cNvPr id="376" name="Oval 375">
              <a:extLst>
                <a:ext uri="{FF2B5EF4-FFF2-40B4-BE49-F238E27FC236}">
                  <a16:creationId xmlns:a16="http://schemas.microsoft.com/office/drawing/2014/main" id="{FFCA141D-9EBE-5437-15FA-A04BF67C4872}"/>
                </a:ext>
              </a:extLst>
            </p:cNvPr>
            <p:cNvSpPr/>
            <p:nvPr/>
          </p:nvSpPr>
          <p:spPr>
            <a:xfrm>
              <a:off x="6302333" y="2966638"/>
              <a:ext cx="674522" cy="674522"/>
            </a:xfrm>
            <a:prstGeom prst="ellipse">
              <a:avLst/>
            </a:prstGeom>
            <a:solidFill>
              <a:srgbClr val="FFFFFF">
                <a:lumMod val="9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5758"/>
                </a:solidFill>
                <a:effectLst/>
                <a:uLnTx/>
                <a:uFillTx/>
              </a:endParaRPr>
            </a:p>
          </p:txBody>
        </p:sp>
        <p:sp>
          <p:nvSpPr>
            <p:cNvPr id="377" name="Oval 376">
              <a:extLst>
                <a:ext uri="{FF2B5EF4-FFF2-40B4-BE49-F238E27FC236}">
                  <a16:creationId xmlns:a16="http://schemas.microsoft.com/office/drawing/2014/main" id="{A1CF15DD-B19E-C4F4-AFF2-33A87740114D}"/>
                </a:ext>
              </a:extLst>
            </p:cNvPr>
            <p:cNvSpPr/>
            <p:nvPr/>
          </p:nvSpPr>
          <p:spPr>
            <a:xfrm>
              <a:off x="6348595" y="3012900"/>
              <a:ext cx="581998" cy="581998"/>
            </a:xfrm>
            <a:prstGeom prst="ellipse">
              <a:avLst/>
            </a:prstGeom>
            <a:solidFill>
              <a:srgbClr val="00C1D3"/>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grpSp>
        <p:nvGrpSpPr>
          <p:cNvPr id="378" name="Group 377">
            <a:extLst>
              <a:ext uri="{FF2B5EF4-FFF2-40B4-BE49-F238E27FC236}">
                <a16:creationId xmlns:a16="http://schemas.microsoft.com/office/drawing/2014/main" id="{DF97559E-1D1B-8D51-1572-DFED2231E3B8}"/>
              </a:ext>
            </a:extLst>
          </p:cNvPr>
          <p:cNvGrpSpPr/>
          <p:nvPr/>
        </p:nvGrpSpPr>
        <p:grpSpPr>
          <a:xfrm>
            <a:off x="6350990" y="5183403"/>
            <a:ext cx="158950" cy="158950"/>
            <a:chOff x="6148317" y="4805716"/>
            <a:chExt cx="674522" cy="674522"/>
          </a:xfrm>
        </p:grpSpPr>
        <p:sp>
          <p:nvSpPr>
            <p:cNvPr id="379" name="Oval 378">
              <a:extLst>
                <a:ext uri="{FF2B5EF4-FFF2-40B4-BE49-F238E27FC236}">
                  <a16:creationId xmlns:a16="http://schemas.microsoft.com/office/drawing/2014/main" id="{33EF3D9A-C8E1-699B-F892-2C80A4E78502}"/>
                </a:ext>
              </a:extLst>
            </p:cNvPr>
            <p:cNvSpPr/>
            <p:nvPr/>
          </p:nvSpPr>
          <p:spPr>
            <a:xfrm>
              <a:off x="6148317" y="4805716"/>
              <a:ext cx="674522" cy="674522"/>
            </a:xfrm>
            <a:prstGeom prst="ellipse">
              <a:avLst/>
            </a:prstGeom>
            <a:solidFill>
              <a:srgbClr val="FFFFFF">
                <a:lumMod val="9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5758"/>
                </a:solidFill>
                <a:effectLst/>
                <a:uLnTx/>
                <a:uFillTx/>
              </a:endParaRPr>
            </a:p>
          </p:txBody>
        </p:sp>
        <p:sp>
          <p:nvSpPr>
            <p:cNvPr id="380" name="Oval 379">
              <a:extLst>
                <a:ext uri="{FF2B5EF4-FFF2-40B4-BE49-F238E27FC236}">
                  <a16:creationId xmlns:a16="http://schemas.microsoft.com/office/drawing/2014/main" id="{DB264208-B4D0-AB69-12DA-07EB11CB8F66}"/>
                </a:ext>
              </a:extLst>
            </p:cNvPr>
            <p:cNvSpPr/>
            <p:nvPr/>
          </p:nvSpPr>
          <p:spPr>
            <a:xfrm>
              <a:off x="6194578" y="4844038"/>
              <a:ext cx="581998" cy="581998"/>
            </a:xfrm>
            <a:prstGeom prst="ellipse">
              <a:avLst/>
            </a:prstGeom>
            <a:solidFill>
              <a:srgbClr val="00C1D3"/>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grpSp>
        <p:nvGrpSpPr>
          <p:cNvPr id="381" name="Group 380">
            <a:extLst>
              <a:ext uri="{FF2B5EF4-FFF2-40B4-BE49-F238E27FC236}">
                <a16:creationId xmlns:a16="http://schemas.microsoft.com/office/drawing/2014/main" id="{36C6AD2F-A931-1F98-2136-E052DB1A4B7D}"/>
              </a:ext>
            </a:extLst>
          </p:cNvPr>
          <p:cNvGrpSpPr/>
          <p:nvPr/>
        </p:nvGrpSpPr>
        <p:grpSpPr>
          <a:xfrm>
            <a:off x="6045356" y="5971131"/>
            <a:ext cx="158950" cy="158950"/>
            <a:chOff x="5829373" y="5713345"/>
            <a:chExt cx="674522" cy="674522"/>
          </a:xfrm>
        </p:grpSpPr>
        <p:sp>
          <p:nvSpPr>
            <p:cNvPr id="382" name="Oval 381">
              <a:extLst>
                <a:ext uri="{FF2B5EF4-FFF2-40B4-BE49-F238E27FC236}">
                  <a16:creationId xmlns:a16="http://schemas.microsoft.com/office/drawing/2014/main" id="{8AC283B2-8BE2-1866-3119-DC6030C1AC2D}"/>
                </a:ext>
              </a:extLst>
            </p:cNvPr>
            <p:cNvSpPr/>
            <p:nvPr/>
          </p:nvSpPr>
          <p:spPr>
            <a:xfrm>
              <a:off x="5829373" y="5713345"/>
              <a:ext cx="674522" cy="674522"/>
            </a:xfrm>
            <a:prstGeom prst="ellipse">
              <a:avLst/>
            </a:prstGeom>
            <a:solidFill>
              <a:srgbClr val="FFFFFF">
                <a:lumMod val="9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5758"/>
                </a:solidFill>
                <a:effectLst/>
                <a:uLnTx/>
                <a:uFillTx/>
              </a:endParaRPr>
            </a:p>
          </p:txBody>
        </p:sp>
        <p:sp>
          <p:nvSpPr>
            <p:cNvPr id="383" name="Oval 382">
              <a:extLst>
                <a:ext uri="{FF2B5EF4-FFF2-40B4-BE49-F238E27FC236}">
                  <a16:creationId xmlns:a16="http://schemas.microsoft.com/office/drawing/2014/main" id="{34128FCE-865F-5DA1-5443-7FAD0099D3B1}"/>
                </a:ext>
              </a:extLst>
            </p:cNvPr>
            <p:cNvSpPr/>
            <p:nvPr/>
          </p:nvSpPr>
          <p:spPr>
            <a:xfrm>
              <a:off x="5875634" y="5759607"/>
              <a:ext cx="581998" cy="581998"/>
            </a:xfrm>
            <a:prstGeom prst="ellipse">
              <a:avLst/>
            </a:prstGeom>
            <a:solidFill>
              <a:srgbClr val="1D3152"/>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grpSp>
        <p:nvGrpSpPr>
          <p:cNvPr id="384" name="Group 383">
            <a:extLst>
              <a:ext uri="{FF2B5EF4-FFF2-40B4-BE49-F238E27FC236}">
                <a16:creationId xmlns:a16="http://schemas.microsoft.com/office/drawing/2014/main" id="{6AFF7788-EF4D-4B59-137E-E3D56CFE8DAF}"/>
              </a:ext>
            </a:extLst>
          </p:cNvPr>
          <p:cNvGrpSpPr/>
          <p:nvPr/>
        </p:nvGrpSpPr>
        <p:grpSpPr>
          <a:xfrm>
            <a:off x="5954350" y="2308855"/>
            <a:ext cx="158950" cy="158950"/>
            <a:chOff x="5845064" y="2051069"/>
            <a:chExt cx="674522" cy="674522"/>
          </a:xfrm>
        </p:grpSpPr>
        <p:sp>
          <p:nvSpPr>
            <p:cNvPr id="385" name="Oval 384">
              <a:extLst>
                <a:ext uri="{FF2B5EF4-FFF2-40B4-BE49-F238E27FC236}">
                  <a16:creationId xmlns:a16="http://schemas.microsoft.com/office/drawing/2014/main" id="{E837D338-0FB3-CF94-BA00-B1BE15B67C40}"/>
                </a:ext>
              </a:extLst>
            </p:cNvPr>
            <p:cNvSpPr/>
            <p:nvPr/>
          </p:nvSpPr>
          <p:spPr>
            <a:xfrm>
              <a:off x="5845064" y="2051069"/>
              <a:ext cx="674522" cy="674522"/>
            </a:xfrm>
            <a:prstGeom prst="ellipse">
              <a:avLst/>
            </a:prstGeom>
            <a:solidFill>
              <a:srgbClr val="FFFFFF">
                <a:lumMod val="9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5758"/>
                </a:solidFill>
                <a:effectLst/>
                <a:uLnTx/>
                <a:uFillTx/>
              </a:endParaRPr>
            </a:p>
          </p:txBody>
        </p:sp>
        <p:sp>
          <p:nvSpPr>
            <p:cNvPr id="386" name="Oval 385">
              <a:extLst>
                <a:ext uri="{FF2B5EF4-FFF2-40B4-BE49-F238E27FC236}">
                  <a16:creationId xmlns:a16="http://schemas.microsoft.com/office/drawing/2014/main" id="{7CAEF893-6156-06AB-EB6F-0E2131069F29}"/>
                </a:ext>
              </a:extLst>
            </p:cNvPr>
            <p:cNvSpPr/>
            <p:nvPr/>
          </p:nvSpPr>
          <p:spPr>
            <a:xfrm>
              <a:off x="5891326" y="2097331"/>
              <a:ext cx="581998" cy="581998"/>
            </a:xfrm>
            <a:prstGeom prst="ellipse">
              <a:avLst/>
            </a:prstGeom>
            <a:solidFill>
              <a:srgbClr val="005758"/>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grpSp>
        <p:nvGrpSpPr>
          <p:cNvPr id="387" name="Group 386">
            <a:extLst>
              <a:ext uri="{FF2B5EF4-FFF2-40B4-BE49-F238E27FC236}">
                <a16:creationId xmlns:a16="http://schemas.microsoft.com/office/drawing/2014/main" id="{D5FF3117-2DE6-39F0-3014-670272DBA7D2}"/>
              </a:ext>
            </a:extLst>
          </p:cNvPr>
          <p:cNvGrpSpPr/>
          <p:nvPr/>
        </p:nvGrpSpPr>
        <p:grpSpPr>
          <a:xfrm>
            <a:off x="6495664" y="4171743"/>
            <a:ext cx="158950" cy="158950"/>
            <a:chOff x="6543634" y="4171743"/>
            <a:chExt cx="158950" cy="158950"/>
          </a:xfrm>
        </p:grpSpPr>
        <p:sp>
          <p:nvSpPr>
            <p:cNvPr id="388" name="Oval 387">
              <a:extLst>
                <a:ext uri="{FF2B5EF4-FFF2-40B4-BE49-F238E27FC236}">
                  <a16:creationId xmlns:a16="http://schemas.microsoft.com/office/drawing/2014/main" id="{601E7DD8-6570-5288-7263-06A0F82F3786}"/>
                </a:ext>
              </a:extLst>
            </p:cNvPr>
            <p:cNvSpPr/>
            <p:nvPr/>
          </p:nvSpPr>
          <p:spPr>
            <a:xfrm>
              <a:off x="6543634" y="4171743"/>
              <a:ext cx="158950" cy="158950"/>
            </a:xfrm>
            <a:prstGeom prst="ellipse">
              <a:avLst/>
            </a:prstGeom>
            <a:solidFill>
              <a:srgbClr val="FFFFFF">
                <a:lumMod val="9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5758"/>
                </a:solidFill>
                <a:effectLst/>
                <a:uLnTx/>
                <a:uFillTx/>
              </a:endParaRPr>
            </a:p>
          </p:txBody>
        </p:sp>
        <p:sp>
          <p:nvSpPr>
            <p:cNvPr id="389" name="Oval 388">
              <a:extLst>
                <a:ext uri="{FF2B5EF4-FFF2-40B4-BE49-F238E27FC236}">
                  <a16:creationId xmlns:a16="http://schemas.microsoft.com/office/drawing/2014/main" id="{66B069ED-3113-2A23-9A9E-F2B415D6FC83}"/>
                </a:ext>
              </a:extLst>
            </p:cNvPr>
            <p:cNvSpPr/>
            <p:nvPr/>
          </p:nvSpPr>
          <p:spPr>
            <a:xfrm>
              <a:off x="6554536" y="4182645"/>
              <a:ext cx="137147" cy="137147"/>
            </a:xfrm>
            <a:prstGeom prst="ellipse">
              <a:avLst/>
            </a:prstGeom>
            <a:solidFill>
              <a:srgbClr val="003030"/>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ea typeface="+mn-ea"/>
                <a:cs typeface="+mn-cs"/>
              </a:endParaRPr>
            </a:p>
          </p:txBody>
        </p:sp>
      </p:grpSp>
      <p:sp>
        <p:nvSpPr>
          <p:cNvPr id="390" name="Title 75">
            <a:extLst>
              <a:ext uri="{FF2B5EF4-FFF2-40B4-BE49-F238E27FC236}">
                <a16:creationId xmlns:a16="http://schemas.microsoft.com/office/drawing/2014/main" id="{19E6656A-BEEE-8E18-0591-1A29C5E234A9}"/>
              </a:ext>
            </a:extLst>
          </p:cNvPr>
          <p:cNvSpPr txBox="1">
            <a:spLocks/>
          </p:cNvSpPr>
          <p:nvPr/>
        </p:nvSpPr>
        <p:spPr>
          <a:xfrm>
            <a:off x="5266297" y="1775821"/>
            <a:ext cx="6925703" cy="455650"/>
          </a:xfrm>
          <a:prstGeom prst="rect">
            <a:avLst/>
          </a:prstGeom>
          <a:solidFill>
            <a:srgbClr val="FFFFFF"/>
          </a:solidFill>
        </p:spPr>
        <p:txBody>
          <a:bodyPr vert="horz" lIns="0" tIns="45720" rIns="91440" bIns="45720" rtlCol="0" anchor="t">
            <a:normAutofit fontScale="97500"/>
          </a:bodyPr>
          <a:lstStyle>
            <a:lvl1pPr algn="l" defTabSz="914400" rtl="0" eaLnBrk="1" latinLnBrk="0" hangingPunct="1">
              <a:lnSpc>
                <a:spcPct val="80000"/>
              </a:lnSpc>
              <a:spcBef>
                <a:spcPct val="0"/>
              </a:spcBef>
              <a:buNone/>
              <a:defRPr sz="2800" b="1" i="0" kern="1200" baseline="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GB" sz="1400" b="0" i="0" u="sng" strike="noStrike" kern="1200" cap="none" spc="0" normalizeH="0" baseline="0" noProof="0">
                <a:ln>
                  <a:noFill/>
                </a:ln>
                <a:solidFill>
                  <a:srgbClr val="005758"/>
                </a:solidFill>
                <a:effectLst/>
                <a:uLnTx/>
                <a:uFillTx/>
                <a:latin typeface="+mn-lt"/>
                <a:ea typeface="+mj-ea"/>
                <a:cs typeface="+mj-cs"/>
              </a:rPr>
              <a:t>One program and point of contact to access everything you need to transform</a:t>
            </a:r>
            <a:endParaRPr kumimoji="0" lang="en-GB" sz="1400" b="0" i="0" u="sng" strike="noStrike" kern="1200" cap="none" spc="0" normalizeH="0" baseline="0" noProof="0">
              <a:ln>
                <a:noFill/>
              </a:ln>
              <a:solidFill>
                <a:srgbClr val="00C1D3"/>
              </a:solidFill>
              <a:effectLst/>
              <a:uLnTx/>
              <a:uFillTx/>
              <a:latin typeface="+mn-lt"/>
              <a:ea typeface="+mj-ea"/>
              <a:cs typeface="+mj-cs"/>
            </a:endParaRPr>
          </a:p>
        </p:txBody>
      </p:sp>
      <p:sp>
        <p:nvSpPr>
          <p:cNvPr id="391" name="TextBox 390">
            <a:extLst>
              <a:ext uri="{FF2B5EF4-FFF2-40B4-BE49-F238E27FC236}">
                <a16:creationId xmlns:a16="http://schemas.microsoft.com/office/drawing/2014/main" id="{E0D5C50B-33BF-881C-2C0E-16AE4C982A74}"/>
              </a:ext>
            </a:extLst>
          </p:cNvPr>
          <p:cNvSpPr txBox="1"/>
          <p:nvPr/>
        </p:nvSpPr>
        <p:spPr>
          <a:xfrm>
            <a:off x="5188360" y="359614"/>
            <a:ext cx="6369734" cy="584775"/>
          </a:xfrm>
          <a:prstGeom prst="rect">
            <a:avLst/>
          </a:prstGeom>
          <a:noFill/>
        </p:spPr>
        <p:txBody>
          <a:bodyPr wrap="square">
            <a:spAutoFit/>
          </a:bodyPr>
          <a:lstStyle/>
          <a:p>
            <a:r>
              <a:rPr lang="en-GB" sz="1600">
                <a:solidFill>
                  <a:schemeClr val="bg1"/>
                </a:solidFill>
              </a:rPr>
              <a:t>Helping partners stay ahead of the technology curve, by first focusing on their transformation needs</a:t>
            </a:r>
          </a:p>
        </p:txBody>
      </p:sp>
      <p:pic>
        <p:nvPicPr>
          <p:cNvPr id="411" name="Picture 410" descr="A person showing a person something on the computer&#10;&#10;Description automatically generated with low confidence">
            <a:extLst>
              <a:ext uri="{FF2B5EF4-FFF2-40B4-BE49-F238E27FC236}">
                <a16:creationId xmlns:a16="http://schemas.microsoft.com/office/drawing/2014/main" id="{33DCE06B-D592-4096-2D11-963093AE600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2590" y="4182645"/>
            <a:ext cx="4756181" cy="2675352"/>
          </a:xfrm>
          <a:prstGeom prst="rect">
            <a:avLst/>
          </a:prstGeom>
        </p:spPr>
      </p:pic>
    </p:spTree>
    <p:extLst>
      <p:ext uri="{BB962C8B-B14F-4D97-AF65-F5344CB8AC3E}">
        <p14:creationId xmlns:p14="http://schemas.microsoft.com/office/powerpoint/2010/main" val="9953630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7DED56-F016-CDF9-E560-55D2DEBBDA7D}"/>
            </a:ext>
          </a:extLst>
        </p:cNvPr>
        <p:cNvGrpSpPr/>
        <p:nvPr/>
      </p:nvGrpSpPr>
      <p:grpSpPr>
        <a:xfrm>
          <a:off x="0" y="0"/>
          <a:ext cx="0" cy="0"/>
          <a:chOff x="0" y="0"/>
          <a:chExt cx="0" cy="0"/>
        </a:xfrm>
      </p:grpSpPr>
      <p:sp>
        <p:nvSpPr>
          <p:cNvPr id="179" name="Oval 178">
            <a:extLst>
              <a:ext uri="{FF2B5EF4-FFF2-40B4-BE49-F238E27FC236}">
                <a16:creationId xmlns:a16="http://schemas.microsoft.com/office/drawing/2014/main" id="{19A90911-B379-0E08-3529-D96CF65C3431}"/>
              </a:ext>
            </a:extLst>
          </p:cNvPr>
          <p:cNvSpPr/>
          <p:nvPr/>
        </p:nvSpPr>
        <p:spPr>
          <a:xfrm>
            <a:off x="8224459" y="-638723"/>
            <a:ext cx="4086225" cy="4086225"/>
          </a:xfrm>
          <a:prstGeom prst="ellipse">
            <a:avLst/>
          </a:prstGeom>
          <a:solidFill>
            <a:srgbClr val="1E305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Content Placeholder 8">
            <a:extLst>
              <a:ext uri="{FF2B5EF4-FFF2-40B4-BE49-F238E27FC236}">
                <a16:creationId xmlns:a16="http://schemas.microsoft.com/office/drawing/2014/main" id="{24DD6418-8C3D-63A7-3D61-3CDB25C544E9}"/>
              </a:ext>
            </a:extLst>
          </p:cNvPr>
          <p:cNvSpPr txBox="1">
            <a:spLocks/>
          </p:cNvSpPr>
          <p:nvPr/>
        </p:nvSpPr>
        <p:spPr>
          <a:xfrm>
            <a:off x="445886" y="1330054"/>
            <a:ext cx="7020398" cy="578494"/>
          </a:xfrm>
          <a:prstGeom prst="rect">
            <a:avLst/>
          </a:prstGeom>
        </p:spPr>
        <p:txBody>
          <a:bodyPr vert="horz" lIns="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US" sz="1400">
                <a:solidFill>
                  <a:srgbClr val="FFFFFF"/>
                </a:solidFill>
              </a:rPr>
              <a:t>Take advantage of our exclusive demo environment, hands-on experiences and showcase Microsoft technologies opportunities to tap into your technology’s true business potential for your customers.</a:t>
            </a:r>
            <a:endParaRPr lang="en-GB" sz="1400">
              <a:solidFill>
                <a:srgbClr val="FFFFFF"/>
              </a:solidFill>
              <a:latin typeface="TWK Everett" panose="020B0204000000000000"/>
            </a:endParaRPr>
          </a:p>
        </p:txBody>
      </p:sp>
      <p:sp>
        <p:nvSpPr>
          <p:cNvPr id="3" name="TextBox 2">
            <a:extLst>
              <a:ext uri="{FF2B5EF4-FFF2-40B4-BE49-F238E27FC236}">
                <a16:creationId xmlns:a16="http://schemas.microsoft.com/office/drawing/2014/main" id="{6B4684A6-4266-B3BA-83F6-0D08429687AA}"/>
              </a:ext>
            </a:extLst>
          </p:cNvPr>
          <p:cNvSpPr txBox="1"/>
          <p:nvPr/>
        </p:nvSpPr>
        <p:spPr>
          <a:xfrm>
            <a:off x="304800" y="663059"/>
            <a:ext cx="6096000" cy="707886"/>
          </a:xfrm>
          <a:prstGeom prst="rect">
            <a:avLst/>
          </a:prstGeom>
          <a:noFill/>
        </p:spPr>
        <p:txBody>
          <a:bodyPr wrap="square">
            <a:spAutoFit/>
          </a:bodyPr>
          <a:lstStyle/>
          <a:p>
            <a:r>
              <a:rPr lang="en-US" sz="4000">
                <a:solidFill>
                  <a:schemeClr val="bg1"/>
                </a:solidFill>
              </a:rPr>
              <a:t>Cloud Lab Experience</a:t>
            </a:r>
          </a:p>
        </p:txBody>
      </p:sp>
      <p:sp>
        <p:nvSpPr>
          <p:cNvPr id="22" name="Rectangle 21">
            <a:extLst>
              <a:ext uri="{FF2B5EF4-FFF2-40B4-BE49-F238E27FC236}">
                <a16:creationId xmlns:a16="http://schemas.microsoft.com/office/drawing/2014/main" id="{1D055027-1326-06BF-1157-F4E859F05124}"/>
              </a:ext>
            </a:extLst>
          </p:cNvPr>
          <p:cNvSpPr/>
          <p:nvPr/>
        </p:nvSpPr>
        <p:spPr>
          <a:xfrm>
            <a:off x="0" y="3265734"/>
            <a:ext cx="12192000" cy="33922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TWK Everett" panose="020B0204000000000000" pitchFamily="34" charset="0"/>
                <a:ea typeface="+mn-ea"/>
                <a:cs typeface="+mn-cs"/>
              </a:rPr>
              <a:t>x</a:t>
            </a:r>
          </a:p>
        </p:txBody>
      </p:sp>
      <p:sp>
        <p:nvSpPr>
          <p:cNvPr id="23" name="Rectangle 22">
            <a:extLst>
              <a:ext uri="{FF2B5EF4-FFF2-40B4-BE49-F238E27FC236}">
                <a16:creationId xmlns:a16="http://schemas.microsoft.com/office/drawing/2014/main" id="{2E1EDEB3-4A93-DCEC-82AC-0840CD5C064A}"/>
              </a:ext>
            </a:extLst>
          </p:cNvPr>
          <p:cNvSpPr/>
          <p:nvPr/>
        </p:nvSpPr>
        <p:spPr>
          <a:xfrm>
            <a:off x="457200" y="2760254"/>
            <a:ext cx="11277600" cy="3773897"/>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0B0204000000000000" pitchFamily="34" charset="0"/>
              <a:ea typeface="+mn-ea"/>
              <a:cs typeface="+mn-cs"/>
            </a:endParaRPr>
          </a:p>
        </p:txBody>
      </p:sp>
      <p:sp>
        <p:nvSpPr>
          <p:cNvPr id="24" name="Rectangle: Rounded Corners 23">
            <a:extLst>
              <a:ext uri="{FF2B5EF4-FFF2-40B4-BE49-F238E27FC236}">
                <a16:creationId xmlns:a16="http://schemas.microsoft.com/office/drawing/2014/main" id="{DA5784BA-1763-AA28-C6F3-7F7CFA6AA82A}"/>
              </a:ext>
            </a:extLst>
          </p:cNvPr>
          <p:cNvSpPr>
            <a:spLocks/>
          </p:cNvSpPr>
          <p:nvPr/>
        </p:nvSpPr>
        <p:spPr>
          <a:xfrm>
            <a:off x="831850" y="3278981"/>
            <a:ext cx="2510575" cy="3036094"/>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25" name="Rectangle: Rounded Corners 24">
            <a:extLst>
              <a:ext uri="{FF2B5EF4-FFF2-40B4-BE49-F238E27FC236}">
                <a16:creationId xmlns:a16="http://schemas.microsoft.com/office/drawing/2014/main" id="{FA46E949-1222-582D-8FD7-7F8BFF5FB7E8}"/>
              </a:ext>
            </a:extLst>
          </p:cNvPr>
          <p:cNvSpPr>
            <a:spLocks/>
          </p:cNvSpPr>
          <p:nvPr/>
        </p:nvSpPr>
        <p:spPr>
          <a:xfrm>
            <a:off x="3504425" y="3278981"/>
            <a:ext cx="2510575" cy="3036094"/>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26" name="Rectangle: Rounded Corners 25">
            <a:extLst>
              <a:ext uri="{FF2B5EF4-FFF2-40B4-BE49-F238E27FC236}">
                <a16:creationId xmlns:a16="http://schemas.microsoft.com/office/drawing/2014/main" id="{38DEC7C4-2BD9-6121-DB06-97BB72A13421}"/>
              </a:ext>
            </a:extLst>
          </p:cNvPr>
          <p:cNvSpPr>
            <a:spLocks/>
          </p:cNvSpPr>
          <p:nvPr/>
        </p:nvSpPr>
        <p:spPr>
          <a:xfrm>
            <a:off x="6177000" y="3278981"/>
            <a:ext cx="2510575" cy="3036094"/>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27" name="Rectangle: Rounded Corners 26">
            <a:extLst>
              <a:ext uri="{FF2B5EF4-FFF2-40B4-BE49-F238E27FC236}">
                <a16:creationId xmlns:a16="http://schemas.microsoft.com/office/drawing/2014/main" id="{B68E25A4-C2BA-1D4A-89B8-2D233AC50BDC}"/>
              </a:ext>
            </a:extLst>
          </p:cNvPr>
          <p:cNvSpPr>
            <a:spLocks/>
          </p:cNvSpPr>
          <p:nvPr/>
        </p:nvSpPr>
        <p:spPr>
          <a:xfrm>
            <a:off x="8849575" y="3278981"/>
            <a:ext cx="2510575" cy="3036094"/>
          </a:xfrm>
          <a:prstGeom prst="roundRect">
            <a:avLst>
              <a:gd name="adj" fmla="val 6562"/>
            </a:avLst>
          </a:prstGeom>
          <a:solidFill>
            <a:srgbClr val="F2F2F2"/>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28" name="Rectangle: Top Corners Rounded 27">
            <a:extLst>
              <a:ext uri="{FF2B5EF4-FFF2-40B4-BE49-F238E27FC236}">
                <a16:creationId xmlns:a16="http://schemas.microsoft.com/office/drawing/2014/main" id="{70F638A4-66C0-13A8-6335-C5598A2C1BC1}"/>
              </a:ext>
            </a:extLst>
          </p:cNvPr>
          <p:cNvSpPr>
            <a:spLocks/>
          </p:cNvSpPr>
          <p:nvPr/>
        </p:nvSpPr>
        <p:spPr>
          <a:xfrm>
            <a:off x="831850" y="3247786"/>
            <a:ext cx="2510575" cy="696428"/>
          </a:xfrm>
          <a:prstGeom prst="round2SameRect">
            <a:avLst>
              <a:gd name="adj1" fmla="val 22436"/>
              <a:gd name="adj2" fmla="val 0"/>
            </a:avLst>
          </a:prstGeom>
          <a:solidFill>
            <a:srgbClr val="005757"/>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29" name="Rectangle: Top Corners Rounded 28">
            <a:extLst>
              <a:ext uri="{FF2B5EF4-FFF2-40B4-BE49-F238E27FC236}">
                <a16:creationId xmlns:a16="http://schemas.microsoft.com/office/drawing/2014/main" id="{4A0F787B-AF64-59B9-4887-B186EDFA7606}"/>
              </a:ext>
            </a:extLst>
          </p:cNvPr>
          <p:cNvSpPr>
            <a:spLocks/>
          </p:cNvSpPr>
          <p:nvPr/>
        </p:nvSpPr>
        <p:spPr>
          <a:xfrm>
            <a:off x="3504425" y="3247786"/>
            <a:ext cx="2510575" cy="696428"/>
          </a:xfrm>
          <a:prstGeom prst="round2SameRect">
            <a:avLst>
              <a:gd name="adj1" fmla="val 22436"/>
              <a:gd name="adj2" fmla="val 0"/>
            </a:avLst>
          </a:prstGeom>
          <a:solidFill>
            <a:srgbClr val="2C9E88"/>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WK Everett" panose="02110004020202020204"/>
            </a:endParaRPr>
          </a:p>
        </p:txBody>
      </p:sp>
      <p:sp>
        <p:nvSpPr>
          <p:cNvPr id="30" name="Rectangle: Top Corners Rounded 29">
            <a:extLst>
              <a:ext uri="{FF2B5EF4-FFF2-40B4-BE49-F238E27FC236}">
                <a16:creationId xmlns:a16="http://schemas.microsoft.com/office/drawing/2014/main" id="{193665F5-4BE2-466F-81B6-F02FE3620B6E}"/>
              </a:ext>
            </a:extLst>
          </p:cNvPr>
          <p:cNvSpPr>
            <a:spLocks/>
          </p:cNvSpPr>
          <p:nvPr/>
        </p:nvSpPr>
        <p:spPr>
          <a:xfrm>
            <a:off x="6177000" y="3247786"/>
            <a:ext cx="2510575" cy="696428"/>
          </a:xfrm>
          <a:prstGeom prst="round2SameRect">
            <a:avLst>
              <a:gd name="adj1" fmla="val 22436"/>
              <a:gd name="adj2" fmla="val 0"/>
            </a:avLst>
          </a:prstGeom>
          <a:solidFill>
            <a:srgbClr val="1F728A"/>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WK Everett" panose="02110004020202020204"/>
            </a:endParaRPr>
          </a:p>
        </p:txBody>
      </p:sp>
      <p:sp>
        <p:nvSpPr>
          <p:cNvPr id="31" name="Rectangle: Top Corners Rounded 30">
            <a:extLst>
              <a:ext uri="{FF2B5EF4-FFF2-40B4-BE49-F238E27FC236}">
                <a16:creationId xmlns:a16="http://schemas.microsoft.com/office/drawing/2014/main" id="{D26644A2-F30C-9219-30DF-0410F80B1810}"/>
              </a:ext>
            </a:extLst>
          </p:cNvPr>
          <p:cNvSpPr>
            <a:spLocks/>
          </p:cNvSpPr>
          <p:nvPr/>
        </p:nvSpPr>
        <p:spPr>
          <a:xfrm>
            <a:off x="8849575" y="3247786"/>
            <a:ext cx="2510575" cy="696428"/>
          </a:xfrm>
          <a:prstGeom prst="round2SameRect">
            <a:avLst>
              <a:gd name="adj1" fmla="val 22436"/>
              <a:gd name="adj2" fmla="val 0"/>
            </a:avLst>
          </a:prstGeom>
          <a:solidFill>
            <a:srgbClr val="92397D"/>
          </a:solidFill>
          <a:ln>
            <a:noFill/>
          </a:ln>
          <a:effectLst>
            <a:outerShdw blurRad="127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WK Everett" panose="02110004020202020204"/>
            </a:endParaRPr>
          </a:p>
        </p:txBody>
      </p:sp>
      <p:sp>
        <p:nvSpPr>
          <p:cNvPr id="38" name="Title 1">
            <a:extLst>
              <a:ext uri="{FF2B5EF4-FFF2-40B4-BE49-F238E27FC236}">
                <a16:creationId xmlns:a16="http://schemas.microsoft.com/office/drawing/2014/main" id="{C1544C13-DFC0-B007-9AD1-84BD439CF7E0}"/>
              </a:ext>
            </a:extLst>
          </p:cNvPr>
          <p:cNvSpPr txBox="1">
            <a:spLocks/>
          </p:cNvSpPr>
          <p:nvPr/>
        </p:nvSpPr>
        <p:spPr>
          <a:xfrm>
            <a:off x="831850" y="3352999"/>
            <a:ext cx="2510576" cy="584775"/>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600">
                <a:solidFill>
                  <a:schemeClr val="bg1"/>
                </a:solidFill>
                <a:latin typeface="TWK Everett" panose="020B0204000000000000" pitchFamily="34" charset="0"/>
                <a:ea typeface="TWK Everett" panose="020B0204000000000000" pitchFamily="34" charset="0"/>
                <a:cs typeface="TWK Everett" panose="020B0204000000000000" pitchFamily="34" charset="0"/>
              </a:rPr>
              <a:t>Bookable Demo </a:t>
            </a:r>
          </a:p>
          <a:p>
            <a:pPr lvl="0" algn="ctr">
              <a:lnSpc>
                <a:spcPct val="100000"/>
              </a:lnSpc>
              <a:defRPr/>
            </a:pPr>
            <a:r>
              <a:rPr lang="en-GB" sz="1600">
                <a:solidFill>
                  <a:schemeClr val="bg1"/>
                </a:solidFill>
                <a:latin typeface="TWK Everett" panose="020B0204000000000000" pitchFamily="34" charset="0"/>
                <a:ea typeface="TWK Everett" panose="020B0204000000000000" pitchFamily="34" charset="0"/>
                <a:cs typeface="TWK Everett" panose="020B0204000000000000" pitchFamily="34" charset="0"/>
              </a:rPr>
              <a:t>Center</a:t>
            </a:r>
            <a:endParaRPr kumimoji="0" lang="en-GB" sz="1600" b="1" i="0" u="none" strike="noStrike" kern="1200" cap="none" spc="0" normalizeH="0" baseline="0" noProof="0">
              <a:ln>
                <a:noFill/>
              </a:ln>
              <a:solidFill>
                <a:schemeClr val="bg1"/>
              </a:solidFill>
              <a:effectLst/>
              <a:uLnTx/>
              <a:uFillTx/>
              <a:latin typeface="TWK Everett" panose="020B0204000000000000" pitchFamily="34" charset="0"/>
              <a:ea typeface="TWK Everett" panose="020B0204000000000000" pitchFamily="34" charset="0"/>
              <a:cs typeface="TWK Everett" panose="020B0204000000000000" pitchFamily="34" charset="0"/>
            </a:endParaRPr>
          </a:p>
        </p:txBody>
      </p:sp>
      <p:sp>
        <p:nvSpPr>
          <p:cNvPr id="39" name="Title 1">
            <a:extLst>
              <a:ext uri="{FF2B5EF4-FFF2-40B4-BE49-F238E27FC236}">
                <a16:creationId xmlns:a16="http://schemas.microsoft.com/office/drawing/2014/main" id="{7006D394-809A-5CDA-61B4-E351D9877D97}"/>
              </a:ext>
            </a:extLst>
          </p:cNvPr>
          <p:cNvSpPr txBox="1">
            <a:spLocks/>
          </p:cNvSpPr>
          <p:nvPr/>
        </p:nvSpPr>
        <p:spPr>
          <a:xfrm>
            <a:off x="3504424" y="3352999"/>
            <a:ext cx="2510576" cy="584775"/>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600">
                <a:solidFill>
                  <a:schemeClr val="bg1"/>
                </a:solidFill>
                <a:latin typeface="TWK Everett" panose="020B0204000000000000" pitchFamily="34" charset="0"/>
                <a:ea typeface="TWK Everett" panose="020B0204000000000000" pitchFamily="34" charset="0"/>
                <a:cs typeface="TWK Everett" panose="020B0204000000000000" pitchFamily="34" charset="0"/>
              </a:rPr>
              <a:t>Technical </a:t>
            </a:r>
          </a:p>
          <a:p>
            <a:pPr lvl="0" algn="ctr">
              <a:lnSpc>
                <a:spcPct val="100000"/>
              </a:lnSpc>
              <a:defRPr/>
            </a:pPr>
            <a:r>
              <a:rPr lang="en-GB" sz="1600">
                <a:solidFill>
                  <a:schemeClr val="bg1"/>
                </a:solidFill>
                <a:latin typeface="TWK Everett" panose="020B0204000000000000" pitchFamily="34" charset="0"/>
                <a:ea typeface="TWK Everett" panose="020B0204000000000000" pitchFamily="34" charset="0"/>
                <a:cs typeface="TWK Everett" panose="020B0204000000000000" pitchFamily="34" charset="0"/>
              </a:rPr>
              <a:t>Excellence</a:t>
            </a:r>
            <a:endParaRPr kumimoji="0" lang="en-GB" sz="1600" b="1" i="0" u="none" strike="noStrike" kern="1200" cap="none" spc="0" normalizeH="0" baseline="0" noProof="0">
              <a:ln>
                <a:noFill/>
              </a:ln>
              <a:solidFill>
                <a:schemeClr val="bg1"/>
              </a:solidFill>
              <a:effectLst/>
              <a:uLnTx/>
              <a:uFillTx/>
              <a:latin typeface="TWK Everett" panose="020B0204000000000000" pitchFamily="34" charset="0"/>
              <a:ea typeface="TWK Everett" panose="020B0204000000000000" pitchFamily="34" charset="0"/>
              <a:cs typeface="TWK Everett" panose="020B0204000000000000" pitchFamily="34" charset="0"/>
            </a:endParaRPr>
          </a:p>
        </p:txBody>
      </p:sp>
      <p:sp>
        <p:nvSpPr>
          <p:cNvPr id="40" name="Title 1">
            <a:extLst>
              <a:ext uri="{FF2B5EF4-FFF2-40B4-BE49-F238E27FC236}">
                <a16:creationId xmlns:a16="http://schemas.microsoft.com/office/drawing/2014/main" id="{6105620A-EA66-C98B-330A-7809C072891D}"/>
              </a:ext>
            </a:extLst>
          </p:cNvPr>
          <p:cNvSpPr txBox="1">
            <a:spLocks/>
          </p:cNvSpPr>
          <p:nvPr/>
        </p:nvSpPr>
        <p:spPr>
          <a:xfrm>
            <a:off x="6176998" y="3352999"/>
            <a:ext cx="2510576" cy="584775"/>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600">
                <a:solidFill>
                  <a:schemeClr val="bg1"/>
                </a:solidFill>
                <a:latin typeface="TWK Everett" panose="020B0204000000000000" pitchFamily="34" charset="0"/>
                <a:ea typeface="TWK Everett" panose="020B0204000000000000" pitchFamily="34" charset="0"/>
                <a:cs typeface="TWK Everett" panose="020B0204000000000000" pitchFamily="34" charset="0"/>
              </a:rPr>
              <a:t>Exclusive </a:t>
            </a:r>
            <a:br>
              <a:rPr lang="en-GB" sz="1600">
                <a:solidFill>
                  <a:schemeClr val="bg1"/>
                </a:solidFill>
                <a:latin typeface="TWK Everett" panose="020B0204000000000000" pitchFamily="34" charset="0"/>
                <a:ea typeface="TWK Everett" panose="020B0204000000000000" pitchFamily="34" charset="0"/>
                <a:cs typeface="TWK Everett" panose="020B0204000000000000" pitchFamily="34" charset="0"/>
              </a:rPr>
            </a:br>
            <a:r>
              <a:rPr lang="en-GB" sz="1600">
                <a:solidFill>
                  <a:schemeClr val="bg1"/>
                </a:solidFill>
                <a:latin typeface="TWK Everett" panose="020B0204000000000000" pitchFamily="34" charset="0"/>
                <a:ea typeface="TWK Everett" panose="020B0204000000000000" pitchFamily="34" charset="0"/>
                <a:cs typeface="TWK Everett" panose="020B0204000000000000" pitchFamily="34" charset="0"/>
              </a:rPr>
              <a:t>Access</a:t>
            </a:r>
            <a:endParaRPr kumimoji="0" lang="en-GB" sz="1600" b="1" i="0" u="none" strike="noStrike" kern="1200" cap="none" spc="0" normalizeH="0" baseline="0" noProof="0">
              <a:ln>
                <a:noFill/>
              </a:ln>
              <a:solidFill>
                <a:schemeClr val="bg1"/>
              </a:solidFill>
              <a:effectLst/>
              <a:uLnTx/>
              <a:uFillTx/>
              <a:latin typeface="TWK Everett" panose="020B0204000000000000" pitchFamily="34" charset="0"/>
              <a:ea typeface="TWK Everett" panose="020B0204000000000000" pitchFamily="34" charset="0"/>
              <a:cs typeface="TWK Everett" panose="020B0204000000000000" pitchFamily="34" charset="0"/>
            </a:endParaRPr>
          </a:p>
        </p:txBody>
      </p:sp>
      <p:sp>
        <p:nvSpPr>
          <p:cNvPr id="41" name="Title 1">
            <a:extLst>
              <a:ext uri="{FF2B5EF4-FFF2-40B4-BE49-F238E27FC236}">
                <a16:creationId xmlns:a16="http://schemas.microsoft.com/office/drawing/2014/main" id="{EE68D8AE-0075-89BA-30C3-9DCFD953C411}"/>
              </a:ext>
            </a:extLst>
          </p:cNvPr>
          <p:cNvSpPr txBox="1">
            <a:spLocks/>
          </p:cNvSpPr>
          <p:nvPr/>
        </p:nvSpPr>
        <p:spPr>
          <a:xfrm>
            <a:off x="8849572" y="3352999"/>
            <a:ext cx="2510576" cy="584775"/>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defRPr/>
            </a:pPr>
            <a:r>
              <a:rPr lang="en-GB" sz="1600">
                <a:solidFill>
                  <a:schemeClr val="bg1"/>
                </a:solidFill>
                <a:latin typeface="TWK Everett" panose="020B0204000000000000" pitchFamily="34" charset="0"/>
                <a:ea typeface="TWK Everett" panose="020B0204000000000000" pitchFamily="34" charset="0"/>
                <a:cs typeface="TWK Everett" panose="020B0204000000000000" pitchFamily="34" charset="0"/>
              </a:rPr>
              <a:t>Expert </a:t>
            </a:r>
            <a:br>
              <a:rPr lang="en-GB" sz="1600">
                <a:solidFill>
                  <a:schemeClr val="bg1"/>
                </a:solidFill>
                <a:latin typeface="TWK Everett" panose="020B0204000000000000" pitchFamily="34" charset="0"/>
                <a:ea typeface="TWK Everett" panose="020B0204000000000000" pitchFamily="34" charset="0"/>
                <a:cs typeface="TWK Everett" panose="020B0204000000000000" pitchFamily="34" charset="0"/>
              </a:rPr>
            </a:br>
            <a:r>
              <a:rPr lang="en-GB" sz="1600">
                <a:solidFill>
                  <a:schemeClr val="bg1"/>
                </a:solidFill>
                <a:latin typeface="TWK Everett" panose="020B0204000000000000" pitchFamily="34" charset="0"/>
                <a:ea typeface="TWK Everett" panose="020B0204000000000000" pitchFamily="34" charset="0"/>
                <a:cs typeface="TWK Everett" panose="020B0204000000000000" pitchFamily="34" charset="0"/>
              </a:rPr>
              <a:t>Guidance</a:t>
            </a:r>
            <a:endParaRPr kumimoji="0" lang="en-GB" sz="1600" b="1" i="0" u="none" strike="noStrike" kern="1200" cap="none" spc="0" normalizeH="0" baseline="0" noProof="0">
              <a:ln>
                <a:noFill/>
              </a:ln>
              <a:solidFill>
                <a:schemeClr val="bg1"/>
              </a:solidFill>
              <a:effectLst/>
              <a:uLnTx/>
              <a:uFillTx/>
              <a:latin typeface="TWK Everett" panose="020B0204000000000000" pitchFamily="34" charset="0"/>
              <a:ea typeface="TWK Everett" panose="020B0204000000000000" pitchFamily="34" charset="0"/>
              <a:cs typeface="TWK Everett" panose="020B0204000000000000" pitchFamily="34" charset="0"/>
            </a:endParaRPr>
          </a:p>
        </p:txBody>
      </p:sp>
      <p:sp>
        <p:nvSpPr>
          <p:cNvPr id="47" name="Title 1">
            <a:extLst>
              <a:ext uri="{FF2B5EF4-FFF2-40B4-BE49-F238E27FC236}">
                <a16:creationId xmlns:a16="http://schemas.microsoft.com/office/drawing/2014/main" id="{945348C3-35E4-A96D-A4AF-A4B4CA72E1DC}"/>
              </a:ext>
            </a:extLst>
          </p:cNvPr>
          <p:cNvSpPr txBox="1">
            <a:spLocks/>
          </p:cNvSpPr>
          <p:nvPr/>
        </p:nvSpPr>
        <p:spPr>
          <a:xfrm>
            <a:off x="817176" y="4091373"/>
            <a:ext cx="2510576" cy="1815882"/>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spcAft>
                <a:spcPts val="1200"/>
              </a:spcAft>
              <a:defRPr/>
            </a:pPr>
            <a:r>
              <a:rPr lang="en-US" sz="1400" b="0">
                <a:solidFill>
                  <a:srgbClr val="1D3152"/>
                </a:solidFill>
                <a:latin typeface="TWK Everett" panose="020B0204000000000000" pitchFamily="34" charset="0"/>
                <a:ea typeface="TWK Everett" panose="020B0204000000000000" pitchFamily="34" charset="0"/>
                <a:cs typeface="TWK Everett" panose="020B0204000000000000" pitchFamily="34" charset="0"/>
              </a:rPr>
              <a:t>Partners can reserve  dedicated slots in Cloud  Labs with ease, allowing them to showcase Microsoft’s capabilities to customers at a time that works best for everyone involved.</a:t>
            </a:r>
          </a:p>
        </p:txBody>
      </p:sp>
      <p:sp>
        <p:nvSpPr>
          <p:cNvPr id="173" name="Title 1">
            <a:extLst>
              <a:ext uri="{FF2B5EF4-FFF2-40B4-BE49-F238E27FC236}">
                <a16:creationId xmlns:a16="http://schemas.microsoft.com/office/drawing/2014/main" id="{9D9B1015-D3B6-B938-1F27-0B0B72C0DDD3}"/>
              </a:ext>
            </a:extLst>
          </p:cNvPr>
          <p:cNvSpPr txBox="1">
            <a:spLocks/>
          </p:cNvSpPr>
          <p:nvPr/>
        </p:nvSpPr>
        <p:spPr>
          <a:xfrm>
            <a:off x="3521563" y="4105531"/>
            <a:ext cx="2510576" cy="954107"/>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spcAft>
                <a:spcPts val="1200"/>
              </a:spcAft>
              <a:defRPr/>
            </a:pPr>
            <a:r>
              <a:rPr lang="en-US" sz="1400" b="0">
                <a:solidFill>
                  <a:srgbClr val="1D3152"/>
                </a:solidFill>
                <a:latin typeface="TWK Everett"/>
                <a:ea typeface="TWK Everett" panose="020B0204000000000000" pitchFamily="34" charset="0"/>
                <a:cs typeface="TWK Everett" panose="020B0204000000000000" pitchFamily="34" charset="0"/>
              </a:rPr>
              <a:t>We guarantee a superior experience by configuring essential technical recommendations.</a:t>
            </a:r>
          </a:p>
        </p:txBody>
      </p:sp>
      <p:sp>
        <p:nvSpPr>
          <p:cNvPr id="174" name="Title 1">
            <a:extLst>
              <a:ext uri="{FF2B5EF4-FFF2-40B4-BE49-F238E27FC236}">
                <a16:creationId xmlns:a16="http://schemas.microsoft.com/office/drawing/2014/main" id="{81CDB802-4D86-FA26-C8EC-E440D44754D3}"/>
              </a:ext>
            </a:extLst>
          </p:cNvPr>
          <p:cNvSpPr txBox="1">
            <a:spLocks/>
          </p:cNvSpPr>
          <p:nvPr/>
        </p:nvSpPr>
        <p:spPr>
          <a:xfrm>
            <a:off x="6159861" y="4098289"/>
            <a:ext cx="2510576" cy="1600438"/>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spcAft>
                <a:spcPts val="1200"/>
              </a:spcAft>
              <a:defRPr/>
            </a:pPr>
            <a:r>
              <a:rPr lang="en-US" sz="1400" b="0">
                <a:solidFill>
                  <a:srgbClr val="1D3152"/>
                </a:solidFill>
                <a:latin typeface="TWK Everett"/>
                <a:ea typeface="TWK Everett" panose="020B0204000000000000" pitchFamily="34" charset="0"/>
                <a:cs typeface="TWK Everett" panose="020B0204000000000000" pitchFamily="34" charset="0"/>
              </a:rPr>
              <a:t>Complete our Cloud Labs Enablement sessions to gain access to the Cloud Labs Experience, ensuring you have a foundational understanding of the tool and everything it can do.</a:t>
            </a:r>
            <a:endParaRPr lang="en-US" sz="1400" b="0">
              <a:solidFill>
                <a:srgbClr val="1D3152"/>
              </a:solidFill>
              <a:latin typeface="TWK Everett" panose="020B0204000000000000" pitchFamily="34" charset="0"/>
              <a:ea typeface="TWK Everett" panose="020B0204000000000000" pitchFamily="34" charset="0"/>
              <a:cs typeface="TWK Everett" panose="020B0204000000000000" pitchFamily="34" charset="0"/>
            </a:endParaRPr>
          </a:p>
        </p:txBody>
      </p:sp>
      <p:sp>
        <p:nvSpPr>
          <p:cNvPr id="175" name="Title 1">
            <a:extLst>
              <a:ext uri="{FF2B5EF4-FFF2-40B4-BE49-F238E27FC236}">
                <a16:creationId xmlns:a16="http://schemas.microsoft.com/office/drawing/2014/main" id="{162D2136-E638-0EFA-6F01-9C2D9343A00D}"/>
              </a:ext>
            </a:extLst>
          </p:cNvPr>
          <p:cNvSpPr txBox="1">
            <a:spLocks/>
          </p:cNvSpPr>
          <p:nvPr/>
        </p:nvSpPr>
        <p:spPr>
          <a:xfrm>
            <a:off x="8854844" y="4098289"/>
            <a:ext cx="2510576" cy="1600438"/>
          </a:xfrm>
          <a:prstGeom prst="rect">
            <a:avLst/>
          </a:prstGeom>
        </p:spPr>
        <p:txBody>
          <a:bodyPr vert="horz" lIns="90000" tIns="45720" rIns="91440" bIns="45720" rtlCol="0" anchor="t">
            <a:sp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gn="ctr">
              <a:lnSpc>
                <a:spcPct val="100000"/>
              </a:lnSpc>
              <a:spcAft>
                <a:spcPts val="1200"/>
              </a:spcAft>
              <a:defRPr/>
            </a:pPr>
            <a:r>
              <a:rPr lang="en-US" sz="1400" b="0">
                <a:solidFill>
                  <a:srgbClr val="1D3152"/>
                </a:solidFill>
                <a:latin typeface="TWK Everett" panose="020B0204000000000000" pitchFamily="34" charset="0"/>
                <a:ea typeface="TWK Everett" panose="020B0204000000000000" pitchFamily="34" charset="0"/>
                <a:cs typeface="TWK Everett" panose="020B0204000000000000" pitchFamily="34" charset="0"/>
              </a:rPr>
              <a:t>Request expert support from us at any time.  This includes additional paid support options to deliver top-notch assistance precisely when and where you need it.</a:t>
            </a:r>
          </a:p>
        </p:txBody>
      </p:sp>
      <p:sp>
        <p:nvSpPr>
          <p:cNvPr id="177" name="TextBox 176">
            <a:extLst>
              <a:ext uri="{FF2B5EF4-FFF2-40B4-BE49-F238E27FC236}">
                <a16:creationId xmlns:a16="http://schemas.microsoft.com/office/drawing/2014/main" id="{5A7A6726-010E-DE2F-F065-AAB8620ADACF}"/>
              </a:ext>
            </a:extLst>
          </p:cNvPr>
          <p:cNvSpPr txBox="1"/>
          <p:nvPr/>
        </p:nvSpPr>
        <p:spPr>
          <a:xfrm>
            <a:off x="817176" y="2837333"/>
            <a:ext cx="6096000" cy="369332"/>
          </a:xfrm>
          <a:prstGeom prst="rect">
            <a:avLst/>
          </a:prstGeom>
          <a:noFill/>
        </p:spPr>
        <p:txBody>
          <a:bodyPr wrap="square">
            <a:spAutoFit/>
          </a:bodyPr>
          <a:lstStyle/>
          <a:p>
            <a:r>
              <a:rPr lang="en-US">
                <a:solidFill>
                  <a:srgbClr val="1E3052"/>
                </a:solidFill>
              </a:rPr>
              <a:t>How Can This Experience Help You?</a:t>
            </a:r>
          </a:p>
        </p:txBody>
      </p:sp>
      <p:sp>
        <p:nvSpPr>
          <p:cNvPr id="182" name="TextBox 181">
            <a:extLst>
              <a:ext uri="{FF2B5EF4-FFF2-40B4-BE49-F238E27FC236}">
                <a16:creationId xmlns:a16="http://schemas.microsoft.com/office/drawing/2014/main" id="{542BA35B-331F-1417-AF78-85BE6185E6D2}"/>
              </a:ext>
            </a:extLst>
          </p:cNvPr>
          <p:cNvSpPr txBox="1"/>
          <p:nvPr/>
        </p:nvSpPr>
        <p:spPr>
          <a:xfrm>
            <a:off x="9095755" y="2205744"/>
            <a:ext cx="2476780" cy="326680"/>
          </a:xfrm>
          <a:prstGeom prst="rect">
            <a:avLst/>
          </a:prstGeom>
          <a:noFill/>
        </p:spPr>
        <p:txBody>
          <a:bodyPr wrap="square" rtlCol="0" anchor="ctr">
            <a:noAutofit/>
          </a:bodyPr>
          <a:lstStyle/>
          <a:p>
            <a:pPr algn="ctr">
              <a:lnSpc>
                <a:spcPct val="107000"/>
              </a:lnSpc>
              <a:defRPr/>
            </a:pPr>
            <a:r>
              <a:rPr lang="it-IT" sz="1000" b="1" err="1">
                <a:solidFill>
                  <a:schemeClr val="bg1"/>
                </a:solidFill>
                <a:latin typeface="TWK Everett" panose="020B0204000000000000"/>
              </a:rPr>
              <a:t>Egil</a:t>
            </a:r>
            <a:r>
              <a:rPr lang="it-IT" sz="1000" b="1">
                <a:solidFill>
                  <a:schemeClr val="bg1"/>
                </a:solidFill>
                <a:latin typeface="TWK Everett" panose="020B0204000000000000"/>
              </a:rPr>
              <a:t> Svindal Fernando, </a:t>
            </a:r>
          </a:p>
          <a:p>
            <a:pPr algn="ctr">
              <a:lnSpc>
                <a:spcPct val="107000"/>
              </a:lnSpc>
              <a:defRPr/>
            </a:pPr>
            <a:r>
              <a:rPr lang="it-IT" sz="1000" b="1">
                <a:solidFill>
                  <a:schemeClr val="bg1"/>
                </a:solidFill>
                <a:latin typeface="TWK Everett" panose="020B0204000000000000"/>
              </a:rPr>
              <a:t>CEO</a:t>
            </a:r>
            <a:r>
              <a:rPr lang="en-US" sz="1000" b="1">
                <a:solidFill>
                  <a:schemeClr val="bg1"/>
                </a:solidFill>
                <a:latin typeface="TWK Everett" panose="020B0204000000000000"/>
              </a:rPr>
              <a:t> </a:t>
            </a:r>
            <a:r>
              <a:rPr lang="it-IT" sz="1000" b="1">
                <a:solidFill>
                  <a:schemeClr val="bg1"/>
                </a:solidFill>
                <a:latin typeface="TWK Everett" panose="020B0204000000000000"/>
              </a:rPr>
              <a:t>Sigma Technology Elevate </a:t>
            </a:r>
            <a:endParaRPr lang="en-US" sz="1000" b="1">
              <a:solidFill>
                <a:schemeClr val="bg1"/>
              </a:solidFill>
              <a:latin typeface="TWK Everett" panose="020B0204000000000000"/>
            </a:endParaRPr>
          </a:p>
        </p:txBody>
      </p:sp>
      <p:pic>
        <p:nvPicPr>
          <p:cNvPr id="183" name="Picture 182">
            <a:extLst>
              <a:ext uri="{FF2B5EF4-FFF2-40B4-BE49-F238E27FC236}">
                <a16:creationId xmlns:a16="http://schemas.microsoft.com/office/drawing/2014/main" id="{1FC5269B-8F0C-5A5A-6996-7EC54015E36A}"/>
              </a:ext>
            </a:extLst>
          </p:cNvPr>
          <p:cNvPicPr>
            <a:picLocks noChangeAspect="1"/>
          </p:cNvPicPr>
          <p:nvPr/>
        </p:nvPicPr>
        <p:blipFill>
          <a:blip r:embed="rId2"/>
          <a:srcRect/>
          <a:stretch/>
        </p:blipFill>
        <p:spPr>
          <a:xfrm>
            <a:off x="8812318" y="230532"/>
            <a:ext cx="221867" cy="231111"/>
          </a:xfrm>
          <a:prstGeom prst="rect">
            <a:avLst/>
          </a:prstGeom>
        </p:spPr>
      </p:pic>
      <p:pic>
        <p:nvPicPr>
          <p:cNvPr id="184" name="Picture 183">
            <a:extLst>
              <a:ext uri="{FF2B5EF4-FFF2-40B4-BE49-F238E27FC236}">
                <a16:creationId xmlns:a16="http://schemas.microsoft.com/office/drawing/2014/main" id="{0E74A76B-90E9-4B02-6054-F84021414D5A}"/>
              </a:ext>
            </a:extLst>
          </p:cNvPr>
          <p:cNvPicPr>
            <a:picLocks noChangeAspect="1"/>
          </p:cNvPicPr>
          <p:nvPr/>
        </p:nvPicPr>
        <p:blipFill>
          <a:blip r:embed="rId3"/>
          <a:srcRect/>
          <a:stretch/>
        </p:blipFill>
        <p:spPr>
          <a:xfrm>
            <a:off x="11507820" y="1813590"/>
            <a:ext cx="221868" cy="221868"/>
          </a:xfrm>
          <a:prstGeom prst="rect">
            <a:avLst/>
          </a:prstGeom>
        </p:spPr>
      </p:pic>
      <p:pic>
        <p:nvPicPr>
          <p:cNvPr id="185" name="Picture 184">
            <a:extLst>
              <a:ext uri="{FF2B5EF4-FFF2-40B4-BE49-F238E27FC236}">
                <a16:creationId xmlns:a16="http://schemas.microsoft.com/office/drawing/2014/main" id="{FD155609-35BC-B5A0-9563-E727EEAC5814}"/>
              </a:ext>
            </a:extLst>
          </p:cNvPr>
          <p:cNvPicPr>
            <a:picLocks noChangeAspect="1"/>
          </p:cNvPicPr>
          <p:nvPr/>
        </p:nvPicPr>
        <p:blipFill>
          <a:blip r:embed="rId4"/>
          <a:srcRect/>
          <a:stretch/>
        </p:blipFill>
        <p:spPr>
          <a:xfrm>
            <a:off x="10037450" y="753664"/>
            <a:ext cx="1470370" cy="438705"/>
          </a:xfrm>
          <a:prstGeom prst="rect">
            <a:avLst/>
          </a:prstGeom>
        </p:spPr>
      </p:pic>
      <p:pic>
        <p:nvPicPr>
          <p:cNvPr id="186" name="Picture 185">
            <a:extLst>
              <a:ext uri="{FF2B5EF4-FFF2-40B4-BE49-F238E27FC236}">
                <a16:creationId xmlns:a16="http://schemas.microsoft.com/office/drawing/2014/main" id="{A1D2CEC7-F275-9543-DB8E-CF2B16E34867}"/>
              </a:ext>
            </a:extLst>
          </p:cNvPr>
          <p:cNvPicPr>
            <a:picLocks noChangeAspect="1"/>
          </p:cNvPicPr>
          <p:nvPr/>
        </p:nvPicPr>
        <p:blipFill>
          <a:blip r:embed="rId5"/>
          <a:srcRect/>
          <a:stretch/>
        </p:blipFill>
        <p:spPr>
          <a:xfrm>
            <a:off x="9879788" y="1902637"/>
            <a:ext cx="1224787" cy="153945"/>
          </a:xfrm>
          <a:prstGeom prst="rect">
            <a:avLst/>
          </a:prstGeom>
        </p:spPr>
      </p:pic>
      <p:sp>
        <p:nvSpPr>
          <p:cNvPr id="187" name="Content Placeholder 8">
            <a:extLst>
              <a:ext uri="{FF2B5EF4-FFF2-40B4-BE49-F238E27FC236}">
                <a16:creationId xmlns:a16="http://schemas.microsoft.com/office/drawing/2014/main" id="{560ECC99-F6BF-835C-8341-15CFB2BC7993}"/>
              </a:ext>
            </a:extLst>
          </p:cNvPr>
          <p:cNvSpPr txBox="1">
            <a:spLocks/>
          </p:cNvSpPr>
          <p:nvPr/>
        </p:nvSpPr>
        <p:spPr>
          <a:xfrm>
            <a:off x="608520" y="2201439"/>
            <a:ext cx="2479675" cy="213537"/>
          </a:xfrm>
          <a:prstGeom prst="rect">
            <a:avLst/>
          </a:prstGeom>
        </p:spPr>
        <p:txBody>
          <a:bodyPr vert="horz" lIns="0" tIns="45720" rIns="91440" bIns="45720" rtlCol="0" anchor="ctr">
            <a:noAutofit/>
          </a:bodyPr>
          <a:lstStyle>
            <a:defPPr>
              <a:defRPr lang="en-US"/>
            </a:defPPr>
            <a:lvl1pPr marR="0" lvl="0" indent="0" fontAlgn="auto">
              <a:lnSpc>
                <a:spcPct val="90000"/>
              </a:lnSpc>
              <a:spcBef>
                <a:spcPts val="1000"/>
              </a:spcBef>
              <a:spcAft>
                <a:spcPts val="0"/>
              </a:spcAft>
              <a:buClrTx/>
              <a:buSzTx/>
              <a:buFont typeface="Arial" panose="020B0604020202020204" pitchFamily="34" charset="0"/>
              <a:buNone/>
              <a:tabLst/>
              <a:defRPr kumimoji="0" sz="1200" b="1" i="0" u="none" strike="noStrike" cap="none" spc="0" normalizeH="0" baseline="0">
                <a:ln>
                  <a:noFill/>
                </a:ln>
                <a:solidFill>
                  <a:srgbClr val="003030"/>
                </a:solidFill>
                <a:effectLst/>
                <a:uLnTx/>
                <a:uFillTx/>
                <a:latin typeface="Arial" panose="020B0604020202020204"/>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defTabSz="91440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1" i="0" u="none" strike="noStrike" kern="0" cap="none" spc="0" normalizeH="0" baseline="0" noProof="0">
                <a:ln>
                  <a:noFill/>
                </a:ln>
                <a:solidFill>
                  <a:schemeClr val="bg1"/>
                </a:solidFill>
                <a:effectLst/>
                <a:uLnTx/>
                <a:uFillTx/>
                <a:latin typeface="TWK Everett" panose="020B0204000000000000"/>
              </a:rPr>
              <a:t>Demos with real data sets </a:t>
            </a:r>
          </a:p>
        </p:txBody>
      </p:sp>
      <p:sp>
        <p:nvSpPr>
          <p:cNvPr id="188" name="Content Placeholder 8">
            <a:extLst>
              <a:ext uri="{FF2B5EF4-FFF2-40B4-BE49-F238E27FC236}">
                <a16:creationId xmlns:a16="http://schemas.microsoft.com/office/drawing/2014/main" id="{8624987E-07C9-467F-3BB2-DD7B22AA3DF8}"/>
              </a:ext>
            </a:extLst>
          </p:cNvPr>
          <p:cNvSpPr txBox="1">
            <a:spLocks/>
          </p:cNvSpPr>
          <p:nvPr/>
        </p:nvSpPr>
        <p:spPr>
          <a:xfrm>
            <a:off x="2953087" y="2204726"/>
            <a:ext cx="2479675" cy="213537"/>
          </a:xfrm>
          <a:prstGeom prst="rect">
            <a:avLst/>
          </a:prstGeom>
        </p:spPr>
        <p:txBody>
          <a:bodyPr vert="horz" lIns="0" tIns="45720" rIns="91440" bIns="45720" rtlCol="0" anchor="ctr">
            <a:noAutofit/>
          </a:bodyPr>
          <a:lstStyle>
            <a:defPPr>
              <a:defRPr lang="en-US"/>
            </a:defPPr>
            <a:lvl1pPr marR="0" lvl="0" indent="0" fontAlgn="auto">
              <a:lnSpc>
                <a:spcPct val="90000"/>
              </a:lnSpc>
              <a:spcBef>
                <a:spcPts val="1000"/>
              </a:spcBef>
              <a:spcAft>
                <a:spcPts val="0"/>
              </a:spcAft>
              <a:buClrTx/>
              <a:buSzTx/>
              <a:buFont typeface="Arial" panose="020B0604020202020204" pitchFamily="34" charset="0"/>
              <a:buNone/>
              <a:tabLst/>
              <a:defRPr kumimoji="0" sz="1200" b="1" i="0" u="none" strike="noStrike" cap="none" spc="0" normalizeH="0" baseline="0">
                <a:ln>
                  <a:noFill/>
                </a:ln>
                <a:solidFill>
                  <a:srgbClr val="003030"/>
                </a:solidFill>
                <a:effectLst/>
                <a:uLnTx/>
                <a:uFillTx/>
                <a:latin typeface="Arial" panose="020B0604020202020204"/>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defTabSz="91440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1" i="0" u="none" strike="noStrike" kern="0" cap="none" spc="0" normalizeH="0" baseline="0" noProof="0">
                <a:ln>
                  <a:noFill/>
                </a:ln>
                <a:solidFill>
                  <a:schemeClr val="bg1"/>
                </a:solidFill>
                <a:effectLst/>
                <a:uLnTx/>
                <a:uFillTx/>
                <a:latin typeface="TWK Everett" panose="020B0204000000000000"/>
              </a:rPr>
              <a:t>Pre-defined use cases</a:t>
            </a:r>
          </a:p>
        </p:txBody>
      </p:sp>
      <p:sp>
        <p:nvSpPr>
          <p:cNvPr id="189" name="Content Placeholder 8">
            <a:extLst>
              <a:ext uri="{FF2B5EF4-FFF2-40B4-BE49-F238E27FC236}">
                <a16:creationId xmlns:a16="http://schemas.microsoft.com/office/drawing/2014/main" id="{8FD62A95-F1D8-2651-B119-D70212E8BEE6}"/>
              </a:ext>
            </a:extLst>
          </p:cNvPr>
          <p:cNvSpPr txBox="1">
            <a:spLocks/>
          </p:cNvSpPr>
          <p:nvPr/>
        </p:nvSpPr>
        <p:spPr>
          <a:xfrm>
            <a:off x="5193176" y="2181913"/>
            <a:ext cx="2479675" cy="213537"/>
          </a:xfrm>
          <a:prstGeom prst="rect">
            <a:avLst/>
          </a:prstGeom>
        </p:spPr>
        <p:txBody>
          <a:bodyPr vert="horz" lIns="0" tIns="45720" rIns="91440" bIns="45720" rtlCol="0" anchor="ctr">
            <a:noAutofit/>
          </a:bodyPr>
          <a:lstStyle>
            <a:defPPr>
              <a:defRPr lang="en-US"/>
            </a:defPPr>
            <a:lvl1pPr marR="0" lvl="0" indent="0" fontAlgn="auto">
              <a:lnSpc>
                <a:spcPct val="90000"/>
              </a:lnSpc>
              <a:spcBef>
                <a:spcPts val="1000"/>
              </a:spcBef>
              <a:spcAft>
                <a:spcPts val="0"/>
              </a:spcAft>
              <a:buClrTx/>
              <a:buSzTx/>
              <a:buFont typeface="Arial" panose="020B0604020202020204" pitchFamily="34" charset="0"/>
              <a:buNone/>
              <a:tabLst/>
              <a:defRPr kumimoji="0" sz="1200" b="1" i="0" u="none" strike="noStrike" cap="none" spc="0" normalizeH="0" baseline="0">
                <a:ln>
                  <a:noFill/>
                </a:ln>
                <a:solidFill>
                  <a:srgbClr val="003030"/>
                </a:solidFill>
                <a:effectLst/>
                <a:uLnTx/>
                <a:uFillTx/>
                <a:latin typeface="Arial" panose="020B0604020202020204"/>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defTabSz="91440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1" i="0" u="none" strike="noStrike" kern="0" cap="none" spc="0" normalizeH="0" baseline="0" noProof="0">
                <a:ln>
                  <a:noFill/>
                </a:ln>
                <a:solidFill>
                  <a:schemeClr val="bg1"/>
                </a:solidFill>
                <a:effectLst/>
                <a:uLnTx/>
                <a:uFillTx/>
                <a:latin typeface="TWK Everett" panose="020B0204000000000000"/>
              </a:rPr>
              <a:t>Recommended demos flows</a:t>
            </a:r>
          </a:p>
        </p:txBody>
      </p:sp>
      <p:sp>
        <p:nvSpPr>
          <p:cNvPr id="181" name="TextBox 180">
            <a:extLst>
              <a:ext uri="{FF2B5EF4-FFF2-40B4-BE49-F238E27FC236}">
                <a16:creationId xmlns:a16="http://schemas.microsoft.com/office/drawing/2014/main" id="{200F1176-5B12-9082-68BB-08E9AD3CD504}"/>
              </a:ext>
            </a:extLst>
          </p:cNvPr>
          <p:cNvSpPr txBox="1"/>
          <p:nvPr/>
        </p:nvSpPr>
        <p:spPr>
          <a:xfrm>
            <a:off x="8738638" y="248480"/>
            <a:ext cx="3191015" cy="1727909"/>
          </a:xfrm>
          <a:prstGeom prst="rect">
            <a:avLst/>
          </a:prstGeom>
          <a:noFill/>
        </p:spPr>
        <p:txBody>
          <a:bodyPr wrap="square">
            <a:spAutoFit/>
          </a:bodyPr>
          <a:lstStyle/>
          <a:p>
            <a:pPr algn="ctr">
              <a:lnSpc>
                <a:spcPct val="150000"/>
              </a:lnSpc>
              <a:defRPr/>
            </a:pPr>
            <a:r>
              <a:rPr lang="en-US" sz="1200" i="1">
                <a:solidFill>
                  <a:schemeClr val="bg1"/>
                </a:solidFill>
                <a:latin typeface="TWK Everett" panose="020B0204000000000000"/>
              </a:rPr>
              <a:t>To be honest, coming from a sales background, this sales methodology, I would say, was the best I've ever had, because for the customer, </a:t>
            </a:r>
            <a:r>
              <a:rPr lang="en-US" sz="1200" b="1" i="1">
                <a:solidFill>
                  <a:schemeClr val="bg1"/>
                </a:solidFill>
                <a:latin typeface="TWK Everett" panose="020B0204000000000000"/>
              </a:rPr>
              <a:t>it didn't feel like sales</a:t>
            </a:r>
            <a:r>
              <a:rPr lang="en-US" sz="1200" i="1">
                <a:solidFill>
                  <a:schemeClr val="bg1"/>
                </a:solidFill>
                <a:latin typeface="TWK Everett" panose="020B0204000000000000"/>
              </a:rPr>
              <a:t>. It felt like a workshop where they could test the product. </a:t>
            </a:r>
          </a:p>
        </p:txBody>
      </p:sp>
    </p:spTree>
    <p:extLst>
      <p:ext uri="{BB962C8B-B14F-4D97-AF65-F5344CB8AC3E}">
        <p14:creationId xmlns:p14="http://schemas.microsoft.com/office/powerpoint/2010/main" val="1647552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Rectangle 148">
            <a:extLst>
              <a:ext uri="{FF2B5EF4-FFF2-40B4-BE49-F238E27FC236}">
                <a16:creationId xmlns:a16="http://schemas.microsoft.com/office/drawing/2014/main" id="{ED10A4DC-7FB6-E859-F04B-C661182A16A4}"/>
              </a:ext>
            </a:extLst>
          </p:cNvPr>
          <p:cNvSpPr/>
          <p:nvPr/>
        </p:nvSpPr>
        <p:spPr>
          <a:xfrm>
            <a:off x="4072590" y="-6348"/>
            <a:ext cx="746506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TWK Everett" panose="020B0204000000000000"/>
            </a:endParaRPr>
          </a:p>
        </p:txBody>
      </p:sp>
      <p:sp>
        <p:nvSpPr>
          <p:cNvPr id="79" name="Title 3">
            <a:extLst>
              <a:ext uri="{FF2B5EF4-FFF2-40B4-BE49-F238E27FC236}">
                <a16:creationId xmlns:a16="http://schemas.microsoft.com/office/drawing/2014/main" id="{2DD2B33B-09C5-76F7-B2A5-7A25B05AB76D}"/>
              </a:ext>
            </a:extLst>
          </p:cNvPr>
          <p:cNvSpPr txBox="1">
            <a:spLocks/>
          </p:cNvSpPr>
          <p:nvPr/>
        </p:nvSpPr>
        <p:spPr>
          <a:xfrm>
            <a:off x="488719" y="718735"/>
            <a:ext cx="4020549" cy="1325563"/>
          </a:xfrm>
          <a:prstGeom prst="rect">
            <a:avLst/>
          </a:prstGeom>
        </p:spPr>
        <p:txBody>
          <a:bodyPr anchor="t"/>
          <a:lstStyle>
            <a:lvl1pPr algn="l" defTabSz="914400" rtl="0" eaLnBrk="1" latinLnBrk="0" hangingPunct="1">
              <a:lnSpc>
                <a:spcPct val="9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Aft>
                <a:spcPts val="600"/>
              </a:spcAft>
              <a:defRPr/>
            </a:pPr>
            <a:r>
              <a:rPr lang="en-GB" sz="1200" spc="300">
                <a:solidFill>
                  <a:schemeClr val="bg1"/>
                </a:solidFill>
                <a:latin typeface="Arial" panose="020B0604020202020204" pitchFamily="34" charset="0"/>
                <a:cs typeface="Arial" panose="020B0604020202020204" pitchFamily="34" charset="0"/>
              </a:rPr>
              <a:t>CLOUD LABS</a:t>
            </a:r>
          </a:p>
          <a:p>
            <a:pPr>
              <a:spcAft>
                <a:spcPts val="600"/>
              </a:spcAft>
              <a:defRPr/>
            </a:pPr>
            <a:r>
              <a:rPr lang="en-GB" sz="3600">
                <a:solidFill>
                  <a:schemeClr val="bg1"/>
                </a:solidFill>
                <a:latin typeface="Arial" panose="020B0604020202020204" pitchFamily="34" charset="0"/>
                <a:cs typeface="Arial" panose="020B0604020202020204" pitchFamily="34" charset="0"/>
              </a:rPr>
              <a:t>Copilot for Microsoft 365 example </a:t>
            </a:r>
          </a:p>
        </p:txBody>
      </p:sp>
      <p:sp>
        <p:nvSpPr>
          <p:cNvPr id="80" name="TextBox 79">
            <a:extLst>
              <a:ext uri="{FF2B5EF4-FFF2-40B4-BE49-F238E27FC236}">
                <a16:creationId xmlns:a16="http://schemas.microsoft.com/office/drawing/2014/main" id="{CF279E13-C48E-B5A9-9245-9C466CB02C4D}"/>
              </a:ext>
            </a:extLst>
          </p:cNvPr>
          <p:cNvSpPr txBox="1"/>
          <p:nvPr/>
        </p:nvSpPr>
        <p:spPr>
          <a:xfrm>
            <a:off x="1098179" y="5526012"/>
            <a:ext cx="2591618" cy="523602"/>
          </a:xfrm>
          <a:prstGeom prst="rect">
            <a:avLst/>
          </a:prstGeom>
          <a:noFill/>
        </p:spPr>
        <p:txBody>
          <a:bodyPr wrap="square" lIns="0" rtlCol="0" anchor="ctr">
            <a:noAutofit/>
          </a:bodyPr>
          <a:lstStyle/>
          <a:p>
            <a:pPr>
              <a:spcAft>
                <a:spcPts val="600"/>
              </a:spcAft>
              <a:buClr>
                <a:srgbClr val="000000"/>
              </a:buClr>
              <a:defRPr/>
            </a:pPr>
            <a:r>
              <a:rPr lang="en-GB" sz="1400" kern="0">
                <a:solidFill>
                  <a:srgbClr val="FFFFFF"/>
                </a:solidFill>
                <a:latin typeface="Arial" panose="020B0604020202020204" pitchFamily="34" charset="0"/>
                <a:cs typeface="Arial"/>
                <a:sym typeface="Arial"/>
              </a:rPr>
              <a:t>Customer POC experience</a:t>
            </a:r>
          </a:p>
        </p:txBody>
      </p:sp>
      <p:sp>
        <p:nvSpPr>
          <p:cNvPr id="81" name="TextBox 80">
            <a:extLst>
              <a:ext uri="{FF2B5EF4-FFF2-40B4-BE49-F238E27FC236}">
                <a16:creationId xmlns:a16="http://schemas.microsoft.com/office/drawing/2014/main" id="{4201199B-D662-894C-6D16-5665ECD31943}"/>
              </a:ext>
            </a:extLst>
          </p:cNvPr>
          <p:cNvSpPr txBox="1"/>
          <p:nvPr/>
        </p:nvSpPr>
        <p:spPr>
          <a:xfrm>
            <a:off x="1098179" y="4132612"/>
            <a:ext cx="2591619" cy="523602"/>
          </a:xfrm>
          <a:prstGeom prst="rect">
            <a:avLst/>
          </a:prstGeom>
          <a:noFill/>
        </p:spPr>
        <p:txBody>
          <a:bodyPr wrap="square" lIns="0" rtlCol="0" anchor="ctr">
            <a:noAutofit/>
          </a:bodyPr>
          <a:lstStyle/>
          <a:p>
            <a:pPr>
              <a:spcAft>
                <a:spcPts val="600"/>
              </a:spcAft>
              <a:buClr>
                <a:srgbClr val="000000"/>
              </a:buClr>
              <a:defRPr/>
            </a:pPr>
            <a:r>
              <a:rPr lang="en-GB" sz="1400" kern="0">
                <a:solidFill>
                  <a:srgbClr val="FFFFFF"/>
                </a:solidFill>
                <a:latin typeface="Arial" panose="020B0604020202020204" pitchFamily="34" charset="0"/>
                <a:cs typeface="Arial"/>
                <a:sym typeface="Arial"/>
              </a:rPr>
              <a:t>Partner CCE experience</a:t>
            </a:r>
          </a:p>
        </p:txBody>
      </p:sp>
      <p:sp>
        <p:nvSpPr>
          <p:cNvPr id="82" name="TextBox 81">
            <a:extLst>
              <a:ext uri="{FF2B5EF4-FFF2-40B4-BE49-F238E27FC236}">
                <a16:creationId xmlns:a16="http://schemas.microsoft.com/office/drawing/2014/main" id="{1A6742F6-B95E-6BA6-759F-C5FDAABEA239}"/>
              </a:ext>
            </a:extLst>
          </p:cNvPr>
          <p:cNvSpPr txBox="1"/>
          <p:nvPr/>
        </p:nvSpPr>
        <p:spPr>
          <a:xfrm>
            <a:off x="1098179" y="4829312"/>
            <a:ext cx="2246352" cy="523602"/>
          </a:xfrm>
          <a:prstGeom prst="rect">
            <a:avLst/>
          </a:prstGeom>
          <a:noFill/>
        </p:spPr>
        <p:txBody>
          <a:bodyPr wrap="square" lIns="0" rtlCol="0" anchor="ctr">
            <a:noAutofit/>
          </a:bodyPr>
          <a:lstStyle/>
          <a:p>
            <a:pPr>
              <a:spcAft>
                <a:spcPts val="600"/>
              </a:spcAft>
              <a:buClr>
                <a:srgbClr val="000000"/>
              </a:buClr>
              <a:defRPr/>
            </a:pPr>
            <a:r>
              <a:rPr lang="en-GB" sz="1400" kern="0">
                <a:solidFill>
                  <a:srgbClr val="FFFFFF"/>
                </a:solidFill>
                <a:latin typeface="Arial" panose="020B0604020202020204" pitchFamily="34" charset="0"/>
                <a:cs typeface="Arial"/>
                <a:sym typeface="Arial"/>
              </a:rPr>
              <a:t>Customer CCE experience</a:t>
            </a:r>
          </a:p>
        </p:txBody>
      </p:sp>
      <p:sp>
        <p:nvSpPr>
          <p:cNvPr id="84" name="Title 3">
            <a:extLst>
              <a:ext uri="{FF2B5EF4-FFF2-40B4-BE49-F238E27FC236}">
                <a16:creationId xmlns:a16="http://schemas.microsoft.com/office/drawing/2014/main" id="{3130B701-C836-302A-D236-99D96CC7654E}"/>
              </a:ext>
            </a:extLst>
          </p:cNvPr>
          <p:cNvSpPr txBox="1">
            <a:spLocks/>
          </p:cNvSpPr>
          <p:nvPr/>
        </p:nvSpPr>
        <p:spPr>
          <a:xfrm>
            <a:off x="488720" y="2624984"/>
            <a:ext cx="3052414" cy="536278"/>
          </a:xfrm>
          <a:prstGeom prst="rect">
            <a:avLst/>
          </a:prstGeom>
        </p:spPr>
        <p:txBody>
          <a:bodyPr anchor="t"/>
          <a:lstStyle>
            <a:lvl1pPr algn="l" defTabSz="914400" rtl="0" eaLnBrk="1" latinLnBrk="0" hangingPunct="1">
              <a:lnSpc>
                <a:spcPct val="9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Aft>
                <a:spcPts val="600"/>
              </a:spcAft>
              <a:defRPr/>
            </a:pPr>
            <a:r>
              <a:rPr lang="en-GB" sz="1800" b="0">
                <a:solidFill>
                  <a:srgbClr val="FFFFFF"/>
                </a:solidFill>
                <a:latin typeface="Arial" panose="020B0604020202020204"/>
              </a:rPr>
              <a:t>TD SYNNEX Multi-tenant Environment</a:t>
            </a:r>
          </a:p>
        </p:txBody>
      </p:sp>
      <p:sp>
        <p:nvSpPr>
          <p:cNvPr id="85" name="Rectangle: Rounded Corners 84">
            <a:extLst>
              <a:ext uri="{FF2B5EF4-FFF2-40B4-BE49-F238E27FC236}">
                <a16:creationId xmlns:a16="http://schemas.microsoft.com/office/drawing/2014/main" id="{1E1A62CE-4511-ADE0-7045-8DC60B2ADDFA}"/>
              </a:ext>
            </a:extLst>
          </p:cNvPr>
          <p:cNvSpPr/>
          <p:nvPr/>
        </p:nvSpPr>
        <p:spPr>
          <a:xfrm>
            <a:off x="3758010" y="444504"/>
            <a:ext cx="7976790" cy="5956297"/>
          </a:xfrm>
          <a:prstGeom prst="roundRect">
            <a:avLst>
              <a:gd name="adj" fmla="val 1203"/>
            </a:avLst>
          </a:prstGeom>
          <a:solidFill>
            <a:srgbClr val="FFFFFF">
              <a:lumMod val="95000"/>
            </a:srgbClr>
          </a:solidFill>
          <a:ln w="12700" cap="flat" cmpd="sng" algn="ctr">
            <a:noFill/>
            <a:prstDash val="solid"/>
            <a:miter lim="800000"/>
          </a:ln>
          <a:effectLst/>
        </p:spPr>
        <p:txBody>
          <a:bodyPr rtlCol="0" anchor="ctr"/>
          <a:lstStyle/>
          <a:p>
            <a:pPr algn="ctr">
              <a:defRPr/>
            </a:pPr>
            <a:endParaRPr lang="en-GB" kern="0">
              <a:solidFill>
                <a:srgbClr val="FFFFFF"/>
              </a:solidFill>
              <a:latin typeface="Arial" panose="020F0502020204030204"/>
            </a:endParaRPr>
          </a:p>
        </p:txBody>
      </p:sp>
      <p:sp>
        <p:nvSpPr>
          <p:cNvPr id="86" name="Title 3">
            <a:extLst>
              <a:ext uri="{FF2B5EF4-FFF2-40B4-BE49-F238E27FC236}">
                <a16:creationId xmlns:a16="http://schemas.microsoft.com/office/drawing/2014/main" id="{83A913A1-398E-BB97-F62C-24780DFFD373}"/>
              </a:ext>
            </a:extLst>
          </p:cNvPr>
          <p:cNvSpPr txBox="1">
            <a:spLocks/>
          </p:cNvSpPr>
          <p:nvPr/>
        </p:nvSpPr>
        <p:spPr>
          <a:xfrm>
            <a:off x="488719" y="3720176"/>
            <a:ext cx="3103181" cy="536278"/>
          </a:xfrm>
          <a:prstGeom prst="rect">
            <a:avLst/>
          </a:prstGeom>
        </p:spPr>
        <p:txBody>
          <a:bodyPr anchor="t"/>
          <a:lstStyle>
            <a:lvl1pPr algn="l" defTabSz="914400" rtl="0" eaLnBrk="1" latinLnBrk="0" hangingPunct="1">
              <a:lnSpc>
                <a:spcPct val="9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Aft>
                <a:spcPts val="600"/>
              </a:spcAft>
              <a:defRPr/>
            </a:pPr>
            <a:r>
              <a:rPr lang="en-GB" sz="1600">
                <a:solidFill>
                  <a:srgbClr val="FFFFFF"/>
                </a:solidFill>
                <a:latin typeface="Arial" panose="020B0604020202020204"/>
              </a:rPr>
              <a:t>Building channel readiness</a:t>
            </a:r>
          </a:p>
        </p:txBody>
      </p:sp>
      <p:sp>
        <p:nvSpPr>
          <p:cNvPr id="87" name="TextBox 86">
            <a:extLst>
              <a:ext uri="{FF2B5EF4-FFF2-40B4-BE49-F238E27FC236}">
                <a16:creationId xmlns:a16="http://schemas.microsoft.com/office/drawing/2014/main" id="{10CB325D-B79C-5E35-CCEF-BEA166B4D512}"/>
              </a:ext>
            </a:extLst>
          </p:cNvPr>
          <p:cNvSpPr txBox="1"/>
          <p:nvPr/>
        </p:nvSpPr>
        <p:spPr>
          <a:xfrm>
            <a:off x="1098179" y="5932332"/>
            <a:ext cx="1571320" cy="192204"/>
          </a:xfrm>
          <a:prstGeom prst="rect">
            <a:avLst/>
          </a:prstGeom>
          <a:noFill/>
        </p:spPr>
        <p:txBody>
          <a:bodyPr wrap="square" lIns="0" rtlCol="0" anchor="ctr">
            <a:noAutofit/>
          </a:bodyPr>
          <a:lstStyle/>
          <a:p>
            <a:pPr>
              <a:spcAft>
                <a:spcPts val="600"/>
              </a:spcAft>
              <a:buClr>
                <a:srgbClr val="000000"/>
              </a:buClr>
              <a:defRPr/>
            </a:pPr>
            <a:r>
              <a:rPr lang="en-GB" sz="800" kern="0">
                <a:solidFill>
                  <a:srgbClr val="FFFFFF"/>
                </a:solidFill>
                <a:latin typeface="Arial" panose="020B0604020202020204" pitchFamily="34" charset="0"/>
                <a:cs typeface="Arial"/>
                <a:sym typeface="Arial"/>
              </a:rPr>
              <a:t>Requires Copilot in CSP</a:t>
            </a:r>
          </a:p>
        </p:txBody>
      </p:sp>
      <p:sp>
        <p:nvSpPr>
          <p:cNvPr id="88" name="Rectangle: Rounded Corners 87">
            <a:extLst>
              <a:ext uri="{FF2B5EF4-FFF2-40B4-BE49-F238E27FC236}">
                <a16:creationId xmlns:a16="http://schemas.microsoft.com/office/drawing/2014/main" id="{B4E8B412-9074-6C35-09A2-F2E0DE9F73B9}"/>
              </a:ext>
            </a:extLst>
          </p:cNvPr>
          <p:cNvSpPr/>
          <p:nvPr/>
        </p:nvSpPr>
        <p:spPr>
          <a:xfrm>
            <a:off x="3758010" y="444504"/>
            <a:ext cx="7976790" cy="5956297"/>
          </a:xfrm>
          <a:prstGeom prst="roundRect">
            <a:avLst>
              <a:gd name="adj" fmla="val 1203"/>
            </a:avLst>
          </a:prstGeom>
          <a:solidFill>
            <a:schemeClr val="bg2"/>
          </a:solidFill>
          <a:ln w="12700" cap="flat" cmpd="sng" algn="ctr">
            <a:noFill/>
            <a:prstDash val="solid"/>
            <a:miter lim="800000"/>
          </a:ln>
          <a:effectLst/>
        </p:spPr>
        <p:txBody>
          <a:bodyPr rtlCol="0" anchor="ctr"/>
          <a:lstStyle/>
          <a:p>
            <a:pPr algn="ctr">
              <a:defRPr/>
            </a:pPr>
            <a:endParaRPr lang="en-GB" kern="0">
              <a:solidFill>
                <a:srgbClr val="FFFFFF"/>
              </a:solidFill>
              <a:latin typeface="Arial" panose="020F0502020204030204"/>
            </a:endParaRPr>
          </a:p>
        </p:txBody>
      </p:sp>
      <p:grpSp>
        <p:nvGrpSpPr>
          <p:cNvPr id="89" name="Group 88">
            <a:extLst>
              <a:ext uri="{FF2B5EF4-FFF2-40B4-BE49-F238E27FC236}">
                <a16:creationId xmlns:a16="http://schemas.microsoft.com/office/drawing/2014/main" id="{D4FFCCAD-911B-DBED-E03C-D542A73F21C6}"/>
              </a:ext>
            </a:extLst>
          </p:cNvPr>
          <p:cNvGrpSpPr/>
          <p:nvPr/>
        </p:nvGrpSpPr>
        <p:grpSpPr>
          <a:xfrm>
            <a:off x="3919605" y="3623297"/>
            <a:ext cx="7715934" cy="2662537"/>
            <a:chOff x="6642054" y="3789472"/>
            <a:chExt cx="2488271" cy="4005087"/>
          </a:xfrm>
        </p:grpSpPr>
        <p:sp>
          <p:nvSpPr>
            <p:cNvPr id="90" name="Rectangle: Rounded Corners 89">
              <a:extLst>
                <a:ext uri="{FF2B5EF4-FFF2-40B4-BE49-F238E27FC236}">
                  <a16:creationId xmlns:a16="http://schemas.microsoft.com/office/drawing/2014/main" id="{487C3699-C509-E489-8DCF-13E74C7DF9FB}"/>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Arial" panose="020B0604020202020204"/>
                <a:ea typeface="+mn-ea"/>
                <a:cs typeface="+mn-cs"/>
              </a:endParaRPr>
            </a:p>
          </p:txBody>
        </p:sp>
        <p:sp>
          <p:nvSpPr>
            <p:cNvPr id="91" name="Rectangle: Rounded Corners 90">
              <a:extLst>
                <a:ext uri="{FF2B5EF4-FFF2-40B4-BE49-F238E27FC236}">
                  <a16:creationId xmlns:a16="http://schemas.microsoft.com/office/drawing/2014/main" id="{A8E324FB-4ACD-C442-225C-A4D5ABC79047}"/>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Arial" panose="020B0604020202020204"/>
                <a:ea typeface="+mn-ea"/>
                <a:cs typeface="+mn-cs"/>
              </a:endParaRPr>
            </a:p>
          </p:txBody>
        </p:sp>
      </p:grpSp>
      <p:sp>
        <p:nvSpPr>
          <p:cNvPr id="92" name="Title 1">
            <a:extLst>
              <a:ext uri="{FF2B5EF4-FFF2-40B4-BE49-F238E27FC236}">
                <a16:creationId xmlns:a16="http://schemas.microsoft.com/office/drawing/2014/main" id="{18FA3EBB-1E08-49A4-FECB-5F9E1D3C345D}"/>
              </a:ext>
            </a:extLst>
          </p:cNvPr>
          <p:cNvSpPr txBox="1">
            <a:spLocks/>
          </p:cNvSpPr>
          <p:nvPr/>
        </p:nvSpPr>
        <p:spPr>
          <a:xfrm>
            <a:off x="3821708" y="3664465"/>
            <a:ext cx="2161441" cy="647700"/>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defRPr/>
            </a:pPr>
            <a:endParaRPr lang="en-GB" sz="1200" b="0">
              <a:solidFill>
                <a:srgbClr val="003030"/>
              </a:solidFill>
              <a:latin typeface="Arial" panose="020B0604020202020204"/>
            </a:endParaRPr>
          </a:p>
        </p:txBody>
      </p:sp>
      <p:cxnSp>
        <p:nvCxnSpPr>
          <p:cNvPr id="93" name="Straight Connector 92">
            <a:extLst>
              <a:ext uri="{FF2B5EF4-FFF2-40B4-BE49-F238E27FC236}">
                <a16:creationId xmlns:a16="http://schemas.microsoft.com/office/drawing/2014/main" id="{DE2471C3-6A9E-4FCA-E689-8EA98CF571D5}"/>
              </a:ext>
            </a:extLst>
          </p:cNvPr>
          <p:cNvCxnSpPr>
            <a:cxnSpLocks/>
          </p:cNvCxnSpPr>
          <p:nvPr/>
        </p:nvCxnSpPr>
        <p:spPr>
          <a:xfrm>
            <a:off x="6468789" y="3700658"/>
            <a:ext cx="0" cy="2448000"/>
          </a:xfrm>
          <a:prstGeom prst="line">
            <a:avLst/>
          </a:prstGeom>
          <a:noFill/>
          <a:ln w="19050" cap="flat" cmpd="sng" algn="ctr">
            <a:solidFill>
              <a:srgbClr val="FFFFFF"/>
            </a:solidFill>
            <a:prstDash val="solid"/>
          </a:ln>
          <a:effectLst>
            <a:outerShdw blurRad="25400" dist="25400" dir="2700000" algn="tl" rotWithShape="0">
              <a:prstClr val="black">
                <a:alpha val="5000"/>
              </a:prstClr>
            </a:outerShdw>
          </a:effectLst>
        </p:spPr>
      </p:cxnSp>
      <p:cxnSp>
        <p:nvCxnSpPr>
          <p:cNvPr id="94" name="Straight Connector 93">
            <a:extLst>
              <a:ext uri="{FF2B5EF4-FFF2-40B4-BE49-F238E27FC236}">
                <a16:creationId xmlns:a16="http://schemas.microsoft.com/office/drawing/2014/main" id="{606A710B-D6AA-530D-D02C-DF2248388F24}"/>
              </a:ext>
            </a:extLst>
          </p:cNvPr>
          <p:cNvCxnSpPr>
            <a:cxnSpLocks/>
          </p:cNvCxnSpPr>
          <p:nvPr/>
        </p:nvCxnSpPr>
        <p:spPr>
          <a:xfrm>
            <a:off x="9099079" y="3700185"/>
            <a:ext cx="0" cy="2448000"/>
          </a:xfrm>
          <a:prstGeom prst="line">
            <a:avLst/>
          </a:prstGeom>
          <a:noFill/>
          <a:ln w="19050" cap="flat" cmpd="sng" algn="ctr">
            <a:solidFill>
              <a:srgbClr val="FFFFFF"/>
            </a:solidFill>
            <a:prstDash val="solid"/>
          </a:ln>
          <a:effectLst>
            <a:outerShdw blurRad="25400" dist="25400" dir="2700000" algn="tl" rotWithShape="0">
              <a:prstClr val="black">
                <a:alpha val="5000"/>
              </a:prstClr>
            </a:outerShdw>
          </a:effectLst>
        </p:spPr>
      </p:cxnSp>
      <p:sp>
        <p:nvSpPr>
          <p:cNvPr id="95" name="Rectangle: Top Corners Rounded 94">
            <a:extLst>
              <a:ext uri="{FF2B5EF4-FFF2-40B4-BE49-F238E27FC236}">
                <a16:creationId xmlns:a16="http://schemas.microsoft.com/office/drawing/2014/main" id="{CA6DA911-911D-1D2B-C597-4B53B520E4D3}"/>
              </a:ext>
            </a:extLst>
          </p:cNvPr>
          <p:cNvSpPr/>
          <p:nvPr/>
        </p:nvSpPr>
        <p:spPr>
          <a:xfrm>
            <a:off x="3919605" y="2501145"/>
            <a:ext cx="2472633" cy="1134380"/>
          </a:xfrm>
          <a:prstGeom prst="round2SameRect">
            <a:avLst>
              <a:gd name="adj1" fmla="val 10352"/>
              <a:gd name="adj2" fmla="val 0"/>
            </a:avLst>
          </a:prstGeom>
          <a:solidFill>
            <a:srgbClr val="2C9E88"/>
          </a:solidFill>
          <a:ln w="15875" cap="flat" cmpd="sng" algn="ctr">
            <a:noFill/>
            <a:prstDash val="solid"/>
          </a:ln>
          <a:effectLst>
            <a:innerShdw blurRad="203200" dist="63500" dir="54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96" name="TextBox 95">
            <a:extLst>
              <a:ext uri="{FF2B5EF4-FFF2-40B4-BE49-F238E27FC236}">
                <a16:creationId xmlns:a16="http://schemas.microsoft.com/office/drawing/2014/main" id="{07BDCD69-7AF3-E7F1-9EEE-427599D9BEDA}"/>
              </a:ext>
            </a:extLst>
          </p:cNvPr>
          <p:cNvSpPr txBox="1"/>
          <p:nvPr/>
        </p:nvSpPr>
        <p:spPr>
          <a:xfrm>
            <a:off x="3927225" y="3108103"/>
            <a:ext cx="2453487" cy="430302"/>
          </a:xfrm>
          <a:prstGeom prst="rect">
            <a:avLst/>
          </a:prstGeom>
          <a:noFill/>
        </p:spPr>
        <p:txBody>
          <a:bodyPr wrap="square" rtlCol="0" anchor="t">
            <a:noAutofit/>
          </a:bodyPr>
          <a:lstStyle/>
          <a:p>
            <a:pPr>
              <a:spcAft>
                <a:spcPts val="1200"/>
              </a:spcAft>
              <a:defRPr/>
            </a:pPr>
            <a:r>
              <a:rPr lang="en-GB" sz="1600" b="1">
                <a:solidFill>
                  <a:schemeClr val="bg1"/>
                </a:solidFill>
                <a:latin typeface="Arial" panose="020B0604020202020204"/>
              </a:rPr>
              <a:t>Objective</a:t>
            </a:r>
          </a:p>
        </p:txBody>
      </p:sp>
      <p:sp>
        <p:nvSpPr>
          <p:cNvPr id="97" name="Rectangle: Top Corners Rounded 96">
            <a:extLst>
              <a:ext uri="{FF2B5EF4-FFF2-40B4-BE49-F238E27FC236}">
                <a16:creationId xmlns:a16="http://schemas.microsoft.com/office/drawing/2014/main" id="{D6A523A5-3F9C-D1F3-A4B2-00AF9CD731DC}"/>
              </a:ext>
            </a:extLst>
          </p:cNvPr>
          <p:cNvSpPr/>
          <p:nvPr/>
        </p:nvSpPr>
        <p:spPr>
          <a:xfrm>
            <a:off x="6558347" y="2501145"/>
            <a:ext cx="2472633" cy="1134380"/>
          </a:xfrm>
          <a:prstGeom prst="round2SameRect">
            <a:avLst>
              <a:gd name="adj1" fmla="val 10352"/>
              <a:gd name="adj2" fmla="val 0"/>
            </a:avLst>
          </a:prstGeom>
          <a:solidFill>
            <a:srgbClr val="92397D"/>
          </a:solidFill>
          <a:ln w="15875" cap="flat" cmpd="sng" algn="ctr">
            <a:noFill/>
            <a:prstDash val="solid"/>
          </a:ln>
          <a:effectLst>
            <a:innerShdw blurRad="203200" dist="63500" dir="54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98" name="Rectangle: Top Corners Rounded 97">
            <a:extLst>
              <a:ext uri="{FF2B5EF4-FFF2-40B4-BE49-F238E27FC236}">
                <a16:creationId xmlns:a16="http://schemas.microsoft.com/office/drawing/2014/main" id="{174035C7-AB5D-1942-C6FE-CB0F840DE4E1}"/>
              </a:ext>
            </a:extLst>
          </p:cNvPr>
          <p:cNvSpPr/>
          <p:nvPr/>
        </p:nvSpPr>
        <p:spPr>
          <a:xfrm>
            <a:off x="9162906" y="2501145"/>
            <a:ext cx="2472633" cy="1134380"/>
          </a:xfrm>
          <a:prstGeom prst="round2SameRect">
            <a:avLst>
              <a:gd name="adj1" fmla="val 10352"/>
              <a:gd name="adj2" fmla="val 0"/>
            </a:avLst>
          </a:prstGeom>
          <a:solidFill>
            <a:srgbClr val="1F728A"/>
          </a:solidFill>
          <a:ln w="15875" cap="flat" cmpd="sng" algn="ctr">
            <a:noFill/>
            <a:prstDash val="solid"/>
          </a:ln>
          <a:effectLst>
            <a:innerShdw blurRad="203200" dist="63500" dir="54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99" name="TextBox 98">
            <a:extLst>
              <a:ext uri="{FF2B5EF4-FFF2-40B4-BE49-F238E27FC236}">
                <a16:creationId xmlns:a16="http://schemas.microsoft.com/office/drawing/2014/main" id="{C15E103F-D3AA-3237-DCD6-1A9BDDAC5219}"/>
              </a:ext>
            </a:extLst>
          </p:cNvPr>
          <p:cNvSpPr txBox="1"/>
          <p:nvPr/>
        </p:nvSpPr>
        <p:spPr>
          <a:xfrm>
            <a:off x="9178865" y="3108103"/>
            <a:ext cx="2464294" cy="430302"/>
          </a:xfrm>
          <a:prstGeom prst="rect">
            <a:avLst/>
          </a:prstGeom>
          <a:noFill/>
        </p:spPr>
        <p:txBody>
          <a:bodyPr wrap="square" rtlCol="0" anchor="t">
            <a:noAutofit/>
          </a:bodyPr>
          <a:lstStyle/>
          <a:p>
            <a:pPr>
              <a:spcAft>
                <a:spcPts val="1200"/>
              </a:spcAft>
              <a:defRPr/>
            </a:pPr>
            <a:r>
              <a:rPr lang="en-GB" sz="1600" b="1">
                <a:solidFill>
                  <a:schemeClr val="bg1"/>
                </a:solidFill>
                <a:latin typeface="Arial" panose="020B0604020202020204"/>
              </a:rPr>
              <a:t>Governance</a:t>
            </a:r>
            <a:br>
              <a:rPr lang="en-GB" sz="1600" b="1">
                <a:solidFill>
                  <a:schemeClr val="bg1"/>
                </a:solidFill>
                <a:latin typeface="Arial" panose="020B0604020202020204"/>
              </a:rPr>
            </a:br>
            <a:endParaRPr lang="en-GB" sz="1600" b="1">
              <a:solidFill>
                <a:schemeClr val="bg1"/>
              </a:solidFill>
              <a:latin typeface="Arial" panose="020B0604020202020204"/>
            </a:endParaRPr>
          </a:p>
        </p:txBody>
      </p:sp>
      <p:sp>
        <p:nvSpPr>
          <p:cNvPr id="100" name="TextBox 99">
            <a:extLst>
              <a:ext uri="{FF2B5EF4-FFF2-40B4-BE49-F238E27FC236}">
                <a16:creationId xmlns:a16="http://schemas.microsoft.com/office/drawing/2014/main" id="{495D9536-4930-B961-DC84-3236C416C9D7}"/>
              </a:ext>
            </a:extLst>
          </p:cNvPr>
          <p:cNvSpPr txBox="1"/>
          <p:nvPr/>
        </p:nvSpPr>
        <p:spPr>
          <a:xfrm>
            <a:off x="6572291" y="3108103"/>
            <a:ext cx="2465658" cy="385250"/>
          </a:xfrm>
          <a:prstGeom prst="rect">
            <a:avLst/>
          </a:prstGeom>
          <a:noFill/>
        </p:spPr>
        <p:txBody>
          <a:bodyPr wrap="square" rtlCol="0" anchor="t">
            <a:noAutofit/>
          </a:bodyPr>
          <a:lstStyle/>
          <a:p>
            <a:pPr>
              <a:spcAft>
                <a:spcPts val="1200"/>
              </a:spcAft>
              <a:defRPr/>
            </a:pPr>
            <a:r>
              <a:rPr lang="en-US" sz="1600" b="1">
                <a:solidFill>
                  <a:schemeClr val="bg1"/>
                </a:solidFill>
                <a:latin typeface="Arial" panose="020B0604020202020204"/>
              </a:rPr>
              <a:t>Delivery</a:t>
            </a:r>
          </a:p>
        </p:txBody>
      </p:sp>
      <p:grpSp>
        <p:nvGrpSpPr>
          <p:cNvPr id="101" name="Group 125">
            <a:extLst>
              <a:ext uri="{FF2B5EF4-FFF2-40B4-BE49-F238E27FC236}">
                <a16:creationId xmlns:a16="http://schemas.microsoft.com/office/drawing/2014/main" id="{34DE4A3D-64F2-B6E2-DC44-4C11C91DBD30}"/>
              </a:ext>
            </a:extLst>
          </p:cNvPr>
          <p:cNvGrpSpPr/>
          <p:nvPr/>
        </p:nvGrpSpPr>
        <p:grpSpPr>
          <a:xfrm>
            <a:off x="7326425" y="1991481"/>
            <a:ext cx="936478" cy="936474"/>
            <a:chOff x="7403061" y="1155657"/>
            <a:chExt cx="1119116" cy="1119112"/>
          </a:xfrm>
        </p:grpSpPr>
        <p:sp>
          <p:nvSpPr>
            <p:cNvPr id="102" name="Oval 101">
              <a:extLst>
                <a:ext uri="{FF2B5EF4-FFF2-40B4-BE49-F238E27FC236}">
                  <a16:creationId xmlns:a16="http://schemas.microsoft.com/office/drawing/2014/main" id="{1083F156-0FF9-3690-964F-2E0EB331047A}"/>
                </a:ext>
              </a:extLst>
            </p:cNvPr>
            <p:cNvSpPr/>
            <p:nvPr/>
          </p:nvSpPr>
          <p:spPr>
            <a:xfrm>
              <a:off x="7403061"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a typeface="+mn-ea"/>
                <a:cs typeface="+mn-cs"/>
                <a:sym typeface="Arial"/>
              </a:endParaRPr>
            </a:p>
          </p:txBody>
        </p:sp>
        <p:sp>
          <p:nvSpPr>
            <p:cNvPr id="103" name="Rectangle: Rounded Corners 164">
              <a:extLst>
                <a:ext uri="{FF2B5EF4-FFF2-40B4-BE49-F238E27FC236}">
                  <a16:creationId xmlns:a16="http://schemas.microsoft.com/office/drawing/2014/main" id="{186164E4-6209-76E6-528F-824C0A238560}"/>
                </a:ext>
              </a:extLst>
            </p:cNvPr>
            <p:cNvSpPr/>
            <p:nvPr/>
          </p:nvSpPr>
          <p:spPr>
            <a:xfrm>
              <a:off x="7468568"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04" name="Rectangle: Rounded Corners 165">
              <a:extLst>
                <a:ext uri="{FF2B5EF4-FFF2-40B4-BE49-F238E27FC236}">
                  <a16:creationId xmlns:a16="http://schemas.microsoft.com/office/drawing/2014/main" id="{47C1162B-6401-FB00-17C2-57888ADC62A1}"/>
                </a:ext>
              </a:extLst>
            </p:cNvPr>
            <p:cNvSpPr/>
            <p:nvPr/>
          </p:nvSpPr>
          <p:spPr>
            <a:xfrm>
              <a:off x="7468568"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grpSp>
      <p:grpSp>
        <p:nvGrpSpPr>
          <p:cNvPr id="105" name="Group 135">
            <a:extLst>
              <a:ext uri="{FF2B5EF4-FFF2-40B4-BE49-F238E27FC236}">
                <a16:creationId xmlns:a16="http://schemas.microsoft.com/office/drawing/2014/main" id="{CA73D602-3623-D7C0-8F37-1EF72413EB4D}"/>
              </a:ext>
            </a:extLst>
          </p:cNvPr>
          <p:cNvGrpSpPr/>
          <p:nvPr/>
        </p:nvGrpSpPr>
        <p:grpSpPr>
          <a:xfrm>
            <a:off x="9946430" y="1991481"/>
            <a:ext cx="936478" cy="936474"/>
            <a:chOff x="9871092" y="1155657"/>
            <a:chExt cx="1119116" cy="1119112"/>
          </a:xfrm>
        </p:grpSpPr>
        <p:sp>
          <p:nvSpPr>
            <p:cNvPr id="106" name="Oval 105">
              <a:extLst>
                <a:ext uri="{FF2B5EF4-FFF2-40B4-BE49-F238E27FC236}">
                  <a16:creationId xmlns:a16="http://schemas.microsoft.com/office/drawing/2014/main" id="{00A29DA3-A7A2-3E55-9358-24B9FBFD44A2}"/>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a typeface="+mn-ea"/>
                <a:cs typeface="+mn-cs"/>
                <a:sym typeface="Arial"/>
              </a:endParaRPr>
            </a:p>
          </p:txBody>
        </p:sp>
        <p:sp>
          <p:nvSpPr>
            <p:cNvPr id="107" name="Rectangle: Rounded Corners 164">
              <a:extLst>
                <a:ext uri="{FF2B5EF4-FFF2-40B4-BE49-F238E27FC236}">
                  <a16:creationId xmlns:a16="http://schemas.microsoft.com/office/drawing/2014/main" id="{1EE9BCAF-F5E8-1EB7-CEA9-55BE7C68B79B}"/>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08" name="Rectangle: Rounded Corners 165">
              <a:extLst>
                <a:ext uri="{FF2B5EF4-FFF2-40B4-BE49-F238E27FC236}">
                  <a16:creationId xmlns:a16="http://schemas.microsoft.com/office/drawing/2014/main" id="{3BB99DBF-74EE-1332-CE86-88D6DD2C7524}"/>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grpSp>
      <p:grpSp>
        <p:nvGrpSpPr>
          <p:cNvPr id="109" name="Group 53">
            <a:extLst>
              <a:ext uri="{FF2B5EF4-FFF2-40B4-BE49-F238E27FC236}">
                <a16:creationId xmlns:a16="http://schemas.microsoft.com/office/drawing/2014/main" id="{811520D5-6098-C6E4-9E68-0EE648A079AB}"/>
              </a:ext>
            </a:extLst>
          </p:cNvPr>
          <p:cNvGrpSpPr/>
          <p:nvPr/>
        </p:nvGrpSpPr>
        <p:grpSpPr>
          <a:xfrm>
            <a:off x="4706419" y="1991481"/>
            <a:ext cx="936478" cy="936474"/>
            <a:chOff x="4935030" y="1155657"/>
            <a:chExt cx="1119116" cy="1119112"/>
          </a:xfrm>
        </p:grpSpPr>
        <p:sp>
          <p:nvSpPr>
            <p:cNvPr id="110" name="Oval 109">
              <a:extLst>
                <a:ext uri="{FF2B5EF4-FFF2-40B4-BE49-F238E27FC236}">
                  <a16:creationId xmlns:a16="http://schemas.microsoft.com/office/drawing/2014/main" id="{9876ABA3-DBF2-66AF-8A54-81893FB288A0}"/>
                </a:ext>
              </a:extLst>
            </p:cNvPr>
            <p:cNvSpPr/>
            <p:nvPr/>
          </p:nvSpPr>
          <p:spPr>
            <a:xfrm>
              <a:off x="4935030"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a typeface="+mn-ea"/>
                <a:cs typeface="+mn-cs"/>
                <a:sym typeface="Arial"/>
              </a:endParaRPr>
            </a:p>
          </p:txBody>
        </p:sp>
        <p:sp>
          <p:nvSpPr>
            <p:cNvPr id="111" name="Rectangle: Rounded Corners 164">
              <a:extLst>
                <a:ext uri="{FF2B5EF4-FFF2-40B4-BE49-F238E27FC236}">
                  <a16:creationId xmlns:a16="http://schemas.microsoft.com/office/drawing/2014/main" id="{A2C8FCA7-5C67-F8A5-0130-BDF9825FB94F}"/>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12" name="Rectangle: Rounded Corners 165">
              <a:extLst>
                <a:ext uri="{FF2B5EF4-FFF2-40B4-BE49-F238E27FC236}">
                  <a16:creationId xmlns:a16="http://schemas.microsoft.com/office/drawing/2014/main" id="{95B3AFA7-4E2B-6F03-12D6-10C725C5F549}"/>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grpSp>
      <p:sp>
        <p:nvSpPr>
          <p:cNvPr id="113" name="Title 1">
            <a:extLst>
              <a:ext uri="{FF2B5EF4-FFF2-40B4-BE49-F238E27FC236}">
                <a16:creationId xmlns:a16="http://schemas.microsoft.com/office/drawing/2014/main" id="{11FBC409-A395-A64A-2823-6DE4558CC739}"/>
              </a:ext>
            </a:extLst>
          </p:cNvPr>
          <p:cNvSpPr txBox="1">
            <a:spLocks/>
          </p:cNvSpPr>
          <p:nvPr/>
        </p:nvSpPr>
        <p:spPr>
          <a:xfrm>
            <a:off x="4022285" y="3747320"/>
            <a:ext cx="2535611" cy="453033"/>
          </a:xfrm>
          <a:prstGeom prst="rect">
            <a:avLst/>
          </a:prstGeom>
        </p:spPr>
        <p:txBody>
          <a:bodyPr vert="horz" lIns="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1800"/>
              </a:spcAft>
              <a:defRPr/>
            </a:pPr>
            <a:r>
              <a:rPr lang="en-GB" sz="1100" b="0" spc="-20">
                <a:solidFill>
                  <a:srgbClr val="003030"/>
                </a:solidFill>
                <a:latin typeface="Arial" panose="020B0604020202020204"/>
                <a:cs typeface="Arial" panose="020B0604020202020204" pitchFamily="34" charset="0"/>
              </a:rPr>
              <a:t>Fast-track and certify Copilot readiness with 200 AI-specialist partners</a:t>
            </a:r>
          </a:p>
          <a:p>
            <a:pPr>
              <a:lnSpc>
                <a:spcPct val="100000"/>
              </a:lnSpc>
              <a:spcAft>
                <a:spcPts val="1800"/>
              </a:spcAft>
              <a:defRPr/>
            </a:pPr>
            <a:r>
              <a:rPr lang="en-GB" sz="1100" b="0" spc="-20">
                <a:solidFill>
                  <a:srgbClr val="003030"/>
                </a:solidFill>
                <a:latin typeface="Arial" panose="020B0604020202020204"/>
                <a:cs typeface="Arial" panose="020B0604020202020204" pitchFamily="34" charset="0"/>
              </a:rPr>
              <a:t>Allow partners to deliver</a:t>
            </a:r>
            <a:br>
              <a:rPr lang="en-GB" sz="1100" b="0" spc="-20">
                <a:solidFill>
                  <a:srgbClr val="003030"/>
                </a:solidFill>
                <a:latin typeface="Arial" panose="020B0604020202020204"/>
                <a:cs typeface="Arial" panose="020B0604020202020204" pitchFamily="34" charset="0"/>
              </a:rPr>
            </a:br>
            <a:r>
              <a:rPr lang="en-GB" sz="1100" b="0" spc="-20">
                <a:solidFill>
                  <a:srgbClr val="003030"/>
                </a:solidFill>
                <a:latin typeface="Arial" panose="020B0604020202020204"/>
                <a:cs typeface="Arial" panose="020B0604020202020204" pitchFamily="34" charset="0"/>
              </a:rPr>
              <a:t>their own CCEs</a:t>
            </a:r>
          </a:p>
          <a:p>
            <a:pPr>
              <a:lnSpc>
                <a:spcPct val="100000"/>
              </a:lnSpc>
              <a:spcAft>
                <a:spcPts val="1800"/>
              </a:spcAft>
              <a:defRPr/>
            </a:pPr>
            <a:r>
              <a:rPr lang="en-GB" sz="1100" b="0" spc="-20">
                <a:solidFill>
                  <a:srgbClr val="003030"/>
                </a:solidFill>
                <a:latin typeface="Arial" panose="020B0604020202020204"/>
                <a:cs typeface="Arial" panose="020B0604020202020204" pitchFamily="34" charset="0"/>
              </a:rPr>
              <a:t>Upsell M365 BP/E3/E5 prior to GA (CoPilot Readiness Assessment)</a:t>
            </a:r>
          </a:p>
          <a:p>
            <a:pPr>
              <a:lnSpc>
                <a:spcPct val="100000"/>
              </a:lnSpc>
              <a:spcAft>
                <a:spcPts val="1800"/>
              </a:spcAft>
              <a:defRPr/>
            </a:pPr>
            <a:r>
              <a:rPr lang="en-GB" sz="1100" b="0" spc="-20">
                <a:solidFill>
                  <a:srgbClr val="003030"/>
                </a:solidFill>
                <a:latin typeface="Arial" panose="020B0604020202020204"/>
                <a:cs typeface="Arial" panose="020B0604020202020204" pitchFamily="34" charset="0"/>
              </a:rPr>
              <a:t>Obtain preorders on</a:t>
            </a:r>
            <a:br>
              <a:rPr lang="en-GB" sz="1100" b="0" spc="-20">
                <a:solidFill>
                  <a:srgbClr val="003030"/>
                </a:solidFill>
                <a:latin typeface="Arial" panose="020B0604020202020204"/>
                <a:cs typeface="Arial" panose="020B0604020202020204" pitchFamily="34" charset="0"/>
              </a:rPr>
            </a:br>
            <a:r>
              <a:rPr lang="en-GB" sz="1100" b="0" spc="-20">
                <a:solidFill>
                  <a:srgbClr val="003030"/>
                </a:solidFill>
                <a:latin typeface="Arial" panose="020B0604020202020204"/>
                <a:cs typeface="Arial" panose="020B0604020202020204" pitchFamily="34" charset="0"/>
              </a:rPr>
              <a:t>Copilot prior to GA</a:t>
            </a:r>
          </a:p>
        </p:txBody>
      </p:sp>
      <p:sp>
        <p:nvSpPr>
          <p:cNvPr id="114" name="Title 1">
            <a:extLst>
              <a:ext uri="{FF2B5EF4-FFF2-40B4-BE49-F238E27FC236}">
                <a16:creationId xmlns:a16="http://schemas.microsoft.com/office/drawing/2014/main" id="{B7404775-121D-0928-E37A-FA4374C3DB9A}"/>
              </a:ext>
            </a:extLst>
          </p:cNvPr>
          <p:cNvSpPr txBox="1">
            <a:spLocks/>
          </p:cNvSpPr>
          <p:nvPr/>
        </p:nvSpPr>
        <p:spPr>
          <a:xfrm>
            <a:off x="6657161" y="3747320"/>
            <a:ext cx="2397534" cy="453033"/>
          </a:xfrm>
          <a:prstGeom prst="rect">
            <a:avLst/>
          </a:prstGeom>
        </p:spPr>
        <p:txBody>
          <a:bodyPr vert="horz" lIns="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1800"/>
              </a:spcAft>
              <a:defRPr/>
            </a:pPr>
            <a:r>
              <a:rPr lang="en-GB" sz="1100" b="0" spc="-20">
                <a:solidFill>
                  <a:srgbClr val="003030"/>
                </a:solidFill>
                <a:latin typeface="Arial" panose="020B0604020202020204"/>
                <a:cs typeface="Arial" panose="020B0604020202020204" pitchFamily="34" charset="0"/>
              </a:rPr>
              <a:t>2 tenants with 21 E3 licenses + 21 M365 Copilot licenses per tenant</a:t>
            </a:r>
          </a:p>
          <a:p>
            <a:pPr>
              <a:lnSpc>
                <a:spcPct val="100000"/>
              </a:lnSpc>
              <a:spcAft>
                <a:spcPts val="600"/>
              </a:spcAft>
              <a:defRPr/>
            </a:pPr>
            <a:r>
              <a:rPr lang="en-GB" sz="1100" spc="-20">
                <a:solidFill>
                  <a:srgbClr val="003030"/>
                </a:solidFill>
                <a:latin typeface="Arial" panose="020B0604020202020204"/>
                <a:cs typeface="Arial" panose="020B0604020202020204" pitchFamily="34" charset="0"/>
              </a:rPr>
              <a:t>Design criteria </a:t>
            </a:r>
          </a:p>
          <a:p>
            <a:pPr marL="92075" indent="-92075">
              <a:lnSpc>
                <a:spcPct val="100000"/>
              </a:lnSpc>
              <a:spcAft>
                <a:spcPts val="600"/>
              </a:spcAft>
              <a:buFont typeface="Arial" panose="020B0604020202020204" pitchFamily="34" charset="0"/>
              <a:buChar char="•"/>
              <a:defRPr/>
            </a:pPr>
            <a:r>
              <a:rPr lang="en-GB" sz="900" b="0" spc="-20">
                <a:solidFill>
                  <a:srgbClr val="003030"/>
                </a:solidFill>
                <a:latin typeface="Arial" panose="020B0604020202020204"/>
                <a:cs typeface="Arial" panose="020B0604020202020204" pitchFamily="34" charset="0"/>
              </a:rPr>
              <a:t>Not hosting any production data</a:t>
            </a:r>
          </a:p>
          <a:p>
            <a:pPr marL="92075" indent="-92075">
              <a:lnSpc>
                <a:spcPct val="100000"/>
              </a:lnSpc>
              <a:spcAft>
                <a:spcPts val="600"/>
              </a:spcAft>
              <a:buFont typeface="Arial" panose="020B0604020202020204" pitchFamily="34" charset="0"/>
              <a:buChar char="•"/>
              <a:defRPr/>
            </a:pPr>
            <a:r>
              <a:rPr lang="en-GB" sz="900" b="0" spc="-20">
                <a:solidFill>
                  <a:srgbClr val="003030"/>
                </a:solidFill>
                <a:latin typeface="Arial" panose="020B0604020202020204"/>
                <a:cs typeface="Arial" panose="020B0604020202020204" pitchFamily="34" charset="0"/>
              </a:rPr>
              <a:t>No PII, no GDPR considerations required</a:t>
            </a:r>
          </a:p>
          <a:p>
            <a:pPr marL="92075" indent="-92075">
              <a:lnSpc>
                <a:spcPct val="100000"/>
              </a:lnSpc>
              <a:spcAft>
                <a:spcPts val="600"/>
              </a:spcAft>
              <a:buFont typeface="Arial" panose="020B0604020202020204" pitchFamily="34" charset="0"/>
              <a:buChar char="•"/>
              <a:defRPr/>
            </a:pPr>
            <a:r>
              <a:rPr lang="en-GB" sz="900" b="0" spc="-20">
                <a:solidFill>
                  <a:srgbClr val="003030"/>
                </a:solidFill>
                <a:latin typeface="Arial" panose="020B0604020202020204"/>
                <a:cs typeface="Arial" panose="020B0604020202020204" pitchFamily="34" charset="0"/>
              </a:rPr>
              <a:t>Pre-built dummy data for populating environment</a:t>
            </a:r>
          </a:p>
          <a:p>
            <a:pPr marL="92075" indent="-92075">
              <a:lnSpc>
                <a:spcPct val="100000"/>
              </a:lnSpc>
              <a:spcAft>
                <a:spcPts val="600"/>
              </a:spcAft>
              <a:buFont typeface="Arial" panose="020B0604020202020204" pitchFamily="34" charset="0"/>
              <a:buChar char="•"/>
              <a:defRPr/>
            </a:pPr>
            <a:r>
              <a:rPr lang="en-GB" sz="900" b="0" spc="-20">
                <a:solidFill>
                  <a:srgbClr val="003030"/>
                </a:solidFill>
                <a:latin typeface="Arial" panose="020B0604020202020204"/>
                <a:cs typeface="Arial" panose="020B0604020202020204" pitchFamily="34" charset="0"/>
              </a:rPr>
              <a:t>Power Automation to streamline user setup and onboarding</a:t>
            </a:r>
          </a:p>
          <a:p>
            <a:pPr marL="92075" indent="-92075">
              <a:lnSpc>
                <a:spcPct val="100000"/>
              </a:lnSpc>
              <a:spcAft>
                <a:spcPts val="600"/>
              </a:spcAft>
              <a:buFont typeface="Arial" panose="020B0604020202020204" pitchFamily="34" charset="0"/>
              <a:buChar char="•"/>
              <a:defRPr/>
            </a:pPr>
            <a:r>
              <a:rPr lang="en-GB" sz="900" b="0" spc="-20">
                <a:solidFill>
                  <a:srgbClr val="003030"/>
                </a:solidFill>
                <a:latin typeface="Arial" panose="020B0604020202020204"/>
                <a:cs typeface="Arial" panose="020B0604020202020204" pitchFamily="34" charset="0"/>
              </a:rPr>
              <a:t>Microsoft engineering support for configuration + 2h per week from corporate IT</a:t>
            </a:r>
          </a:p>
        </p:txBody>
      </p:sp>
      <p:sp>
        <p:nvSpPr>
          <p:cNvPr id="115" name="Title 1">
            <a:extLst>
              <a:ext uri="{FF2B5EF4-FFF2-40B4-BE49-F238E27FC236}">
                <a16:creationId xmlns:a16="http://schemas.microsoft.com/office/drawing/2014/main" id="{C4E7071E-2EA1-0E80-BD3B-506229D8EEAB}"/>
              </a:ext>
            </a:extLst>
          </p:cNvPr>
          <p:cNvSpPr txBox="1">
            <a:spLocks/>
          </p:cNvSpPr>
          <p:nvPr/>
        </p:nvSpPr>
        <p:spPr>
          <a:xfrm>
            <a:off x="9261182" y="3747320"/>
            <a:ext cx="2429234" cy="453033"/>
          </a:xfrm>
          <a:prstGeom prst="rect">
            <a:avLst/>
          </a:prstGeom>
        </p:spPr>
        <p:txBody>
          <a:bodyPr vert="horz" lIns="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nSpc>
                <a:spcPct val="100000"/>
              </a:lnSpc>
              <a:spcAft>
                <a:spcPts val="1800"/>
              </a:spcAft>
              <a:defRPr/>
            </a:pPr>
            <a:r>
              <a:rPr lang="en-GB" sz="1100" b="0" spc="-20">
                <a:solidFill>
                  <a:srgbClr val="003030"/>
                </a:solidFill>
                <a:latin typeface="Arial" panose="020B0604020202020204"/>
                <a:cs typeface="Arial" panose="020B0604020202020204" pitchFamily="34" charset="0"/>
              </a:rPr>
              <a:t>Global team owns</a:t>
            </a:r>
            <a:br>
              <a:rPr lang="en-GB" sz="1100" b="0" spc="-20">
                <a:solidFill>
                  <a:srgbClr val="003030"/>
                </a:solidFill>
                <a:latin typeface="Arial" panose="020B0604020202020204"/>
                <a:cs typeface="Arial" panose="020B0604020202020204" pitchFamily="34" charset="0"/>
              </a:rPr>
            </a:br>
            <a:r>
              <a:rPr lang="en-GB" sz="1100" b="0" spc="-20">
                <a:solidFill>
                  <a:srgbClr val="003030"/>
                </a:solidFill>
                <a:latin typeface="Arial" panose="020B0604020202020204"/>
                <a:cs typeface="Arial" panose="020B0604020202020204" pitchFamily="34" charset="0"/>
              </a:rPr>
              <a:t>management &amp; support</a:t>
            </a:r>
          </a:p>
          <a:p>
            <a:pPr>
              <a:lnSpc>
                <a:spcPct val="100000"/>
              </a:lnSpc>
              <a:spcAft>
                <a:spcPts val="600"/>
              </a:spcAft>
              <a:defRPr/>
            </a:pPr>
            <a:r>
              <a:rPr lang="en-GB" sz="1100" spc="-20">
                <a:solidFill>
                  <a:srgbClr val="003030"/>
                </a:solidFill>
                <a:latin typeface="Arial" panose="020B0604020202020204"/>
                <a:cs typeface="Arial" panose="020B0604020202020204" pitchFamily="34" charset="0"/>
              </a:rPr>
              <a:t>Country driving</a:t>
            </a:r>
            <a:br>
              <a:rPr lang="en-GB" sz="1100" spc="-20">
                <a:solidFill>
                  <a:srgbClr val="003030"/>
                </a:solidFill>
                <a:latin typeface="Arial" panose="020B0604020202020204"/>
                <a:cs typeface="Arial" panose="020B0604020202020204" pitchFamily="34" charset="0"/>
              </a:rPr>
            </a:br>
            <a:r>
              <a:rPr lang="en-GB" sz="1100" spc="-20">
                <a:solidFill>
                  <a:srgbClr val="003030"/>
                </a:solidFill>
                <a:latin typeface="Arial" panose="020B0604020202020204"/>
                <a:cs typeface="Arial" panose="020B0604020202020204" pitchFamily="34" charset="0"/>
              </a:rPr>
              <a:t>workshop execution</a:t>
            </a:r>
          </a:p>
          <a:p>
            <a:pPr marL="92075" indent="-92075">
              <a:lnSpc>
                <a:spcPct val="100000"/>
              </a:lnSpc>
              <a:spcAft>
                <a:spcPts val="600"/>
              </a:spcAft>
              <a:buFont typeface="Arial" panose="020B0604020202020204" pitchFamily="34" charset="0"/>
              <a:buChar char="•"/>
              <a:defRPr/>
            </a:pPr>
            <a:r>
              <a:rPr lang="en-GB" sz="900" b="0" spc="-20">
                <a:solidFill>
                  <a:srgbClr val="003030"/>
                </a:solidFill>
                <a:latin typeface="Arial" panose="020B0604020202020204"/>
                <a:cs typeface="Arial" panose="020B0604020202020204" pitchFamily="34" charset="0"/>
              </a:rPr>
              <a:t>Nomination criteria, recruiting &amp; booking </a:t>
            </a:r>
          </a:p>
          <a:p>
            <a:pPr marL="92075" indent="-92075">
              <a:lnSpc>
                <a:spcPct val="100000"/>
              </a:lnSpc>
              <a:spcAft>
                <a:spcPts val="600"/>
              </a:spcAft>
              <a:buFont typeface="Arial" panose="020B0604020202020204" pitchFamily="34" charset="0"/>
              <a:buChar char="•"/>
              <a:defRPr/>
            </a:pPr>
            <a:r>
              <a:rPr lang="en-GB" sz="900" b="0" spc="-20">
                <a:solidFill>
                  <a:srgbClr val="003030"/>
                </a:solidFill>
                <a:latin typeface="Arial" panose="020B0604020202020204"/>
                <a:cs typeface="Arial" panose="020B0604020202020204" pitchFamily="34" charset="0"/>
              </a:rPr>
              <a:t>Follow up activities</a:t>
            </a:r>
          </a:p>
          <a:p>
            <a:pPr marL="92075" indent="-92075">
              <a:lnSpc>
                <a:spcPct val="100000"/>
              </a:lnSpc>
              <a:spcAft>
                <a:spcPts val="600"/>
              </a:spcAft>
              <a:buFont typeface="Arial" panose="020B0604020202020204" pitchFamily="34" charset="0"/>
              <a:buChar char="•"/>
              <a:defRPr/>
            </a:pPr>
            <a:r>
              <a:rPr lang="en-GB" sz="900" b="0" spc="-20">
                <a:solidFill>
                  <a:srgbClr val="003030"/>
                </a:solidFill>
                <a:latin typeface="Arial" panose="020B0604020202020204"/>
                <a:cs typeface="Arial" panose="020B0604020202020204" pitchFamily="34" charset="0"/>
              </a:rPr>
              <a:t>Managed calendar and reservation system</a:t>
            </a:r>
            <a:endParaRPr lang="en-GB" sz="1050" b="0" spc="-20">
              <a:solidFill>
                <a:srgbClr val="003030"/>
              </a:solidFill>
              <a:latin typeface="Arial" panose="020B0604020202020204"/>
              <a:cs typeface="Arial" panose="020B0604020202020204" pitchFamily="34" charset="0"/>
            </a:endParaRPr>
          </a:p>
        </p:txBody>
      </p:sp>
      <p:sp>
        <p:nvSpPr>
          <p:cNvPr id="116" name="TextBox 115">
            <a:extLst>
              <a:ext uri="{FF2B5EF4-FFF2-40B4-BE49-F238E27FC236}">
                <a16:creationId xmlns:a16="http://schemas.microsoft.com/office/drawing/2014/main" id="{F7208374-8B77-7DEB-93E5-E2ECF7CF5209}"/>
              </a:ext>
            </a:extLst>
          </p:cNvPr>
          <p:cNvSpPr txBox="1"/>
          <p:nvPr/>
        </p:nvSpPr>
        <p:spPr>
          <a:xfrm>
            <a:off x="3916117" y="622333"/>
            <a:ext cx="5345065" cy="646331"/>
          </a:xfrm>
          <a:prstGeom prst="rect">
            <a:avLst/>
          </a:prstGeom>
          <a:noFill/>
        </p:spPr>
        <p:txBody>
          <a:bodyPr wrap="square">
            <a:spAutoFit/>
          </a:bodyPr>
          <a:lstStyle/>
          <a:p>
            <a:pPr>
              <a:lnSpc>
                <a:spcPct val="90000"/>
              </a:lnSpc>
              <a:spcBef>
                <a:spcPct val="0"/>
              </a:spcBef>
              <a:defRPr/>
            </a:pPr>
            <a:r>
              <a:rPr lang="en-GB" sz="4000" b="1">
                <a:solidFill>
                  <a:srgbClr val="08BED5"/>
                </a:solidFill>
                <a:latin typeface="Arial" panose="020B0604020202020204"/>
              </a:rPr>
              <a:t>+500</a:t>
            </a:r>
            <a:endParaRPr lang="en-GB" sz="5400" b="1">
              <a:solidFill>
                <a:srgbClr val="08BED5"/>
              </a:solidFill>
              <a:latin typeface="Arial" panose="020B0604020202020204"/>
            </a:endParaRPr>
          </a:p>
        </p:txBody>
      </p:sp>
      <p:sp>
        <p:nvSpPr>
          <p:cNvPr id="117" name="TextBox 116">
            <a:extLst>
              <a:ext uri="{FF2B5EF4-FFF2-40B4-BE49-F238E27FC236}">
                <a16:creationId xmlns:a16="http://schemas.microsoft.com/office/drawing/2014/main" id="{4B2DF74A-3BEC-7B90-703D-1539BF527360}"/>
              </a:ext>
            </a:extLst>
          </p:cNvPr>
          <p:cNvSpPr txBox="1"/>
          <p:nvPr/>
        </p:nvSpPr>
        <p:spPr>
          <a:xfrm>
            <a:off x="3916117" y="1156350"/>
            <a:ext cx="4299196" cy="590931"/>
          </a:xfrm>
          <a:prstGeom prst="rect">
            <a:avLst/>
          </a:prstGeom>
          <a:noFill/>
        </p:spPr>
        <p:txBody>
          <a:bodyPr wrap="square">
            <a:spAutoFit/>
          </a:bodyPr>
          <a:lstStyle/>
          <a:p>
            <a:pPr>
              <a:lnSpc>
                <a:spcPct val="90000"/>
              </a:lnSpc>
              <a:spcBef>
                <a:spcPct val="0"/>
              </a:spcBef>
              <a:defRPr/>
            </a:pPr>
            <a:r>
              <a:rPr lang="en-GB" b="1">
                <a:solidFill>
                  <a:srgbClr val="003030"/>
                </a:solidFill>
                <a:latin typeface="Arial" panose="020B0604020202020204"/>
              </a:rPr>
              <a:t>Copilot Cloud Labs Experiences</a:t>
            </a:r>
            <a:br>
              <a:rPr lang="en-GB" b="1">
                <a:solidFill>
                  <a:srgbClr val="003030"/>
                </a:solidFill>
                <a:latin typeface="Arial" panose="020B0604020202020204"/>
              </a:rPr>
            </a:br>
            <a:r>
              <a:rPr lang="en-GB" b="1">
                <a:solidFill>
                  <a:srgbClr val="003030"/>
                </a:solidFill>
                <a:latin typeface="Arial" panose="020B0604020202020204"/>
              </a:rPr>
              <a:t>in 6 months</a:t>
            </a:r>
            <a:endParaRPr lang="en-GB" sz="2800" b="1">
              <a:solidFill>
                <a:srgbClr val="003030"/>
              </a:solidFill>
              <a:latin typeface="Arial" panose="020B0604020202020204"/>
            </a:endParaRPr>
          </a:p>
        </p:txBody>
      </p:sp>
      <p:grpSp>
        <p:nvGrpSpPr>
          <p:cNvPr id="118" name="Group 53">
            <a:extLst>
              <a:ext uri="{FF2B5EF4-FFF2-40B4-BE49-F238E27FC236}">
                <a16:creationId xmlns:a16="http://schemas.microsoft.com/office/drawing/2014/main" id="{A2EDC5D4-6A25-C01C-28AC-7B96B2BE0882}"/>
              </a:ext>
            </a:extLst>
          </p:cNvPr>
          <p:cNvGrpSpPr/>
          <p:nvPr/>
        </p:nvGrpSpPr>
        <p:grpSpPr>
          <a:xfrm>
            <a:off x="556461" y="4199094"/>
            <a:ext cx="436677" cy="436676"/>
            <a:chOff x="4935030" y="1155657"/>
            <a:chExt cx="1119116" cy="1119112"/>
          </a:xfrm>
        </p:grpSpPr>
        <p:sp>
          <p:nvSpPr>
            <p:cNvPr id="119" name="Oval 118">
              <a:extLst>
                <a:ext uri="{FF2B5EF4-FFF2-40B4-BE49-F238E27FC236}">
                  <a16:creationId xmlns:a16="http://schemas.microsoft.com/office/drawing/2014/main" id="{53A37AAE-FD64-5361-C8E9-F27FE5A8C05B}"/>
                </a:ext>
              </a:extLst>
            </p:cNvPr>
            <p:cNvSpPr/>
            <p:nvPr/>
          </p:nvSpPr>
          <p:spPr>
            <a:xfrm>
              <a:off x="4935030"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a typeface="+mn-ea"/>
                <a:cs typeface="+mn-cs"/>
                <a:sym typeface="Arial"/>
              </a:endParaRPr>
            </a:p>
          </p:txBody>
        </p:sp>
        <p:sp>
          <p:nvSpPr>
            <p:cNvPr id="120" name="Rectangle: Rounded Corners 164">
              <a:extLst>
                <a:ext uri="{FF2B5EF4-FFF2-40B4-BE49-F238E27FC236}">
                  <a16:creationId xmlns:a16="http://schemas.microsoft.com/office/drawing/2014/main" id="{FB01AEAB-3783-6070-EE87-13071513C542}"/>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21" name="Rectangle: Rounded Corners 165">
              <a:extLst>
                <a:ext uri="{FF2B5EF4-FFF2-40B4-BE49-F238E27FC236}">
                  <a16:creationId xmlns:a16="http://schemas.microsoft.com/office/drawing/2014/main" id="{D8D6C348-519D-89B5-9BEE-330B0C0D8F4C}"/>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a:ln>
                    <a:noFill/>
                  </a:ln>
                  <a:solidFill>
                    <a:srgbClr val="92397D"/>
                  </a:solidFill>
                  <a:effectLst/>
                  <a:uLnTx/>
                  <a:uFillTx/>
                  <a:latin typeface="Arial" panose="020B0604020202020204"/>
                  <a:ea typeface="+mn-ea"/>
                  <a:cs typeface="+mn-cs"/>
                </a:rPr>
                <a:t>1</a:t>
              </a:r>
              <a:endParaRPr kumimoji="0" lang="en-GB" sz="6000" b="1" i="0" u="none" strike="noStrike" kern="0" cap="none" spc="0" normalizeH="0" baseline="0" noProof="0">
                <a:ln>
                  <a:noFill/>
                </a:ln>
                <a:solidFill>
                  <a:srgbClr val="92397D"/>
                </a:solidFill>
                <a:effectLst/>
                <a:uLnTx/>
                <a:uFillTx/>
                <a:latin typeface="Arial" panose="020B0604020202020204"/>
                <a:ea typeface="+mn-ea"/>
                <a:cs typeface="+mn-cs"/>
              </a:endParaRPr>
            </a:p>
          </p:txBody>
        </p:sp>
      </p:grpSp>
      <p:grpSp>
        <p:nvGrpSpPr>
          <p:cNvPr id="122" name="Group 53">
            <a:extLst>
              <a:ext uri="{FF2B5EF4-FFF2-40B4-BE49-F238E27FC236}">
                <a16:creationId xmlns:a16="http://schemas.microsoft.com/office/drawing/2014/main" id="{2FF015A5-14F1-35FA-1266-E95E944C955C}"/>
              </a:ext>
            </a:extLst>
          </p:cNvPr>
          <p:cNvGrpSpPr/>
          <p:nvPr/>
        </p:nvGrpSpPr>
        <p:grpSpPr>
          <a:xfrm>
            <a:off x="556461" y="4872775"/>
            <a:ext cx="436677" cy="436676"/>
            <a:chOff x="4935030" y="1155657"/>
            <a:chExt cx="1119116" cy="1119112"/>
          </a:xfrm>
        </p:grpSpPr>
        <p:sp>
          <p:nvSpPr>
            <p:cNvPr id="123" name="Oval 122">
              <a:extLst>
                <a:ext uri="{FF2B5EF4-FFF2-40B4-BE49-F238E27FC236}">
                  <a16:creationId xmlns:a16="http://schemas.microsoft.com/office/drawing/2014/main" id="{4512DB8C-64C2-54B9-AFB3-78A25D64548F}"/>
                </a:ext>
              </a:extLst>
            </p:cNvPr>
            <p:cNvSpPr/>
            <p:nvPr/>
          </p:nvSpPr>
          <p:spPr>
            <a:xfrm>
              <a:off x="4935030"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a typeface="+mn-ea"/>
                <a:cs typeface="+mn-cs"/>
                <a:sym typeface="Arial"/>
              </a:endParaRPr>
            </a:p>
          </p:txBody>
        </p:sp>
        <p:sp>
          <p:nvSpPr>
            <p:cNvPr id="124" name="Rectangle: Rounded Corners 164">
              <a:extLst>
                <a:ext uri="{FF2B5EF4-FFF2-40B4-BE49-F238E27FC236}">
                  <a16:creationId xmlns:a16="http://schemas.microsoft.com/office/drawing/2014/main" id="{9D2C8E78-925A-1CB9-53F6-79FB9DAA0905}"/>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25" name="Rectangle: Rounded Corners 165">
              <a:extLst>
                <a:ext uri="{FF2B5EF4-FFF2-40B4-BE49-F238E27FC236}">
                  <a16:creationId xmlns:a16="http://schemas.microsoft.com/office/drawing/2014/main" id="{B88D88FB-2F7F-FBFE-13E7-53BFA1B679C8}"/>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a:ln>
                    <a:noFill/>
                  </a:ln>
                  <a:solidFill>
                    <a:srgbClr val="1F728A"/>
                  </a:solidFill>
                  <a:effectLst/>
                  <a:uLnTx/>
                  <a:uFillTx/>
                  <a:latin typeface="Arial" panose="020B0604020202020204"/>
                  <a:ea typeface="+mn-ea"/>
                  <a:cs typeface="+mn-cs"/>
                </a:rPr>
                <a:t>2</a:t>
              </a:r>
              <a:endParaRPr kumimoji="0" lang="en-GB" sz="6000" b="1" i="0" u="none" strike="noStrike" kern="0" cap="none" spc="0" normalizeH="0" baseline="0" noProof="0">
                <a:ln>
                  <a:noFill/>
                </a:ln>
                <a:solidFill>
                  <a:srgbClr val="1F728A"/>
                </a:solidFill>
                <a:effectLst/>
                <a:uLnTx/>
                <a:uFillTx/>
                <a:latin typeface="Arial" panose="020B0604020202020204"/>
                <a:ea typeface="+mn-ea"/>
                <a:cs typeface="+mn-cs"/>
              </a:endParaRPr>
            </a:p>
          </p:txBody>
        </p:sp>
      </p:grpSp>
      <p:grpSp>
        <p:nvGrpSpPr>
          <p:cNvPr id="126" name="Group 53">
            <a:extLst>
              <a:ext uri="{FF2B5EF4-FFF2-40B4-BE49-F238E27FC236}">
                <a16:creationId xmlns:a16="http://schemas.microsoft.com/office/drawing/2014/main" id="{D065499A-13FA-DE42-9F91-E8EEA5109812}"/>
              </a:ext>
            </a:extLst>
          </p:cNvPr>
          <p:cNvGrpSpPr/>
          <p:nvPr/>
        </p:nvGrpSpPr>
        <p:grpSpPr>
          <a:xfrm>
            <a:off x="556461" y="5546456"/>
            <a:ext cx="436677" cy="436676"/>
            <a:chOff x="4935030" y="1155657"/>
            <a:chExt cx="1119116" cy="1119112"/>
          </a:xfrm>
        </p:grpSpPr>
        <p:sp>
          <p:nvSpPr>
            <p:cNvPr id="127" name="Oval 126">
              <a:extLst>
                <a:ext uri="{FF2B5EF4-FFF2-40B4-BE49-F238E27FC236}">
                  <a16:creationId xmlns:a16="http://schemas.microsoft.com/office/drawing/2014/main" id="{970A5174-D415-814F-88CE-A2C3C68CE00B}"/>
                </a:ext>
              </a:extLst>
            </p:cNvPr>
            <p:cNvSpPr/>
            <p:nvPr/>
          </p:nvSpPr>
          <p:spPr>
            <a:xfrm>
              <a:off x="4935030"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a:ea typeface="+mn-ea"/>
                <a:cs typeface="+mn-cs"/>
                <a:sym typeface="Arial"/>
              </a:endParaRPr>
            </a:p>
          </p:txBody>
        </p:sp>
        <p:sp>
          <p:nvSpPr>
            <p:cNvPr id="128" name="Rectangle: Rounded Corners 164">
              <a:extLst>
                <a:ext uri="{FF2B5EF4-FFF2-40B4-BE49-F238E27FC236}">
                  <a16:creationId xmlns:a16="http://schemas.microsoft.com/office/drawing/2014/main" id="{CE21AA67-6389-E2E0-FBE4-07FC5FB8FC33}"/>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29" name="Rectangle: Rounded Corners 165">
              <a:extLst>
                <a:ext uri="{FF2B5EF4-FFF2-40B4-BE49-F238E27FC236}">
                  <a16:creationId xmlns:a16="http://schemas.microsoft.com/office/drawing/2014/main" id="{7C08554F-49A6-CDB7-3B55-17CF9A019C48}"/>
                </a:ext>
              </a:extLst>
            </p:cNvPr>
            <p:cNvSpPr/>
            <p:nvPr/>
          </p:nvSpPr>
          <p:spPr>
            <a:xfrm>
              <a:off x="5000537"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a:ln>
                    <a:noFill/>
                  </a:ln>
                  <a:solidFill>
                    <a:srgbClr val="1E3052"/>
                  </a:solidFill>
                  <a:effectLst/>
                  <a:uLnTx/>
                  <a:uFillTx/>
                  <a:latin typeface="Arial" panose="020B0604020202020204"/>
                  <a:ea typeface="+mn-ea"/>
                  <a:cs typeface="+mn-cs"/>
                </a:rPr>
                <a:t>3</a:t>
              </a:r>
              <a:endParaRPr kumimoji="0" lang="en-GB" sz="6000" b="1" i="0" u="none" strike="noStrike" kern="0" cap="none" spc="0" normalizeH="0" baseline="0" noProof="0">
                <a:ln>
                  <a:noFill/>
                </a:ln>
                <a:solidFill>
                  <a:srgbClr val="1E3052"/>
                </a:solidFill>
                <a:effectLst/>
                <a:uLnTx/>
                <a:uFillTx/>
                <a:latin typeface="Arial" panose="020B0604020202020204"/>
                <a:ea typeface="+mn-ea"/>
                <a:cs typeface="+mn-cs"/>
              </a:endParaRPr>
            </a:p>
          </p:txBody>
        </p:sp>
      </p:grpSp>
      <p:pic>
        <p:nvPicPr>
          <p:cNvPr id="130" name="Graphic 129">
            <a:extLst>
              <a:ext uri="{FF2B5EF4-FFF2-40B4-BE49-F238E27FC236}">
                <a16:creationId xmlns:a16="http://schemas.microsoft.com/office/drawing/2014/main" id="{71EA5E30-CC17-0FA0-FFC8-617F7BCB993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997080" y="2284874"/>
            <a:ext cx="355156" cy="349690"/>
          </a:xfrm>
          <a:prstGeom prst="rect">
            <a:avLst/>
          </a:prstGeom>
        </p:spPr>
      </p:pic>
      <p:pic>
        <p:nvPicPr>
          <p:cNvPr id="131" name="Graphic 130">
            <a:extLst>
              <a:ext uri="{FF2B5EF4-FFF2-40B4-BE49-F238E27FC236}">
                <a16:creationId xmlns:a16="http://schemas.microsoft.com/office/drawing/2014/main" id="{227DA1F2-6DD6-E4BC-A892-1B6DB65FE82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609371" y="2256945"/>
            <a:ext cx="370586" cy="405546"/>
          </a:xfrm>
          <a:prstGeom prst="rect">
            <a:avLst/>
          </a:prstGeom>
        </p:spPr>
      </p:pic>
      <p:pic>
        <p:nvPicPr>
          <p:cNvPr id="132" name="Graphic 131">
            <a:extLst>
              <a:ext uri="{FF2B5EF4-FFF2-40B4-BE49-F238E27FC236}">
                <a16:creationId xmlns:a16="http://schemas.microsoft.com/office/drawing/2014/main" id="{484E1582-0B23-9EBC-F6DA-EADEDFF0509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32649" y="2277698"/>
            <a:ext cx="364040" cy="364040"/>
          </a:xfrm>
          <a:prstGeom prst="rect">
            <a:avLst/>
          </a:prstGeom>
        </p:spPr>
      </p:pic>
      <p:grpSp>
        <p:nvGrpSpPr>
          <p:cNvPr id="133" name="Group 132">
            <a:extLst>
              <a:ext uri="{FF2B5EF4-FFF2-40B4-BE49-F238E27FC236}">
                <a16:creationId xmlns:a16="http://schemas.microsoft.com/office/drawing/2014/main" id="{48588CFA-F15B-FDA9-2DB1-0207DAA7A756}"/>
              </a:ext>
            </a:extLst>
          </p:cNvPr>
          <p:cNvGrpSpPr/>
          <p:nvPr/>
        </p:nvGrpSpPr>
        <p:grpSpPr>
          <a:xfrm>
            <a:off x="4050411" y="4237461"/>
            <a:ext cx="1260000" cy="1124374"/>
            <a:chOff x="4050411" y="4237461"/>
            <a:chExt cx="1260000" cy="1124374"/>
          </a:xfrm>
        </p:grpSpPr>
        <p:grpSp>
          <p:nvGrpSpPr>
            <p:cNvPr id="134" name="Group 133">
              <a:extLst>
                <a:ext uri="{FF2B5EF4-FFF2-40B4-BE49-F238E27FC236}">
                  <a16:creationId xmlns:a16="http://schemas.microsoft.com/office/drawing/2014/main" id="{04382610-DE35-6E8B-2398-135C914559A6}"/>
                </a:ext>
              </a:extLst>
            </p:cNvPr>
            <p:cNvGrpSpPr/>
            <p:nvPr/>
          </p:nvGrpSpPr>
          <p:grpSpPr>
            <a:xfrm>
              <a:off x="4050411" y="4237461"/>
              <a:ext cx="1260000" cy="0"/>
              <a:chOff x="4050411" y="4227935"/>
              <a:chExt cx="1260000" cy="0"/>
            </a:xfrm>
          </p:grpSpPr>
          <p:cxnSp>
            <p:nvCxnSpPr>
              <p:cNvPr id="141" name="Straight Connector 140">
                <a:extLst>
                  <a:ext uri="{FF2B5EF4-FFF2-40B4-BE49-F238E27FC236}">
                    <a16:creationId xmlns:a16="http://schemas.microsoft.com/office/drawing/2014/main" id="{EBD762CE-A4E9-7F2A-A1D4-5BB8CA9543EE}"/>
                  </a:ext>
                </a:extLst>
              </p:cNvPr>
              <p:cNvCxnSpPr>
                <a:cxnSpLocks/>
              </p:cNvCxnSpPr>
              <p:nvPr/>
            </p:nvCxnSpPr>
            <p:spPr>
              <a:xfrm>
                <a:off x="4050411" y="4227935"/>
                <a:ext cx="1260000" cy="0"/>
              </a:xfrm>
              <a:prstGeom prst="line">
                <a:avLst/>
              </a:prstGeom>
              <a:noFill/>
              <a:ln w="9525" cap="flat" cmpd="sng" algn="ctr">
                <a:solidFill>
                  <a:srgbClr val="FFFFFF"/>
                </a:solidFill>
                <a:prstDash val="solid"/>
              </a:ln>
              <a:effectLst>
                <a:outerShdw blurRad="25400" dist="12700" dir="5400000" algn="t" rotWithShape="0">
                  <a:prstClr val="black">
                    <a:alpha val="9000"/>
                  </a:prstClr>
                </a:outerShdw>
              </a:effectLst>
            </p:spPr>
          </p:cxnSp>
          <p:cxnSp>
            <p:nvCxnSpPr>
              <p:cNvPr id="142" name="Straight Connector 141">
                <a:extLst>
                  <a:ext uri="{FF2B5EF4-FFF2-40B4-BE49-F238E27FC236}">
                    <a16:creationId xmlns:a16="http://schemas.microsoft.com/office/drawing/2014/main" id="{F31BC065-62C3-F608-06F2-A7184A64BEDB}"/>
                  </a:ext>
                </a:extLst>
              </p:cNvPr>
              <p:cNvCxnSpPr>
                <a:cxnSpLocks/>
              </p:cNvCxnSpPr>
              <p:nvPr/>
            </p:nvCxnSpPr>
            <p:spPr>
              <a:xfrm>
                <a:off x="4050411" y="4227935"/>
                <a:ext cx="242512" cy="0"/>
              </a:xfrm>
              <a:prstGeom prst="line">
                <a:avLst/>
              </a:prstGeom>
              <a:noFill/>
              <a:ln w="9525" cap="flat" cmpd="sng" algn="ctr">
                <a:solidFill>
                  <a:srgbClr val="0DC2D3"/>
                </a:solidFill>
                <a:prstDash val="solid"/>
              </a:ln>
              <a:effectLst>
                <a:outerShdw blurRad="25400" dist="12700" dir="5400000" algn="t" rotWithShape="0">
                  <a:prstClr val="black">
                    <a:alpha val="9000"/>
                  </a:prstClr>
                </a:outerShdw>
              </a:effectLst>
            </p:spPr>
          </p:cxnSp>
        </p:grpSp>
        <p:grpSp>
          <p:nvGrpSpPr>
            <p:cNvPr id="135" name="Group 134">
              <a:extLst>
                <a:ext uri="{FF2B5EF4-FFF2-40B4-BE49-F238E27FC236}">
                  <a16:creationId xmlns:a16="http://schemas.microsoft.com/office/drawing/2014/main" id="{28377620-B132-ED95-E9AB-D2804D785E5B}"/>
                </a:ext>
              </a:extLst>
            </p:cNvPr>
            <p:cNvGrpSpPr/>
            <p:nvPr/>
          </p:nvGrpSpPr>
          <p:grpSpPr>
            <a:xfrm>
              <a:off x="4050411" y="4799648"/>
              <a:ext cx="1260000" cy="0"/>
              <a:chOff x="4050411" y="4227935"/>
              <a:chExt cx="1260000" cy="0"/>
            </a:xfrm>
          </p:grpSpPr>
          <p:cxnSp>
            <p:nvCxnSpPr>
              <p:cNvPr id="139" name="Straight Connector 138">
                <a:extLst>
                  <a:ext uri="{FF2B5EF4-FFF2-40B4-BE49-F238E27FC236}">
                    <a16:creationId xmlns:a16="http://schemas.microsoft.com/office/drawing/2014/main" id="{B9A34934-57BF-7FB9-82F1-3600F1FBDA41}"/>
                  </a:ext>
                </a:extLst>
              </p:cNvPr>
              <p:cNvCxnSpPr>
                <a:cxnSpLocks/>
              </p:cNvCxnSpPr>
              <p:nvPr/>
            </p:nvCxnSpPr>
            <p:spPr>
              <a:xfrm>
                <a:off x="4050411" y="4227935"/>
                <a:ext cx="1260000" cy="0"/>
              </a:xfrm>
              <a:prstGeom prst="line">
                <a:avLst/>
              </a:prstGeom>
              <a:noFill/>
              <a:ln w="9525" cap="flat" cmpd="sng" algn="ctr">
                <a:solidFill>
                  <a:srgbClr val="FFFFFF"/>
                </a:solidFill>
                <a:prstDash val="solid"/>
              </a:ln>
              <a:effectLst>
                <a:outerShdw blurRad="25400" dist="12700" dir="5400000" algn="t" rotWithShape="0">
                  <a:prstClr val="black">
                    <a:alpha val="9000"/>
                  </a:prstClr>
                </a:outerShdw>
              </a:effectLst>
            </p:spPr>
          </p:cxnSp>
          <p:cxnSp>
            <p:nvCxnSpPr>
              <p:cNvPr id="140" name="Straight Connector 139">
                <a:extLst>
                  <a:ext uri="{FF2B5EF4-FFF2-40B4-BE49-F238E27FC236}">
                    <a16:creationId xmlns:a16="http://schemas.microsoft.com/office/drawing/2014/main" id="{38B145C0-F0D1-DE91-E5D9-116040B4DC23}"/>
                  </a:ext>
                </a:extLst>
              </p:cNvPr>
              <p:cNvCxnSpPr>
                <a:cxnSpLocks/>
              </p:cNvCxnSpPr>
              <p:nvPr/>
            </p:nvCxnSpPr>
            <p:spPr>
              <a:xfrm>
                <a:off x="4050411" y="4227935"/>
                <a:ext cx="242512" cy="0"/>
              </a:xfrm>
              <a:prstGeom prst="line">
                <a:avLst/>
              </a:prstGeom>
              <a:noFill/>
              <a:ln w="9525" cap="flat" cmpd="sng" algn="ctr">
                <a:solidFill>
                  <a:srgbClr val="0DC2D3"/>
                </a:solidFill>
                <a:prstDash val="solid"/>
              </a:ln>
              <a:effectLst>
                <a:outerShdw blurRad="25400" dist="12700" dir="5400000" algn="t" rotWithShape="0">
                  <a:prstClr val="black">
                    <a:alpha val="9000"/>
                  </a:prstClr>
                </a:outerShdw>
              </a:effectLst>
            </p:spPr>
          </p:cxnSp>
        </p:grpSp>
        <p:grpSp>
          <p:nvGrpSpPr>
            <p:cNvPr id="136" name="Group 135">
              <a:extLst>
                <a:ext uri="{FF2B5EF4-FFF2-40B4-BE49-F238E27FC236}">
                  <a16:creationId xmlns:a16="http://schemas.microsoft.com/office/drawing/2014/main" id="{82882A65-27FD-76CB-2513-3D645DB271DA}"/>
                </a:ext>
              </a:extLst>
            </p:cNvPr>
            <p:cNvGrpSpPr/>
            <p:nvPr/>
          </p:nvGrpSpPr>
          <p:grpSpPr>
            <a:xfrm>
              <a:off x="4050411" y="5361835"/>
              <a:ext cx="1260000" cy="0"/>
              <a:chOff x="4050411" y="4227935"/>
              <a:chExt cx="1260000" cy="0"/>
            </a:xfrm>
          </p:grpSpPr>
          <p:cxnSp>
            <p:nvCxnSpPr>
              <p:cNvPr id="137" name="Straight Connector 136">
                <a:extLst>
                  <a:ext uri="{FF2B5EF4-FFF2-40B4-BE49-F238E27FC236}">
                    <a16:creationId xmlns:a16="http://schemas.microsoft.com/office/drawing/2014/main" id="{CA18DA75-EB87-E1A1-BA30-E7F7600CE845}"/>
                  </a:ext>
                </a:extLst>
              </p:cNvPr>
              <p:cNvCxnSpPr>
                <a:cxnSpLocks/>
              </p:cNvCxnSpPr>
              <p:nvPr/>
            </p:nvCxnSpPr>
            <p:spPr>
              <a:xfrm>
                <a:off x="4050411" y="4227935"/>
                <a:ext cx="1260000" cy="0"/>
              </a:xfrm>
              <a:prstGeom prst="line">
                <a:avLst/>
              </a:prstGeom>
              <a:noFill/>
              <a:ln w="9525" cap="flat" cmpd="sng" algn="ctr">
                <a:solidFill>
                  <a:srgbClr val="FFFFFF"/>
                </a:solidFill>
                <a:prstDash val="solid"/>
              </a:ln>
              <a:effectLst>
                <a:outerShdw blurRad="25400" dist="12700" dir="5400000" algn="t" rotWithShape="0">
                  <a:prstClr val="black">
                    <a:alpha val="9000"/>
                  </a:prstClr>
                </a:outerShdw>
              </a:effectLst>
            </p:spPr>
          </p:cxnSp>
          <p:cxnSp>
            <p:nvCxnSpPr>
              <p:cNvPr id="138" name="Straight Connector 137">
                <a:extLst>
                  <a:ext uri="{FF2B5EF4-FFF2-40B4-BE49-F238E27FC236}">
                    <a16:creationId xmlns:a16="http://schemas.microsoft.com/office/drawing/2014/main" id="{3A371682-E525-BBCC-6AED-65B1137CB5F9}"/>
                  </a:ext>
                </a:extLst>
              </p:cNvPr>
              <p:cNvCxnSpPr>
                <a:cxnSpLocks/>
              </p:cNvCxnSpPr>
              <p:nvPr/>
            </p:nvCxnSpPr>
            <p:spPr>
              <a:xfrm>
                <a:off x="4050411" y="4227935"/>
                <a:ext cx="242512" cy="0"/>
              </a:xfrm>
              <a:prstGeom prst="line">
                <a:avLst/>
              </a:prstGeom>
              <a:noFill/>
              <a:ln w="9525" cap="flat" cmpd="sng" algn="ctr">
                <a:solidFill>
                  <a:srgbClr val="0DC2D3"/>
                </a:solidFill>
                <a:prstDash val="solid"/>
              </a:ln>
              <a:effectLst>
                <a:outerShdw blurRad="25400" dist="12700" dir="5400000" algn="t" rotWithShape="0">
                  <a:prstClr val="black">
                    <a:alpha val="9000"/>
                  </a:prstClr>
                </a:outerShdw>
              </a:effectLst>
            </p:spPr>
          </p:cxnSp>
        </p:grpSp>
      </p:grpSp>
      <p:grpSp>
        <p:nvGrpSpPr>
          <p:cNvPr id="143" name="Group 142">
            <a:extLst>
              <a:ext uri="{FF2B5EF4-FFF2-40B4-BE49-F238E27FC236}">
                <a16:creationId xmlns:a16="http://schemas.microsoft.com/office/drawing/2014/main" id="{588ED3B8-863C-B377-2B2E-5DD47BD1BF6E}"/>
              </a:ext>
            </a:extLst>
          </p:cNvPr>
          <p:cNvGrpSpPr/>
          <p:nvPr/>
        </p:nvGrpSpPr>
        <p:grpSpPr>
          <a:xfrm>
            <a:off x="6657161" y="4237461"/>
            <a:ext cx="1260000" cy="0"/>
            <a:chOff x="4050411" y="4227935"/>
            <a:chExt cx="1260000" cy="0"/>
          </a:xfrm>
        </p:grpSpPr>
        <p:cxnSp>
          <p:nvCxnSpPr>
            <p:cNvPr id="144" name="Straight Connector 143">
              <a:extLst>
                <a:ext uri="{FF2B5EF4-FFF2-40B4-BE49-F238E27FC236}">
                  <a16:creationId xmlns:a16="http://schemas.microsoft.com/office/drawing/2014/main" id="{96ABEB82-EFC2-4BCC-B894-3ECEE7A2D0C0}"/>
                </a:ext>
              </a:extLst>
            </p:cNvPr>
            <p:cNvCxnSpPr>
              <a:cxnSpLocks/>
            </p:cNvCxnSpPr>
            <p:nvPr/>
          </p:nvCxnSpPr>
          <p:spPr>
            <a:xfrm>
              <a:off x="4050411" y="4227935"/>
              <a:ext cx="1260000" cy="0"/>
            </a:xfrm>
            <a:prstGeom prst="line">
              <a:avLst/>
            </a:prstGeom>
            <a:noFill/>
            <a:ln w="9525" cap="flat" cmpd="sng" algn="ctr">
              <a:solidFill>
                <a:srgbClr val="FFFFFF"/>
              </a:solidFill>
              <a:prstDash val="solid"/>
            </a:ln>
            <a:effectLst>
              <a:outerShdw blurRad="25400" dist="12700" dir="5400000" algn="t" rotWithShape="0">
                <a:prstClr val="black">
                  <a:alpha val="9000"/>
                </a:prstClr>
              </a:outerShdw>
            </a:effectLst>
          </p:spPr>
        </p:cxnSp>
        <p:cxnSp>
          <p:nvCxnSpPr>
            <p:cNvPr id="145" name="Straight Connector 144">
              <a:extLst>
                <a:ext uri="{FF2B5EF4-FFF2-40B4-BE49-F238E27FC236}">
                  <a16:creationId xmlns:a16="http://schemas.microsoft.com/office/drawing/2014/main" id="{81DDEC21-0082-0AAD-A656-F95D41419873}"/>
                </a:ext>
              </a:extLst>
            </p:cNvPr>
            <p:cNvCxnSpPr>
              <a:cxnSpLocks/>
            </p:cNvCxnSpPr>
            <p:nvPr/>
          </p:nvCxnSpPr>
          <p:spPr>
            <a:xfrm>
              <a:off x="4050411" y="4227935"/>
              <a:ext cx="242512" cy="0"/>
            </a:xfrm>
            <a:prstGeom prst="line">
              <a:avLst/>
            </a:prstGeom>
            <a:noFill/>
            <a:ln w="9525" cap="flat" cmpd="sng" algn="ctr">
              <a:solidFill>
                <a:srgbClr val="9BD299"/>
              </a:solidFill>
              <a:prstDash val="solid"/>
            </a:ln>
            <a:effectLst>
              <a:outerShdw blurRad="25400" dist="12700" dir="5400000" algn="t" rotWithShape="0">
                <a:prstClr val="black">
                  <a:alpha val="9000"/>
                </a:prstClr>
              </a:outerShdw>
            </a:effectLst>
          </p:spPr>
        </p:cxnSp>
      </p:grpSp>
      <p:grpSp>
        <p:nvGrpSpPr>
          <p:cNvPr id="146" name="Group 145">
            <a:extLst>
              <a:ext uri="{FF2B5EF4-FFF2-40B4-BE49-F238E27FC236}">
                <a16:creationId xmlns:a16="http://schemas.microsoft.com/office/drawing/2014/main" id="{07E7FFFA-436C-B112-2126-6DB049041588}"/>
              </a:ext>
            </a:extLst>
          </p:cNvPr>
          <p:cNvGrpSpPr/>
          <p:nvPr/>
        </p:nvGrpSpPr>
        <p:grpSpPr>
          <a:xfrm>
            <a:off x="9261182" y="4237461"/>
            <a:ext cx="1260000" cy="0"/>
            <a:chOff x="4050411" y="4227935"/>
            <a:chExt cx="1260000" cy="0"/>
          </a:xfrm>
        </p:grpSpPr>
        <p:cxnSp>
          <p:nvCxnSpPr>
            <p:cNvPr id="147" name="Straight Connector 146">
              <a:extLst>
                <a:ext uri="{FF2B5EF4-FFF2-40B4-BE49-F238E27FC236}">
                  <a16:creationId xmlns:a16="http://schemas.microsoft.com/office/drawing/2014/main" id="{86C68984-6DD7-86B2-53A0-4604C63C60AE}"/>
                </a:ext>
              </a:extLst>
            </p:cNvPr>
            <p:cNvCxnSpPr>
              <a:cxnSpLocks/>
            </p:cNvCxnSpPr>
            <p:nvPr/>
          </p:nvCxnSpPr>
          <p:spPr>
            <a:xfrm>
              <a:off x="4050411" y="4227935"/>
              <a:ext cx="1260000" cy="0"/>
            </a:xfrm>
            <a:prstGeom prst="line">
              <a:avLst/>
            </a:prstGeom>
            <a:noFill/>
            <a:ln w="9525" cap="flat" cmpd="sng" algn="ctr">
              <a:solidFill>
                <a:srgbClr val="FFFFFF"/>
              </a:solidFill>
              <a:prstDash val="solid"/>
            </a:ln>
            <a:effectLst>
              <a:outerShdw blurRad="25400" dist="12700" dir="5400000" algn="t" rotWithShape="0">
                <a:prstClr val="black">
                  <a:alpha val="9000"/>
                </a:prstClr>
              </a:outerShdw>
            </a:effectLst>
          </p:spPr>
        </p:cxnSp>
        <p:cxnSp>
          <p:nvCxnSpPr>
            <p:cNvPr id="148" name="Straight Connector 147">
              <a:extLst>
                <a:ext uri="{FF2B5EF4-FFF2-40B4-BE49-F238E27FC236}">
                  <a16:creationId xmlns:a16="http://schemas.microsoft.com/office/drawing/2014/main" id="{D4D9CC1F-C2AA-C05D-30FD-A0CB1908F717}"/>
                </a:ext>
              </a:extLst>
            </p:cNvPr>
            <p:cNvCxnSpPr>
              <a:cxnSpLocks/>
            </p:cNvCxnSpPr>
            <p:nvPr/>
          </p:nvCxnSpPr>
          <p:spPr>
            <a:xfrm>
              <a:off x="4050411" y="4227935"/>
              <a:ext cx="242512" cy="0"/>
            </a:xfrm>
            <a:prstGeom prst="line">
              <a:avLst/>
            </a:prstGeom>
            <a:noFill/>
            <a:ln w="9525" cap="flat" cmpd="sng" algn="ctr">
              <a:solidFill>
                <a:srgbClr val="BED65F"/>
              </a:solidFill>
              <a:prstDash val="solid"/>
            </a:ln>
            <a:effectLst>
              <a:outerShdw blurRad="25400" dist="12700" dir="5400000" algn="t" rotWithShape="0">
                <a:prstClr val="black">
                  <a:alpha val="9000"/>
                </a:prstClr>
              </a:outerShdw>
            </a:effectLst>
          </p:spPr>
        </p:cxnSp>
      </p:grpSp>
    </p:spTree>
    <p:extLst>
      <p:ext uri="{BB962C8B-B14F-4D97-AF65-F5344CB8AC3E}">
        <p14:creationId xmlns:p14="http://schemas.microsoft.com/office/powerpoint/2010/main" val="71115421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7CF04E8-2A47-111B-E035-14748378F075}"/>
              </a:ext>
            </a:extLst>
          </p:cNvPr>
          <p:cNvPicPr>
            <a:picLocks noChangeAspect="1"/>
          </p:cNvPicPr>
          <p:nvPr/>
        </p:nvPicPr>
        <p:blipFill rotWithShape="1">
          <a:blip r:embed="rId2">
            <a:extLst>
              <a:ext uri="{28A0092B-C50C-407E-A947-70E740481C1C}">
                <a14:useLocalDpi xmlns:a14="http://schemas.microsoft.com/office/drawing/2010/main" val="0"/>
              </a:ext>
            </a:extLst>
          </a:blip>
          <a:srcRect l="15455"/>
          <a:stretch/>
        </p:blipFill>
        <p:spPr>
          <a:xfrm>
            <a:off x="8113906" y="234358"/>
            <a:ext cx="4003593" cy="2293638"/>
          </a:xfrm>
          <a:prstGeom prst="rect">
            <a:avLst/>
          </a:prstGeom>
        </p:spPr>
      </p:pic>
      <p:sp>
        <p:nvSpPr>
          <p:cNvPr id="4" name="Rectangle 3">
            <a:extLst>
              <a:ext uri="{FF2B5EF4-FFF2-40B4-BE49-F238E27FC236}">
                <a16:creationId xmlns:a16="http://schemas.microsoft.com/office/drawing/2014/main" id="{C487D802-59FA-4DCC-98AB-6AF28748FB9B}"/>
              </a:ext>
            </a:extLst>
          </p:cNvPr>
          <p:cNvSpPr/>
          <p:nvPr/>
        </p:nvSpPr>
        <p:spPr>
          <a:xfrm>
            <a:off x="0" y="2139383"/>
            <a:ext cx="12192000" cy="4391240"/>
          </a:xfrm>
          <a:prstGeom prst="rect">
            <a:avLst/>
          </a:prstGeom>
          <a:solidFill>
            <a:srgbClr val="FFFFFF"/>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5" name="Title 6">
            <a:extLst>
              <a:ext uri="{FF2B5EF4-FFF2-40B4-BE49-F238E27FC236}">
                <a16:creationId xmlns:a16="http://schemas.microsoft.com/office/drawing/2014/main" id="{CE12AB4A-B1F6-5A97-3666-224F558AB336}"/>
              </a:ext>
            </a:extLst>
          </p:cNvPr>
          <p:cNvSpPr txBox="1">
            <a:spLocks/>
          </p:cNvSpPr>
          <p:nvPr/>
        </p:nvSpPr>
        <p:spPr>
          <a:xfrm>
            <a:off x="583970" y="1209670"/>
            <a:ext cx="6399309" cy="574850"/>
          </a:xfrm>
          <a:prstGeom prst="rect">
            <a:avLst/>
          </a:prstGeom>
        </p:spPr>
        <p:txBody>
          <a:bodyPr vert="horz" lIns="0" tIns="45720" rIns="91440" bIns="45720" rtlCol="0" anchor="ctr">
            <a:noAutofit/>
          </a:bodyPr>
          <a:lstStyle>
            <a:lvl1pPr algn="l" defTabSz="914400" rtl="0" eaLnBrk="1" latinLnBrk="0" hangingPunct="1">
              <a:lnSpc>
                <a:spcPct val="10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GB" sz="1600" b="0">
                <a:solidFill>
                  <a:schemeClr val="bg1"/>
                </a:solidFill>
                <a:latin typeface="TWK Everett" panose="020B0204000000000000"/>
                <a:cs typeface="Arial" panose="020B0604020202020204" pitchFamily="34" charset="0"/>
              </a:rPr>
              <a:t>Partner Enablement and Resource Program </a:t>
            </a:r>
          </a:p>
        </p:txBody>
      </p:sp>
      <p:pic>
        <p:nvPicPr>
          <p:cNvPr id="6" name="Picture 5" descr="A black background with white text&#10;&#10;Description automatically generated">
            <a:extLst>
              <a:ext uri="{FF2B5EF4-FFF2-40B4-BE49-F238E27FC236}">
                <a16:creationId xmlns:a16="http://schemas.microsoft.com/office/drawing/2014/main" id="{67BE058E-A22B-EB62-03E0-C0F1954631FB}"/>
              </a:ext>
            </a:extLst>
          </p:cNvPr>
          <p:cNvPicPr>
            <a:picLocks noChangeAspect="1"/>
          </p:cNvPicPr>
          <p:nvPr/>
        </p:nvPicPr>
        <p:blipFill rotWithShape="1">
          <a:blip r:embed="rId3"/>
          <a:srcRect t="57927"/>
          <a:stretch/>
        </p:blipFill>
        <p:spPr>
          <a:xfrm>
            <a:off x="592201" y="784550"/>
            <a:ext cx="2819749" cy="315042"/>
          </a:xfrm>
          <a:prstGeom prst="rect">
            <a:avLst/>
          </a:prstGeom>
        </p:spPr>
      </p:pic>
      <p:sp>
        <p:nvSpPr>
          <p:cNvPr id="20" name="Rectangle: Rounded Corners 19">
            <a:extLst>
              <a:ext uri="{FF2B5EF4-FFF2-40B4-BE49-F238E27FC236}">
                <a16:creationId xmlns:a16="http://schemas.microsoft.com/office/drawing/2014/main" id="{6E15B5FB-CE92-40F6-208E-0B0DFE6E2084}"/>
              </a:ext>
            </a:extLst>
          </p:cNvPr>
          <p:cNvSpPr/>
          <p:nvPr/>
        </p:nvSpPr>
        <p:spPr>
          <a:xfrm>
            <a:off x="300037" y="1959498"/>
            <a:ext cx="11591926" cy="4695825"/>
          </a:xfrm>
          <a:prstGeom prst="roundRect">
            <a:avLst>
              <a:gd name="adj" fmla="val 1203"/>
            </a:avLst>
          </a:prstGeom>
          <a:solidFill>
            <a:srgbClr val="FFFFFF">
              <a:lumMod val="95000"/>
            </a:srgbClr>
          </a:solidFill>
          <a:ln w="12700" cap="flat" cmpd="sng" algn="ctr">
            <a:noFill/>
            <a:prstDash val="solid"/>
            <a:miter lim="800000"/>
          </a:ln>
          <a:effectLst/>
        </p:spPr>
        <p:txBody>
          <a:bodyPr rtlCol="0" anchor="ctr"/>
          <a:lstStyle/>
          <a:p>
            <a:pPr algn="ctr">
              <a:defRPr/>
            </a:pPr>
            <a:endParaRPr lang="en-GB" kern="0">
              <a:solidFill>
                <a:srgbClr val="FFFFFF"/>
              </a:solidFill>
              <a:latin typeface="TWK Everett" panose="020B0204000000000000"/>
              <a:cs typeface="Arial" panose="020B0604020202020204" pitchFamily="34" charset="0"/>
            </a:endParaRPr>
          </a:p>
        </p:txBody>
      </p:sp>
      <p:grpSp>
        <p:nvGrpSpPr>
          <p:cNvPr id="21" name="Group 20">
            <a:extLst>
              <a:ext uri="{FF2B5EF4-FFF2-40B4-BE49-F238E27FC236}">
                <a16:creationId xmlns:a16="http://schemas.microsoft.com/office/drawing/2014/main" id="{AD106D58-E502-6A29-8461-2EA393E1258E}"/>
              </a:ext>
            </a:extLst>
          </p:cNvPr>
          <p:cNvGrpSpPr/>
          <p:nvPr/>
        </p:nvGrpSpPr>
        <p:grpSpPr>
          <a:xfrm>
            <a:off x="300037" y="1959499"/>
            <a:ext cx="11591926" cy="4708716"/>
            <a:chOff x="457200" y="1750124"/>
            <a:chExt cx="11277600" cy="4536376"/>
          </a:xfrm>
        </p:grpSpPr>
        <p:sp>
          <p:nvSpPr>
            <p:cNvPr id="22" name="Rectangle 21">
              <a:extLst>
                <a:ext uri="{FF2B5EF4-FFF2-40B4-BE49-F238E27FC236}">
                  <a16:creationId xmlns:a16="http://schemas.microsoft.com/office/drawing/2014/main" id="{8189A2CE-C720-9136-1E3A-7BF99D74D830}"/>
                </a:ext>
              </a:extLst>
            </p:cNvPr>
            <p:cNvSpPr/>
            <p:nvPr/>
          </p:nvSpPr>
          <p:spPr>
            <a:xfrm>
              <a:off x="457200" y="1750124"/>
              <a:ext cx="11277600" cy="4536376"/>
            </a:xfrm>
            <a:prstGeom prst="rect">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nvGrpSpPr>
            <p:cNvPr id="23" name="Group 22">
              <a:extLst>
                <a:ext uri="{FF2B5EF4-FFF2-40B4-BE49-F238E27FC236}">
                  <a16:creationId xmlns:a16="http://schemas.microsoft.com/office/drawing/2014/main" id="{0B9A6C98-A57F-E96B-46DB-2E4A29D3B054}"/>
                </a:ext>
              </a:extLst>
            </p:cNvPr>
            <p:cNvGrpSpPr/>
            <p:nvPr/>
          </p:nvGrpSpPr>
          <p:grpSpPr>
            <a:xfrm>
              <a:off x="606000" y="1894312"/>
              <a:ext cx="10980000" cy="4248000"/>
              <a:chOff x="6642054" y="3789472"/>
              <a:chExt cx="2488271" cy="4005087"/>
            </a:xfrm>
          </p:grpSpPr>
          <p:sp>
            <p:nvSpPr>
              <p:cNvPr id="24" name="Rectangle: Rounded Corners 23">
                <a:extLst>
                  <a:ext uri="{FF2B5EF4-FFF2-40B4-BE49-F238E27FC236}">
                    <a16:creationId xmlns:a16="http://schemas.microsoft.com/office/drawing/2014/main" id="{C8F99203-9E9E-928E-B15A-2842BEF14B9E}"/>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204000000000000"/>
                  <a:cs typeface="Arial" panose="020B0604020202020204" pitchFamily="34" charset="0"/>
                </a:endParaRPr>
              </a:p>
            </p:txBody>
          </p:sp>
          <p:sp>
            <p:nvSpPr>
              <p:cNvPr id="25" name="Rectangle: Rounded Corners 24">
                <a:extLst>
                  <a:ext uri="{FF2B5EF4-FFF2-40B4-BE49-F238E27FC236}">
                    <a16:creationId xmlns:a16="http://schemas.microsoft.com/office/drawing/2014/main" id="{DBE84EF3-C187-C031-376B-1F8C0241070B}"/>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TWK Everett" panose="020B0204000000000000"/>
                  <a:cs typeface="Arial" panose="020B0604020202020204" pitchFamily="34" charset="0"/>
                </a:endParaRPr>
              </a:p>
            </p:txBody>
          </p:sp>
        </p:grpSp>
      </p:grpSp>
      <p:grpSp>
        <p:nvGrpSpPr>
          <p:cNvPr id="26" name="Group 135">
            <a:extLst>
              <a:ext uri="{FF2B5EF4-FFF2-40B4-BE49-F238E27FC236}">
                <a16:creationId xmlns:a16="http://schemas.microsoft.com/office/drawing/2014/main" id="{36F65DD0-C578-B34D-4CA0-5DF7198552F6}"/>
              </a:ext>
            </a:extLst>
          </p:cNvPr>
          <p:cNvGrpSpPr/>
          <p:nvPr/>
        </p:nvGrpSpPr>
        <p:grpSpPr>
          <a:xfrm>
            <a:off x="2376366" y="2561559"/>
            <a:ext cx="608584" cy="608583"/>
            <a:chOff x="9871092" y="1155657"/>
            <a:chExt cx="1119116" cy="1119112"/>
          </a:xfrm>
        </p:grpSpPr>
        <p:sp>
          <p:nvSpPr>
            <p:cNvPr id="27" name="Oval 26">
              <a:extLst>
                <a:ext uri="{FF2B5EF4-FFF2-40B4-BE49-F238E27FC236}">
                  <a16:creationId xmlns:a16="http://schemas.microsoft.com/office/drawing/2014/main" id="{4237203E-AB7D-5B4A-3261-3AD293C41D63}"/>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algn="ctr" defTabSz="584933">
                <a:defRPr/>
              </a:pPr>
              <a:endParaRPr lang="en-US" sz="921" kern="0">
                <a:solidFill>
                  <a:srgbClr val="005758"/>
                </a:solidFill>
                <a:latin typeface="TWK Everett" panose="020B0204000000000000"/>
                <a:cs typeface="Arial" panose="020B0604020202020204" pitchFamily="34" charset="0"/>
                <a:sym typeface="TWK Everett" panose="020B0204000000000000" pitchFamily="34" charset="0"/>
              </a:endParaRPr>
            </a:p>
          </p:txBody>
        </p:sp>
        <p:sp>
          <p:nvSpPr>
            <p:cNvPr id="28" name="Rectangle: Rounded Corners 164">
              <a:extLst>
                <a:ext uri="{FF2B5EF4-FFF2-40B4-BE49-F238E27FC236}">
                  <a16:creationId xmlns:a16="http://schemas.microsoft.com/office/drawing/2014/main" id="{F602B26F-E969-CA41-63B6-C58C1935F178}"/>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sp>
          <p:nvSpPr>
            <p:cNvPr id="29" name="Rectangle: Rounded Corners 165">
              <a:extLst>
                <a:ext uri="{FF2B5EF4-FFF2-40B4-BE49-F238E27FC236}">
                  <a16:creationId xmlns:a16="http://schemas.microsoft.com/office/drawing/2014/main" id="{A950D2A5-FC9C-A98B-505D-3C40EB28E759}"/>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grpSp>
      <p:grpSp>
        <p:nvGrpSpPr>
          <p:cNvPr id="30" name="Group 135">
            <a:extLst>
              <a:ext uri="{FF2B5EF4-FFF2-40B4-BE49-F238E27FC236}">
                <a16:creationId xmlns:a16="http://schemas.microsoft.com/office/drawing/2014/main" id="{83320923-C423-3F83-1A7A-D20169394FD5}"/>
              </a:ext>
            </a:extLst>
          </p:cNvPr>
          <p:cNvGrpSpPr/>
          <p:nvPr/>
        </p:nvGrpSpPr>
        <p:grpSpPr>
          <a:xfrm>
            <a:off x="1779598" y="3918911"/>
            <a:ext cx="608584" cy="608583"/>
            <a:chOff x="9871092" y="1155657"/>
            <a:chExt cx="1119116" cy="1119112"/>
          </a:xfrm>
        </p:grpSpPr>
        <p:sp>
          <p:nvSpPr>
            <p:cNvPr id="31" name="Oval 30">
              <a:extLst>
                <a:ext uri="{FF2B5EF4-FFF2-40B4-BE49-F238E27FC236}">
                  <a16:creationId xmlns:a16="http://schemas.microsoft.com/office/drawing/2014/main" id="{2A07F855-AA5F-A39F-0E7D-176C0587005A}"/>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algn="ctr" defTabSz="584933">
                <a:defRPr/>
              </a:pPr>
              <a:endParaRPr lang="en-US" sz="921" kern="0">
                <a:solidFill>
                  <a:srgbClr val="005758"/>
                </a:solidFill>
                <a:latin typeface="TWK Everett" panose="020B0204000000000000"/>
                <a:cs typeface="Arial" panose="020B0604020202020204" pitchFamily="34" charset="0"/>
                <a:sym typeface="TWK Everett" panose="020B0204000000000000" pitchFamily="34" charset="0"/>
              </a:endParaRPr>
            </a:p>
          </p:txBody>
        </p:sp>
        <p:sp>
          <p:nvSpPr>
            <p:cNvPr id="32" name="Rectangle: Rounded Corners 164">
              <a:extLst>
                <a:ext uri="{FF2B5EF4-FFF2-40B4-BE49-F238E27FC236}">
                  <a16:creationId xmlns:a16="http://schemas.microsoft.com/office/drawing/2014/main" id="{7C4DB462-F840-BBD8-BB92-0DD57429295A}"/>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sp>
          <p:nvSpPr>
            <p:cNvPr id="33" name="Rectangle: Rounded Corners 165">
              <a:extLst>
                <a:ext uri="{FF2B5EF4-FFF2-40B4-BE49-F238E27FC236}">
                  <a16:creationId xmlns:a16="http://schemas.microsoft.com/office/drawing/2014/main" id="{FF14D127-344B-1394-A114-D0C3EB1566ED}"/>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grpSp>
      <p:grpSp>
        <p:nvGrpSpPr>
          <p:cNvPr id="34" name="Group 135">
            <a:extLst>
              <a:ext uri="{FF2B5EF4-FFF2-40B4-BE49-F238E27FC236}">
                <a16:creationId xmlns:a16="http://schemas.microsoft.com/office/drawing/2014/main" id="{C3D687C5-E01D-E261-4813-F41E76E838B3}"/>
              </a:ext>
            </a:extLst>
          </p:cNvPr>
          <p:cNvGrpSpPr/>
          <p:nvPr/>
        </p:nvGrpSpPr>
        <p:grpSpPr>
          <a:xfrm>
            <a:off x="2376366" y="5302905"/>
            <a:ext cx="608584" cy="608583"/>
            <a:chOff x="9871092" y="1155657"/>
            <a:chExt cx="1119116" cy="1119112"/>
          </a:xfrm>
        </p:grpSpPr>
        <p:sp>
          <p:nvSpPr>
            <p:cNvPr id="35" name="Oval 34">
              <a:extLst>
                <a:ext uri="{FF2B5EF4-FFF2-40B4-BE49-F238E27FC236}">
                  <a16:creationId xmlns:a16="http://schemas.microsoft.com/office/drawing/2014/main" id="{6D9CD47A-0E09-EC72-9E8A-0EBB9A00FB0C}"/>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algn="ctr" defTabSz="584933">
                <a:defRPr/>
              </a:pPr>
              <a:endParaRPr lang="en-US" sz="921" kern="0">
                <a:solidFill>
                  <a:srgbClr val="005758"/>
                </a:solidFill>
                <a:latin typeface="TWK Everett" panose="020B0204000000000000"/>
                <a:cs typeface="Arial" panose="020B0604020202020204" pitchFamily="34" charset="0"/>
                <a:sym typeface="TWK Everett" panose="020B0204000000000000" pitchFamily="34" charset="0"/>
              </a:endParaRPr>
            </a:p>
          </p:txBody>
        </p:sp>
        <p:sp>
          <p:nvSpPr>
            <p:cNvPr id="36" name="Rectangle: Rounded Corners 164">
              <a:extLst>
                <a:ext uri="{FF2B5EF4-FFF2-40B4-BE49-F238E27FC236}">
                  <a16:creationId xmlns:a16="http://schemas.microsoft.com/office/drawing/2014/main" id="{C29502BA-8D96-4D91-4731-D32F125C2F94}"/>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sp>
          <p:nvSpPr>
            <p:cNvPr id="37" name="Rectangle: Rounded Corners 165">
              <a:extLst>
                <a:ext uri="{FF2B5EF4-FFF2-40B4-BE49-F238E27FC236}">
                  <a16:creationId xmlns:a16="http://schemas.microsoft.com/office/drawing/2014/main" id="{084A3A63-CB2E-D24A-0D01-A5823B76423A}"/>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grpSp>
      <p:grpSp>
        <p:nvGrpSpPr>
          <p:cNvPr id="38" name="Group 135">
            <a:extLst>
              <a:ext uri="{FF2B5EF4-FFF2-40B4-BE49-F238E27FC236}">
                <a16:creationId xmlns:a16="http://schemas.microsoft.com/office/drawing/2014/main" id="{AE7EE720-1F17-993C-E828-E365DBCA0E5C}"/>
              </a:ext>
            </a:extLst>
          </p:cNvPr>
          <p:cNvGrpSpPr/>
          <p:nvPr/>
        </p:nvGrpSpPr>
        <p:grpSpPr>
          <a:xfrm flipH="1">
            <a:off x="4939216" y="2561559"/>
            <a:ext cx="608584" cy="608583"/>
            <a:chOff x="9871092" y="1155657"/>
            <a:chExt cx="1119116" cy="1119112"/>
          </a:xfrm>
        </p:grpSpPr>
        <p:sp>
          <p:nvSpPr>
            <p:cNvPr id="39" name="Oval 38">
              <a:extLst>
                <a:ext uri="{FF2B5EF4-FFF2-40B4-BE49-F238E27FC236}">
                  <a16:creationId xmlns:a16="http://schemas.microsoft.com/office/drawing/2014/main" id="{74F4EE0B-B8D7-6621-A517-A5C5A08E495B}"/>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algn="ctr" defTabSz="584933">
                <a:defRPr/>
              </a:pPr>
              <a:endParaRPr lang="en-US" sz="921" kern="0">
                <a:solidFill>
                  <a:srgbClr val="005758"/>
                </a:solidFill>
                <a:latin typeface="TWK Everett" panose="020B0204000000000000"/>
                <a:cs typeface="Arial" panose="020B0604020202020204" pitchFamily="34" charset="0"/>
                <a:sym typeface="TWK Everett" panose="020B0204000000000000" pitchFamily="34" charset="0"/>
              </a:endParaRPr>
            </a:p>
          </p:txBody>
        </p:sp>
        <p:sp>
          <p:nvSpPr>
            <p:cNvPr id="40" name="Rectangle: Rounded Corners 164">
              <a:extLst>
                <a:ext uri="{FF2B5EF4-FFF2-40B4-BE49-F238E27FC236}">
                  <a16:creationId xmlns:a16="http://schemas.microsoft.com/office/drawing/2014/main" id="{E7784E71-ED2E-212A-2A9D-6A01F9AE5B03}"/>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sp>
          <p:nvSpPr>
            <p:cNvPr id="41" name="Rectangle: Rounded Corners 165">
              <a:extLst>
                <a:ext uri="{FF2B5EF4-FFF2-40B4-BE49-F238E27FC236}">
                  <a16:creationId xmlns:a16="http://schemas.microsoft.com/office/drawing/2014/main" id="{F8EA01F0-207F-FDDF-35FC-B0BD6DF00A13}"/>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grpSp>
      <p:grpSp>
        <p:nvGrpSpPr>
          <p:cNvPr id="42" name="Group 135">
            <a:extLst>
              <a:ext uri="{FF2B5EF4-FFF2-40B4-BE49-F238E27FC236}">
                <a16:creationId xmlns:a16="http://schemas.microsoft.com/office/drawing/2014/main" id="{D7854B81-6306-0B9B-1AE2-A2EB43CFFD25}"/>
              </a:ext>
            </a:extLst>
          </p:cNvPr>
          <p:cNvGrpSpPr/>
          <p:nvPr/>
        </p:nvGrpSpPr>
        <p:grpSpPr>
          <a:xfrm flipH="1">
            <a:off x="5526207" y="3918911"/>
            <a:ext cx="608584" cy="608583"/>
            <a:chOff x="9871092" y="1155657"/>
            <a:chExt cx="1119116" cy="1119112"/>
          </a:xfrm>
        </p:grpSpPr>
        <p:sp>
          <p:nvSpPr>
            <p:cNvPr id="43" name="Oval 42">
              <a:extLst>
                <a:ext uri="{FF2B5EF4-FFF2-40B4-BE49-F238E27FC236}">
                  <a16:creationId xmlns:a16="http://schemas.microsoft.com/office/drawing/2014/main" id="{E872CB35-0CBC-EF89-8676-EFFD62415B51}"/>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algn="ctr" defTabSz="584933">
                <a:defRPr/>
              </a:pPr>
              <a:endParaRPr lang="en-US" sz="921" kern="0">
                <a:solidFill>
                  <a:srgbClr val="005758"/>
                </a:solidFill>
                <a:latin typeface="TWK Everett" panose="020B0204000000000000"/>
                <a:cs typeface="Arial" panose="020B0604020202020204" pitchFamily="34" charset="0"/>
                <a:sym typeface="TWK Everett" panose="020B0204000000000000" pitchFamily="34" charset="0"/>
              </a:endParaRPr>
            </a:p>
          </p:txBody>
        </p:sp>
        <p:sp>
          <p:nvSpPr>
            <p:cNvPr id="44" name="Rectangle: Rounded Corners 164">
              <a:extLst>
                <a:ext uri="{FF2B5EF4-FFF2-40B4-BE49-F238E27FC236}">
                  <a16:creationId xmlns:a16="http://schemas.microsoft.com/office/drawing/2014/main" id="{B8B41C09-F188-A2C7-57D0-2684B3E86853}"/>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sp>
          <p:nvSpPr>
            <p:cNvPr id="45" name="Rectangle: Rounded Corners 165">
              <a:extLst>
                <a:ext uri="{FF2B5EF4-FFF2-40B4-BE49-F238E27FC236}">
                  <a16:creationId xmlns:a16="http://schemas.microsoft.com/office/drawing/2014/main" id="{118C6CFF-8A06-C678-D57F-D78E8A9DA8BA}"/>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grpSp>
      <p:grpSp>
        <p:nvGrpSpPr>
          <p:cNvPr id="46" name="Group 135">
            <a:extLst>
              <a:ext uri="{FF2B5EF4-FFF2-40B4-BE49-F238E27FC236}">
                <a16:creationId xmlns:a16="http://schemas.microsoft.com/office/drawing/2014/main" id="{4AFB82FB-6101-C96D-1A03-9F77AB621683}"/>
              </a:ext>
            </a:extLst>
          </p:cNvPr>
          <p:cNvGrpSpPr/>
          <p:nvPr/>
        </p:nvGrpSpPr>
        <p:grpSpPr>
          <a:xfrm flipH="1">
            <a:off x="4939216" y="5302905"/>
            <a:ext cx="608584" cy="608583"/>
            <a:chOff x="9871092" y="1155657"/>
            <a:chExt cx="1119116" cy="1119112"/>
          </a:xfrm>
        </p:grpSpPr>
        <p:sp>
          <p:nvSpPr>
            <p:cNvPr id="47" name="Oval 46">
              <a:extLst>
                <a:ext uri="{FF2B5EF4-FFF2-40B4-BE49-F238E27FC236}">
                  <a16:creationId xmlns:a16="http://schemas.microsoft.com/office/drawing/2014/main" id="{C1FFB656-A34A-F93C-1285-0C9F3667F658}"/>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algn="ctr" defTabSz="584933">
                <a:defRPr/>
              </a:pPr>
              <a:endParaRPr lang="en-US" sz="921" kern="0">
                <a:solidFill>
                  <a:srgbClr val="005758"/>
                </a:solidFill>
                <a:latin typeface="TWK Everett" panose="020B0204000000000000"/>
                <a:cs typeface="Arial" panose="020B0604020202020204" pitchFamily="34" charset="0"/>
                <a:sym typeface="TWK Everett" panose="020B0204000000000000" pitchFamily="34" charset="0"/>
              </a:endParaRPr>
            </a:p>
          </p:txBody>
        </p:sp>
        <p:sp>
          <p:nvSpPr>
            <p:cNvPr id="48" name="Rectangle: Rounded Corners 164">
              <a:extLst>
                <a:ext uri="{FF2B5EF4-FFF2-40B4-BE49-F238E27FC236}">
                  <a16:creationId xmlns:a16="http://schemas.microsoft.com/office/drawing/2014/main" id="{39247577-1976-6FA6-D988-E9F3972AE634}"/>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sp>
          <p:nvSpPr>
            <p:cNvPr id="49" name="Rectangle: Rounded Corners 165">
              <a:extLst>
                <a:ext uri="{FF2B5EF4-FFF2-40B4-BE49-F238E27FC236}">
                  <a16:creationId xmlns:a16="http://schemas.microsoft.com/office/drawing/2014/main" id="{377717D6-F417-11D3-88C3-9A823C5F3FA7}"/>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algn="ctr" defTabSz="584933">
                <a:defRPr/>
              </a:pPr>
              <a:endParaRPr lang="en-GB" sz="921" kern="0">
                <a:solidFill>
                  <a:srgbClr val="FFFFFF"/>
                </a:solidFill>
                <a:latin typeface="TWK Everett" panose="020B0204000000000000"/>
                <a:cs typeface="Arial" panose="020B0604020202020204" pitchFamily="34" charset="0"/>
              </a:endParaRPr>
            </a:p>
          </p:txBody>
        </p:sp>
      </p:grpSp>
      <p:sp>
        <p:nvSpPr>
          <p:cNvPr id="50" name="TextBox 49">
            <a:extLst>
              <a:ext uri="{FF2B5EF4-FFF2-40B4-BE49-F238E27FC236}">
                <a16:creationId xmlns:a16="http://schemas.microsoft.com/office/drawing/2014/main" id="{4AB46034-345B-9559-9B21-42A4CAE59CDA}"/>
              </a:ext>
            </a:extLst>
          </p:cNvPr>
          <p:cNvSpPr txBox="1"/>
          <p:nvPr/>
        </p:nvSpPr>
        <p:spPr>
          <a:xfrm>
            <a:off x="7315282" y="2154609"/>
            <a:ext cx="4003593" cy="871493"/>
          </a:xfrm>
          <a:prstGeom prst="rect">
            <a:avLst/>
          </a:prstGeom>
          <a:noFill/>
        </p:spPr>
        <p:txBody>
          <a:bodyPr wrap="square" lIns="91440" tIns="45720" rIns="91440" bIns="45720" rtlCol="0" anchor="ctr">
            <a:noAutofit/>
          </a:bodyPr>
          <a:lstStyle>
            <a:defPPr>
              <a:defRPr lang="en-US"/>
            </a:defPPr>
            <a:lvl1pPr marR="0" lvl="0" indent="0" algn="ctr" fontAlgn="auto">
              <a:lnSpc>
                <a:spcPct val="100000"/>
              </a:lnSpc>
              <a:spcBef>
                <a:spcPts val="0"/>
              </a:spcBef>
              <a:spcAft>
                <a:spcPts val="600"/>
              </a:spcAft>
              <a:buClrTx/>
              <a:buSzTx/>
              <a:buFontTx/>
              <a:buNone/>
              <a:tabLst/>
              <a:defRPr kumimoji="0" sz="1600" b="1" i="0" u="none" strike="noStrike" cap="none" spc="0" normalizeH="0" baseline="0">
                <a:ln>
                  <a:noFill/>
                </a:ln>
                <a:gradFill>
                  <a:gsLst>
                    <a:gs pos="0">
                      <a:srgbClr val="CCD814"/>
                    </a:gs>
                    <a:gs pos="100000">
                      <a:srgbClr val="00C1D3"/>
                    </a:gs>
                  </a:gsLst>
                  <a:lin ang="0" scaled="0"/>
                </a:gradFill>
                <a:effectLst/>
                <a:uLnTx/>
                <a:uFillTx/>
                <a:latin typeface="TWK Everett" panose="020B0204000000000000" pitchFamily="34" charset="0"/>
              </a:defRPr>
            </a:lvl1pPr>
          </a:lstStyle>
          <a:p>
            <a:pPr algn="l">
              <a:defRPr/>
            </a:pPr>
            <a:r>
              <a:rPr lang="en-US">
                <a:solidFill>
                  <a:srgbClr val="003030"/>
                </a:solidFill>
                <a:latin typeface="TWK Everett" panose="020B0204000000000000"/>
                <a:cs typeface="Arial"/>
              </a:rPr>
              <a:t>Curated collection of resources and assets purpose-built to accelerate the scale of AI to partners </a:t>
            </a:r>
          </a:p>
        </p:txBody>
      </p:sp>
      <p:sp>
        <p:nvSpPr>
          <p:cNvPr id="51" name="TextBox 50">
            <a:extLst>
              <a:ext uri="{FF2B5EF4-FFF2-40B4-BE49-F238E27FC236}">
                <a16:creationId xmlns:a16="http://schemas.microsoft.com/office/drawing/2014/main" id="{44E0069B-8E81-A365-41D1-D4DF5C5880AD}"/>
              </a:ext>
            </a:extLst>
          </p:cNvPr>
          <p:cNvSpPr txBox="1"/>
          <p:nvPr/>
        </p:nvSpPr>
        <p:spPr>
          <a:xfrm>
            <a:off x="1090732" y="5407142"/>
            <a:ext cx="1224280" cy="400110"/>
          </a:xfrm>
          <a:prstGeom prst="rect">
            <a:avLst/>
          </a:prstGeom>
          <a:noFill/>
        </p:spPr>
        <p:txBody>
          <a:bodyPr wrap="square" rtlCol="0" anchor="ctr">
            <a:spAutoFit/>
          </a:bodyPr>
          <a:lstStyle>
            <a:defPPr>
              <a:defRPr lang="en-US"/>
            </a:defPPr>
            <a:lvl1pPr lvl="0" algn="r">
              <a:spcAft>
                <a:spcPts val="600"/>
              </a:spcAft>
              <a:buClr>
                <a:srgbClr val="000000"/>
              </a:buClr>
              <a:defRPr sz="1000" b="1" kern="0">
                <a:solidFill>
                  <a:schemeClr val="bg2"/>
                </a:solidFill>
                <a:cs typeface="TWK Everett" panose="020B0204000000000000" pitchFamily="34" charset="0"/>
              </a:defRPr>
            </a:lvl1pPr>
          </a:lstStyle>
          <a:p>
            <a:pPr>
              <a:defRPr/>
            </a:pPr>
            <a:r>
              <a:rPr lang="en-US" b="0">
                <a:solidFill>
                  <a:srgbClr val="003030"/>
                </a:solidFill>
                <a:latin typeface="TWK Everett" panose="020B0204000000000000"/>
                <a:cs typeface="Arial" panose="020B0604020202020204" pitchFamily="34" charset="0"/>
                <a:sym typeface="TWK Everett" panose="020B0204000000000000" pitchFamily="34" charset="0"/>
              </a:rPr>
              <a:t>AI Vendor ecosystem</a:t>
            </a:r>
          </a:p>
        </p:txBody>
      </p:sp>
      <p:sp>
        <p:nvSpPr>
          <p:cNvPr id="52" name="TextBox 51">
            <a:extLst>
              <a:ext uri="{FF2B5EF4-FFF2-40B4-BE49-F238E27FC236}">
                <a16:creationId xmlns:a16="http://schemas.microsoft.com/office/drawing/2014/main" id="{7DCEF66F-808E-2817-AE6C-42B5897438EF}"/>
              </a:ext>
            </a:extLst>
          </p:cNvPr>
          <p:cNvSpPr txBox="1"/>
          <p:nvPr/>
        </p:nvSpPr>
        <p:spPr>
          <a:xfrm>
            <a:off x="973892" y="2665796"/>
            <a:ext cx="1341120" cy="400110"/>
          </a:xfrm>
          <a:prstGeom prst="rect">
            <a:avLst/>
          </a:prstGeom>
          <a:noFill/>
        </p:spPr>
        <p:txBody>
          <a:bodyPr wrap="square" rtlCol="0" anchor="ctr">
            <a:spAutoFit/>
          </a:bodyPr>
          <a:lstStyle/>
          <a:p>
            <a:pPr algn="r">
              <a:spcAft>
                <a:spcPts val="600"/>
              </a:spcAft>
              <a:buClr>
                <a:srgbClr val="000000"/>
              </a:buClr>
              <a:defRPr/>
            </a:pPr>
            <a:r>
              <a:rPr lang="en-US" sz="1000" kern="0">
                <a:solidFill>
                  <a:srgbClr val="003030"/>
                </a:solidFill>
                <a:latin typeface="TWK Everett" panose="020B0204000000000000"/>
                <a:cs typeface="Arial" panose="020B0604020202020204" pitchFamily="34" charset="0"/>
                <a:sym typeface="TWK Everett" panose="020B0204000000000000" pitchFamily="34" charset="0"/>
              </a:rPr>
              <a:t>Practice </a:t>
            </a:r>
            <a:br>
              <a:rPr lang="en-US" sz="1000" kern="0">
                <a:solidFill>
                  <a:srgbClr val="003030"/>
                </a:solidFill>
                <a:latin typeface="TWK Everett" panose="020B0204000000000000"/>
                <a:cs typeface="Arial" panose="020B0604020202020204" pitchFamily="34" charset="0"/>
                <a:sym typeface="TWK Everett" panose="020B0204000000000000" pitchFamily="34" charset="0"/>
              </a:rPr>
            </a:br>
            <a:r>
              <a:rPr lang="en-US" sz="1000" kern="0">
                <a:solidFill>
                  <a:srgbClr val="003030"/>
                </a:solidFill>
                <a:latin typeface="TWK Everett" panose="020B0204000000000000"/>
                <a:cs typeface="Arial" panose="020B0604020202020204" pitchFamily="34" charset="0"/>
                <a:sym typeface="TWK Everett" panose="020B0204000000000000" pitchFamily="34" charset="0"/>
              </a:rPr>
              <a:t>builder</a:t>
            </a:r>
          </a:p>
        </p:txBody>
      </p:sp>
      <p:sp>
        <p:nvSpPr>
          <p:cNvPr id="53" name="TextBox 52">
            <a:extLst>
              <a:ext uri="{FF2B5EF4-FFF2-40B4-BE49-F238E27FC236}">
                <a16:creationId xmlns:a16="http://schemas.microsoft.com/office/drawing/2014/main" id="{38C48295-A9F8-BDBA-ADD6-545576526F43}"/>
              </a:ext>
            </a:extLst>
          </p:cNvPr>
          <p:cNvSpPr txBox="1"/>
          <p:nvPr/>
        </p:nvSpPr>
        <p:spPr>
          <a:xfrm>
            <a:off x="5603973" y="2665796"/>
            <a:ext cx="1252559" cy="400110"/>
          </a:xfrm>
          <a:prstGeom prst="rect">
            <a:avLst/>
          </a:prstGeom>
          <a:noFill/>
        </p:spPr>
        <p:txBody>
          <a:bodyPr wrap="square" rtlCol="0" anchor="ctr">
            <a:spAutoFit/>
          </a:bodyPr>
          <a:lstStyle>
            <a:defPPr>
              <a:defRPr lang="en-US"/>
            </a:defPPr>
            <a:lvl1pPr lvl="0" algn="r">
              <a:spcAft>
                <a:spcPts val="600"/>
              </a:spcAft>
              <a:buClr>
                <a:srgbClr val="000000"/>
              </a:buClr>
              <a:defRPr sz="1000" b="1" kern="0">
                <a:solidFill>
                  <a:schemeClr val="bg2"/>
                </a:solidFill>
                <a:cs typeface="TWK Everett" panose="020B0204000000000000" pitchFamily="34" charset="0"/>
              </a:defRPr>
            </a:lvl1pPr>
          </a:lstStyle>
          <a:p>
            <a:pPr algn="l">
              <a:defRPr/>
            </a:pPr>
            <a:r>
              <a:rPr lang="en-US" b="0">
                <a:solidFill>
                  <a:srgbClr val="003030"/>
                </a:solidFill>
                <a:latin typeface="TWK Everett" panose="020B0204000000000000"/>
                <a:cs typeface="Arial" panose="020B0604020202020204" pitchFamily="34" charset="0"/>
                <a:sym typeface="TWK Everett" panose="020B0204000000000000" pitchFamily="34" charset="0"/>
              </a:rPr>
              <a:t>AI Learning</a:t>
            </a:r>
            <a:br>
              <a:rPr lang="en-US" b="0">
                <a:solidFill>
                  <a:srgbClr val="003030"/>
                </a:solidFill>
                <a:latin typeface="TWK Everett" panose="020B0204000000000000"/>
                <a:cs typeface="Arial" panose="020B0604020202020204" pitchFamily="34" charset="0"/>
                <a:sym typeface="TWK Everett" panose="020B0204000000000000" pitchFamily="34" charset="0"/>
              </a:rPr>
            </a:br>
            <a:r>
              <a:rPr lang="en-US" b="0">
                <a:solidFill>
                  <a:srgbClr val="003030"/>
                </a:solidFill>
                <a:latin typeface="TWK Everett" panose="020B0204000000000000"/>
                <a:cs typeface="Arial" panose="020B0604020202020204" pitchFamily="34" charset="0"/>
                <a:sym typeface="TWK Everett" panose="020B0204000000000000" pitchFamily="34" charset="0"/>
              </a:rPr>
              <a:t> journey</a:t>
            </a:r>
          </a:p>
        </p:txBody>
      </p:sp>
      <p:sp>
        <p:nvSpPr>
          <p:cNvPr id="54" name="TextBox 53">
            <a:extLst>
              <a:ext uri="{FF2B5EF4-FFF2-40B4-BE49-F238E27FC236}">
                <a16:creationId xmlns:a16="http://schemas.microsoft.com/office/drawing/2014/main" id="{5E3B5E71-D565-1420-A204-3C84C2AAA6F5}"/>
              </a:ext>
            </a:extLst>
          </p:cNvPr>
          <p:cNvSpPr txBox="1"/>
          <p:nvPr/>
        </p:nvSpPr>
        <p:spPr>
          <a:xfrm>
            <a:off x="5603973" y="5407142"/>
            <a:ext cx="1147678" cy="400110"/>
          </a:xfrm>
          <a:prstGeom prst="rect">
            <a:avLst/>
          </a:prstGeom>
          <a:noFill/>
        </p:spPr>
        <p:txBody>
          <a:bodyPr wrap="square" rtlCol="0" anchor="ctr">
            <a:spAutoFit/>
          </a:bodyPr>
          <a:lstStyle>
            <a:defPPr>
              <a:defRPr lang="en-US"/>
            </a:defPPr>
            <a:lvl1pPr lvl="0">
              <a:spcAft>
                <a:spcPts val="600"/>
              </a:spcAft>
              <a:buClr>
                <a:srgbClr val="000000"/>
              </a:buClr>
              <a:defRPr sz="1000" b="1" kern="0">
                <a:solidFill>
                  <a:schemeClr val="bg2"/>
                </a:solidFill>
                <a:cs typeface="TWK Everett" panose="020B0204000000000000" pitchFamily="34" charset="0"/>
              </a:defRPr>
            </a:lvl1pPr>
          </a:lstStyle>
          <a:p>
            <a:pPr>
              <a:defRPr/>
            </a:pPr>
            <a:r>
              <a:rPr lang="en-US" b="0">
                <a:solidFill>
                  <a:srgbClr val="003030"/>
                </a:solidFill>
                <a:latin typeface="TWK Everett" panose="020B0204000000000000"/>
                <a:cs typeface="Arial" panose="020B0604020202020204" pitchFamily="34" charset="0"/>
                <a:sym typeface="TWK Everett" panose="020B0204000000000000" pitchFamily="34" charset="0"/>
              </a:rPr>
              <a:t>Expert services and support</a:t>
            </a:r>
          </a:p>
        </p:txBody>
      </p:sp>
      <p:grpSp>
        <p:nvGrpSpPr>
          <p:cNvPr id="55" name="Group 54">
            <a:extLst>
              <a:ext uri="{FF2B5EF4-FFF2-40B4-BE49-F238E27FC236}">
                <a16:creationId xmlns:a16="http://schemas.microsoft.com/office/drawing/2014/main" id="{D42BBE03-5EFA-09AE-BF0E-6C86DC613B81}"/>
              </a:ext>
            </a:extLst>
          </p:cNvPr>
          <p:cNvGrpSpPr/>
          <p:nvPr/>
        </p:nvGrpSpPr>
        <p:grpSpPr>
          <a:xfrm>
            <a:off x="1979411" y="4121211"/>
            <a:ext cx="208958" cy="203982"/>
            <a:chOff x="4504234" y="2290326"/>
            <a:chExt cx="200025" cy="195262"/>
          </a:xfrm>
        </p:grpSpPr>
        <p:sp>
          <p:nvSpPr>
            <p:cNvPr id="56" name="Freeform: Shape 759">
              <a:extLst>
                <a:ext uri="{FF2B5EF4-FFF2-40B4-BE49-F238E27FC236}">
                  <a16:creationId xmlns:a16="http://schemas.microsoft.com/office/drawing/2014/main" id="{B5B27C27-D772-28BF-BBFA-768F8F361976}"/>
                </a:ext>
              </a:extLst>
            </p:cNvPr>
            <p:cNvSpPr/>
            <p:nvPr/>
          </p:nvSpPr>
          <p:spPr>
            <a:xfrm>
              <a:off x="4504234" y="2290326"/>
              <a:ext cx="57150" cy="28575"/>
            </a:xfrm>
            <a:custGeom>
              <a:avLst/>
              <a:gdLst>
                <a:gd name="connsiteX0" fmla="*/ 28575 w 57150"/>
                <a:gd name="connsiteY0" fmla="*/ 28575 h 28575"/>
                <a:gd name="connsiteX1" fmla="*/ 57150 w 57150"/>
                <a:gd name="connsiteY1" fmla="*/ 14288 h 28575"/>
                <a:gd name="connsiteX2" fmla="*/ 28575 w 57150"/>
                <a:gd name="connsiteY2" fmla="*/ 0 h 28575"/>
                <a:gd name="connsiteX3" fmla="*/ 0 w 57150"/>
                <a:gd name="connsiteY3" fmla="*/ 14288 h 28575"/>
                <a:gd name="connsiteX4" fmla="*/ 28575 w 57150"/>
                <a:gd name="connsiteY4" fmla="*/ 28575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28575">
                  <a:moveTo>
                    <a:pt x="28575" y="28575"/>
                  </a:moveTo>
                  <a:cubicBezTo>
                    <a:pt x="44768" y="28575"/>
                    <a:pt x="57150" y="21908"/>
                    <a:pt x="57150" y="14288"/>
                  </a:cubicBezTo>
                  <a:cubicBezTo>
                    <a:pt x="57150" y="6668"/>
                    <a:pt x="44768" y="0"/>
                    <a:pt x="28575" y="0"/>
                  </a:cubicBezTo>
                  <a:cubicBezTo>
                    <a:pt x="12382" y="0"/>
                    <a:pt x="0" y="6668"/>
                    <a:pt x="0" y="14288"/>
                  </a:cubicBezTo>
                  <a:cubicBezTo>
                    <a:pt x="0" y="21908"/>
                    <a:pt x="12382" y="28575"/>
                    <a:pt x="28575" y="28575"/>
                  </a:cubicBezTo>
                  <a:close/>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57" name="Freeform: Shape 760">
              <a:extLst>
                <a:ext uri="{FF2B5EF4-FFF2-40B4-BE49-F238E27FC236}">
                  <a16:creationId xmlns:a16="http://schemas.microsoft.com/office/drawing/2014/main" id="{46A16379-2136-7A81-662A-A4D9063D641B}"/>
                </a:ext>
              </a:extLst>
            </p:cNvPr>
            <p:cNvSpPr/>
            <p:nvPr/>
          </p:nvSpPr>
          <p:spPr>
            <a:xfrm>
              <a:off x="4504234" y="2328426"/>
              <a:ext cx="57150" cy="9525"/>
            </a:xfrm>
            <a:custGeom>
              <a:avLst/>
              <a:gdLst>
                <a:gd name="connsiteX0" fmla="*/ 57150 w 57150"/>
                <a:gd name="connsiteY0" fmla="*/ 0 h 9525"/>
                <a:gd name="connsiteX1" fmla="*/ 28575 w 57150"/>
                <a:gd name="connsiteY1" fmla="*/ 14288 h 9525"/>
                <a:gd name="connsiteX2" fmla="*/ 0 w 57150"/>
                <a:gd name="connsiteY2" fmla="*/ 0 h 9525"/>
              </a:gdLst>
              <a:ahLst/>
              <a:cxnLst>
                <a:cxn ang="0">
                  <a:pos x="connsiteX0" y="connsiteY0"/>
                </a:cxn>
                <a:cxn ang="0">
                  <a:pos x="connsiteX1" y="connsiteY1"/>
                </a:cxn>
                <a:cxn ang="0">
                  <a:pos x="connsiteX2" y="connsiteY2"/>
                </a:cxn>
              </a:cxnLst>
              <a:rect l="l" t="t" r="r" b="b"/>
              <a:pathLst>
                <a:path w="57150" h="9525">
                  <a:moveTo>
                    <a:pt x="57150" y="0"/>
                  </a:moveTo>
                  <a:cubicBezTo>
                    <a:pt x="57150" y="7620"/>
                    <a:pt x="44768" y="14288"/>
                    <a:pt x="28575" y="14288"/>
                  </a:cubicBezTo>
                  <a:cubicBezTo>
                    <a:pt x="12382" y="14288"/>
                    <a:pt x="0" y="7620"/>
                    <a:pt x="0" y="0"/>
                  </a:cubicBez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58" name="Freeform: Shape 761">
              <a:extLst>
                <a:ext uri="{FF2B5EF4-FFF2-40B4-BE49-F238E27FC236}">
                  <a16:creationId xmlns:a16="http://schemas.microsoft.com/office/drawing/2014/main" id="{A1AEA186-E851-CFAE-0F9A-79A0F5786EDA}"/>
                </a:ext>
              </a:extLst>
            </p:cNvPr>
            <p:cNvSpPr/>
            <p:nvPr/>
          </p:nvSpPr>
          <p:spPr>
            <a:xfrm>
              <a:off x="4504234" y="2304613"/>
              <a:ext cx="57150" cy="57150"/>
            </a:xfrm>
            <a:custGeom>
              <a:avLst/>
              <a:gdLst>
                <a:gd name="connsiteX0" fmla="*/ 57150 w 57150"/>
                <a:gd name="connsiteY0" fmla="*/ 0 h 57150"/>
                <a:gd name="connsiteX1" fmla="*/ 57150 w 57150"/>
                <a:gd name="connsiteY1" fmla="*/ 47625 h 57150"/>
                <a:gd name="connsiteX2" fmla="*/ 28575 w 57150"/>
                <a:gd name="connsiteY2" fmla="*/ 61913 h 57150"/>
                <a:gd name="connsiteX3" fmla="*/ 0 w 57150"/>
                <a:gd name="connsiteY3" fmla="*/ 47625 h 57150"/>
                <a:gd name="connsiteX4" fmla="*/ 0 w 57150"/>
                <a:gd name="connsiteY4" fmla="*/ 0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0"/>
                  </a:moveTo>
                  <a:lnTo>
                    <a:pt x="57150" y="47625"/>
                  </a:lnTo>
                  <a:cubicBezTo>
                    <a:pt x="57150" y="55245"/>
                    <a:pt x="44768" y="61913"/>
                    <a:pt x="28575" y="61913"/>
                  </a:cubicBezTo>
                  <a:cubicBezTo>
                    <a:pt x="12382" y="61913"/>
                    <a:pt x="0" y="55245"/>
                    <a:pt x="0" y="47625"/>
                  </a:cubicBezTo>
                  <a:lnTo>
                    <a:pt x="0" y="0"/>
                  </a:ln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59" name="Freeform: Shape 762">
              <a:extLst>
                <a:ext uri="{FF2B5EF4-FFF2-40B4-BE49-F238E27FC236}">
                  <a16:creationId xmlns:a16="http://schemas.microsoft.com/office/drawing/2014/main" id="{432A95D6-CE59-CBB9-4DCA-42599D27B5F2}"/>
                </a:ext>
              </a:extLst>
            </p:cNvPr>
            <p:cNvSpPr/>
            <p:nvPr/>
          </p:nvSpPr>
          <p:spPr>
            <a:xfrm>
              <a:off x="4647109" y="2290326"/>
              <a:ext cx="57150" cy="28575"/>
            </a:xfrm>
            <a:custGeom>
              <a:avLst/>
              <a:gdLst>
                <a:gd name="connsiteX0" fmla="*/ 28575 w 57150"/>
                <a:gd name="connsiteY0" fmla="*/ 28575 h 28575"/>
                <a:gd name="connsiteX1" fmla="*/ 57150 w 57150"/>
                <a:gd name="connsiteY1" fmla="*/ 14288 h 28575"/>
                <a:gd name="connsiteX2" fmla="*/ 28575 w 57150"/>
                <a:gd name="connsiteY2" fmla="*/ 0 h 28575"/>
                <a:gd name="connsiteX3" fmla="*/ 0 w 57150"/>
                <a:gd name="connsiteY3" fmla="*/ 14288 h 28575"/>
                <a:gd name="connsiteX4" fmla="*/ 28575 w 57150"/>
                <a:gd name="connsiteY4" fmla="*/ 28575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28575">
                  <a:moveTo>
                    <a:pt x="28575" y="28575"/>
                  </a:moveTo>
                  <a:cubicBezTo>
                    <a:pt x="44768" y="28575"/>
                    <a:pt x="57150" y="21908"/>
                    <a:pt x="57150" y="14288"/>
                  </a:cubicBezTo>
                  <a:cubicBezTo>
                    <a:pt x="57150" y="6668"/>
                    <a:pt x="44768" y="0"/>
                    <a:pt x="28575" y="0"/>
                  </a:cubicBezTo>
                  <a:cubicBezTo>
                    <a:pt x="12382" y="0"/>
                    <a:pt x="0" y="6668"/>
                    <a:pt x="0" y="14288"/>
                  </a:cubicBezTo>
                  <a:cubicBezTo>
                    <a:pt x="0" y="21908"/>
                    <a:pt x="12382" y="28575"/>
                    <a:pt x="28575" y="28575"/>
                  </a:cubicBezTo>
                  <a:close/>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60" name="Freeform: Shape 763">
              <a:extLst>
                <a:ext uri="{FF2B5EF4-FFF2-40B4-BE49-F238E27FC236}">
                  <a16:creationId xmlns:a16="http://schemas.microsoft.com/office/drawing/2014/main" id="{04CD1919-2DDF-F795-B7B8-B498EE79330D}"/>
                </a:ext>
              </a:extLst>
            </p:cNvPr>
            <p:cNvSpPr/>
            <p:nvPr/>
          </p:nvSpPr>
          <p:spPr>
            <a:xfrm>
              <a:off x="4647109" y="2328426"/>
              <a:ext cx="57150" cy="9525"/>
            </a:xfrm>
            <a:custGeom>
              <a:avLst/>
              <a:gdLst>
                <a:gd name="connsiteX0" fmla="*/ 57150 w 57150"/>
                <a:gd name="connsiteY0" fmla="*/ 0 h 9525"/>
                <a:gd name="connsiteX1" fmla="*/ 28575 w 57150"/>
                <a:gd name="connsiteY1" fmla="*/ 14288 h 9525"/>
                <a:gd name="connsiteX2" fmla="*/ 0 w 57150"/>
                <a:gd name="connsiteY2" fmla="*/ 0 h 9525"/>
              </a:gdLst>
              <a:ahLst/>
              <a:cxnLst>
                <a:cxn ang="0">
                  <a:pos x="connsiteX0" y="connsiteY0"/>
                </a:cxn>
                <a:cxn ang="0">
                  <a:pos x="connsiteX1" y="connsiteY1"/>
                </a:cxn>
                <a:cxn ang="0">
                  <a:pos x="connsiteX2" y="connsiteY2"/>
                </a:cxn>
              </a:cxnLst>
              <a:rect l="l" t="t" r="r" b="b"/>
              <a:pathLst>
                <a:path w="57150" h="9525">
                  <a:moveTo>
                    <a:pt x="57150" y="0"/>
                  </a:moveTo>
                  <a:cubicBezTo>
                    <a:pt x="57150" y="7620"/>
                    <a:pt x="44768" y="14288"/>
                    <a:pt x="28575" y="14288"/>
                  </a:cubicBezTo>
                  <a:cubicBezTo>
                    <a:pt x="12382" y="14288"/>
                    <a:pt x="0" y="7620"/>
                    <a:pt x="0" y="0"/>
                  </a:cubicBez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61" name="Freeform: Shape 764">
              <a:extLst>
                <a:ext uri="{FF2B5EF4-FFF2-40B4-BE49-F238E27FC236}">
                  <a16:creationId xmlns:a16="http://schemas.microsoft.com/office/drawing/2014/main" id="{1CF8129B-33BB-4673-3630-B2B41195ED25}"/>
                </a:ext>
              </a:extLst>
            </p:cNvPr>
            <p:cNvSpPr/>
            <p:nvPr/>
          </p:nvSpPr>
          <p:spPr>
            <a:xfrm>
              <a:off x="4647109" y="2304613"/>
              <a:ext cx="57150" cy="57150"/>
            </a:xfrm>
            <a:custGeom>
              <a:avLst/>
              <a:gdLst>
                <a:gd name="connsiteX0" fmla="*/ 57150 w 57150"/>
                <a:gd name="connsiteY0" fmla="*/ 0 h 57150"/>
                <a:gd name="connsiteX1" fmla="*/ 57150 w 57150"/>
                <a:gd name="connsiteY1" fmla="*/ 47625 h 57150"/>
                <a:gd name="connsiteX2" fmla="*/ 28575 w 57150"/>
                <a:gd name="connsiteY2" fmla="*/ 61913 h 57150"/>
                <a:gd name="connsiteX3" fmla="*/ 0 w 57150"/>
                <a:gd name="connsiteY3" fmla="*/ 47625 h 57150"/>
                <a:gd name="connsiteX4" fmla="*/ 0 w 57150"/>
                <a:gd name="connsiteY4" fmla="*/ 0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0"/>
                  </a:moveTo>
                  <a:lnTo>
                    <a:pt x="57150" y="47625"/>
                  </a:lnTo>
                  <a:cubicBezTo>
                    <a:pt x="57150" y="55245"/>
                    <a:pt x="44768" y="61913"/>
                    <a:pt x="28575" y="61913"/>
                  </a:cubicBezTo>
                  <a:cubicBezTo>
                    <a:pt x="12382" y="61913"/>
                    <a:pt x="0" y="55245"/>
                    <a:pt x="0" y="47625"/>
                  </a:cubicBezTo>
                  <a:lnTo>
                    <a:pt x="0" y="0"/>
                  </a:ln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62" name="Freeform: Shape 765">
              <a:extLst>
                <a:ext uri="{FF2B5EF4-FFF2-40B4-BE49-F238E27FC236}">
                  <a16:creationId xmlns:a16="http://schemas.microsoft.com/office/drawing/2014/main" id="{2053761B-4F7C-2840-80DC-DA903F5FC070}"/>
                </a:ext>
              </a:extLst>
            </p:cNvPr>
            <p:cNvSpPr/>
            <p:nvPr/>
          </p:nvSpPr>
          <p:spPr>
            <a:xfrm>
              <a:off x="4504234" y="2414151"/>
              <a:ext cx="57150" cy="28575"/>
            </a:xfrm>
            <a:custGeom>
              <a:avLst/>
              <a:gdLst>
                <a:gd name="connsiteX0" fmla="*/ 28575 w 57150"/>
                <a:gd name="connsiteY0" fmla="*/ 28575 h 28575"/>
                <a:gd name="connsiteX1" fmla="*/ 57150 w 57150"/>
                <a:gd name="connsiteY1" fmla="*/ 14288 h 28575"/>
                <a:gd name="connsiteX2" fmla="*/ 28575 w 57150"/>
                <a:gd name="connsiteY2" fmla="*/ 0 h 28575"/>
                <a:gd name="connsiteX3" fmla="*/ 0 w 57150"/>
                <a:gd name="connsiteY3" fmla="*/ 14288 h 28575"/>
                <a:gd name="connsiteX4" fmla="*/ 28575 w 57150"/>
                <a:gd name="connsiteY4" fmla="*/ 28575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28575">
                  <a:moveTo>
                    <a:pt x="28575" y="28575"/>
                  </a:moveTo>
                  <a:cubicBezTo>
                    <a:pt x="44768" y="28575"/>
                    <a:pt x="57150" y="21907"/>
                    <a:pt x="57150" y="14288"/>
                  </a:cubicBezTo>
                  <a:cubicBezTo>
                    <a:pt x="57150" y="6667"/>
                    <a:pt x="44768" y="0"/>
                    <a:pt x="28575" y="0"/>
                  </a:cubicBezTo>
                  <a:cubicBezTo>
                    <a:pt x="12382" y="0"/>
                    <a:pt x="0" y="6667"/>
                    <a:pt x="0" y="14288"/>
                  </a:cubicBezTo>
                  <a:cubicBezTo>
                    <a:pt x="0" y="21907"/>
                    <a:pt x="12382" y="28575"/>
                    <a:pt x="28575" y="28575"/>
                  </a:cubicBezTo>
                  <a:close/>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63" name="Freeform: Shape 766">
              <a:extLst>
                <a:ext uri="{FF2B5EF4-FFF2-40B4-BE49-F238E27FC236}">
                  <a16:creationId xmlns:a16="http://schemas.microsoft.com/office/drawing/2014/main" id="{C84F10E8-03AE-C935-B19C-FDCDF552C68C}"/>
                </a:ext>
              </a:extLst>
            </p:cNvPr>
            <p:cNvSpPr/>
            <p:nvPr/>
          </p:nvSpPr>
          <p:spPr>
            <a:xfrm>
              <a:off x="4504234" y="2452251"/>
              <a:ext cx="57150" cy="9525"/>
            </a:xfrm>
            <a:custGeom>
              <a:avLst/>
              <a:gdLst>
                <a:gd name="connsiteX0" fmla="*/ 57150 w 57150"/>
                <a:gd name="connsiteY0" fmla="*/ 0 h 9525"/>
                <a:gd name="connsiteX1" fmla="*/ 28575 w 57150"/>
                <a:gd name="connsiteY1" fmla="*/ 14288 h 9525"/>
                <a:gd name="connsiteX2" fmla="*/ 0 w 57150"/>
                <a:gd name="connsiteY2" fmla="*/ 0 h 9525"/>
              </a:gdLst>
              <a:ahLst/>
              <a:cxnLst>
                <a:cxn ang="0">
                  <a:pos x="connsiteX0" y="connsiteY0"/>
                </a:cxn>
                <a:cxn ang="0">
                  <a:pos x="connsiteX1" y="connsiteY1"/>
                </a:cxn>
                <a:cxn ang="0">
                  <a:pos x="connsiteX2" y="connsiteY2"/>
                </a:cxn>
              </a:cxnLst>
              <a:rect l="l" t="t" r="r" b="b"/>
              <a:pathLst>
                <a:path w="57150" h="9525">
                  <a:moveTo>
                    <a:pt x="57150" y="0"/>
                  </a:moveTo>
                  <a:cubicBezTo>
                    <a:pt x="57150" y="7620"/>
                    <a:pt x="44768" y="14288"/>
                    <a:pt x="28575" y="14288"/>
                  </a:cubicBezTo>
                  <a:cubicBezTo>
                    <a:pt x="12382" y="14288"/>
                    <a:pt x="0" y="7620"/>
                    <a:pt x="0" y="0"/>
                  </a:cubicBez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64" name="Freeform: Shape 767">
              <a:extLst>
                <a:ext uri="{FF2B5EF4-FFF2-40B4-BE49-F238E27FC236}">
                  <a16:creationId xmlns:a16="http://schemas.microsoft.com/office/drawing/2014/main" id="{3D5E32E1-6CD7-E9DB-D9B4-5FB6155F404E}"/>
                </a:ext>
              </a:extLst>
            </p:cNvPr>
            <p:cNvSpPr/>
            <p:nvPr/>
          </p:nvSpPr>
          <p:spPr>
            <a:xfrm>
              <a:off x="4504234" y="2428438"/>
              <a:ext cx="57150" cy="57150"/>
            </a:xfrm>
            <a:custGeom>
              <a:avLst/>
              <a:gdLst>
                <a:gd name="connsiteX0" fmla="*/ 57150 w 57150"/>
                <a:gd name="connsiteY0" fmla="*/ 0 h 57150"/>
                <a:gd name="connsiteX1" fmla="*/ 57150 w 57150"/>
                <a:gd name="connsiteY1" fmla="*/ 47625 h 57150"/>
                <a:gd name="connsiteX2" fmla="*/ 28575 w 57150"/>
                <a:gd name="connsiteY2" fmla="*/ 61913 h 57150"/>
                <a:gd name="connsiteX3" fmla="*/ 0 w 57150"/>
                <a:gd name="connsiteY3" fmla="*/ 47625 h 57150"/>
                <a:gd name="connsiteX4" fmla="*/ 0 w 57150"/>
                <a:gd name="connsiteY4" fmla="*/ 0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0"/>
                  </a:moveTo>
                  <a:lnTo>
                    <a:pt x="57150" y="47625"/>
                  </a:lnTo>
                  <a:cubicBezTo>
                    <a:pt x="57150" y="55245"/>
                    <a:pt x="44768" y="61913"/>
                    <a:pt x="28575" y="61913"/>
                  </a:cubicBezTo>
                  <a:cubicBezTo>
                    <a:pt x="12382" y="61913"/>
                    <a:pt x="0" y="55245"/>
                    <a:pt x="0" y="47625"/>
                  </a:cubicBezTo>
                  <a:lnTo>
                    <a:pt x="0" y="0"/>
                  </a:ln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65" name="Freeform: Shape 768">
              <a:extLst>
                <a:ext uri="{FF2B5EF4-FFF2-40B4-BE49-F238E27FC236}">
                  <a16:creationId xmlns:a16="http://schemas.microsoft.com/office/drawing/2014/main" id="{AEACF118-ACF5-C8EA-A3B8-6275361380CE}"/>
                </a:ext>
              </a:extLst>
            </p:cNvPr>
            <p:cNvSpPr/>
            <p:nvPr/>
          </p:nvSpPr>
          <p:spPr>
            <a:xfrm>
              <a:off x="4647109" y="2414151"/>
              <a:ext cx="57150" cy="28575"/>
            </a:xfrm>
            <a:custGeom>
              <a:avLst/>
              <a:gdLst>
                <a:gd name="connsiteX0" fmla="*/ 28575 w 57150"/>
                <a:gd name="connsiteY0" fmla="*/ 28575 h 28575"/>
                <a:gd name="connsiteX1" fmla="*/ 57150 w 57150"/>
                <a:gd name="connsiteY1" fmla="*/ 14288 h 28575"/>
                <a:gd name="connsiteX2" fmla="*/ 28575 w 57150"/>
                <a:gd name="connsiteY2" fmla="*/ 0 h 28575"/>
                <a:gd name="connsiteX3" fmla="*/ 0 w 57150"/>
                <a:gd name="connsiteY3" fmla="*/ 14288 h 28575"/>
                <a:gd name="connsiteX4" fmla="*/ 28575 w 57150"/>
                <a:gd name="connsiteY4" fmla="*/ 28575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28575">
                  <a:moveTo>
                    <a:pt x="28575" y="28575"/>
                  </a:moveTo>
                  <a:cubicBezTo>
                    <a:pt x="44768" y="28575"/>
                    <a:pt x="57150" y="21907"/>
                    <a:pt x="57150" y="14288"/>
                  </a:cubicBezTo>
                  <a:cubicBezTo>
                    <a:pt x="57150" y="6667"/>
                    <a:pt x="44768" y="0"/>
                    <a:pt x="28575" y="0"/>
                  </a:cubicBezTo>
                  <a:cubicBezTo>
                    <a:pt x="12382" y="0"/>
                    <a:pt x="0" y="6667"/>
                    <a:pt x="0" y="14288"/>
                  </a:cubicBezTo>
                  <a:cubicBezTo>
                    <a:pt x="0" y="21907"/>
                    <a:pt x="12382" y="28575"/>
                    <a:pt x="28575" y="28575"/>
                  </a:cubicBezTo>
                  <a:close/>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66" name="Freeform: Shape 769">
              <a:extLst>
                <a:ext uri="{FF2B5EF4-FFF2-40B4-BE49-F238E27FC236}">
                  <a16:creationId xmlns:a16="http://schemas.microsoft.com/office/drawing/2014/main" id="{24DF5B15-B852-3496-BEC0-8BC43B0D42BF}"/>
                </a:ext>
              </a:extLst>
            </p:cNvPr>
            <p:cNvSpPr/>
            <p:nvPr/>
          </p:nvSpPr>
          <p:spPr>
            <a:xfrm>
              <a:off x="4647109" y="2452251"/>
              <a:ext cx="57150" cy="9525"/>
            </a:xfrm>
            <a:custGeom>
              <a:avLst/>
              <a:gdLst>
                <a:gd name="connsiteX0" fmla="*/ 57150 w 57150"/>
                <a:gd name="connsiteY0" fmla="*/ 0 h 9525"/>
                <a:gd name="connsiteX1" fmla="*/ 28575 w 57150"/>
                <a:gd name="connsiteY1" fmla="*/ 14288 h 9525"/>
                <a:gd name="connsiteX2" fmla="*/ 0 w 57150"/>
                <a:gd name="connsiteY2" fmla="*/ 0 h 9525"/>
              </a:gdLst>
              <a:ahLst/>
              <a:cxnLst>
                <a:cxn ang="0">
                  <a:pos x="connsiteX0" y="connsiteY0"/>
                </a:cxn>
                <a:cxn ang="0">
                  <a:pos x="connsiteX1" y="connsiteY1"/>
                </a:cxn>
                <a:cxn ang="0">
                  <a:pos x="connsiteX2" y="connsiteY2"/>
                </a:cxn>
              </a:cxnLst>
              <a:rect l="l" t="t" r="r" b="b"/>
              <a:pathLst>
                <a:path w="57150" h="9525">
                  <a:moveTo>
                    <a:pt x="57150" y="0"/>
                  </a:moveTo>
                  <a:cubicBezTo>
                    <a:pt x="57150" y="7620"/>
                    <a:pt x="44768" y="14288"/>
                    <a:pt x="28575" y="14288"/>
                  </a:cubicBezTo>
                  <a:cubicBezTo>
                    <a:pt x="12382" y="14288"/>
                    <a:pt x="0" y="7620"/>
                    <a:pt x="0" y="0"/>
                  </a:cubicBez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67" name="Freeform: Shape 770">
              <a:extLst>
                <a:ext uri="{FF2B5EF4-FFF2-40B4-BE49-F238E27FC236}">
                  <a16:creationId xmlns:a16="http://schemas.microsoft.com/office/drawing/2014/main" id="{3E5A80D6-B879-CAC3-D7DE-60D126CBC22A}"/>
                </a:ext>
              </a:extLst>
            </p:cNvPr>
            <p:cNvSpPr/>
            <p:nvPr/>
          </p:nvSpPr>
          <p:spPr>
            <a:xfrm>
              <a:off x="4647109" y="2428438"/>
              <a:ext cx="57150" cy="57150"/>
            </a:xfrm>
            <a:custGeom>
              <a:avLst/>
              <a:gdLst>
                <a:gd name="connsiteX0" fmla="*/ 57150 w 57150"/>
                <a:gd name="connsiteY0" fmla="*/ 0 h 57150"/>
                <a:gd name="connsiteX1" fmla="*/ 57150 w 57150"/>
                <a:gd name="connsiteY1" fmla="*/ 47625 h 57150"/>
                <a:gd name="connsiteX2" fmla="*/ 28575 w 57150"/>
                <a:gd name="connsiteY2" fmla="*/ 61913 h 57150"/>
                <a:gd name="connsiteX3" fmla="*/ 0 w 57150"/>
                <a:gd name="connsiteY3" fmla="*/ 47625 h 57150"/>
                <a:gd name="connsiteX4" fmla="*/ 0 w 57150"/>
                <a:gd name="connsiteY4" fmla="*/ 0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0"/>
                  </a:moveTo>
                  <a:lnTo>
                    <a:pt x="57150" y="47625"/>
                  </a:lnTo>
                  <a:cubicBezTo>
                    <a:pt x="57150" y="55245"/>
                    <a:pt x="44768" y="61913"/>
                    <a:pt x="28575" y="61913"/>
                  </a:cubicBezTo>
                  <a:cubicBezTo>
                    <a:pt x="12382" y="61913"/>
                    <a:pt x="0" y="55245"/>
                    <a:pt x="0" y="47625"/>
                  </a:cubicBezTo>
                  <a:lnTo>
                    <a:pt x="0" y="0"/>
                  </a:ln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68" name="Freeform: Shape 771">
              <a:extLst>
                <a:ext uri="{FF2B5EF4-FFF2-40B4-BE49-F238E27FC236}">
                  <a16:creationId xmlns:a16="http://schemas.microsoft.com/office/drawing/2014/main" id="{0BBD394D-B9FF-69CE-41B1-8D9E69ADF124}"/>
                </a:ext>
              </a:extLst>
            </p:cNvPr>
            <p:cNvSpPr/>
            <p:nvPr/>
          </p:nvSpPr>
          <p:spPr>
            <a:xfrm>
              <a:off x="4560431" y="2356048"/>
              <a:ext cx="85725" cy="66675"/>
            </a:xfrm>
            <a:custGeom>
              <a:avLst/>
              <a:gdLst>
                <a:gd name="connsiteX0" fmla="*/ 0 w 85725"/>
                <a:gd name="connsiteY0" fmla="*/ 0 h 66675"/>
                <a:gd name="connsiteX1" fmla="*/ 87630 w 85725"/>
                <a:gd name="connsiteY1" fmla="*/ 68580 h 66675"/>
              </a:gdLst>
              <a:ahLst/>
              <a:cxnLst>
                <a:cxn ang="0">
                  <a:pos x="connsiteX0" y="connsiteY0"/>
                </a:cxn>
                <a:cxn ang="0">
                  <a:pos x="connsiteX1" y="connsiteY1"/>
                </a:cxn>
              </a:cxnLst>
              <a:rect l="l" t="t" r="r" b="b"/>
              <a:pathLst>
                <a:path w="85725" h="66675">
                  <a:moveTo>
                    <a:pt x="0" y="0"/>
                  </a:moveTo>
                  <a:lnTo>
                    <a:pt x="87630" y="68580"/>
                  </a:ln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69" name="Freeform: Shape 772">
              <a:extLst>
                <a:ext uri="{FF2B5EF4-FFF2-40B4-BE49-F238E27FC236}">
                  <a16:creationId xmlns:a16="http://schemas.microsoft.com/office/drawing/2014/main" id="{0B6BA727-01D0-0337-D62B-417F9C076F1A}"/>
                </a:ext>
              </a:extLst>
            </p:cNvPr>
            <p:cNvSpPr/>
            <p:nvPr/>
          </p:nvSpPr>
          <p:spPr>
            <a:xfrm>
              <a:off x="4560431" y="2356048"/>
              <a:ext cx="85725" cy="66675"/>
            </a:xfrm>
            <a:custGeom>
              <a:avLst/>
              <a:gdLst>
                <a:gd name="connsiteX0" fmla="*/ 0 w 85725"/>
                <a:gd name="connsiteY0" fmla="*/ 68580 h 66675"/>
                <a:gd name="connsiteX1" fmla="*/ 87630 w 85725"/>
                <a:gd name="connsiteY1" fmla="*/ 0 h 66675"/>
              </a:gdLst>
              <a:ahLst/>
              <a:cxnLst>
                <a:cxn ang="0">
                  <a:pos x="connsiteX0" y="connsiteY0"/>
                </a:cxn>
                <a:cxn ang="0">
                  <a:pos x="connsiteX1" y="connsiteY1"/>
                </a:cxn>
              </a:cxnLst>
              <a:rect l="l" t="t" r="r" b="b"/>
              <a:pathLst>
                <a:path w="85725" h="66675">
                  <a:moveTo>
                    <a:pt x="0" y="68580"/>
                  </a:moveTo>
                  <a:lnTo>
                    <a:pt x="87630" y="0"/>
                  </a:ln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grpSp>
        <p:nvGrpSpPr>
          <p:cNvPr id="70" name="Group 69">
            <a:extLst>
              <a:ext uri="{FF2B5EF4-FFF2-40B4-BE49-F238E27FC236}">
                <a16:creationId xmlns:a16="http://schemas.microsoft.com/office/drawing/2014/main" id="{3AAE2191-0259-160E-D27A-1E5AC169D71D}"/>
              </a:ext>
            </a:extLst>
          </p:cNvPr>
          <p:cNvGrpSpPr/>
          <p:nvPr/>
        </p:nvGrpSpPr>
        <p:grpSpPr>
          <a:xfrm>
            <a:off x="5726012" y="4116693"/>
            <a:ext cx="208974" cy="213020"/>
            <a:chOff x="972820" y="2827338"/>
            <a:chExt cx="206597" cy="210597"/>
          </a:xfrm>
        </p:grpSpPr>
        <p:sp>
          <p:nvSpPr>
            <p:cNvPr id="71" name="Freeform: Shape 774">
              <a:extLst>
                <a:ext uri="{FF2B5EF4-FFF2-40B4-BE49-F238E27FC236}">
                  <a16:creationId xmlns:a16="http://schemas.microsoft.com/office/drawing/2014/main" id="{1CC59698-766C-1269-128A-C1D972D03C73}"/>
                </a:ext>
              </a:extLst>
            </p:cNvPr>
            <p:cNvSpPr/>
            <p:nvPr/>
          </p:nvSpPr>
          <p:spPr>
            <a:xfrm>
              <a:off x="972820" y="2855913"/>
              <a:ext cx="38100" cy="180975"/>
            </a:xfrm>
            <a:custGeom>
              <a:avLst/>
              <a:gdLst>
                <a:gd name="connsiteX0" fmla="*/ 38100 w 38100"/>
                <a:gd name="connsiteY0" fmla="*/ 133350 h 180975"/>
                <a:gd name="connsiteX1" fmla="*/ 38100 w 38100"/>
                <a:gd name="connsiteY1" fmla="*/ 142875 h 180975"/>
                <a:gd name="connsiteX2" fmla="*/ 33814 w 38100"/>
                <a:gd name="connsiteY2" fmla="*/ 160877 h 180975"/>
                <a:gd name="connsiteX3" fmla="*/ 21146 w 38100"/>
                <a:gd name="connsiteY3" fmla="*/ 186214 h 180975"/>
                <a:gd name="connsiteX4" fmla="*/ 16859 w 38100"/>
                <a:gd name="connsiteY4" fmla="*/ 186214 h 180975"/>
                <a:gd name="connsiteX5" fmla="*/ 4191 w 38100"/>
                <a:gd name="connsiteY5" fmla="*/ 160877 h 180975"/>
                <a:gd name="connsiteX6" fmla="*/ 0 w 38100"/>
                <a:gd name="connsiteY6" fmla="*/ 142494 h 180975"/>
                <a:gd name="connsiteX7" fmla="*/ 0 w 38100"/>
                <a:gd name="connsiteY7" fmla="*/ 19050 h 180975"/>
                <a:gd name="connsiteX8" fmla="*/ 19050 w 38100"/>
                <a:gd name="connsiteY8" fmla="*/ 0 h 180975"/>
                <a:gd name="connsiteX9" fmla="*/ 38100 w 38100"/>
                <a:gd name="connsiteY9" fmla="*/ 19050 h 180975"/>
                <a:gd name="connsiteX10" fmla="*/ 38100 w 38100"/>
                <a:gd name="connsiteY10" fmla="*/ 7591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 h="180975">
                  <a:moveTo>
                    <a:pt x="38100" y="133350"/>
                  </a:moveTo>
                  <a:lnTo>
                    <a:pt x="38100" y="142875"/>
                  </a:lnTo>
                  <a:cubicBezTo>
                    <a:pt x="37814" y="149066"/>
                    <a:pt x="36386" y="155258"/>
                    <a:pt x="33814" y="160877"/>
                  </a:cubicBezTo>
                  <a:lnTo>
                    <a:pt x="21146" y="186214"/>
                  </a:lnTo>
                  <a:cubicBezTo>
                    <a:pt x="20003" y="188595"/>
                    <a:pt x="18098" y="188595"/>
                    <a:pt x="16859" y="186214"/>
                  </a:cubicBezTo>
                  <a:lnTo>
                    <a:pt x="4191" y="160877"/>
                  </a:lnTo>
                  <a:cubicBezTo>
                    <a:pt x="1619" y="155067"/>
                    <a:pt x="190" y="148876"/>
                    <a:pt x="0" y="142494"/>
                  </a:cubicBezTo>
                  <a:lnTo>
                    <a:pt x="0" y="19050"/>
                  </a:lnTo>
                  <a:cubicBezTo>
                    <a:pt x="0" y="8572"/>
                    <a:pt x="8573" y="0"/>
                    <a:pt x="19050" y="0"/>
                  </a:cubicBezTo>
                  <a:cubicBezTo>
                    <a:pt x="29528" y="0"/>
                    <a:pt x="38100" y="8572"/>
                    <a:pt x="38100" y="19050"/>
                  </a:cubicBezTo>
                  <a:lnTo>
                    <a:pt x="38100" y="75914"/>
                  </a:ln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72" name="Freeform: Shape 775">
              <a:extLst>
                <a:ext uri="{FF2B5EF4-FFF2-40B4-BE49-F238E27FC236}">
                  <a16:creationId xmlns:a16="http://schemas.microsoft.com/office/drawing/2014/main" id="{E3502EF5-2679-0F9E-9923-D5E4C3B4CA73}"/>
                </a:ext>
              </a:extLst>
            </p:cNvPr>
            <p:cNvSpPr/>
            <p:nvPr/>
          </p:nvSpPr>
          <p:spPr>
            <a:xfrm>
              <a:off x="972820" y="2884392"/>
              <a:ext cx="38100" cy="9525"/>
            </a:xfrm>
            <a:custGeom>
              <a:avLst/>
              <a:gdLst>
                <a:gd name="connsiteX0" fmla="*/ 38100 w 38100"/>
                <a:gd name="connsiteY0" fmla="*/ 0 h 0"/>
                <a:gd name="connsiteX1" fmla="*/ 0 w 38100"/>
                <a:gd name="connsiteY1" fmla="*/ 0 h 0"/>
              </a:gdLst>
              <a:ahLst/>
              <a:cxnLst>
                <a:cxn ang="0">
                  <a:pos x="connsiteX0" y="connsiteY0"/>
                </a:cxn>
                <a:cxn ang="0">
                  <a:pos x="connsiteX1" y="connsiteY1"/>
                </a:cxn>
              </a:cxnLst>
              <a:rect l="l" t="t" r="r" b="b"/>
              <a:pathLst>
                <a:path w="38100">
                  <a:moveTo>
                    <a:pt x="38100" y="0"/>
                  </a:moveTo>
                  <a:lnTo>
                    <a:pt x="0" y="0"/>
                  </a:ln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73" name="Freeform: Shape 776">
              <a:extLst>
                <a:ext uri="{FF2B5EF4-FFF2-40B4-BE49-F238E27FC236}">
                  <a16:creationId xmlns:a16="http://schemas.microsoft.com/office/drawing/2014/main" id="{605C2CD2-E7FF-6D8F-D80C-C28BA12CCD04}"/>
                </a:ext>
              </a:extLst>
            </p:cNvPr>
            <p:cNvSpPr/>
            <p:nvPr/>
          </p:nvSpPr>
          <p:spPr>
            <a:xfrm>
              <a:off x="974153" y="3008217"/>
              <a:ext cx="28575" cy="9525"/>
            </a:xfrm>
            <a:custGeom>
              <a:avLst/>
              <a:gdLst>
                <a:gd name="connsiteX0" fmla="*/ 35433 w 28575"/>
                <a:gd name="connsiteY0" fmla="*/ 0 h 0"/>
                <a:gd name="connsiteX1" fmla="*/ 0 w 28575"/>
                <a:gd name="connsiteY1" fmla="*/ 0 h 0"/>
              </a:gdLst>
              <a:ahLst/>
              <a:cxnLst>
                <a:cxn ang="0">
                  <a:pos x="connsiteX0" y="connsiteY0"/>
                </a:cxn>
                <a:cxn ang="0">
                  <a:pos x="connsiteX1" y="connsiteY1"/>
                </a:cxn>
              </a:cxnLst>
              <a:rect l="l" t="t" r="r" b="b"/>
              <a:pathLst>
                <a:path w="28575">
                  <a:moveTo>
                    <a:pt x="35433" y="0"/>
                  </a:moveTo>
                  <a:lnTo>
                    <a:pt x="0" y="0"/>
                  </a:ln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74" name="Freeform: Shape 777">
              <a:extLst>
                <a:ext uri="{FF2B5EF4-FFF2-40B4-BE49-F238E27FC236}">
                  <a16:creationId xmlns:a16="http://schemas.microsoft.com/office/drawing/2014/main" id="{F89A5D2C-8C87-58DC-7EA8-5BD3B7A0E6E6}"/>
                </a:ext>
              </a:extLst>
            </p:cNvPr>
            <p:cNvSpPr/>
            <p:nvPr/>
          </p:nvSpPr>
          <p:spPr>
            <a:xfrm>
              <a:off x="1077595" y="2894013"/>
              <a:ext cx="95250" cy="123825"/>
            </a:xfrm>
            <a:custGeom>
              <a:avLst/>
              <a:gdLst>
                <a:gd name="connsiteX0" fmla="*/ 28575 w 95250"/>
                <a:gd name="connsiteY0" fmla="*/ 0 h 123825"/>
                <a:gd name="connsiteX1" fmla="*/ 97917 w 95250"/>
                <a:gd name="connsiteY1" fmla="*/ 110395 h 123825"/>
                <a:gd name="connsiteX2" fmla="*/ 99060 w 95250"/>
                <a:gd name="connsiteY2" fmla="*/ 117538 h 123825"/>
                <a:gd name="connsiteX3" fmla="*/ 94774 w 95250"/>
                <a:gd name="connsiteY3" fmla="*/ 123444 h 123825"/>
                <a:gd name="connsiteX4" fmla="*/ 89059 w 95250"/>
                <a:gd name="connsiteY4" fmla="*/ 126873 h 123825"/>
                <a:gd name="connsiteX5" fmla="*/ 75914 w 95250"/>
                <a:gd name="connsiteY5" fmla="*/ 123730 h 123825"/>
                <a:gd name="connsiteX6" fmla="*/ 0 w 95250"/>
                <a:gd name="connsiteY6" fmla="*/ 0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0" h="123825">
                  <a:moveTo>
                    <a:pt x="28575" y="0"/>
                  </a:moveTo>
                  <a:lnTo>
                    <a:pt x="97917" y="110395"/>
                  </a:lnTo>
                  <a:cubicBezTo>
                    <a:pt x="99250" y="112490"/>
                    <a:pt x="99727" y="115062"/>
                    <a:pt x="99060" y="117538"/>
                  </a:cubicBezTo>
                  <a:cubicBezTo>
                    <a:pt x="98488" y="120015"/>
                    <a:pt x="96964" y="122111"/>
                    <a:pt x="94774" y="123444"/>
                  </a:cubicBezTo>
                  <a:lnTo>
                    <a:pt x="89059" y="126873"/>
                  </a:lnTo>
                  <a:cubicBezTo>
                    <a:pt x="84582" y="129540"/>
                    <a:pt x="78676" y="128207"/>
                    <a:pt x="75914" y="123730"/>
                  </a:cubicBezTo>
                  <a:lnTo>
                    <a:pt x="0" y="0"/>
                  </a:ln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75" name="Freeform: Shape 778">
              <a:extLst>
                <a:ext uri="{FF2B5EF4-FFF2-40B4-BE49-F238E27FC236}">
                  <a16:creationId xmlns:a16="http://schemas.microsoft.com/office/drawing/2014/main" id="{80A93BE8-9318-668C-5855-5030A78D5B32}"/>
                </a:ext>
              </a:extLst>
            </p:cNvPr>
            <p:cNvSpPr/>
            <p:nvPr/>
          </p:nvSpPr>
          <p:spPr>
            <a:xfrm>
              <a:off x="1169892" y="3018885"/>
              <a:ext cx="9525" cy="19050"/>
            </a:xfrm>
            <a:custGeom>
              <a:avLst/>
              <a:gdLst>
                <a:gd name="connsiteX0" fmla="*/ 0 w 9525"/>
                <a:gd name="connsiteY0" fmla="*/ 0 h 19050"/>
                <a:gd name="connsiteX1" fmla="*/ 16288 w 9525"/>
                <a:gd name="connsiteY1" fmla="*/ 27527 h 19050"/>
              </a:gdLst>
              <a:ahLst/>
              <a:cxnLst>
                <a:cxn ang="0">
                  <a:pos x="connsiteX0" y="connsiteY0"/>
                </a:cxn>
                <a:cxn ang="0">
                  <a:pos x="connsiteX1" y="connsiteY1"/>
                </a:cxn>
              </a:cxnLst>
              <a:rect l="l" t="t" r="r" b="b"/>
              <a:pathLst>
                <a:path w="9525" h="19050">
                  <a:moveTo>
                    <a:pt x="0" y="0"/>
                  </a:moveTo>
                  <a:lnTo>
                    <a:pt x="16288" y="27527"/>
                  </a:ln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76" name="Freeform: Shape 779">
              <a:extLst>
                <a:ext uri="{FF2B5EF4-FFF2-40B4-BE49-F238E27FC236}">
                  <a16:creationId xmlns:a16="http://schemas.microsoft.com/office/drawing/2014/main" id="{B4D38CE7-BF5D-53A5-0665-B46CC91C7258}"/>
                </a:ext>
              </a:extLst>
            </p:cNvPr>
            <p:cNvSpPr/>
            <p:nvPr/>
          </p:nvSpPr>
          <p:spPr>
            <a:xfrm>
              <a:off x="1049020" y="2827338"/>
              <a:ext cx="57150" cy="66675"/>
            </a:xfrm>
            <a:custGeom>
              <a:avLst/>
              <a:gdLst>
                <a:gd name="connsiteX0" fmla="*/ 0 w 57150"/>
                <a:gd name="connsiteY0" fmla="*/ 28575 h 66675"/>
                <a:gd name="connsiteX1" fmla="*/ 28575 w 57150"/>
                <a:gd name="connsiteY1" fmla="*/ 0 h 66675"/>
                <a:gd name="connsiteX2" fmla="*/ 57150 w 57150"/>
                <a:gd name="connsiteY2" fmla="*/ 28575 h 66675"/>
                <a:gd name="connsiteX3" fmla="*/ 57150 w 57150"/>
                <a:gd name="connsiteY3" fmla="*/ 66675 h 66675"/>
                <a:gd name="connsiteX4" fmla="*/ 0 w 57150"/>
                <a:gd name="connsiteY4" fmla="*/ 66675 h 66675"/>
                <a:gd name="connsiteX5" fmla="*/ 0 w 57150"/>
                <a:gd name="connsiteY5" fmla="*/ 28575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150" h="66675">
                  <a:moveTo>
                    <a:pt x="0" y="28575"/>
                  </a:moveTo>
                  <a:cubicBezTo>
                    <a:pt x="0" y="12763"/>
                    <a:pt x="12764" y="0"/>
                    <a:pt x="28575" y="0"/>
                  </a:cubicBezTo>
                  <a:cubicBezTo>
                    <a:pt x="44387" y="0"/>
                    <a:pt x="57150" y="12763"/>
                    <a:pt x="57150" y="28575"/>
                  </a:cubicBezTo>
                  <a:lnTo>
                    <a:pt x="57150" y="66675"/>
                  </a:lnTo>
                  <a:lnTo>
                    <a:pt x="0" y="66675"/>
                  </a:lnTo>
                  <a:lnTo>
                    <a:pt x="0" y="28575"/>
                  </a:lnTo>
                  <a:close/>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77" name="Freeform: Shape 780">
              <a:extLst>
                <a:ext uri="{FF2B5EF4-FFF2-40B4-BE49-F238E27FC236}">
                  <a16:creationId xmlns:a16="http://schemas.microsoft.com/office/drawing/2014/main" id="{1D4790B7-7D8D-67DB-2375-99F476791F5E}"/>
                </a:ext>
              </a:extLst>
            </p:cNvPr>
            <p:cNvSpPr/>
            <p:nvPr/>
          </p:nvSpPr>
          <p:spPr>
            <a:xfrm>
              <a:off x="972820" y="2894013"/>
              <a:ext cx="104775" cy="76200"/>
            </a:xfrm>
            <a:custGeom>
              <a:avLst/>
              <a:gdLst>
                <a:gd name="connsiteX0" fmla="*/ 76200 w 104775"/>
                <a:gd name="connsiteY0" fmla="*/ 0 h 76200"/>
                <a:gd name="connsiteX1" fmla="*/ 58293 w 104775"/>
                <a:gd name="connsiteY1" fmla="*/ 48196 h 76200"/>
                <a:gd name="connsiteX2" fmla="*/ 45434 w 104775"/>
                <a:gd name="connsiteY2" fmla="*/ 57150 h 76200"/>
                <a:gd name="connsiteX3" fmla="*/ 0 w 104775"/>
                <a:gd name="connsiteY3" fmla="*/ 57150 h 76200"/>
                <a:gd name="connsiteX4" fmla="*/ 0 w 104775"/>
                <a:gd name="connsiteY4" fmla="*/ 76200 h 76200"/>
                <a:gd name="connsiteX5" fmla="*/ 66675 w 104775"/>
                <a:gd name="connsiteY5" fmla="*/ 76200 h 76200"/>
                <a:gd name="connsiteX6" fmla="*/ 79534 w 104775"/>
                <a:gd name="connsiteY6" fmla="*/ 67246 h 76200"/>
                <a:gd name="connsiteX7" fmla="*/ 104775 w 104775"/>
                <a:gd name="connsiteY7" fmla="*/ 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775" h="76200">
                  <a:moveTo>
                    <a:pt x="76200" y="0"/>
                  </a:moveTo>
                  <a:lnTo>
                    <a:pt x="58293" y="48196"/>
                  </a:lnTo>
                  <a:cubicBezTo>
                    <a:pt x="56102" y="53340"/>
                    <a:pt x="51054" y="56864"/>
                    <a:pt x="45434" y="57150"/>
                  </a:cubicBezTo>
                  <a:lnTo>
                    <a:pt x="0" y="57150"/>
                  </a:lnTo>
                  <a:lnTo>
                    <a:pt x="0" y="76200"/>
                  </a:lnTo>
                  <a:lnTo>
                    <a:pt x="66675" y="76200"/>
                  </a:lnTo>
                  <a:cubicBezTo>
                    <a:pt x="72295" y="75914"/>
                    <a:pt x="77343" y="72485"/>
                    <a:pt x="79534" y="67246"/>
                  </a:cubicBezTo>
                  <a:lnTo>
                    <a:pt x="104775" y="0"/>
                  </a:ln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grpSp>
        <p:nvGrpSpPr>
          <p:cNvPr id="78" name="Group 77">
            <a:extLst>
              <a:ext uri="{FF2B5EF4-FFF2-40B4-BE49-F238E27FC236}">
                <a16:creationId xmlns:a16="http://schemas.microsoft.com/office/drawing/2014/main" id="{A28ED229-4EEE-3B34-1744-7EEC0BE50420}"/>
              </a:ext>
            </a:extLst>
          </p:cNvPr>
          <p:cNvGrpSpPr/>
          <p:nvPr/>
        </p:nvGrpSpPr>
        <p:grpSpPr>
          <a:xfrm>
            <a:off x="2581162" y="2769816"/>
            <a:ext cx="198992" cy="192070"/>
            <a:chOff x="966788" y="1417638"/>
            <a:chExt cx="219075" cy="211455"/>
          </a:xfrm>
        </p:grpSpPr>
        <p:sp>
          <p:nvSpPr>
            <p:cNvPr id="79" name="Freeform: Shape 782">
              <a:extLst>
                <a:ext uri="{FF2B5EF4-FFF2-40B4-BE49-F238E27FC236}">
                  <a16:creationId xmlns:a16="http://schemas.microsoft.com/office/drawing/2014/main" id="{AAD315D7-B22B-08A9-175E-63D9E5C55E53}"/>
                </a:ext>
              </a:extLst>
            </p:cNvPr>
            <p:cNvSpPr/>
            <p:nvPr/>
          </p:nvSpPr>
          <p:spPr>
            <a:xfrm>
              <a:off x="966788" y="1600518"/>
              <a:ext cx="219075" cy="28575"/>
            </a:xfrm>
            <a:custGeom>
              <a:avLst/>
              <a:gdLst>
                <a:gd name="connsiteX0" fmla="*/ 157163 w 219075"/>
                <a:gd name="connsiteY0" fmla="*/ 0 h 28575"/>
                <a:gd name="connsiteX1" fmla="*/ 219075 w 219075"/>
                <a:gd name="connsiteY1" fmla="*/ 17145 h 28575"/>
                <a:gd name="connsiteX2" fmla="*/ 109538 w 219075"/>
                <a:gd name="connsiteY2" fmla="*/ 36195 h 28575"/>
                <a:gd name="connsiteX3" fmla="*/ 0 w 219075"/>
                <a:gd name="connsiteY3" fmla="*/ 17145 h 28575"/>
                <a:gd name="connsiteX4" fmla="*/ 61532 w 219075"/>
                <a:gd name="connsiteY4" fmla="*/ 0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75" h="28575">
                  <a:moveTo>
                    <a:pt x="157163" y="0"/>
                  </a:moveTo>
                  <a:cubicBezTo>
                    <a:pt x="193834" y="3143"/>
                    <a:pt x="219075" y="9620"/>
                    <a:pt x="219075" y="17145"/>
                  </a:cubicBezTo>
                  <a:cubicBezTo>
                    <a:pt x="219075" y="27622"/>
                    <a:pt x="170021" y="36195"/>
                    <a:pt x="109538" y="36195"/>
                  </a:cubicBezTo>
                  <a:cubicBezTo>
                    <a:pt x="49054" y="36195"/>
                    <a:pt x="0" y="27622"/>
                    <a:pt x="0" y="17145"/>
                  </a:cubicBezTo>
                  <a:cubicBezTo>
                    <a:pt x="0" y="9620"/>
                    <a:pt x="25051" y="3143"/>
                    <a:pt x="61532" y="0"/>
                  </a:cubicBez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80" name="Freeform: Shape 783">
              <a:extLst>
                <a:ext uri="{FF2B5EF4-FFF2-40B4-BE49-F238E27FC236}">
                  <a16:creationId xmlns:a16="http://schemas.microsoft.com/office/drawing/2014/main" id="{99000084-0001-4C09-A391-A267E6E2B71B}"/>
                </a:ext>
              </a:extLst>
            </p:cNvPr>
            <p:cNvSpPr/>
            <p:nvPr/>
          </p:nvSpPr>
          <p:spPr>
            <a:xfrm>
              <a:off x="1135856" y="1436688"/>
              <a:ext cx="38100" cy="38100"/>
            </a:xfrm>
            <a:custGeom>
              <a:avLst/>
              <a:gdLst>
                <a:gd name="connsiteX0" fmla="*/ 21431 w 38100"/>
                <a:gd name="connsiteY0" fmla="*/ 42863 h 38100"/>
                <a:gd name="connsiteX1" fmla="*/ 42863 w 38100"/>
                <a:gd name="connsiteY1" fmla="*/ 21431 h 38100"/>
                <a:gd name="connsiteX2" fmla="*/ 21431 w 38100"/>
                <a:gd name="connsiteY2" fmla="*/ 0 h 38100"/>
                <a:gd name="connsiteX3" fmla="*/ 0 w 38100"/>
                <a:gd name="connsiteY3" fmla="*/ 21431 h 38100"/>
                <a:gd name="connsiteX4" fmla="*/ 21431 w 38100"/>
                <a:gd name="connsiteY4" fmla="*/ 42863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1431" y="42863"/>
                  </a:moveTo>
                  <a:cubicBezTo>
                    <a:pt x="33242" y="42863"/>
                    <a:pt x="42863" y="33242"/>
                    <a:pt x="42863" y="21431"/>
                  </a:cubicBezTo>
                  <a:cubicBezTo>
                    <a:pt x="42863" y="9620"/>
                    <a:pt x="33242" y="0"/>
                    <a:pt x="21431" y="0"/>
                  </a:cubicBezTo>
                  <a:cubicBezTo>
                    <a:pt x="9620" y="0"/>
                    <a:pt x="0" y="9620"/>
                    <a:pt x="0" y="21431"/>
                  </a:cubicBezTo>
                  <a:cubicBezTo>
                    <a:pt x="0" y="33242"/>
                    <a:pt x="9620" y="42863"/>
                    <a:pt x="21431" y="42863"/>
                  </a:cubicBezTo>
                  <a:close/>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81" name="Freeform: Shape 784">
              <a:extLst>
                <a:ext uri="{FF2B5EF4-FFF2-40B4-BE49-F238E27FC236}">
                  <a16:creationId xmlns:a16="http://schemas.microsoft.com/office/drawing/2014/main" id="{3514B31C-96EB-D3FE-718F-1BAB4FE30AF2}"/>
                </a:ext>
              </a:extLst>
            </p:cNvPr>
            <p:cNvSpPr/>
            <p:nvPr/>
          </p:nvSpPr>
          <p:spPr>
            <a:xfrm>
              <a:off x="1128713" y="1489075"/>
              <a:ext cx="57150" cy="95250"/>
            </a:xfrm>
            <a:custGeom>
              <a:avLst/>
              <a:gdLst>
                <a:gd name="connsiteX0" fmla="*/ 28575 w 57150"/>
                <a:gd name="connsiteY0" fmla="*/ 0 h 95250"/>
                <a:gd name="connsiteX1" fmla="*/ 0 w 57150"/>
                <a:gd name="connsiteY1" fmla="*/ 28575 h 95250"/>
                <a:gd name="connsiteX2" fmla="*/ 0 w 57150"/>
                <a:gd name="connsiteY2" fmla="*/ 52388 h 95250"/>
                <a:gd name="connsiteX3" fmla="*/ 14288 w 57150"/>
                <a:gd name="connsiteY3" fmla="*/ 52388 h 95250"/>
                <a:gd name="connsiteX4" fmla="*/ 19050 w 57150"/>
                <a:gd name="connsiteY4" fmla="*/ 95250 h 95250"/>
                <a:gd name="connsiteX5" fmla="*/ 38100 w 57150"/>
                <a:gd name="connsiteY5" fmla="*/ 95250 h 95250"/>
                <a:gd name="connsiteX6" fmla="*/ 42863 w 57150"/>
                <a:gd name="connsiteY6" fmla="*/ 52388 h 95250"/>
                <a:gd name="connsiteX7" fmla="*/ 57150 w 57150"/>
                <a:gd name="connsiteY7" fmla="*/ 52388 h 95250"/>
                <a:gd name="connsiteX8" fmla="*/ 57150 w 57150"/>
                <a:gd name="connsiteY8" fmla="*/ 28575 h 95250"/>
                <a:gd name="connsiteX9" fmla="*/ 28575 w 57150"/>
                <a:gd name="connsiteY9" fmla="*/ 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 h="95250">
                  <a:moveTo>
                    <a:pt x="28575" y="0"/>
                  </a:moveTo>
                  <a:cubicBezTo>
                    <a:pt x="12764" y="0"/>
                    <a:pt x="0" y="12764"/>
                    <a:pt x="0" y="28575"/>
                  </a:cubicBezTo>
                  <a:lnTo>
                    <a:pt x="0" y="52388"/>
                  </a:lnTo>
                  <a:lnTo>
                    <a:pt x="14288" y="52388"/>
                  </a:lnTo>
                  <a:lnTo>
                    <a:pt x="19050" y="95250"/>
                  </a:lnTo>
                  <a:lnTo>
                    <a:pt x="38100" y="95250"/>
                  </a:lnTo>
                  <a:lnTo>
                    <a:pt x="42863" y="52388"/>
                  </a:lnTo>
                  <a:lnTo>
                    <a:pt x="57150" y="52388"/>
                  </a:lnTo>
                  <a:lnTo>
                    <a:pt x="57150" y="28575"/>
                  </a:lnTo>
                  <a:cubicBezTo>
                    <a:pt x="57150" y="12764"/>
                    <a:pt x="44387" y="0"/>
                    <a:pt x="28575" y="0"/>
                  </a:cubicBezTo>
                  <a:close/>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82" name="Freeform: Shape 785">
              <a:extLst>
                <a:ext uri="{FF2B5EF4-FFF2-40B4-BE49-F238E27FC236}">
                  <a16:creationId xmlns:a16="http://schemas.microsoft.com/office/drawing/2014/main" id="{B89C803F-4B6A-ED74-696F-FE929A2F4547}"/>
                </a:ext>
              </a:extLst>
            </p:cNvPr>
            <p:cNvSpPr/>
            <p:nvPr/>
          </p:nvSpPr>
          <p:spPr>
            <a:xfrm>
              <a:off x="973931" y="1436688"/>
              <a:ext cx="38100" cy="38100"/>
            </a:xfrm>
            <a:custGeom>
              <a:avLst/>
              <a:gdLst>
                <a:gd name="connsiteX0" fmla="*/ 21431 w 38100"/>
                <a:gd name="connsiteY0" fmla="*/ 42863 h 38100"/>
                <a:gd name="connsiteX1" fmla="*/ 42863 w 38100"/>
                <a:gd name="connsiteY1" fmla="*/ 21431 h 38100"/>
                <a:gd name="connsiteX2" fmla="*/ 21431 w 38100"/>
                <a:gd name="connsiteY2" fmla="*/ 0 h 38100"/>
                <a:gd name="connsiteX3" fmla="*/ 0 w 38100"/>
                <a:gd name="connsiteY3" fmla="*/ 21431 h 38100"/>
                <a:gd name="connsiteX4" fmla="*/ 21431 w 38100"/>
                <a:gd name="connsiteY4" fmla="*/ 42863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1431" y="42863"/>
                  </a:moveTo>
                  <a:cubicBezTo>
                    <a:pt x="33242" y="42863"/>
                    <a:pt x="42863" y="33242"/>
                    <a:pt x="42863" y="21431"/>
                  </a:cubicBezTo>
                  <a:cubicBezTo>
                    <a:pt x="42863" y="9620"/>
                    <a:pt x="33242" y="0"/>
                    <a:pt x="21431" y="0"/>
                  </a:cubicBezTo>
                  <a:cubicBezTo>
                    <a:pt x="9620" y="0"/>
                    <a:pt x="0" y="9620"/>
                    <a:pt x="0" y="21431"/>
                  </a:cubicBezTo>
                  <a:cubicBezTo>
                    <a:pt x="0" y="33242"/>
                    <a:pt x="9620" y="42863"/>
                    <a:pt x="21431" y="42863"/>
                  </a:cubicBezTo>
                  <a:close/>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83" name="Freeform: Shape 786">
              <a:extLst>
                <a:ext uri="{FF2B5EF4-FFF2-40B4-BE49-F238E27FC236}">
                  <a16:creationId xmlns:a16="http://schemas.microsoft.com/office/drawing/2014/main" id="{DB0A5805-19F7-7594-9509-98C971945D6F}"/>
                </a:ext>
              </a:extLst>
            </p:cNvPr>
            <p:cNvSpPr/>
            <p:nvPr/>
          </p:nvSpPr>
          <p:spPr>
            <a:xfrm>
              <a:off x="966788" y="1489075"/>
              <a:ext cx="57150" cy="95250"/>
            </a:xfrm>
            <a:custGeom>
              <a:avLst/>
              <a:gdLst>
                <a:gd name="connsiteX0" fmla="*/ 28575 w 57150"/>
                <a:gd name="connsiteY0" fmla="*/ 0 h 95250"/>
                <a:gd name="connsiteX1" fmla="*/ 0 w 57150"/>
                <a:gd name="connsiteY1" fmla="*/ 28575 h 95250"/>
                <a:gd name="connsiteX2" fmla="*/ 0 w 57150"/>
                <a:gd name="connsiteY2" fmla="*/ 52388 h 95250"/>
                <a:gd name="connsiteX3" fmla="*/ 14288 w 57150"/>
                <a:gd name="connsiteY3" fmla="*/ 52388 h 95250"/>
                <a:gd name="connsiteX4" fmla="*/ 19050 w 57150"/>
                <a:gd name="connsiteY4" fmla="*/ 95250 h 95250"/>
                <a:gd name="connsiteX5" fmla="*/ 38100 w 57150"/>
                <a:gd name="connsiteY5" fmla="*/ 95250 h 95250"/>
                <a:gd name="connsiteX6" fmla="*/ 42863 w 57150"/>
                <a:gd name="connsiteY6" fmla="*/ 52388 h 95250"/>
                <a:gd name="connsiteX7" fmla="*/ 57150 w 57150"/>
                <a:gd name="connsiteY7" fmla="*/ 52388 h 95250"/>
                <a:gd name="connsiteX8" fmla="*/ 57150 w 57150"/>
                <a:gd name="connsiteY8" fmla="*/ 28575 h 95250"/>
                <a:gd name="connsiteX9" fmla="*/ 28575 w 57150"/>
                <a:gd name="connsiteY9" fmla="*/ 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 h="95250">
                  <a:moveTo>
                    <a:pt x="28575" y="0"/>
                  </a:moveTo>
                  <a:cubicBezTo>
                    <a:pt x="12764" y="0"/>
                    <a:pt x="0" y="12764"/>
                    <a:pt x="0" y="28575"/>
                  </a:cubicBezTo>
                  <a:lnTo>
                    <a:pt x="0" y="52388"/>
                  </a:lnTo>
                  <a:lnTo>
                    <a:pt x="14288" y="52388"/>
                  </a:lnTo>
                  <a:lnTo>
                    <a:pt x="19050" y="95250"/>
                  </a:lnTo>
                  <a:lnTo>
                    <a:pt x="38100" y="95250"/>
                  </a:lnTo>
                  <a:lnTo>
                    <a:pt x="42863" y="52388"/>
                  </a:lnTo>
                  <a:lnTo>
                    <a:pt x="57150" y="52388"/>
                  </a:lnTo>
                  <a:lnTo>
                    <a:pt x="57150" y="28575"/>
                  </a:lnTo>
                  <a:cubicBezTo>
                    <a:pt x="57150" y="12764"/>
                    <a:pt x="44387" y="0"/>
                    <a:pt x="28575" y="0"/>
                  </a:cubicBezTo>
                  <a:close/>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84" name="Freeform: Shape 787">
              <a:extLst>
                <a:ext uri="{FF2B5EF4-FFF2-40B4-BE49-F238E27FC236}">
                  <a16:creationId xmlns:a16="http://schemas.microsoft.com/office/drawing/2014/main" id="{847C95B3-BAD4-A332-B681-79F03BCA007D}"/>
                </a:ext>
              </a:extLst>
            </p:cNvPr>
            <p:cNvSpPr/>
            <p:nvPr/>
          </p:nvSpPr>
          <p:spPr>
            <a:xfrm>
              <a:off x="1050131" y="1417638"/>
              <a:ext cx="47625" cy="47625"/>
            </a:xfrm>
            <a:custGeom>
              <a:avLst/>
              <a:gdLst>
                <a:gd name="connsiteX0" fmla="*/ 26194 w 47625"/>
                <a:gd name="connsiteY0" fmla="*/ 52388 h 47625"/>
                <a:gd name="connsiteX1" fmla="*/ 52388 w 47625"/>
                <a:gd name="connsiteY1" fmla="*/ 26194 h 47625"/>
                <a:gd name="connsiteX2" fmla="*/ 26194 w 47625"/>
                <a:gd name="connsiteY2" fmla="*/ 0 h 47625"/>
                <a:gd name="connsiteX3" fmla="*/ 0 w 47625"/>
                <a:gd name="connsiteY3" fmla="*/ 26194 h 47625"/>
                <a:gd name="connsiteX4" fmla="*/ 26194 w 47625"/>
                <a:gd name="connsiteY4" fmla="*/ 52388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26194" y="52388"/>
                  </a:moveTo>
                  <a:cubicBezTo>
                    <a:pt x="40672" y="52388"/>
                    <a:pt x="52388" y="40672"/>
                    <a:pt x="52388" y="26194"/>
                  </a:cubicBezTo>
                  <a:cubicBezTo>
                    <a:pt x="52388" y="11716"/>
                    <a:pt x="40672" y="0"/>
                    <a:pt x="26194" y="0"/>
                  </a:cubicBezTo>
                  <a:cubicBezTo>
                    <a:pt x="11716" y="0"/>
                    <a:pt x="0" y="11716"/>
                    <a:pt x="0" y="26194"/>
                  </a:cubicBezTo>
                  <a:cubicBezTo>
                    <a:pt x="0" y="40672"/>
                    <a:pt x="11716" y="52388"/>
                    <a:pt x="26194" y="52388"/>
                  </a:cubicBezTo>
                  <a:close/>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85" name="Freeform: Shape 788">
              <a:extLst>
                <a:ext uri="{FF2B5EF4-FFF2-40B4-BE49-F238E27FC236}">
                  <a16:creationId xmlns:a16="http://schemas.microsoft.com/office/drawing/2014/main" id="{CE344796-45EF-B45A-D812-F076B1B8544A}"/>
                </a:ext>
              </a:extLst>
            </p:cNvPr>
            <p:cNvSpPr/>
            <p:nvPr/>
          </p:nvSpPr>
          <p:spPr>
            <a:xfrm>
              <a:off x="1042988" y="1479550"/>
              <a:ext cx="66675" cy="104775"/>
            </a:xfrm>
            <a:custGeom>
              <a:avLst/>
              <a:gdLst>
                <a:gd name="connsiteX0" fmla="*/ 66675 w 66675"/>
                <a:gd name="connsiteY0" fmla="*/ 33338 h 104775"/>
                <a:gd name="connsiteX1" fmla="*/ 33338 w 66675"/>
                <a:gd name="connsiteY1" fmla="*/ 0 h 104775"/>
                <a:gd name="connsiteX2" fmla="*/ 0 w 66675"/>
                <a:gd name="connsiteY2" fmla="*/ 33338 h 104775"/>
                <a:gd name="connsiteX3" fmla="*/ 0 w 66675"/>
                <a:gd name="connsiteY3" fmla="*/ 61913 h 104775"/>
                <a:gd name="connsiteX4" fmla="*/ 15049 w 66675"/>
                <a:gd name="connsiteY4" fmla="*/ 61913 h 104775"/>
                <a:gd name="connsiteX5" fmla="*/ 19050 w 66675"/>
                <a:gd name="connsiteY5" fmla="*/ 109538 h 104775"/>
                <a:gd name="connsiteX6" fmla="*/ 47625 w 66675"/>
                <a:gd name="connsiteY6" fmla="*/ 109538 h 104775"/>
                <a:gd name="connsiteX7" fmla="*/ 51626 w 66675"/>
                <a:gd name="connsiteY7" fmla="*/ 61913 h 104775"/>
                <a:gd name="connsiteX8" fmla="*/ 66675 w 66675"/>
                <a:gd name="connsiteY8" fmla="*/ 61913 h 104775"/>
                <a:gd name="connsiteX9" fmla="*/ 66675 w 66675"/>
                <a:gd name="connsiteY9" fmla="*/ 3333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75" h="104775">
                  <a:moveTo>
                    <a:pt x="66675" y="33338"/>
                  </a:moveTo>
                  <a:cubicBezTo>
                    <a:pt x="66675" y="14954"/>
                    <a:pt x="51721" y="0"/>
                    <a:pt x="33338" y="0"/>
                  </a:cubicBezTo>
                  <a:cubicBezTo>
                    <a:pt x="14954" y="0"/>
                    <a:pt x="0" y="14954"/>
                    <a:pt x="0" y="33338"/>
                  </a:cubicBezTo>
                  <a:lnTo>
                    <a:pt x="0" y="61913"/>
                  </a:lnTo>
                  <a:lnTo>
                    <a:pt x="15049" y="61913"/>
                  </a:lnTo>
                  <a:lnTo>
                    <a:pt x="19050" y="109538"/>
                  </a:lnTo>
                  <a:lnTo>
                    <a:pt x="47625" y="109538"/>
                  </a:lnTo>
                  <a:lnTo>
                    <a:pt x="51626" y="61913"/>
                  </a:lnTo>
                  <a:lnTo>
                    <a:pt x="66675" y="61913"/>
                  </a:lnTo>
                  <a:lnTo>
                    <a:pt x="66675" y="33338"/>
                  </a:lnTo>
                  <a:close/>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grpSp>
        <p:nvGrpSpPr>
          <p:cNvPr id="86" name="Group 85">
            <a:extLst>
              <a:ext uri="{FF2B5EF4-FFF2-40B4-BE49-F238E27FC236}">
                <a16:creationId xmlns:a16="http://schemas.microsoft.com/office/drawing/2014/main" id="{02588C61-9728-686E-25C0-9A65764E89C9}"/>
              </a:ext>
            </a:extLst>
          </p:cNvPr>
          <p:cNvGrpSpPr/>
          <p:nvPr/>
        </p:nvGrpSpPr>
        <p:grpSpPr>
          <a:xfrm>
            <a:off x="5134701" y="2758445"/>
            <a:ext cx="217614" cy="214812"/>
            <a:chOff x="2862263" y="3090863"/>
            <a:chExt cx="221932" cy="219075"/>
          </a:xfrm>
        </p:grpSpPr>
        <p:sp>
          <p:nvSpPr>
            <p:cNvPr id="87" name="Freeform: Shape 790">
              <a:extLst>
                <a:ext uri="{FF2B5EF4-FFF2-40B4-BE49-F238E27FC236}">
                  <a16:creationId xmlns:a16="http://schemas.microsoft.com/office/drawing/2014/main" id="{66476355-988B-772F-2054-73445747DA00}"/>
                </a:ext>
              </a:extLst>
            </p:cNvPr>
            <p:cNvSpPr/>
            <p:nvPr/>
          </p:nvSpPr>
          <p:spPr>
            <a:xfrm>
              <a:off x="2862263" y="3109913"/>
              <a:ext cx="180975" cy="200025"/>
            </a:xfrm>
            <a:custGeom>
              <a:avLst/>
              <a:gdLst>
                <a:gd name="connsiteX0" fmla="*/ 180975 w 180975"/>
                <a:gd name="connsiteY0" fmla="*/ 71438 h 200025"/>
                <a:gd name="connsiteX1" fmla="*/ 180975 w 180975"/>
                <a:gd name="connsiteY1" fmla="*/ 180975 h 200025"/>
                <a:gd name="connsiteX2" fmla="*/ 161925 w 180975"/>
                <a:gd name="connsiteY2" fmla="*/ 200025 h 200025"/>
                <a:gd name="connsiteX3" fmla="*/ 19050 w 180975"/>
                <a:gd name="connsiteY3" fmla="*/ 200025 h 200025"/>
                <a:gd name="connsiteX4" fmla="*/ 0 w 180975"/>
                <a:gd name="connsiteY4" fmla="*/ 180975 h 200025"/>
                <a:gd name="connsiteX5" fmla="*/ 0 w 180975"/>
                <a:gd name="connsiteY5" fmla="*/ 19050 h 200025"/>
                <a:gd name="connsiteX6" fmla="*/ 19050 w 180975"/>
                <a:gd name="connsiteY6" fmla="*/ 0 h 200025"/>
                <a:gd name="connsiteX7" fmla="*/ 122873 w 180975"/>
                <a:gd name="connsiteY7" fmla="*/ 0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975" h="200025">
                  <a:moveTo>
                    <a:pt x="180975" y="71438"/>
                  </a:moveTo>
                  <a:lnTo>
                    <a:pt x="180975" y="180975"/>
                  </a:lnTo>
                  <a:cubicBezTo>
                    <a:pt x="180975" y="191453"/>
                    <a:pt x="172402" y="200025"/>
                    <a:pt x="161925" y="200025"/>
                  </a:cubicBezTo>
                  <a:lnTo>
                    <a:pt x="19050" y="200025"/>
                  </a:lnTo>
                  <a:cubicBezTo>
                    <a:pt x="8573" y="200025"/>
                    <a:pt x="0" y="191453"/>
                    <a:pt x="0" y="180975"/>
                  </a:cubicBezTo>
                  <a:lnTo>
                    <a:pt x="0" y="19050"/>
                  </a:lnTo>
                  <a:cubicBezTo>
                    <a:pt x="0" y="8573"/>
                    <a:pt x="8573" y="0"/>
                    <a:pt x="19050" y="0"/>
                  </a:cubicBezTo>
                  <a:lnTo>
                    <a:pt x="122873" y="0"/>
                  </a:ln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88" name="Freeform: Shape 791">
              <a:extLst>
                <a:ext uri="{FF2B5EF4-FFF2-40B4-BE49-F238E27FC236}">
                  <a16:creationId xmlns:a16="http://schemas.microsoft.com/office/drawing/2014/main" id="{B4A8B023-BC06-F41E-38D4-29FC958E9B66}"/>
                </a:ext>
              </a:extLst>
            </p:cNvPr>
            <p:cNvSpPr/>
            <p:nvPr/>
          </p:nvSpPr>
          <p:spPr>
            <a:xfrm>
              <a:off x="2943225" y="3108007"/>
              <a:ext cx="114300" cy="114300"/>
            </a:xfrm>
            <a:custGeom>
              <a:avLst/>
              <a:gdLst>
                <a:gd name="connsiteX0" fmla="*/ 33338 w 114300"/>
                <a:gd name="connsiteY0" fmla="*/ 107633 h 114300"/>
                <a:gd name="connsiteX1" fmla="*/ 0 w 114300"/>
                <a:gd name="connsiteY1" fmla="*/ 120968 h 114300"/>
                <a:gd name="connsiteX2" fmla="*/ 13335 w 114300"/>
                <a:gd name="connsiteY2" fmla="*/ 87630 h 114300"/>
                <a:gd name="connsiteX3" fmla="*/ 100965 w 114300"/>
                <a:gd name="connsiteY3" fmla="*/ 0 h 114300"/>
                <a:gd name="connsiteX4" fmla="*/ 120967 w 114300"/>
                <a:gd name="connsiteY4" fmla="*/ 20003 h 114300"/>
                <a:gd name="connsiteX5" fmla="*/ 33338 w 114300"/>
                <a:gd name="connsiteY5" fmla="*/ 107633 h 114300"/>
                <a:gd name="connsiteX6" fmla="*/ 33338 w 114300"/>
                <a:gd name="connsiteY6" fmla="*/ 10763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14300">
                  <a:moveTo>
                    <a:pt x="33338" y="107633"/>
                  </a:moveTo>
                  <a:lnTo>
                    <a:pt x="0" y="120968"/>
                  </a:lnTo>
                  <a:lnTo>
                    <a:pt x="13335" y="87630"/>
                  </a:lnTo>
                  <a:lnTo>
                    <a:pt x="100965" y="0"/>
                  </a:lnTo>
                  <a:lnTo>
                    <a:pt x="120967" y="20003"/>
                  </a:lnTo>
                  <a:lnTo>
                    <a:pt x="33338" y="107633"/>
                  </a:lnTo>
                  <a:lnTo>
                    <a:pt x="33338" y="107633"/>
                  </a:lnTo>
                  <a:close/>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89" name="Freeform: Shape 792">
              <a:extLst>
                <a:ext uri="{FF2B5EF4-FFF2-40B4-BE49-F238E27FC236}">
                  <a16:creationId xmlns:a16="http://schemas.microsoft.com/office/drawing/2014/main" id="{FABB935F-F1AB-B729-3597-9BD8CE371049}"/>
                </a:ext>
              </a:extLst>
            </p:cNvPr>
            <p:cNvSpPr/>
            <p:nvPr/>
          </p:nvSpPr>
          <p:spPr>
            <a:xfrm>
              <a:off x="3044190" y="3093376"/>
              <a:ext cx="28575" cy="28575"/>
            </a:xfrm>
            <a:custGeom>
              <a:avLst/>
              <a:gdLst>
                <a:gd name="connsiteX0" fmla="*/ 20002 w 28575"/>
                <a:gd name="connsiteY0" fmla="*/ 34634 h 28575"/>
                <a:gd name="connsiteX1" fmla="*/ 0 w 28575"/>
                <a:gd name="connsiteY1" fmla="*/ 14631 h 28575"/>
                <a:gd name="connsiteX2" fmla="*/ 10477 w 28575"/>
                <a:gd name="connsiteY2" fmla="*/ 4154 h 28575"/>
                <a:gd name="connsiteX3" fmla="*/ 24765 w 28575"/>
                <a:gd name="connsiteY3" fmla="*/ 344 h 28575"/>
                <a:gd name="connsiteX4" fmla="*/ 35243 w 28575"/>
                <a:gd name="connsiteY4" fmla="*/ 10821 h 28575"/>
                <a:gd name="connsiteX5" fmla="*/ 31433 w 28575"/>
                <a:gd name="connsiteY5" fmla="*/ 25109 h 28575"/>
                <a:gd name="connsiteX6" fmla="*/ 20002 w 28575"/>
                <a:gd name="connsiteY6" fmla="*/ 3463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5" h="28575">
                  <a:moveTo>
                    <a:pt x="20002" y="34634"/>
                  </a:moveTo>
                  <a:lnTo>
                    <a:pt x="0" y="14631"/>
                  </a:lnTo>
                  <a:lnTo>
                    <a:pt x="10477" y="4154"/>
                  </a:lnTo>
                  <a:cubicBezTo>
                    <a:pt x="14288" y="344"/>
                    <a:pt x="19050" y="-609"/>
                    <a:pt x="24765" y="344"/>
                  </a:cubicBezTo>
                  <a:cubicBezTo>
                    <a:pt x="29527" y="1296"/>
                    <a:pt x="33338" y="5106"/>
                    <a:pt x="35243" y="10821"/>
                  </a:cubicBezTo>
                  <a:cubicBezTo>
                    <a:pt x="36195" y="15584"/>
                    <a:pt x="35243" y="21299"/>
                    <a:pt x="31433" y="25109"/>
                  </a:cubicBezTo>
                  <a:lnTo>
                    <a:pt x="20002" y="34634"/>
                  </a:lnTo>
                  <a:close/>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90" name="Freeform: Shape 793">
              <a:extLst>
                <a:ext uri="{FF2B5EF4-FFF2-40B4-BE49-F238E27FC236}">
                  <a16:creationId xmlns:a16="http://schemas.microsoft.com/office/drawing/2014/main" id="{E21161CF-D1A9-5FCA-88B7-0DCC6DF4C78D}"/>
                </a:ext>
              </a:extLst>
            </p:cNvPr>
            <p:cNvSpPr/>
            <p:nvPr/>
          </p:nvSpPr>
          <p:spPr>
            <a:xfrm>
              <a:off x="2956560" y="3195638"/>
              <a:ext cx="19050" cy="19050"/>
            </a:xfrm>
            <a:custGeom>
              <a:avLst/>
              <a:gdLst>
                <a:gd name="connsiteX0" fmla="*/ 0 w 19050"/>
                <a:gd name="connsiteY0" fmla="*/ 0 h 19050"/>
                <a:gd name="connsiteX1" fmla="*/ 20002 w 19050"/>
                <a:gd name="connsiteY1" fmla="*/ 20003 h 19050"/>
              </a:gdLst>
              <a:ahLst/>
              <a:cxnLst>
                <a:cxn ang="0">
                  <a:pos x="connsiteX0" y="connsiteY0"/>
                </a:cxn>
                <a:cxn ang="0">
                  <a:pos x="connsiteX1" y="connsiteY1"/>
                </a:cxn>
              </a:cxnLst>
              <a:rect l="l" t="t" r="r" b="b"/>
              <a:pathLst>
                <a:path w="19050" h="19050">
                  <a:moveTo>
                    <a:pt x="0" y="0"/>
                  </a:moveTo>
                  <a:lnTo>
                    <a:pt x="20002" y="20003"/>
                  </a:ln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91" name="Freeform: Shape 794">
              <a:extLst>
                <a:ext uri="{FF2B5EF4-FFF2-40B4-BE49-F238E27FC236}">
                  <a16:creationId xmlns:a16="http://schemas.microsoft.com/office/drawing/2014/main" id="{B780D4A0-113E-9AAA-65AD-EF02F1677CA2}"/>
                </a:ext>
              </a:extLst>
            </p:cNvPr>
            <p:cNvSpPr/>
            <p:nvPr/>
          </p:nvSpPr>
          <p:spPr>
            <a:xfrm>
              <a:off x="2986088" y="3102292"/>
              <a:ext cx="57150" cy="19050"/>
            </a:xfrm>
            <a:custGeom>
              <a:avLst/>
              <a:gdLst>
                <a:gd name="connsiteX0" fmla="*/ 58102 w 57150"/>
                <a:gd name="connsiteY0" fmla="*/ 5715 h 19050"/>
                <a:gd name="connsiteX1" fmla="*/ 30480 w 57150"/>
                <a:gd name="connsiteY1" fmla="*/ 5715 h 19050"/>
                <a:gd name="connsiteX2" fmla="*/ 9525 w 57150"/>
                <a:gd name="connsiteY2" fmla="*/ 26670 h 19050"/>
                <a:gd name="connsiteX3" fmla="*/ 0 w 57150"/>
                <a:gd name="connsiteY3" fmla="*/ 26670 h 19050"/>
              </a:gdLst>
              <a:ahLst/>
              <a:cxnLst>
                <a:cxn ang="0">
                  <a:pos x="connsiteX0" y="connsiteY0"/>
                </a:cxn>
                <a:cxn ang="0">
                  <a:pos x="connsiteX1" y="connsiteY1"/>
                </a:cxn>
                <a:cxn ang="0">
                  <a:pos x="connsiteX2" y="connsiteY2"/>
                </a:cxn>
                <a:cxn ang="0">
                  <a:pos x="connsiteX3" y="connsiteY3"/>
                </a:cxn>
              </a:cxnLst>
              <a:rect l="l" t="t" r="r" b="b"/>
              <a:pathLst>
                <a:path w="57150" h="19050">
                  <a:moveTo>
                    <a:pt x="58102" y="5715"/>
                  </a:moveTo>
                  <a:cubicBezTo>
                    <a:pt x="50483" y="-1905"/>
                    <a:pt x="38100" y="-1905"/>
                    <a:pt x="30480" y="5715"/>
                  </a:cubicBezTo>
                  <a:lnTo>
                    <a:pt x="9525" y="26670"/>
                  </a:lnTo>
                  <a:lnTo>
                    <a:pt x="0" y="26670"/>
                  </a:ln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92" name="Freeform: Shape 795">
              <a:extLst>
                <a:ext uri="{FF2B5EF4-FFF2-40B4-BE49-F238E27FC236}">
                  <a16:creationId xmlns:a16="http://schemas.microsoft.com/office/drawing/2014/main" id="{DCE0A792-F744-BBC6-82AF-80BC292DD594}"/>
                </a:ext>
              </a:extLst>
            </p:cNvPr>
            <p:cNvSpPr/>
            <p:nvPr/>
          </p:nvSpPr>
          <p:spPr>
            <a:xfrm>
              <a:off x="3074670" y="3090863"/>
              <a:ext cx="9525" cy="9525"/>
            </a:xfrm>
            <a:custGeom>
              <a:avLst/>
              <a:gdLst>
                <a:gd name="connsiteX0" fmla="*/ 0 w 0"/>
                <a:gd name="connsiteY0" fmla="*/ 6668 h 0"/>
                <a:gd name="connsiteX1" fmla="*/ 6667 w 0"/>
                <a:gd name="connsiteY1" fmla="*/ 0 h 0"/>
              </a:gdLst>
              <a:ahLst/>
              <a:cxnLst>
                <a:cxn ang="0">
                  <a:pos x="connsiteX0" y="connsiteY0"/>
                </a:cxn>
                <a:cxn ang="0">
                  <a:pos x="connsiteX1" y="connsiteY1"/>
                </a:cxn>
              </a:cxnLst>
              <a:rect l="l" t="t" r="r" b="b"/>
              <a:pathLst>
                <a:path>
                  <a:moveTo>
                    <a:pt x="0" y="6668"/>
                  </a:moveTo>
                  <a:lnTo>
                    <a:pt x="6667" y="0"/>
                  </a:ln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93" name="Freeform: Shape 796">
              <a:extLst>
                <a:ext uri="{FF2B5EF4-FFF2-40B4-BE49-F238E27FC236}">
                  <a16:creationId xmlns:a16="http://schemas.microsoft.com/office/drawing/2014/main" id="{272D87C6-00B1-6A04-1BA8-EFEE36D0C964}"/>
                </a:ext>
              </a:extLst>
            </p:cNvPr>
            <p:cNvSpPr/>
            <p:nvPr/>
          </p:nvSpPr>
          <p:spPr>
            <a:xfrm>
              <a:off x="2933700" y="3228975"/>
              <a:ext cx="9525" cy="9525"/>
            </a:xfrm>
            <a:custGeom>
              <a:avLst/>
              <a:gdLst>
                <a:gd name="connsiteX0" fmla="*/ 9525 w 9525"/>
                <a:gd name="connsiteY0" fmla="*/ 0 h 9525"/>
                <a:gd name="connsiteX1" fmla="*/ 0 w 9525"/>
                <a:gd name="connsiteY1" fmla="*/ 9525 h 9525"/>
              </a:gdLst>
              <a:ahLst/>
              <a:cxnLst>
                <a:cxn ang="0">
                  <a:pos x="connsiteX0" y="connsiteY0"/>
                </a:cxn>
                <a:cxn ang="0">
                  <a:pos x="connsiteX1" y="connsiteY1"/>
                </a:cxn>
              </a:cxnLst>
              <a:rect l="l" t="t" r="r" b="b"/>
              <a:pathLst>
                <a:path w="9525" h="9525">
                  <a:moveTo>
                    <a:pt x="9525" y="0"/>
                  </a:moveTo>
                  <a:lnTo>
                    <a:pt x="0" y="9525"/>
                  </a:ln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grpSp>
        <p:nvGrpSpPr>
          <p:cNvPr id="94" name="Group 93">
            <a:extLst>
              <a:ext uri="{FF2B5EF4-FFF2-40B4-BE49-F238E27FC236}">
                <a16:creationId xmlns:a16="http://schemas.microsoft.com/office/drawing/2014/main" id="{7A9B25C9-A4BF-16FC-659B-F89AD8AF5FEF}"/>
              </a:ext>
            </a:extLst>
          </p:cNvPr>
          <p:cNvGrpSpPr/>
          <p:nvPr/>
        </p:nvGrpSpPr>
        <p:grpSpPr>
          <a:xfrm>
            <a:off x="5119393" y="5483082"/>
            <a:ext cx="248230" cy="248230"/>
            <a:chOff x="4032747" y="1417638"/>
            <a:chExt cx="219075" cy="219075"/>
          </a:xfrm>
        </p:grpSpPr>
        <p:sp>
          <p:nvSpPr>
            <p:cNvPr id="95" name="Freeform: Shape 798">
              <a:extLst>
                <a:ext uri="{FF2B5EF4-FFF2-40B4-BE49-F238E27FC236}">
                  <a16:creationId xmlns:a16="http://schemas.microsoft.com/office/drawing/2014/main" id="{BAF941B9-9727-68B4-9C45-5CD56E97D2D6}"/>
                </a:ext>
              </a:extLst>
            </p:cNvPr>
            <p:cNvSpPr/>
            <p:nvPr/>
          </p:nvSpPr>
          <p:spPr>
            <a:xfrm>
              <a:off x="4032747" y="1560513"/>
              <a:ext cx="76200" cy="76200"/>
            </a:xfrm>
            <a:custGeom>
              <a:avLst/>
              <a:gdLst>
                <a:gd name="connsiteX0" fmla="*/ 38100 w 76200"/>
                <a:gd name="connsiteY0" fmla="*/ 76200 h 76200"/>
                <a:gd name="connsiteX1" fmla="*/ 76200 w 76200"/>
                <a:gd name="connsiteY1" fmla="*/ 38100 h 76200"/>
                <a:gd name="connsiteX2" fmla="*/ 38100 w 76200"/>
                <a:gd name="connsiteY2" fmla="*/ 0 h 76200"/>
                <a:gd name="connsiteX3" fmla="*/ 0 w 76200"/>
                <a:gd name="connsiteY3" fmla="*/ 38100 h 76200"/>
                <a:gd name="connsiteX4" fmla="*/ 38100 w 76200"/>
                <a:gd name="connsiteY4" fmla="*/ 76200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38100" y="76200"/>
                  </a:moveTo>
                  <a:cubicBezTo>
                    <a:pt x="59150" y="76200"/>
                    <a:pt x="76200" y="59150"/>
                    <a:pt x="76200" y="38100"/>
                  </a:cubicBezTo>
                  <a:cubicBezTo>
                    <a:pt x="76200" y="17050"/>
                    <a:pt x="59150" y="0"/>
                    <a:pt x="38100" y="0"/>
                  </a:cubicBezTo>
                  <a:cubicBezTo>
                    <a:pt x="17050" y="0"/>
                    <a:pt x="0" y="17050"/>
                    <a:pt x="0" y="38100"/>
                  </a:cubicBezTo>
                  <a:cubicBezTo>
                    <a:pt x="0" y="59150"/>
                    <a:pt x="17050" y="76200"/>
                    <a:pt x="38100" y="76200"/>
                  </a:cubicBezTo>
                  <a:close/>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96" name="Freeform: Shape 799">
              <a:extLst>
                <a:ext uri="{FF2B5EF4-FFF2-40B4-BE49-F238E27FC236}">
                  <a16:creationId xmlns:a16="http://schemas.microsoft.com/office/drawing/2014/main" id="{3A2BA657-394B-9BAC-4B0C-C1B283FC12D3}"/>
                </a:ext>
              </a:extLst>
            </p:cNvPr>
            <p:cNvSpPr/>
            <p:nvPr/>
          </p:nvSpPr>
          <p:spPr>
            <a:xfrm>
              <a:off x="4175622" y="1560513"/>
              <a:ext cx="76200" cy="76200"/>
            </a:xfrm>
            <a:custGeom>
              <a:avLst/>
              <a:gdLst>
                <a:gd name="connsiteX0" fmla="*/ 38100 w 76200"/>
                <a:gd name="connsiteY0" fmla="*/ 76200 h 76200"/>
                <a:gd name="connsiteX1" fmla="*/ 76200 w 76200"/>
                <a:gd name="connsiteY1" fmla="*/ 38100 h 76200"/>
                <a:gd name="connsiteX2" fmla="*/ 38100 w 76200"/>
                <a:gd name="connsiteY2" fmla="*/ 0 h 76200"/>
                <a:gd name="connsiteX3" fmla="*/ 0 w 76200"/>
                <a:gd name="connsiteY3" fmla="*/ 38100 h 76200"/>
                <a:gd name="connsiteX4" fmla="*/ 38100 w 76200"/>
                <a:gd name="connsiteY4" fmla="*/ 76200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38100" y="76200"/>
                  </a:moveTo>
                  <a:cubicBezTo>
                    <a:pt x="59150" y="76200"/>
                    <a:pt x="76200" y="59150"/>
                    <a:pt x="76200" y="38100"/>
                  </a:cubicBezTo>
                  <a:cubicBezTo>
                    <a:pt x="76200" y="17050"/>
                    <a:pt x="59150" y="0"/>
                    <a:pt x="38100" y="0"/>
                  </a:cubicBezTo>
                  <a:cubicBezTo>
                    <a:pt x="17050" y="0"/>
                    <a:pt x="0" y="17050"/>
                    <a:pt x="0" y="38100"/>
                  </a:cubicBezTo>
                  <a:cubicBezTo>
                    <a:pt x="0" y="59150"/>
                    <a:pt x="17050" y="76200"/>
                    <a:pt x="38100" y="76200"/>
                  </a:cubicBezTo>
                  <a:close/>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97" name="Freeform: Shape 800">
              <a:extLst>
                <a:ext uri="{FF2B5EF4-FFF2-40B4-BE49-F238E27FC236}">
                  <a16:creationId xmlns:a16="http://schemas.microsoft.com/office/drawing/2014/main" id="{7A6EBE70-D03E-40C6-2BC3-9779928C3278}"/>
                </a:ext>
              </a:extLst>
            </p:cNvPr>
            <p:cNvSpPr/>
            <p:nvPr/>
          </p:nvSpPr>
          <p:spPr>
            <a:xfrm>
              <a:off x="4104184" y="1417638"/>
              <a:ext cx="76200" cy="76200"/>
            </a:xfrm>
            <a:custGeom>
              <a:avLst/>
              <a:gdLst>
                <a:gd name="connsiteX0" fmla="*/ 38100 w 76200"/>
                <a:gd name="connsiteY0" fmla="*/ 76200 h 76200"/>
                <a:gd name="connsiteX1" fmla="*/ 76200 w 76200"/>
                <a:gd name="connsiteY1" fmla="*/ 38100 h 76200"/>
                <a:gd name="connsiteX2" fmla="*/ 38100 w 76200"/>
                <a:gd name="connsiteY2" fmla="*/ 0 h 76200"/>
                <a:gd name="connsiteX3" fmla="*/ 0 w 76200"/>
                <a:gd name="connsiteY3" fmla="*/ 38100 h 76200"/>
                <a:gd name="connsiteX4" fmla="*/ 38100 w 76200"/>
                <a:gd name="connsiteY4" fmla="*/ 76200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38100" y="76200"/>
                  </a:moveTo>
                  <a:cubicBezTo>
                    <a:pt x="59150" y="76200"/>
                    <a:pt x="76200" y="59150"/>
                    <a:pt x="76200" y="38100"/>
                  </a:cubicBezTo>
                  <a:cubicBezTo>
                    <a:pt x="76200" y="17050"/>
                    <a:pt x="59150" y="0"/>
                    <a:pt x="38100" y="0"/>
                  </a:cubicBezTo>
                  <a:cubicBezTo>
                    <a:pt x="17050" y="0"/>
                    <a:pt x="0" y="17050"/>
                    <a:pt x="0" y="38100"/>
                  </a:cubicBezTo>
                  <a:cubicBezTo>
                    <a:pt x="0" y="59150"/>
                    <a:pt x="17050" y="76200"/>
                    <a:pt x="38100" y="76200"/>
                  </a:cubicBezTo>
                  <a:close/>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98" name="Freeform: Shape 801">
              <a:extLst>
                <a:ext uri="{FF2B5EF4-FFF2-40B4-BE49-F238E27FC236}">
                  <a16:creationId xmlns:a16="http://schemas.microsoft.com/office/drawing/2014/main" id="{FB253D7A-2ABC-A95D-A384-BFEB9C68A324}"/>
                </a:ext>
              </a:extLst>
            </p:cNvPr>
            <p:cNvSpPr/>
            <p:nvPr/>
          </p:nvSpPr>
          <p:spPr>
            <a:xfrm>
              <a:off x="4108947" y="1598613"/>
              <a:ext cx="66675" cy="9525"/>
            </a:xfrm>
            <a:custGeom>
              <a:avLst/>
              <a:gdLst>
                <a:gd name="connsiteX0" fmla="*/ 0 w 66675"/>
                <a:gd name="connsiteY0" fmla="*/ 0 h 0"/>
                <a:gd name="connsiteX1" fmla="*/ 66675 w 66675"/>
                <a:gd name="connsiteY1" fmla="*/ 0 h 0"/>
              </a:gdLst>
              <a:ahLst/>
              <a:cxnLst>
                <a:cxn ang="0">
                  <a:pos x="connsiteX0" y="connsiteY0"/>
                </a:cxn>
                <a:cxn ang="0">
                  <a:pos x="connsiteX1" y="connsiteY1"/>
                </a:cxn>
              </a:cxnLst>
              <a:rect l="l" t="t" r="r" b="b"/>
              <a:pathLst>
                <a:path w="66675">
                  <a:moveTo>
                    <a:pt x="0" y="0"/>
                  </a:moveTo>
                  <a:lnTo>
                    <a:pt x="66675" y="0"/>
                  </a:ln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99" name="Freeform: Shape 802">
              <a:extLst>
                <a:ext uri="{FF2B5EF4-FFF2-40B4-BE49-F238E27FC236}">
                  <a16:creationId xmlns:a16="http://schemas.microsoft.com/office/drawing/2014/main" id="{DA9180C0-8C0B-3E7D-5C02-3F487F8F8D8D}"/>
                </a:ext>
              </a:extLst>
            </p:cNvPr>
            <p:cNvSpPr/>
            <p:nvPr/>
          </p:nvSpPr>
          <p:spPr>
            <a:xfrm>
              <a:off x="4161144" y="1488599"/>
              <a:ext cx="28575" cy="66675"/>
            </a:xfrm>
            <a:custGeom>
              <a:avLst/>
              <a:gdLst>
                <a:gd name="connsiteX0" fmla="*/ 0 w 28575"/>
                <a:gd name="connsiteY0" fmla="*/ 0 h 66675"/>
                <a:gd name="connsiteX1" fmla="*/ 37433 w 28575"/>
                <a:gd name="connsiteY1" fmla="*/ 74962 h 66675"/>
              </a:gdLst>
              <a:ahLst/>
              <a:cxnLst>
                <a:cxn ang="0">
                  <a:pos x="connsiteX0" y="connsiteY0"/>
                </a:cxn>
                <a:cxn ang="0">
                  <a:pos x="connsiteX1" y="connsiteY1"/>
                </a:cxn>
              </a:cxnLst>
              <a:rect l="l" t="t" r="r" b="b"/>
              <a:pathLst>
                <a:path w="28575" h="66675">
                  <a:moveTo>
                    <a:pt x="0" y="0"/>
                  </a:moveTo>
                  <a:lnTo>
                    <a:pt x="37433" y="74962"/>
                  </a:ln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100" name="Freeform: Shape 803">
              <a:extLst>
                <a:ext uri="{FF2B5EF4-FFF2-40B4-BE49-F238E27FC236}">
                  <a16:creationId xmlns:a16="http://schemas.microsoft.com/office/drawing/2014/main" id="{D01D52D4-4503-4F96-8E9D-3F56E57FA072}"/>
                </a:ext>
              </a:extLst>
            </p:cNvPr>
            <p:cNvSpPr/>
            <p:nvPr/>
          </p:nvSpPr>
          <p:spPr>
            <a:xfrm>
              <a:off x="4085991" y="1489075"/>
              <a:ext cx="28575" cy="66675"/>
            </a:xfrm>
            <a:custGeom>
              <a:avLst/>
              <a:gdLst>
                <a:gd name="connsiteX0" fmla="*/ 37243 w 28575"/>
                <a:gd name="connsiteY0" fmla="*/ 0 h 66675"/>
                <a:gd name="connsiteX1" fmla="*/ 0 w 28575"/>
                <a:gd name="connsiteY1" fmla="*/ 74581 h 66675"/>
              </a:gdLst>
              <a:ahLst/>
              <a:cxnLst>
                <a:cxn ang="0">
                  <a:pos x="connsiteX0" y="connsiteY0"/>
                </a:cxn>
                <a:cxn ang="0">
                  <a:pos x="connsiteX1" y="connsiteY1"/>
                </a:cxn>
              </a:cxnLst>
              <a:rect l="l" t="t" r="r" b="b"/>
              <a:pathLst>
                <a:path w="28575" h="66675">
                  <a:moveTo>
                    <a:pt x="37243" y="0"/>
                  </a:moveTo>
                  <a:lnTo>
                    <a:pt x="0" y="74581"/>
                  </a:lnTo>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grpSp>
        <p:nvGrpSpPr>
          <p:cNvPr id="101" name="Group 100">
            <a:extLst>
              <a:ext uri="{FF2B5EF4-FFF2-40B4-BE49-F238E27FC236}">
                <a16:creationId xmlns:a16="http://schemas.microsoft.com/office/drawing/2014/main" id="{50F4876C-7FF7-C79F-E1DB-D2D3BD4DE598}"/>
              </a:ext>
            </a:extLst>
          </p:cNvPr>
          <p:cNvGrpSpPr/>
          <p:nvPr/>
        </p:nvGrpSpPr>
        <p:grpSpPr>
          <a:xfrm>
            <a:off x="2554399" y="5486427"/>
            <a:ext cx="252520" cy="241540"/>
            <a:chOff x="1554341" y="3704558"/>
            <a:chExt cx="219075" cy="209550"/>
          </a:xfrm>
        </p:grpSpPr>
        <p:sp>
          <p:nvSpPr>
            <p:cNvPr id="102" name="Freeform: Shape 805">
              <a:extLst>
                <a:ext uri="{FF2B5EF4-FFF2-40B4-BE49-F238E27FC236}">
                  <a16:creationId xmlns:a16="http://schemas.microsoft.com/office/drawing/2014/main" id="{806C8197-6AEF-F705-BA6A-4CE258FCF09A}"/>
                </a:ext>
              </a:extLst>
            </p:cNvPr>
            <p:cNvSpPr/>
            <p:nvPr/>
          </p:nvSpPr>
          <p:spPr>
            <a:xfrm>
              <a:off x="1554341" y="3704558"/>
              <a:ext cx="219075" cy="209550"/>
            </a:xfrm>
            <a:custGeom>
              <a:avLst/>
              <a:gdLst>
                <a:gd name="connsiteX0" fmla="*/ 188214 w 219075"/>
                <a:gd name="connsiteY0" fmla="*/ 123730 h 209550"/>
                <a:gd name="connsiteX1" fmla="*/ 209645 w 219075"/>
                <a:gd name="connsiteY1" fmla="*/ 123730 h 209550"/>
                <a:gd name="connsiteX2" fmla="*/ 219170 w 219075"/>
                <a:gd name="connsiteY2" fmla="*/ 114205 h 209550"/>
                <a:gd name="connsiteX3" fmla="*/ 219170 w 219075"/>
                <a:gd name="connsiteY3" fmla="*/ 104680 h 209550"/>
                <a:gd name="connsiteX4" fmla="*/ 209645 w 219075"/>
                <a:gd name="connsiteY4" fmla="*/ 95155 h 209550"/>
                <a:gd name="connsiteX5" fmla="*/ 188214 w 219075"/>
                <a:gd name="connsiteY5" fmla="*/ 95155 h 209550"/>
                <a:gd name="connsiteX6" fmla="*/ 178689 w 219075"/>
                <a:gd name="connsiteY6" fmla="*/ 67342 h 209550"/>
                <a:gd name="connsiteX7" fmla="*/ 193834 w 219075"/>
                <a:gd name="connsiteY7" fmla="*/ 52197 h 209550"/>
                <a:gd name="connsiteX8" fmla="*/ 193834 w 219075"/>
                <a:gd name="connsiteY8" fmla="*/ 38767 h 209550"/>
                <a:gd name="connsiteX9" fmla="*/ 180308 w 219075"/>
                <a:gd name="connsiteY9" fmla="*/ 25337 h 209550"/>
                <a:gd name="connsiteX10" fmla="*/ 166878 w 219075"/>
                <a:gd name="connsiteY10" fmla="*/ 25337 h 209550"/>
                <a:gd name="connsiteX11" fmla="*/ 151733 w 219075"/>
                <a:gd name="connsiteY11" fmla="*/ 40481 h 209550"/>
                <a:gd name="connsiteX12" fmla="*/ 123920 w 219075"/>
                <a:gd name="connsiteY12" fmla="*/ 30956 h 209550"/>
                <a:gd name="connsiteX13" fmla="*/ 123920 w 219075"/>
                <a:gd name="connsiteY13" fmla="*/ 9525 h 209550"/>
                <a:gd name="connsiteX14" fmla="*/ 114395 w 219075"/>
                <a:gd name="connsiteY14" fmla="*/ 0 h 209550"/>
                <a:gd name="connsiteX15" fmla="*/ 104870 w 219075"/>
                <a:gd name="connsiteY15" fmla="*/ 0 h 209550"/>
                <a:gd name="connsiteX16" fmla="*/ 95345 w 219075"/>
                <a:gd name="connsiteY16" fmla="*/ 9525 h 209550"/>
                <a:gd name="connsiteX17" fmla="*/ 95345 w 219075"/>
                <a:gd name="connsiteY17" fmla="*/ 30956 h 209550"/>
                <a:gd name="connsiteX18" fmla="*/ 67532 w 219075"/>
                <a:gd name="connsiteY18" fmla="*/ 40481 h 209550"/>
                <a:gd name="connsiteX19" fmla="*/ 52388 w 219075"/>
                <a:gd name="connsiteY19" fmla="*/ 25337 h 209550"/>
                <a:gd name="connsiteX20" fmla="*/ 38957 w 219075"/>
                <a:gd name="connsiteY20" fmla="*/ 25337 h 209550"/>
                <a:gd name="connsiteX21" fmla="*/ 25432 w 219075"/>
                <a:gd name="connsiteY21" fmla="*/ 38862 h 209550"/>
                <a:gd name="connsiteX22" fmla="*/ 25432 w 219075"/>
                <a:gd name="connsiteY22" fmla="*/ 52292 h 209550"/>
                <a:gd name="connsiteX23" fmla="*/ 40577 w 219075"/>
                <a:gd name="connsiteY23" fmla="*/ 67437 h 209550"/>
                <a:gd name="connsiteX24" fmla="*/ 31052 w 219075"/>
                <a:gd name="connsiteY24" fmla="*/ 95250 h 209550"/>
                <a:gd name="connsiteX25" fmla="*/ 9525 w 219075"/>
                <a:gd name="connsiteY25" fmla="*/ 95250 h 209550"/>
                <a:gd name="connsiteX26" fmla="*/ 0 w 219075"/>
                <a:gd name="connsiteY26" fmla="*/ 104775 h 209550"/>
                <a:gd name="connsiteX27" fmla="*/ 0 w 219075"/>
                <a:gd name="connsiteY27" fmla="*/ 114300 h 209550"/>
                <a:gd name="connsiteX28" fmla="*/ 9525 w 219075"/>
                <a:gd name="connsiteY28" fmla="*/ 123825 h 209550"/>
                <a:gd name="connsiteX29" fmla="*/ 30956 w 219075"/>
                <a:gd name="connsiteY29" fmla="*/ 123825 h 209550"/>
                <a:gd name="connsiteX30" fmla="*/ 40481 w 219075"/>
                <a:gd name="connsiteY30" fmla="*/ 151638 h 209550"/>
                <a:gd name="connsiteX31" fmla="*/ 25337 w 219075"/>
                <a:gd name="connsiteY31" fmla="*/ 166783 h 209550"/>
                <a:gd name="connsiteX32" fmla="*/ 25337 w 219075"/>
                <a:gd name="connsiteY32" fmla="*/ 180213 h 209550"/>
                <a:gd name="connsiteX33" fmla="*/ 38862 w 219075"/>
                <a:gd name="connsiteY33" fmla="*/ 193643 h 209550"/>
                <a:gd name="connsiteX34" fmla="*/ 52292 w 219075"/>
                <a:gd name="connsiteY34" fmla="*/ 193643 h 209550"/>
                <a:gd name="connsiteX35" fmla="*/ 67437 w 219075"/>
                <a:gd name="connsiteY35" fmla="*/ 178498 h 209550"/>
                <a:gd name="connsiteX36" fmla="*/ 95250 w 219075"/>
                <a:gd name="connsiteY36" fmla="*/ 188023 h 209550"/>
                <a:gd name="connsiteX37" fmla="*/ 95250 w 219075"/>
                <a:gd name="connsiteY37" fmla="*/ 209455 h 209550"/>
                <a:gd name="connsiteX38" fmla="*/ 104775 w 219075"/>
                <a:gd name="connsiteY38" fmla="*/ 218980 h 209550"/>
                <a:gd name="connsiteX39" fmla="*/ 114300 w 219075"/>
                <a:gd name="connsiteY39" fmla="*/ 218980 h 209550"/>
                <a:gd name="connsiteX40" fmla="*/ 123825 w 219075"/>
                <a:gd name="connsiteY40" fmla="*/ 209455 h 209550"/>
                <a:gd name="connsiteX41" fmla="*/ 123825 w 219075"/>
                <a:gd name="connsiteY41" fmla="*/ 188119 h 209550"/>
                <a:gd name="connsiteX42" fmla="*/ 151638 w 219075"/>
                <a:gd name="connsiteY42" fmla="*/ 178594 h 209550"/>
                <a:gd name="connsiteX43" fmla="*/ 166783 w 219075"/>
                <a:gd name="connsiteY43" fmla="*/ 193739 h 209550"/>
                <a:gd name="connsiteX44" fmla="*/ 180213 w 219075"/>
                <a:gd name="connsiteY44" fmla="*/ 193739 h 209550"/>
                <a:gd name="connsiteX45" fmla="*/ 193643 w 219075"/>
                <a:gd name="connsiteY45" fmla="*/ 180308 h 209550"/>
                <a:gd name="connsiteX46" fmla="*/ 193643 w 219075"/>
                <a:gd name="connsiteY46" fmla="*/ 166878 h 209550"/>
                <a:gd name="connsiteX47" fmla="*/ 178499 w 219075"/>
                <a:gd name="connsiteY47" fmla="*/ 151733 h 209550"/>
                <a:gd name="connsiteX48" fmla="*/ 188214 w 219075"/>
                <a:gd name="connsiteY48" fmla="*/ 123730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19075" h="209550">
                  <a:moveTo>
                    <a:pt x="188214" y="123730"/>
                  </a:moveTo>
                  <a:lnTo>
                    <a:pt x="209645" y="123730"/>
                  </a:lnTo>
                  <a:cubicBezTo>
                    <a:pt x="214884" y="123730"/>
                    <a:pt x="219170" y="119444"/>
                    <a:pt x="219170" y="114205"/>
                  </a:cubicBezTo>
                  <a:lnTo>
                    <a:pt x="219170" y="104680"/>
                  </a:lnTo>
                  <a:cubicBezTo>
                    <a:pt x="219170" y="99441"/>
                    <a:pt x="214884" y="95155"/>
                    <a:pt x="209645" y="95155"/>
                  </a:cubicBezTo>
                  <a:lnTo>
                    <a:pt x="188214" y="95155"/>
                  </a:lnTo>
                  <a:cubicBezTo>
                    <a:pt x="186309" y="85535"/>
                    <a:pt x="183071" y="76105"/>
                    <a:pt x="178689" y="67342"/>
                  </a:cubicBezTo>
                  <a:lnTo>
                    <a:pt x="193834" y="52197"/>
                  </a:lnTo>
                  <a:cubicBezTo>
                    <a:pt x="197549" y="48482"/>
                    <a:pt x="197549" y="42481"/>
                    <a:pt x="193834" y="38767"/>
                  </a:cubicBezTo>
                  <a:lnTo>
                    <a:pt x="180308" y="25337"/>
                  </a:lnTo>
                  <a:cubicBezTo>
                    <a:pt x="176594" y="21622"/>
                    <a:pt x="170593" y="21622"/>
                    <a:pt x="166878" y="25337"/>
                  </a:cubicBezTo>
                  <a:lnTo>
                    <a:pt x="151733" y="40481"/>
                  </a:lnTo>
                  <a:cubicBezTo>
                    <a:pt x="142875" y="36100"/>
                    <a:pt x="133541" y="32861"/>
                    <a:pt x="123920" y="30956"/>
                  </a:cubicBezTo>
                  <a:lnTo>
                    <a:pt x="123920" y="9525"/>
                  </a:lnTo>
                  <a:cubicBezTo>
                    <a:pt x="123920" y="4286"/>
                    <a:pt x="119634" y="0"/>
                    <a:pt x="114395" y="0"/>
                  </a:cubicBezTo>
                  <a:lnTo>
                    <a:pt x="104870" y="0"/>
                  </a:lnTo>
                  <a:cubicBezTo>
                    <a:pt x="99632" y="0"/>
                    <a:pt x="95345" y="4286"/>
                    <a:pt x="95345" y="9525"/>
                  </a:cubicBezTo>
                  <a:lnTo>
                    <a:pt x="95345" y="30956"/>
                  </a:lnTo>
                  <a:cubicBezTo>
                    <a:pt x="85725" y="32861"/>
                    <a:pt x="76295" y="36100"/>
                    <a:pt x="67532" y="40481"/>
                  </a:cubicBezTo>
                  <a:lnTo>
                    <a:pt x="52388" y="25337"/>
                  </a:lnTo>
                  <a:cubicBezTo>
                    <a:pt x="48673" y="21622"/>
                    <a:pt x="42672" y="21622"/>
                    <a:pt x="38957" y="25337"/>
                  </a:cubicBezTo>
                  <a:lnTo>
                    <a:pt x="25432" y="38862"/>
                  </a:lnTo>
                  <a:cubicBezTo>
                    <a:pt x="21717" y="42577"/>
                    <a:pt x="21717" y="48577"/>
                    <a:pt x="25432" y="52292"/>
                  </a:cubicBezTo>
                  <a:lnTo>
                    <a:pt x="40577" y="67437"/>
                  </a:lnTo>
                  <a:cubicBezTo>
                    <a:pt x="36195" y="76295"/>
                    <a:pt x="32957" y="85630"/>
                    <a:pt x="31052" y="95250"/>
                  </a:cubicBezTo>
                  <a:lnTo>
                    <a:pt x="9525" y="95250"/>
                  </a:lnTo>
                  <a:cubicBezTo>
                    <a:pt x="4286" y="95250"/>
                    <a:pt x="0" y="99536"/>
                    <a:pt x="0" y="104775"/>
                  </a:cubicBezTo>
                  <a:lnTo>
                    <a:pt x="0" y="114300"/>
                  </a:lnTo>
                  <a:cubicBezTo>
                    <a:pt x="0" y="119539"/>
                    <a:pt x="4286" y="123825"/>
                    <a:pt x="9525" y="123825"/>
                  </a:cubicBezTo>
                  <a:lnTo>
                    <a:pt x="30956" y="123825"/>
                  </a:lnTo>
                  <a:cubicBezTo>
                    <a:pt x="32861" y="133445"/>
                    <a:pt x="36100" y="142875"/>
                    <a:pt x="40481" y="151638"/>
                  </a:cubicBezTo>
                  <a:lnTo>
                    <a:pt x="25337" y="166783"/>
                  </a:lnTo>
                  <a:cubicBezTo>
                    <a:pt x="21622" y="170498"/>
                    <a:pt x="21622" y="176498"/>
                    <a:pt x="25337" y="180213"/>
                  </a:cubicBezTo>
                  <a:lnTo>
                    <a:pt x="38862" y="193643"/>
                  </a:lnTo>
                  <a:cubicBezTo>
                    <a:pt x="42577" y="197358"/>
                    <a:pt x="48578" y="197358"/>
                    <a:pt x="52292" y="193643"/>
                  </a:cubicBezTo>
                  <a:lnTo>
                    <a:pt x="67437" y="178498"/>
                  </a:lnTo>
                  <a:cubicBezTo>
                    <a:pt x="76295" y="182880"/>
                    <a:pt x="85630" y="186119"/>
                    <a:pt x="95250" y="188023"/>
                  </a:cubicBezTo>
                  <a:lnTo>
                    <a:pt x="95250" y="209455"/>
                  </a:lnTo>
                  <a:cubicBezTo>
                    <a:pt x="95250" y="214694"/>
                    <a:pt x="99536" y="218980"/>
                    <a:pt x="104775" y="218980"/>
                  </a:cubicBezTo>
                  <a:lnTo>
                    <a:pt x="114300" y="218980"/>
                  </a:lnTo>
                  <a:cubicBezTo>
                    <a:pt x="119539" y="218980"/>
                    <a:pt x="123825" y="214694"/>
                    <a:pt x="123825" y="209455"/>
                  </a:cubicBezTo>
                  <a:lnTo>
                    <a:pt x="123825" y="188119"/>
                  </a:lnTo>
                  <a:cubicBezTo>
                    <a:pt x="133445" y="186214"/>
                    <a:pt x="142780" y="182975"/>
                    <a:pt x="151638" y="178594"/>
                  </a:cubicBezTo>
                  <a:lnTo>
                    <a:pt x="166783" y="193739"/>
                  </a:lnTo>
                  <a:cubicBezTo>
                    <a:pt x="170498" y="197453"/>
                    <a:pt x="176498" y="197453"/>
                    <a:pt x="180213" y="193739"/>
                  </a:cubicBezTo>
                  <a:lnTo>
                    <a:pt x="193643" y="180308"/>
                  </a:lnTo>
                  <a:cubicBezTo>
                    <a:pt x="197358" y="176594"/>
                    <a:pt x="197358" y="170593"/>
                    <a:pt x="193643" y="166878"/>
                  </a:cubicBezTo>
                  <a:lnTo>
                    <a:pt x="178499" y="151733"/>
                  </a:lnTo>
                  <a:cubicBezTo>
                    <a:pt x="182975" y="142780"/>
                    <a:pt x="186214" y="133445"/>
                    <a:pt x="188214" y="123730"/>
                  </a:cubicBezTo>
                  <a:close/>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103" name="Freeform: Shape 806">
              <a:extLst>
                <a:ext uri="{FF2B5EF4-FFF2-40B4-BE49-F238E27FC236}">
                  <a16:creationId xmlns:a16="http://schemas.microsoft.com/office/drawing/2014/main" id="{A99062FF-7D41-8F5D-F08C-0289E31312EF}"/>
                </a:ext>
              </a:extLst>
            </p:cNvPr>
            <p:cNvSpPr/>
            <p:nvPr/>
          </p:nvSpPr>
          <p:spPr>
            <a:xfrm>
              <a:off x="1621016" y="3771138"/>
              <a:ext cx="85725" cy="85725"/>
            </a:xfrm>
            <a:custGeom>
              <a:avLst/>
              <a:gdLst>
                <a:gd name="connsiteX0" fmla="*/ 42863 w 85725"/>
                <a:gd name="connsiteY0" fmla="*/ 85725 h 85725"/>
                <a:gd name="connsiteX1" fmla="*/ 85725 w 85725"/>
                <a:gd name="connsiteY1" fmla="*/ 42863 h 85725"/>
                <a:gd name="connsiteX2" fmla="*/ 42863 w 85725"/>
                <a:gd name="connsiteY2" fmla="*/ 0 h 85725"/>
                <a:gd name="connsiteX3" fmla="*/ 0 w 85725"/>
                <a:gd name="connsiteY3" fmla="*/ 42863 h 85725"/>
                <a:gd name="connsiteX4" fmla="*/ 42863 w 85725"/>
                <a:gd name="connsiteY4" fmla="*/ 85725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42863" y="85725"/>
                  </a:moveTo>
                  <a:cubicBezTo>
                    <a:pt x="66580" y="85725"/>
                    <a:pt x="85725" y="66580"/>
                    <a:pt x="85725" y="42863"/>
                  </a:cubicBezTo>
                  <a:cubicBezTo>
                    <a:pt x="85725" y="19145"/>
                    <a:pt x="66580" y="0"/>
                    <a:pt x="42863" y="0"/>
                  </a:cubicBezTo>
                  <a:cubicBezTo>
                    <a:pt x="19145" y="0"/>
                    <a:pt x="0" y="19145"/>
                    <a:pt x="0" y="42863"/>
                  </a:cubicBezTo>
                  <a:cubicBezTo>
                    <a:pt x="0" y="66580"/>
                    <a:pt x="19241" y="85725"/>
                    <a:pt x="42863" y="85725"/>
                  </a:cubicBezTo>
                  <a:close/>
                </a:path>
              </a:pathLst>
            </a:custGeom>
            <a:noFill/>
            <a:ln w="15875" cap="rnd">
              <a:solidFill>
                <a:srgbClr val="003030"/>
              </a:solidFill>
              <a:prstDash val="solid"/>
              <a:round/>
            </a:ln>
          </p:spPr>
          <p:txBody>
            <a:bodyPr rtlCol="0" anchor="ctr"/>
            <a:lstStyle/>
            <a:p>
              <a:pPr marL="0" marR="0" lvl="0" indent="0" defTabSz="731349" eaLnBrk="1" fontAlgn="auto" latinLnBrk="0" hangingPunct="1">
                <a:lnSpc>
                  <a:spcPct val="100000"/>
                </a:lnSpc>
                <a:spcBef>
                  <a:spcPts val="0"/>
                </a:spcBef>
                <a:spcAft>
                  <a:spcPts val="0"/>
                </a:spcAft>
                <a:buClrTx/>
                <a:buSzTx/>
                <a:buFontTx/>
                <a:buNone/>
                <a:tabLst/>
                <a:defRPr/>
              </a:pPr>
              <a:endParaRPr kumimoji="0" lang="en-GB" sz="3197"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grpSp>
        <p:nvGrpSpPr>
          <p:cNvPr id="104" name="Group 103">
            <a:extLst>
              <a:ext uri="{FF2B5EF4-FFF2-40B4-BE49-F238E27FC236}">
                <a16:creationId xmlns:a16="http://schemas.microsoft.com/office/drawing/2014/main" id="{9EB66DDA-1A22-95BA-9D72-D9F4434A0686}"/>
              </a:ext>
            </a:extLst>
          </p:cNvPr>
          <p:cNvGrpSpPr/>
          <p:nvPr/>
        </p:nvGrpSpPr>
        <p:grpSpPr>
          <a:xfrm>
            <a:off x="7620000" y="3152386"/>
            <a:ext cx="3629660" cy="633412"/>
            <a:chOff x="6642054" y="3789472"/>
            <a:chExt cx="2488271" cy="4005087"/>
          </a:xfrm>
        </p:grpSpPr>
        <p:sp>
          <p:nvSpPr>
            <p:cNvPr id="105" name="Rectangle: Rounded Corners 104">
              <a:extLst>
                <a:ext uri="{FF2B5EF4-FFF2-40B4-BE49-F238E27FC236}">
                  <a16:creationId xmlns:a16="http://schemas.microsoft.com/office/drawing/2014/main" id="{AE1DFDB8-EE27-7828-57E9-EB9EC7D78CC9}"/>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106" name="Rectangle: Rounded Corners 105">
              <a:extLst>
                <a:ext uri="{FF2B5EF4-FFF2-40B4-BE49-F238E27FC236}">
                  <a16:creationId xmlns:a16="http://schemas.microsoft.com/office/drawing/2014/main" id="{35078B87-9412-EB88-CF1A-C0756E1A8F35}"/>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grpSp>
        <p:nvGrpSpPr>
          <p:cNvPr id="107" name="Group 106">
            <a:extLst>
              <a:ext uri="{FF2B5EF4-FFF2-40B4-BE49-F238E27FC236}">
                <a16:creationId xmlns:a16="http://schemas.microsoft.com/office/drawing/2014/main" id="{37ED06E3-C8ED-BE33-87D1-53892F628FA2}"/>
              </a:ext>
            </a:extLst>
          </p:cNvPr>
          <p:cNvGrpSpPr/>
          <p:nvPr/>
        </p:nvGrpSpPr>
        <p:grpSpPr>
          <a:xfrm>
            <a:off x="7620000" y="3989355"/>
            <a:ext cx="3629660" cy="633412"/>
            <a:chOff x="6642054" y="3789472"/>
            <a:chExt cx="2488271" cy="4005087"/>
          </a:xfrm>
        </p:grpSpPr>
        <p:sp>
          <p:nvSpPr>
            <p:cNvPr id="108" name="Rectangle: Rounded Corners 107">
              <a:extLst>
                <a:ext uri="{FF2B5EF4-FFF2-40B4-BE49-F238E27FC236}">
                  <a16:creationId xmlns:a16="http://schemas.microsoft.com/office/drawing/2014/main" id="{051BD925-A984-9ED4-7D1D-D01C4F72DABD}"/>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109" name="Rectangle: Rounded Corners 108">
              <a:extLst>
                <a:ext uri="{FF2B5EF4-FFF2-40B4-BE49-F238E27FC236}">
                  <a16:creationId xmlns:a16="http://schemas.microsoft.com/office/drawing/2014/main" id="{B883476A-AD75-49D4-0278-5537039A4EB0}"/>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grpSp>
        <p:nvGrpSpPr>
          <p:cNvPr id="110" name="Group 109">
            <a:extLst>
              <a:ext uri="{FF2B5EF4-FFF2-40B4-BE49-F238E27FC236}">
                <a16:creationId xmlns:a16="http://schemas.microsoft.com/office/drawing/2014/main" id="{DE5C3675-5837-223F-56E6-0EA68920019B}"/>
              </a:ext>
            </a:extLst>
          </p:cNvPr>
          <p:cNvGrpSpPr/>
          <p:nvPr/>
        </p:nvGrpSpPr>
        <p:grpSpPr>
          <a:xfrm>
            <a:off x="7620000" y="4826324"/>
            <a:ext cx="3629660" cy="633412"/>
            <a:chOff x="6642054" y="3789472"/>
            <a:chExt cx="2488271" cy="4005087"/>
          </a:xfrm>
        </p:grpSpPr>
        <p:sp>
          <p:nvSpPr>
            <p:cNvPr id="111" name="Rectangle: Rounded Corners 110">
              <a:extLst>
                <a:ext uri="{FF2B5EF4-FFF2-40B4-BE49-F238E27FC236}">
                  <a16:creationId xmlns:a16="http://schemas.microsoft.com/office/drawing/2014/main" id="{C6D2725A-1D2B-2C52-E5AD-5E6FD589253D}"/>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112" name="Rectangle: Rounded Corners 111">
              <a:extLst>
                <a:ext uri="{FF2B5EF4-FFF2-40B4-BE49-F238E27FC236}">
                  <a16:creationId xmlns:a16="http://schemas.microsoft.com/office/drawing/2014/main" id="{D11A29DE-1411-61BA-1149-4FAF4F201B34}"/>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grpSp>
        <p:nvGrpSpPr>
          <p:cNvPr id="113" name="Group 112">
            <a:extLst>
              <a:ext uri="{FF2B5EF4-FFF2-40B4-BE49-F238E27FC236}">
                <a16:creationId xmlns:a16="http://schemas.microsoft.com/office/drawing/2014/main" id="{BAF662BD-0C1B-4563-3F86-116BC70DF949}"/>
              </a:ext>
            </a:extLst>
          </p:cNvPr>
          <p:cNvGrpSpPr/>
          <p:nvPr/>
        </p:nvGrpSpPr>
        <p:grpSpPr>
          <a:xfrm>
            <a:off x="7620000" y="5663294"/>
            <a:ext cx="3629660" cy="633412"/>
            <a:chOff x="6642054" y="3789472"/>
            <a:chExt cx="2488271" cy="4005087"/>
          </a:xfrm>
        </p:grpSpPr>
        <p:sp>
          <p:nvSpPr>
            <p:cNvPr id="114" name="Rectangle: Rounded Corners 113">
              <a:extLst>
                <a:ext uri="{FF2B5EF4-FFF2-40B4-BE49-F238E27FC236}">
                  <a16:creationId xmlns:a16="http://schemas.microsoft.com/office/drawing/2014/main" id="{BB3B019B-2B15-608C-77EC-BF9579DC055B}"/>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115" name="Rectangle: Rounded Corners 114">
              <a:extLst>
                <a:ext uri="{FF2B5EF4-FFF2-40B4-BE49-F238E27FC236}">
                  <a16:creationId xmlns:a16="http://schemas.microsoft.com/office/drawing/2014/main" id="{430663B5-24B1-E01C-2ED6-F997DF806565}"/>
                </a:ext>
              </a:extLst>
            </p:cNvPr>
            <p:cNvSpPr/>
            <p:nvPr/>
          </p:nvSpPr>
          <p:spPr>
            <a:xfrm>
              <a:off x="6642054" y="3789472"/>
              <a:ext cx="2488271" cy="4005087"/>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grpSp>
        <p:nvGrpSpPr>
          <p:cNvPr id="116" name="Group 115">
            <a:extLst>
              <a:ext uri="{FF2B5EF4-FFF2-40B4-BE49-F238E27FC236}">
                <a16:creationId xmlns:a16="http://schemas.microsoft.com/office/drawing/2014/main" id="{53BF15A1-CA16-0C33-CEC1-B83820F0856F}"/>
              </a:ext>
            </a:extLst>
          </p:cNvPr>
          <p:cNvGrpSpPr/>
          <p:nvPr/>
        </p:nvGrpSpPr>
        <p:grpSpPr>
          <a:xfrm>
            <a:off x="7263766" y="3062375"/>
            <a:ext cx="813434" cy="813434"/>
            <a:chOff x="1561800" y="-1804520"/>
            <a:chExt cx="1332840" cy="1332838"/>
          </a:xfrm>
        </p:grpSpPr>
        <p:sp>
          <p:nvSpPr>
            <p:cNvPr id="117" name="Oval 116">
              <a:extLst>
                <a:ext uri="{FF2B5EF4-FFF2-40B4-BE49-F238E27FC236}">
                  <a16:creationId xmlns:a16="http://schemas.microsoft.com/office/drawing/2014/main" id="{C13DB9C1-3E39-D481-9B3A-FB0613AE4DF5}"/>
                </a:ext>
              </a:extLst>
            </p:cNvPr>
            <p:cNvSpPr/>
            <p:nvPr/>
          </p:nvSpPr>
          <p:spPr>
            <a:xfrm>
              <a:off x="1561800" y="-1804520"/>
              <a:ext cx="1332840" cy="1332838"/>
            </a:xfrm>
            <a:prstGeom prst="ellipse">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sym typeface="TWK Everett" panose="020B0204000000000000" pitchFamily="34" charset="0"/>
              </a:endParaRPr>
            </a:p>
          </p:txBody>
        </p:sp>
        <p:grpSp>
          <p:nvGrpSpPr>
            <p:cNvPr id="118" name="Group 117">
              <a:extLst>
                <a:ext uri="{FF2B5EF4-FFF2-40B4-BE49-F238E27FC236}">
                  <a16:creationId xmlns:a16="http://schemas.microsoft.com/office/drawing/2014/main" id="{00A1174E-9BCF-2005-152B-49CB1F42F613}"/>
                </a:ext>
              </a:extLst>
            </p:cNvPr>
            <p:cNvGrpSpPr/>
            <p:nvPr/>
          </p:nvGrpSpPr>
          <p:grpSpPr>
            <a:xfrm>
              <a:off x="1623314" y="-1743007"/>
              <a:ext cx="1209812" cy="1209812"/>
              <a:chOff x="6642054" y="3789472"/>
              <a:chExt cx="2488271" cy="4005087"/>
            </a:xfrm>
          </p:grpSpPr>
          <p:sp>
            <p:nvSpPr>
              <p:cNvPr id="122" name="Rectangle: Rounded Corners 164">
                <a:extLst>
                  <a:ext uri="{FF2B5EF4-FFF2-40B4-BE49-F238E27FC236}">
                    <a16:creationId xmlns:a16="http://schemas.microsoft.com/office/drawing/2014/main" id="{807AAAFE-B75E-9439-9B9F-D2C8AB4C3FA9}"/>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123" name="Rectangle: Rounded Corners 165">
                <a:extLst>
                  <a:ext uri="{FF2B5EF4-FFF2-40B4-BE49-F238E27FC236}">
                    <a16:creationId xmlns:a16="http://schemas.microsoft.com/office/drawing/2014/main" id="{39E272B1-5F70-6B48-C7A0-31E9988A8F8A}"/>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sp>
          <p:nvSpPr>
            <p:cNvPr id="119" name="Oval 118">
              <a:extLst>
                <a:ext uri="{FF2B5EF4-FFF2-40B4-BE49-F238E27FC236}">
                  <a16:creationId xmlns:a16="http://schemas.microsoft.com/office/drawing/2014/main" id="{8784750E-8373-F7D7-CC08-EB9EA8CCA37A}"/>
                </a:ext>
              </a:extLst>
            </p:cNvPr>
            <p:cNvSpPr/>
            <p:nvPr/>
          </p:nvSpPr>
          <p:spPr>
            <a:xfrm>
              <a:off x="1749748" y="-1616573"/>
              <a:ext cx="956944" cy="956944"/>
            </a:xfrm>
            <a:prstGeom prst="ellipse">
              <a:avLst/>
            </a:prstGeom>
            <a:solidFill>
              <a:srgbClr val="C969DB"/>
            </a:solidFill>
            <a:ln w="19050" cap="flat" cmpd="sng" algn="ctr">
              <a:noFill/>
              <a:prstDash val="solid"/>
              <a:miter lim="800000"/>
            </a:ln>
            <a:effectLst>
              <a:outerShdw blurRad="127000" dir="8100000" sx="105000" sy="105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WK Everett" panose="020B0204000000000000"/>
                <a:cs typeface="Arial" panose="020B0604020202020204" pitchFamily="34" charset="0"/>
              </a:endParaRPr>
            </a:p>
          </p:txBody>
        </p:sp>
        <p:sp>
          <p:nvSpPr>
            <p:cNvPr id="120" name="Circle: Hollow 119">
              <a:extLst>
                <a:ext uri="{FF2B5EF4-FFF2-40B4-BE49-F238E27FC236}">
                  <a16:creationId xmlns:a16="http://schemas.microsoft.com/office/drawing/2014/main" id="{A3E4CAF7-4DBA-46E9-0ECD-6DFA6C29DAD9}"/>
                </a:ext>
              </a:extLst>
            </p:cNvPr>
            <p:cNvSpPr>
              <a:spLocks/>
            </p:cNvSpPr>
            <p:nvPr/>
          </p:nvSpPr>
          <p:spPr>
            <a:xfrm>
              <a:off x="1749748" y="-1616574"/>
              <a:ext cx="956944" cy="956946"/>
            </a:xfrm>
            <a:prstGeom prst="donut">
              <a:avLst>
                <a:gd name="adj" fmla="val 7415"/>
              </a:avLst>
            </a:prstGeom>
            <a:gradFill>
              <a:gsLst>
                <a:gs pos="0">
                  <a:srgbClr val="06BDD4">
                    <a:alpha val="0"/>
                  </a:srgbClr>
                </a:gs>
                <a:gs pos="100000">
                  <a:srgbClr val="FFFFFF">
                    <a:alpha val="25000"/>
                  </a:srgbClr>
                </a:gs>
              </a:gsLst>
              <a:lin ang="5400000" scaled="0"/>
            </a:gra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WK Everett" panose="020B0204000000000000"/>
                <a:cs typeface="Arial" panose="020B0604020202020204" pitchFamily="34" charset="0"/>
              </a:endParaRPr>
            </a:p>
          </p:txBody>
        </p:sp>
        <p:pic>
          <p:nvPicPr>
            <p:cNvPr id="121" name="!!learnicon">
              <a:extLst>
                <a:ext uri="{FF2B5EF4-FFF2-40B4-BE49-F238E27FC236}">
                  <a16:creationId xmlns:a16="http://schemas.microsoft.com/office/drawing/2014/main" id="{692B5F47-8181-2E9B-BFC2-327EB23DC72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029030" y="-1337291"/>
              <a:ext cx="398380" cy="398380"/>
            </a:xfrm>
            <a:prstGeom prst="rect">
              <a:avLst/>
            </a:prstGeom>
          </p:spPr>
        </p:pic>
      </p:grpSp>
      <p:grpSp>
        <p:nvGrpSpPr>
          <p:cNvPr id="124" name="Group 123">
            <a:extLst>
              <a:ext uri="{FF2B5EF4-FFF2-40B4-BE49-F238E27FC236}">
                <a16:creationId xmlns:a16="http://schemas.microsoft.com/office/drawing/2014/main" id="{0930CEB3-4583-E7A6-F3CA-05D07059586A}"/>
              </a:ext>
            </a:extLst>
          </p:cNvPr>
          <p:cNvGrpSpPr/>
          <p:nvPr/>
        </p:nvGrpSpPr>
        <p:grpSpPr>
          <a:xfrm>
            <a:off x="7263766" y="3899344"/>
            <a:ext cx="813434" cy="813434"/>
            <a:chOff x="4366830" y="-1804520"/>
            <a:chExt cx="1332840" cy="1332838"/>
          </a:xfrm>
        </p:grpSpPr>
        <p:sp>
          <p:nvSpPr>
            <p:cNvPr id="125" name="Oval 124">
              <a:extLst>
                <a:ext uri="{FF2B5EF4-FFF2-40B4-BE49-F238E27FC236}">
                  <a16:creationId xmlns:a16="http://schemas.microsoft.com/office/drawing/2014/main" id="{53B943A1-6009-F587-3E93-718A5B2E34A4}"/>
                </a:ext>
              </a:extLst>
            </p:cNvPr>
            <p:cNvSpPr/>
            <p:nvPr/>
          </p:nvSpPr>
          <p:spPr>
            <a:xfrm>
              <a:off x="4366830" y="-1804520"/>
              <a:ext cx="1332840" cy="1332838"/>
            </a:xfrm>
            <a:prstGeom prst="ellipse">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sym typeface="TWK Everett" panose="020B0204000000000000" pitchFamily="34" charset="0"/>
              </a:endParaRPr>
            </a:p>
          </p:txBody>
        </p:sp>
        <p:grpSp>
          <p:nvGrpSpPr>
            <p:cNvPr id="126" name="Group 125">
              <a:extLst>
                <a:ext uri="{FF2B5EF4-FFF2-40B4-BE49-F238E27FC236}">
                  <a16:creationId xmlns:a16="http://schemas.microsoft.com/office/drawing/2014/main" id="{9C5456CF-86DF-70F8-1EF9-A864C6D85331}"/>
                </a:ext>
              </a:extLst>
            </p:cNvPr>
            <p:cNvGrpSpPr/>
            <p:nvPr/>
          </p:nvGrpSpPr>
          <p:grpSpPr>
            <a:xfrm>
              <a:off x="4428344" y="-1743007"/>
              <a:ext cx="1209812" cy="1209812"/>
              <a:chOff x="6642054" y="3789472"/>
              <a:chExt cx="2488271" cy="4005087"/>
            </a:xfrm>
          </p:grpSpPr>
          <p:sp>
            <p:nvSpPr>
              <p:cNvPr id="130" name="Rectangle: Rounded Corners 164">
                <a:extLst>
                  <a:ext uri="{FF2B5EF4-FFF2-40B4-BE49-F238E27FC236}">
                    <a16:creationId xmlns:a16="http://schemas.microsoft.com/office/drawing/2014/main" id="{392E6534-5EA8-6ABD-1485-D83666A40B65}"/>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131" name="Rectangle: Rounded Corners 165">
                <a:extLst>
                  <a:ext uri="{FF2B5EF4-FFF2-40B4-BE49-F238E27FC236}">
                    <a16:creationId xmlns:a16="http://schemas.microsoft.com/office/drawing/2014/main" id="{E4B924D4-6E38-E32F-4153-AABA5F9D6387}"/>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sp>
          <p:nvSpPr>
            <p:cNvPr id="127" name="Oval 126">
              <a:extLst>
                <a:ext uri="{FF2B5EF4-FFF2-40B4-BE49-F238E27FC236}">
                  <a16:creationId xmlns:a16="http://schemas.microsoft.com/office/drawing/2014/main" id="{2D55BD7C-3224-89F0-A921-96C5AA230A2C}"/>
                </a:ext>
              </a:extLst>
            </p:cNvPr>
            <p:cNvSpPr/>
            <p:nvPr/>
          </p:nvSpPr>
          <p:spPr>
            <a:xfrm>
              <a:off x="4554778" y="-1616573"/>
              <a:ext cx="956944" cy="956945"/>
            </a:xfrm>
            <a:prstGeom prst="ellipse">
              <a:avLst/>
            </a:prstGeom>
            <a:solidFill>
              <a:srgbClr val="92397D"/>
            </a:solidFill>
            <a:ln w="19050" cap="flat" cmpd="sng" algn="ctr">
              <a:noFill/>
              <a:prstDash val="solid"/>
              <a:miter lim="800000"/>
            </a:ln>
            <a:effectLst>
              <a:outerShdw blurRad="127000" dir="8100000" sx="105000" sy="105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2397D"/>
                </a:solidFill>
                <a:effectLst/>
                <a:uLnTx/>
                <a:uFillTx/>
                <a:latin typeface="TWK Everett" panose="020B0204000000000000"/>
                <a:cs typeface="Arial" panose="020B0604020202020204" pitchFamily="34" charset="0"/>
              </a:endParaRPr>
            </a:p>
          </p:txBody>
        </p:sp>
        <p:sp>
          <p:nvSpPr>
            <p:cNvPr id="128" name="Circle: Hollow 127">
              <a:extLst>
                <a:ext uri="{FF2B5EF4-FFF2-40B4-BE49-F238E27FC236}">
                  <a16:creationId xmlns:a16="http://schemas.microsoft.com/office/drawing/2014/main" id="{84E17256-6BFF-B92E-46D4-FD75314E0951}"/>
                </a:ext>
              </a:extLst>
            </p:cNvPr>
            <p:cNvSpPr>
              <a:spLocks/>
            </p:cNvSpPr>
            <p:nvPr/>
          </p:nvSpPr>
          <p:spPr>
            <a:xfrm>
              <a:off x="4554778" y="-1616574"/>
              <a:ext cx="956944" cy="956946"/>
            </a:xfrm>
            <a:prstGeom prst="donut">
              <a:avLst>
                <a:gd name="adj" fmla="val 7415"/>
              </a:avLst>
            </a:prstGeom>
            <a:gradFill>
              <a:gsLst>
                <a:gs pos="0">
                  <a:srgbClr val="06BDD4">
                    <a:alpha val="0"/>
                  </a:srgbClr>
                </a:gs>
                <a:gs pos="100000">
                  <a:srgbClr val="FFFFFF">
                    <a:alpha val="25000"/>
                  </a:srgbClr>
                </a:gs>
              </a:gsLst>
              <a:lin ang="5400000" scaled="0"/>
            </a:gra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WK Everett" panose="020B0204000000000000"/>
                <a:cs typeface="Arial" panose="020B0604020202020204" pitchFamily="34" charset="0"/>
              </a:endParaRPr>
            </a:p>
          </p:txBody>
        </p:sp>
        <p:pic>
          <p:nvPicPr>
            <p:cNvPr id="129" name="!!solveicon">
              <a:extLst>
                <a:ext uri="{FF2B5EF4-FFF2-40B4-BE49-F238E27FC236}">
                  <a16:creationId xmlns:a16="http://schemas.microsoft.com/office/drawing/2014/main" id="{22024467-4732-8C38-4477-BC30C8EDC30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817935" y="-1363202"/>
              <a:ext cx="430632" cy="450202"/>
            </a:xfrm>
            <a:prstGeom prst="rect">
              <a:avLst/>
            </a:prstGeom>
          </p:spPr>
        </p:pic>
      </p:grpSp>
      <p:grpSp>
        <p:nvGrpSpPr>
          <p:cNvPr id="132" name="Group 131">
            <a:extLst>
              <a:ext uri="{FF2B5EF4-FFF2-40B4-BE49-F238E27FC236}">
                <a16:creationId xmlns:a16="http://schemas.microsoft.com/office/drawing/2014/main" id="{1B6CC1D2-F453-0B25-A7C0-D4E32CF67A48}"/>
              </a:ext>
            </a:extLst>
          </p:cNvPr>
          <p:cNvGrpSpPr/>
          <p:nvPr/>
        </p:nvGrpSpPr>
        <p:grpSpPr>
          <a:xfrm>
            <a:off x="7263766" y="4736313"/>
            <a:ext cx="813434" cy="813434"/>
            <a:chOff x="7171860" y="-1804520"/>
            <a:chExt cx="1332840" cy="1332838"/>
          </a:xfrm>
        </p:grpSpPr>
        <p:sp>
          <p:nvSpPr>
            <p:cNvPr id="133" name="Oval 132">
              <a:extLst>
                <a:ext uri="{FF2B5EF4-FFF2-40B4-BE49-F238E27FC236}">
                  <a16:creationId xmlns:a16="http://schemas.microsoft.com/office/drawing/2014/main" id="{A9706D80-C9F1-D9E1-0A77-A374615E88B8}"/>
                </a:ext>
              </a:extLst>
            </p:cNvPr>
            <p:cNvSpPr/>
            <p:nvPr/>
          </p:nvSpPr>
          <p:spPr>
            <a:xfrm>
              <a:off x="7171860" y="-1804520"/>
              <a:ext cx="1332840" cy="1332838"/>
            </a:xfrm>
            <a:prstGeom prst="ellipse">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sym typeface="TWK Everett" panose="020B0204000000000000" pitchFamily="34" charset="0"/>
              </a:endParaRPr>
            </a:p>
          </p:txBody>
        </p:sp>
        <p:grpSp>
          <p:nvGrpSpPr>
            <p:cNvPr id="134" name="Group 133">
              <a:extLst>
                <a:ext uri="{FF2B5EF4-FFF2-40B4-BE49-F238E27FC236}">
                  <a16:creationId xmlns:a16="http://schemas.microsoft.com/office/drawing/2014/main" id="{BEEB588C-5FF6-9B10-1558-DE064812BDA5}"/>
                </a:ext>
              </a:extLst>
            </p:cNvPr>
            <p:cNvGrpSpPr/>
            <p:nvPr/>
          </p:nvGrpSpPr>
          <p:grpSpPr>
            <a:xfrm>
              <a:off x="7233374" y="-1743007"/>
              <a:ext cx="1209812" cy="1209812"/>
              <a:chOff x="6642054" y="3789472"/>
              <a:chExt cx="2488271" cy="4005087"/>
            </a:xfrm>
          </p:grpSpPr>
          <p:sp>
            <p:nvSpPr>
              <p:cNvPr id="138" name="Rectangle: Rounded Corners 164">
                <a:extLst>
                  <a:ext uri="{FF2B5EF4-FFF2-40B4-BE49-F238E27FC236}">
                    <a16:creationId xmlns:a16="http://schemas.microsoft.com/office/drawing/2014/main" id="{6B89B048-F444-EE4C-C26E-27C8CCEDC7E5}"/>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139" name="Rectangle: Rounded Corners 165">
                <a:extLst>
                  <a:ext uri="{FF2B5EF4-FFF2-40B4-BE49-F238E27FC236}">
                    <a16:creationId xmlns:a16="http://schemas.microsoft.com/office/drawing/2014/main" id="{2E4E1A5B-0558-CE4A-EA6A-7077F94A10DF}"/>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sp>
          <p:nvSpPr>
            <p:cNvPr id="135" name="Oval 134">
              <a:extLst>
                <a:ext uri="{FF2B5EF4-FFF2-40B4-BE49-F238E27FC236}">
                  <a16:creationId xmlns:a16="http://schemas.microsoft.com/office/drawing/2014/main" id="{CDF6EE31-3E6D-7869-269E-5B19E8FA00BA}"/>
                </a:ext>
              </a:extLst>
            </p:cNvPr>
            <p:cNvSpPr/>
            <p:nvPr/>
          </p:nvSpPr>
          <p:spPr>
            <a:xfrm>
              <a:off x="7359808" y="-1616573"/>
              <a:ext cx="956944" cy="956945"/>
            </a:xfrm>
            <a:prstGeom prst="ellipse">
              <a:avLst/>
            </a:prstGeom>
            <a:solidFill>
              <a:srgbClr val="2C9E88"/>
            </a:solidFill>
            <a:ln w="19050" cap="flat" cmpd="sng" algn="ctr">
              <a:noFill/>
              <a:prstDash val="solid"/>
              <a:miter lim="800000"/>
            </a:ln>
            <a:effectLst>
              <a:outerShdw blurRad="127000" dir="8100000" sx="105000" sy="105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WK Everett" panose="020B0204000000000000"/>
                <a:cs typeface="Arial" panose="020B0604020202020204" pitchFamily="34" charset="0"/>
              </a:endParaRPr>
            </a:p>
          </p:txBody>
        </p:sp>
        <p:sp>
          <p:nvSpPr>
            <p:cNvPr id="136" name="Circle: Hollow 135">
              <a:extLst>
                <a:ext uri="{FF2B5EF4-FFF2-40B4-BE49-F238E27FC236}">
                  <a16:creationId xmlns:a16="http://schemas.microsoft.com/office/drawing/2014/main" id="{7C82F610-DBF2-C931-2ED1-207BBBB89BF9}"/>
                </a:ext>
              </a:extLst>
            </p:cNvPr>
            <p:cNvSpPr>
              <a:spLocks/>
            </p:cNvSpPr>
            <p:nvPr/>
          </p:nvSpPr>
          <p:spPr>
            <a:xfrm>
              <a:off x="7359808" y="-1616574"/>
              <a:ext cx="956944" cy="956946"/>
            </a:xfrm>
            <a:prstGeom prst="donut">
              <a:avLst>
                <a:gd name="adj" fmla="val 7415"/>
              </a:avLst>
            </a:prstGeom>
            <a:gradFill>
              <a:gsLst>
                <a:gs pos="0">
                  <a:srgbClr val="06BDD4">
                    <a:alpha val="0"/>
                  </a:srgbClr>
                </a:gs>
                <a:gs pos="100000">
                  <a:srgbClr val="FFFFFF">
                    <a:alpha val="25000"/>
                  </a:srgbClr>
                </a:gs>
              </a:gsLst>
              <a:lin ang="5400000" scaled="0"/>
            </a:gra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WK Everett" panose="020B0204000000000000"/>
                <a:cs typeface="Arial" panose="020B0604020202020204" pitchFamily="34" charset="0"/>
              </a:endParaRPr>
            </a:p>
          </p:txBody>
        </p:sp>
        <p:pic>
          <p:nvPicPr>
            <p:cNvPr id="137" name="!!delivericon">
              <a:extLst>
                <a:ext uri="{FF2B5EF4-FFF2-40B4-BE49-F238E27FC236}">
                  <a16:creationId xmlns:a16="http://schemas.microsoft.com/office/drawing/2014/main" id="{260F1684-BDF4-C19E-DC45-9C54A2FEE2D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615564" y="-1374736"/>
              <a:ext cx="445434" cy="473270"/>
            </a:xfrm>
            <a:prstGeom prst="rect">
              <a:avLst/>
            </a:prstGeom>
          </p:spPr>
        </p:pic>
      </p:grpSp>
      <p:grpSp>
        <p:nvGrpSpPr>
          <p:cNvPr id="140" name="Group 139">
            <a:extLst>
              <a:ext uri="{FF2B5EF4-FFF2-40B4-BE49-F238E27FC236}">
                <a16:creationId xmlns:a16="http://schemas.microsoft.com/office/drawing/2014/main" id="{13E3F452-6D10-C321-AF8D-2AB6F769E8E6}"/>
              </a:ext>
            </a:extLst>
          </p:cNvPr>
          <p:cNvGrpSpPr/>
          <p:nvPr/>
        </p:nvGrpSpPr>
        <p:grpSpPr>
          <a:xfrm>
            <a:off x="7263766" y="5573283"/>
            <a:ext cx="813434" cy="813434"/>
            <a:chOff x="9976890" y="-1804520"/>
            <a:chExt cx="1332840" cy="1332838"/>
          </a:xfrm>
        </p:grpSpPr>
        <p:sp>
          <p:nvSpPr>
            <p:cNvPr id="141" name="Oval 140">
              <a:extLst>
                <a:ext uri="{FF2B5EF4-FFF2-40B4-BE49-F238E27FC236}">
                  <a16:creationId xmlns:a16="http://schemas.microsoft.com/office/drawing/2014/main" id="{9CC5783C-178B-1650-063C-4A923218D0B4}"/>
                </a:ext>
              </a:extLst>
            </p:cNvPr>
            <p:cNvSpPr/>
            <p:nvPr/>
          </p:nvSpPr>
          <p:spPr>
            <a:xfrm>
              <a:off x="9976890" y="-1804520"/>
              <a:ext cx="1332840" cy="1332838"/>
            </a:xfrm>
            <a:prstGeom prst="ellipse">
              <a:avLst/>
            </a:prstGeom>
            <a:solidFill>
              <a:srgbClr val="FFFFFF">
                <a:lumMod val="95000"/>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sym typeface="TWK Everett" panose="020B0204000000000000" pitchFamily="34" charset="0"/>
              </a:endParaRPr>
            </a:p>
          </p:txBody>
        </p:sp>
        <p:grpSp>
          <p:nvGrpSpPr>
            <p:cNvPr id="142" name="Group 141">
              <a:extLst>
                <a:ext uri="{FF2B5EF4-FFF2-40B4-BE49-F238E27FC236}">
                  <a16:creationId xmlns:a16="http://schemas.microsoft.com/office/drawing/2014/main" id="{ECDEBD5F-FB87-3931-41F1-F1A3F5D84668}"/>
                </a:ext>
              </a:extLst>
            </p:cNvPr>
            <p:cNvGrpSpPr/>
            <p:nvPr/>
          </p:nvGrpSpPr>
          <p:grpSpPr>
            <a:xfrm>
              <a:off x="10038404" y="-1743007"/>
              <a:ext cx="1209812" cy="1209812"/>
              <a:chOff x="6642054" y="3789472"/>
              <a:chExt cx="2488271" cy="4005087"/>
            </a:xfrm>
          </p:grpSpPr>
          <p:sp>
            <p:nvSpPr>
              <p:cNvPr id="147" name="Rectangle: Rounded Corners 164">
                <a:extLst>
                  <a:ext uri="{FF2B5EF4-FFF2-40B4-BE49-F238E27FC236}">
                    <a16:creationId xmlns:a16="http://schemas.microsoft.com/office/drawing/2014/main" id="{144C839A-AE34-CC25-0323-66DE4D768AF0}"/>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sp>
            <p:nvSpPr>
              <p:cNvPr id="148" name="Rectangle: Rounded Corners 165">
                <a:extLst>
                  <a:ext uri="{FF2B5EF4-FFF2-40B4-BE49-F238E27FC236}">
                    <a16:creationId xmlns:a16="http://schemas.microsoft.com/office/drawing/2014/main" id="{60B5995F-C642-A391-6539-18808E98ADD7}"/>
                  </a:ext>
                </a:extLst>
              </p:cNvPr>
              <p:cNvSpPr/>
              <p:nvPr/>
            </p:nvSpPr>
            <p:spPr>
              <a:xfrm>
                <a:off x="6642054" y="3789472"/>
                <a:ext cx="2488271" cy="4005087"/>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TWK Everett" panose="020B0204000000000000"/>
                  <a:cs typeface="Arial" panose="020B0604020202020204" pitchFamily="34" charset="0"/>
                </a:endParaRPr>
              </a:p>
            </p:txBody>
          </p:sp>
        </p:grpSp>
        <p:grpSp>
          <p:nvGrpSpPr>
            <p:cNvPr id="143" name="Group 142">
              <a:extLst>
                <a:ext uri="{FF2B5EF4-FFF2-40B4-BE49-F238E27FC236}">
                  <a16:creationId xmlns:a16="http://schemas.microsoft.com/office/drawing/2014/main" id="{0944EB03-5509-F2BE-1D61-FA5A33F6517E}"/>
                </a:ext>
              </a:extLst>
            </p:cNvPr>
            <p:cNvGrpSpPr>
              <a:grpSpLocks/>
            </p:cNvGrpSpPr>
            <p:nvPr/>
          </p:nvGrpSpPr>
          <p:grpSpPr>
            <a:xfrm>
              <a:off x="10164838" y="-1616574"/>
              <a:ext cx="956944" cy="956946"/>
              <a:chOff x="1560072" y="3331893"/>
              <a:chExt cx="1314859" cy="1314861"/>
            </a:xfrm>
          </p:grpSpPr>
          <p:sp>
            <p:nvSpPr>
              <p:cNvPr id="145" name="Oval 144">
                <a:extLst>
                  <a:ext uri="{FF2B5EF4-FFF2-40B4-BE49-F238E27FC236}">
                    <a16:creationId xmlns:a16="http://schemas.microsoft.com/office/drawing/2014/main" id="{453EAEDF-A32C-FC45-F19A-9A89A4B079C4}"/>
                  </a:ext>
                </a:extLst>
              </p:cNvPr>
              <p:cNvSpPr/>
              <p:nvPr/>
            </p:nvSpPr>
            <p:spPr>
              <a:xfrm>
                <a:off x="1560072" y="3331893"/>
                <a:ext cx="1314859" cy="1314859"/>
              </a:xfrm>
              <a:prstGeom prst="ellipse">
                <a:avLst/>
              </a:prstGeom>
              <a:solidFill>
                <a:srgbClr val="005757"/>
              </a:solidFill>
              <a:ln w="19050" cap="flat" cmpd="sng" algn="ctr">
                <a:noFill/>
                <a:prstDash val="solid"/>
                <a:miter lim="800000"/>
              </a:ln>
              <a:effectLst>
                <a:outerShdw blurRad="127000" dir="8100000" sx="105000" sy="105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WK Everett" panose="020B0204000000000000"/>
                  <a:cs typeface="Arial" panose="020B0604020202020204" pitchFamily="34" charset="0"/>
                </a:endParaRPr>
              </a:p>
            </p:txBody>
          </p:sp>
          <p:sp>
            <p:nvSpPr>
              <p:cNvPr id="146" name="Circle: Hollow 145">
                <a:extLst>
                  <a:ext uri="{FF2B5EF4-FFF2-40B4-BE49-F238E27FC236}">
                    <a16:creationId xmlns:a16="http://schemas.microsoft.com/office/drawing/2014/main" id="{1AACBF06-7BDE-BDFD-0AC9-4447C62020B6}"/>
                  </a:ext>
                </a:extLst>
              </p:cNvPr>
              <p:cNvSpPr>
                <a:spLocks/>
              </p:cNvSpPr>
              <p:nvPr/>
            </p:nvSpPr>
            <p:spPr>
              <a:xfrm>
                <a:off x="1560072" y="3331893"/>
                <a:ext cx="1314859" cy="1314861"/>
              </a:xfrm>
              <a:prstGeom prst="donut">
                <a:avLst>
                  <a:gd name="adj" fmla="val 7415"/>
                </a:avLst>
              </a:prstGeom>
              <a:gradFill>
                <a:gsLst>
                  <a:gs pos="0">
                    <a:srgbClr val="06BDD4">
                      <a:alpha val="0"/>
                    </a:srgbClr>
                  </a:gs>
                  <a:gs pos="100000">
                    <a:srgbClr val="FFFFFF">
                      <a:alpha val="25000"/>
                    </a:srgbClr>
                  </a:gs>
                </a:gsLst>
                <a:lin ang="5400000" scaled="0"/>
              </a:gra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WK Everett" panose="020B0204000000000000"/>
                  <a:cs typeface="Arial" panose="020B0604020202020204" pitchFamily="34" charset="0"/>
                </a:endParaRPr>
              </a:p>
            </p:txBody>
          </p:sp>
        </p:grpSp>
        <p:pic>
          <p:nvPicPr>
            <p:cNvPr id="144" name="!!evolveicon">
              <a:extLst>
                <a:ext uri="{FF2B5EF4-FFF2-40B4-BE49-F238E27FC236}">
                  <a16:creationId xmlns:a16="http://schemas.microsoft.com/office/drawing/2014/main" id="{FE09E8E4-9371-AC19-6938-A737AAC4018E}"/>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438974" y="-1342437"/>
              <a:ext cx="408672" cy="408672"/>
            </a:xfrm>
            <a:prstGeom prst="rect">
              <a:avLst/>
            </a:prstGeom>
          </p:spPr>
        </p:pic>
      </p:grpSp>
      <p:sp>
        <p:nvSpPr>
          <p:cNvPr id="149" name="TextBox 148">
            <a:extLst>
              <a:ext uri="{FF2B5EF4-FFF2-40B4-BE49-F238E27FC236}">
                <a16:creationId xmlns:a16="http://schemas.microsoft.com/office/drawing/2014/main" id="{4465E803-8B84-3B76-DB8F-0F3A5CC6FC7B}"/>
              </a:ext>
            </a:extLst>
          </p:cNvPr>
          <p:cNvSpPr txBox="1"/>
          <p:nvPr/>
        </p:nvSpPr>
        <p:spPr>
          <a:xfrm>
            <a:off x="8121112" y="3315203"/>
            <a:ext cx="2225577" cy="307777"/>
          </a:xfrm>
          <a:prstGeom prst="rect">
            <a:avLst/>
          </a:prstGeom>
          <a:noFill/>
        </p:spPr>
        <p:txBody>
          <a:bodyPr wrap="square" rtlCol="0" anchor="ctr">
            <a:spAutoFit/>
          </a:bodyPr>
          <a:lstStyle>
            <a:defPPr>
              <a:defRPr lang="en-US"/>
            </a:defPPr>
            <a:lvl1pPr lvl="0" algn="r">
              <a:spcAft>
                <a:spcPts val="600"/>
              </a:spcAft>
              <a:buClr>
                <a:srgbClr val="000000"/>
              </a:buClr>
              <a:defRPr sz="1000" b="1" kern="0">
                <a:solidFill>
                  <a:schemeClr val="bg2"/>
                </a:solidFill>
                <a:cs typeface="TWK Everett" panose="020B0204000000000000" pitchFamily="34" charset="0"/>
              </a:defRPr>
            </a:lvl1pPr>
          </a:lstStyle>
          <a:p>
            <a:pPr algn="l">
              <a:defRPr/>
            </a:pPr>
            <a:r>
              <a:rPr lang="en-US" sz="1400">
                <a:solidFill>
                  <a:srgbClr val="C969DB"/>
                </a:solidFill>
                <a:latin typeface="TWK Everett" panose="020B0204000000000000"/>
                <a:cs typeface="Arial" panose="020B0604020202020204" pitchFamily="34" charset="0"/>
                <a:sym typeface="TWK Everett" panose="020B0204000000000000" pitchFamily="34" charset="0"/>
              </a:rPr>
              <a:t>Learn: </a:t>
            </a:r>
            <a:r>
              <a:rPr lang="en-US" sz="1400" b="0">
                <a:solidFill>
                  <a:srgbClr val="003030"/>
                </a:solidFill>
                <a:latin typeface="TWK Everett" panose="020B0204000000000000"/>
                <a:cs typeface="Arial" panose="020B0604020202020204" pitchFamily="34" charset="0"/>
                <a:sym typeface="TWK Everett" panose="020B0204000000000000" pitchFamily="34" charset="0"/>
              </a:rPr>
              <a:t>Awareness</a:t>
            </a:r>
          </a:p>
        </p:txBody>
      </p:sp>
      <p:sp>
        <p:nvSpPr>
          <p:cNvPr id="150" name="TextBox 149">
            <a:extLst>
              <a:ext uri="{FF2B5EF4-FFF2-40B4-BE49-F238E27FC236}">
                <a16:creationId xmlns:a16="http://schemas.microsoft.com/office/drawing/2014/main" id="{689492C4-3111-7133-DE28-1B98E1BA38B0}"/>
              </a:ext>
            </a:extLst>
          </p:cNvPr>
          <p:cNvSpPr txBox="1"/>
          <p:nvPr/>
        </p:nvSpPr>
        <p:spPr>
          <a:xfrm>
            <a:off x="8121112" y="4152172"/>
            <a:ext cx="3197763" cy="307777"/>
          </a:xfrm>
          <a:prstGeom prst="rect">
            <a:avLst/>
          </a:prstGeom>
          <a:noFill/>
        </p:spPr>
        <p:txBody>
          <a:bodyPr wrap="square" rtlCol="0" anchor="ctr">
            <a:spAutoFit/>
          </a:bodyPr>
          <a:lstStyle>
            <a:defPPr>
              <a:defRPr lang="en-US"/>
            </a:defPPr>
            <a:lvl1pPr lvl="0" algn="r">
              <a:spcAft>
                <a:spcPts val="600"/>
              </a:spcAft>
              <a:buClr>
                <a:srgbClr val="000000"/>
              </a:buClr>
              <a:defRPr sz="1000" b="1" kern="0">
                <a:solidFill>
                  <a:schemeClr val="bg2"/>
                </a:solidFill>
                <a:cs typeface="TWK Everett" panose="020B0204000000000000" pitchFamily="34" charset="0"/>
              </a:defRPr>
            </a:lvl1pPr>
          </a:lstStyle>
          <a:p>
            <a:pPr algn="l">
              <a:defRPr/>
            </a:pPr>
            <a:r>
              <a:rPr lang="en-US" sz="1400">
                <a:solidFill>
                  <a:srgbClr val="92397D"/>
                </a:solidFill>
                <a:latin typeface="TWK Everett" panose="020B0204000000000000"/>
                <a:cs typeface="Arial" panose="020B0604020202020204" pitchFamily="34" charset="0"/>
                <a:sym typeface="TWK Everett" panose="020B0204000000000000" pitchFamily="34" charset="0"/>
              </a:rPr>
              <a:t>Solve: </a:t>
            </a:r>
            <a:r>
              <a:rPr lang="en-US" sz="1400" b="0">
                <a:solidFill>
                  <a:srgbClr val="003030"/>
                </a:solidFill>
                <a:latin typeface="TWK Everett" panose="020B0204000000000000"/>
                <a:cs typeface="Arial" panose="020B0604020202020204" pitchFamily="34" charset="0"/>
                <a:sym typeface="TWK Everett" panose="020B0204000000000000" pitchFamily="34" charset="0"/>
              </a:rPr>
              <a:t>(pre-sales) Enablement</a:t>
            </a:r>
          </a:p>
        </p:txBody>
      </p:sp>
      <p:sp>
        <p:nvSpPr>
          <p:cNvPr id="151" name="TextBox 150">
            <a:extLst>
              <a:ext uri="{FF2B5EF4-FFF2-40B4-BE49-F238E27FC236}">
                <a16:creationId xmlns:a16="http://schemas.microsoft.com/office/drawing/2014/main" id="{111D48AD-F6ED-FD85-6151-B97FB8F8110B}"/>
              </a:ext>
            </a:extLst>
          </p:cNvPr>
          <p:cNvSpPr txBox="1"/>
          <p:nvPr/>
        </p:nvSpPr>
        <p:spPr>
          <a:xfrm>
            <a:off x="8121112" y="4989141"/>
            <a:ext cx="3327938" cy="307777"/>
          </a:xfrm>
          <a:prstGeom prst="rect">
            <a:avLst/>
          </a:prstGeom>
          <a:noFill/>
        </p:spPr>
        <p:txBody>
          <a:bodyPr wrap="square" rtlCol="0" anchor="ctr">
            <a:spAutoFit/>
          </a:bodyPr>
          <a:lstStyle>
            <a:defPPr>
              <a:defRPr lang="en-US"/>
            </a:defPPr>
            <a:lvl1pPr lvl="0" algn="r">
              <a:spcAft>
                <a:spcPts val="600"/>
              </a:spcAft>
              <a:buClr>
                <a:srgbClr val="000000"/>
              </a:buClr>
              <a:defRPr sz="1000" b="1" kern="0">
                <a:solidFill>
                  <a:schemeClr val="bg2"/>
                </a:solidFill>
                <a:cs typeface="TWK Everett" panose="020B0204000000000000" pitchFamily="34" charset="0"/>
              </a:defRPr>
            </a:lvl1pPr>
          </a:lstStyle>
          <a:p>
            <a:pPr algn="l">
              <a:defRPr/>
            </a:pPr>
            <a:r>
              <a:rPr lang="en-US" sz="1400">
                <a:solidFill>
                  <a:srgbClr val="2C9E88"/>
                </a:solidFill>
                <a:latin typeface="TWK Everett" panose="020B0204000000000000"/>
                <a:cs typeface="Arial" panose="020B0604020202020204" pitchFamily="34" charset="0"/>
                <a:sym typeface="TWK Everett" panose="020B0204000000000000" pitchFamily="34" charset="0"/>
              </a:rPr>
              <a:t>Deliver: </a:t>
            </a:r>
            <a:r>
              <a:rPr lang="en-US" sz="1400" b="0">
                <a:solidFill>
                  <a:srgbClr val="003030"/>
                </a:solidFill>
                <a:latin typeface="TWK Everett" panose="020B0204000000000000"/>
                <a:cs typeface="Arial" panose="020B0604020202020204" pitchFamily="34" charset="0"/>
                <a:sym typeface="TWK Everett" panose="020B0204000000000000" pitchFamily="34" charset="0"/>
              </a:rPr>
              <a:t>(support) During the sale</a:t>
            </a:r>
          </a:p>
        </p:txBody>
      </p:sp>
      <p:sp>
        <p:nvSpPr>
          <p:cNvPr id="152" name="TextBox 151">
            <a:extLst>
              <a:ext uri="{FF2B5EF4-FFF2-40B4-BE49-F238E27FC236}">
                <a16:creationId xmlns:a16="http://schemas.microsoft.com/office/drawing/2014/main" id="{948C5F20-1FC3-43FC-62FF-2E6114B0EA6B}"/>
              </a:ext>
            </a:extLst>
          </p:cNvPr>
          <p:cNvSpPr txBox="1"/>
          <p:nvPr/>
        </p:nvSpPr>
        <p:spPr>
          <a:xfrm>
            <a:off x="8121112" y="5826111"/>
            <a:ext cx="3327938" cy="307777"/>
          </a:xfrm>
          <a:prstGeom prst="rect">
            <a:avLst/>
          </a:prstGeom>
          <a:noFill/>
        </p:spPr>
        <p:txBody>
          <a:bodyPr wrap="square" rtlCol="0" anchor="ctr">
            <a:spAutoFit/>
          </a:bodyPr>
          <a:lstStyle>
            <a:defPPr>
              <a:defRPr lang="en-US"/>
            </a:defPPr>
            <a:lvl1pPr lvl="0" algn="r">
              <a:spcAft>
                <a:spcPts val="600"/>
              </a:spcAft>
              <a:buClr>
                <a:srgbClr val="000000"/>
              </a:buClr>
              <a:defRPr sz="1000" b="1" kern="0">
                <a:solidFill>
                  <a:schemeClr val="bg2"/>
                </a:solidFill>
                <a:cs typeface="TWK Everett" panose="020B0204000000000000" pitchFamily="34" charset="0"/>
              </a:defRPr>
            </a:lvl1pPr>
          </a:lstStyle>
          <a:p>
            <a:pPr algn="l">
              <a:defRPr/>
            </a:pPr>
            <a:r>
              <a:rPr lang="en-US" sz="1400">
                <a:solidFill>
                  <a:srgbClr val="005758"/>
                </a:solidFill>
                <a:latin typeface="TWK Everett" panose="020B0204000000000000"/>
                <a:cs typeface="Arial" panose="020B0604020202020204" pitchFamily="34" charset="0"/>
                <a:sym typeface="TWK Everett" panose="020B0204000000000000" pitchFamily="34" charset="0"/>
              </a:rPr>
              <a:t>Evolve: </a:t>
            </a:r>
            <a:r>
              <a:rPr lang="en-US" sz="1400" b="0">
                <a:solidFill>
                  <a:srgbClr val="003030"/>
                </a:solidFill>
                <a:latin typeface="TWK Everett" panose="020B0204000000000000"/>
                <a:cs typeface="Arial" panose="020B0604020202020204" pitchFamily="34" charset="0"/>
                <a:sym typeface="TWK Everett" panose="020B0204000000000000" pitchFamily="34" charset="0"/>
              </a:rPr>
              <a:t>(support) After the sale</a:t>
            </a:r>
          </a:p>
        </p:txBody>
      </p:sp>
      <p:sp>
        <p:nvSpPr>
          <p:cNvPr id="153" name="TextBox 152">
            <a:extLst>
              <a:ext uri="{FF2B5EF4-FFF2-40B4-BE49-F238E27FC236}">
                <a16:creationId xmlns:a16="http://schemas.microsoft.com/office/drawing/2014/main" id="{82155AF9-0556-F7DF-4667-1AB3401C5481}"/>
              </a:ext>
            </a:extLst>
          </p:cNvPr>
          <p:cNvSpPr txBox="1"/>
          <p:nvPr/>
        </p:nvSpPr>
        <p:spPr>
          <a:xfrm>
            <a:off x="6192323" y="4079057"/>
            <a:ext cx="962659" cy="400110"/>
          </a:xfrm>
          <a:prstGeom prst="rect">
            <a:avLst/>
          </a:prstGeom>
          <a:noFill/>
        </p:spPr>
        <p:txBody>
          <a:bodyPr wrap="square" rtlCol="0" anchor="ctr">
            <a:spAutoFit/>
          </a:bodyPr>
          <a:lstStyle>
            <a:defPPr>
              <a:defRPr lang="en-US"/>
            </a:defPPr>
            <a:lvl1pPr lvl="0">
              <a:spcAft>
                <a:spcPts val="600"/>
              </a:spcAft>
              <a:buClr>
                <a:srgbClr val="000000"/>
              </a:buClr>
              <a:defRPr sz="1000" b="1" kern="0">
                <a:solidFill>
                  <a:schemeClr val="bg2"/>
                </a:solidFill>
                <a:cs typeface="TWK Everett" panose="020B0204000000000000" pitchFamily="34" charset="0"/>
              </a:defRPr>
            </a:lvl1pPr>
          </a:lstStyle>
          <a:p>
            <a:pPr>
              <a:defRPr/>
            </a:pPr>
            <a:r>
              <a:rPr lang="en-US" b="0">
                <a:solidFill>
                  <a:srgbClr val="003030"/>
                </a:solidFill>
                <a:latin typeface="TWK Everett" panose="020B0204000000000000"/>
                <a:cs typeface="Arial" panose="020B0604020202020204" pitchFamily="34" charset="0"/>
                <a:sym typeface="TWK Everett" panose="020B0204000000000000" pitchFamily="34" charset="0"/>
              </a:rPr>
              <a:t>Demos </a:t>
            </a:r>
            <a:br>
              <a:rPr lang="en-US" b="0">
                <a:solidFill>
                  <a:srgbClr val="003030"/>
                </a:solidFill>
                <a:latin typeface="TWK Everett" panose="020B0204000000000000"/>
                <a:cs typeface="Arial" panose="020B0604020202020204" pitchFamily="34" charset="0"/>
                <a:sym typeface="TWK Everett" panose="020B0204000000000000" pitchFamily="34" charset="0"/>
              </a:rPr>
            </a:br>
            <a:r>
              <a:rPr lang="en-US" b="0">
                <a:solidFill>
                  <a:srgbClr val="003030"/>
                </a:solidFill>
                <a:latin typeface="TWK Everett" panose="020B0204000000000000"/>
                <a:cs typeface="Arial" panose="020B0604020202020204" pitchFamily="34" charset="0"/>
                <a:sym typeface="TWK Everett" panose="020B0204000000000000" pitchFamily="34" charset="0"/>
              </a:rPr>
              <a:t>and POCs</a:t>
            </a:r>
          </a:p>
        </p:txBody>
      </p:sp>
      <p:pic>
        <p:nvPicPr>
          <p:cNvPr id="154" name="Picture 2">
            <a:extLst>
              <a:ext uri="{FF2B5EF4-FFF2-40B4-BE49-F238E27FC236}">
                <a16:creationId xmlns:a16="http://schemas.microsoft.com/office/drawing/2014/main" id="{93296D8A-1E92-F55A-028C-A57CE803E8E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81088" y="3967239"/>
            <a:ext cx="431252" cy="138980"/>
          </a:xfrm>
          <a:prstGeom prst="rect">
            <a:avLst/>
          </a:prstGeom>
          <a:noFill/>
          <a:extLst>
            <a:ext uri="{909E8E84-426E-40DD-AFC4-6F175D3DCCD1}">
              <a14:hiddenFill xmlns:a14="http://schemas.microsoft.com/office/drawing/2010/main">
                <a:solidFill>
                  <a:srgbClr val="FFFFFF"/>
                </a:solidFill>
              </a14:hiddenFill>
            </a:ext>
          </a:extLst>
        </p:spPr>
      </p:pic>
      <p:sp>
        <p:nvSpPr>
          <p:cNvPr id="155" name="TextBox 154">
            <a:extLst>
              <a:ext uri="{FF2B5EF4-FFF2-40B4-BE49-F238E27FC236}">
                <a16:creationId xmlns:a16="http://schemas.microsoft.com/office/drawing/2014/main" id="{3A1D161E-4CFB-E6F3-38B1-78E60FAF46FD}"/>
              </a:ext>
            </a:extLst>
          </p:cNvPr>
          <p:cNvSpPr txBox="1"/>
          <p:nvPr/>
        </p:nvSpPr>
        <p:spPr>
          <a:xfrm>
            <a:off x="768152" y="3871849"/>
            <a:ext cx="951229" cy="400110"/>
          </a:xfrm>
          <a:prstGeom prst="rect">
            <a:avLst/>
          </a:prstGeom>
          <a:noFill/>
        </p:spPr>
        <p:txBody>
          <a:bodyPr wrap="square" rtlCol="0" anchor="ctr">
            <a:spAutoFit/>
          </a:bodyPr>
          <a:lstStyle>
            <a:defPPr>
              <a:defRPr lang="en-US"/>
            </a:defPPr>
            <a:lvl1pPr lvl="0" algn="r">
              <a:spcAft>
                <a:spcPts val="600"/>
              </a:spcAft>
              <a:buClr>
                <a:srgbClr val="000000"/>
              </a:buClr>
              <a:defRPr sz="1000" b="1" kern="0">
                <a:solidFill>
                  <a:schemeClr val="bg2"/>
                </a:solidFill>
                <a:cs typeface="TWK Everett" panose="020B0204000000000000" pitchFamily="34" charset="0"/>
              </a:defRPr>
            </a:lvl1pPr>
          </a:lstStyle>
          <a:p>
            <a:pPr>
              <a:defRPr/>
            </a:pPr>
            <a:r>
              <a:rPr lang="en-US" b="0">
                <a:solidFill>
                  <a:srgbClr val="003030"/>
                </a:solidFill>
                <a:latin typeface="TWK Everett" panose="020B0204000000000000"/>
                <a:cs typeface="Arial" panose="020B0604020202020204" pitchFamily="34" charset="0"/>
                <a:sym typeface="TWK Everett" panose="020B0204000000000000" pitchFamily="34" charset="0"/>
              </a:rPr>
              <a:t>Solution aggregation</a:t>
            </a:r>
          </a:p>
        </p:txBody>
      </p:sp>
      <p:sp>
        <p:nvSpPr>
          <p:cNvPr id="156" name="TextBox 155">
            <a:extLst>
              <a:ext uri="{FF2B5EF4-FFF2-40B4-BE49-F238E27FC236}">
                <a16:creationId xmlns:a16="http://schemas.microsoft.com/office/drawing/2014/main" id="{1EB31D05-3B36-1E6C-9C92-7F8E17D1905E}"/>
              </a:ext>
            </a:extLst>
          </p:cNvPr>
          <p:cNvSpPr txBox="1"/>
          <p:nvPr/>
        </p:nvSpPr>
        <p:spPr>
          <a:xfrm>
            <a:off x="647700" y="4236001"/>
            <a:ext cx="1071681" cy="338554"/>
          </a:xfrm>
          <a:prstGeom prst="rect">
            <a:avLst/>
          </a:prstGeom>
          <a:noFill/>
        </p:spPr>
        <p:txBody>
          <a:bodyPr wrap="square" rtlCol="0" anchor="ctr">
            <a:spAutoFit/>
          </a:bodyPr>
          <a:lstStyle>
            <a:defPPr>
              <a:defRPr lang="en-US"/>
            </a:defPPr>
            <a:lvl1pPr lvl="0" algn="r">
              <a:spcAft>
                <a:spcPts val="600"/>
              </a:spcAft>
              <a:buClr>
                <a:srgbClr val="000000"/>
              </a:buClr>
              <a:defRPr sz="1000" b="1" kern="0">
                <a:solidFill>
                  <a:schemeClr val="bg2"/>
                </a:solidFill>
                <a:cs typeface="TWK Everett" panose="020B0204000000000000" pitchFamily="34" charset="0"/>
              </a:defRPr>
            </a:lvl1pPr>
          </a:lstStyle>
          <a:p>
            <a:pPr>
              <a:defRPr/>
            </a:pPr>
            <a:r>
              <a:rPr lang="en-US" sz="800" b="0">
                <a:solidFill>
                  <a:srgbClr val="003030"/>
                </a:solidFill>
                <a:latin typeface="TWK Everett" panose="020B0204000000000000"/>
                <a:cs typeface="Arial" panose="020B0604020202020204" pitchFamily="34" charset="0"/>
                <a:sym typeface="TWK Everett" panose="020B0204000000000000" pitchFamily="34" charset="0"/>
              </a:rPr>
              <a:t>Cloud, Data &amp; IoT and Security</a:t>
            </a:r>
          </a:p>
        </p:txBody>
      </p:sp>
      <p:sp>
        <p:nvSpPr>
          <p:cNvPr id="157" name="gradient">
            <a:extLst>
              <a:ext uri="{FF2B5EF4-FFF2-40B4-BE49-F238E27FC236}">
                <a16:creationId xmlns:a16="http://schemas.microsoft.com/office/drawing/2014/main" id="{D76BC7F4-680F-A29E-C93B-B17FBFDF6162}"/>
              </a:ext>
            </a:extLst>
          </p:cNvPr>
          <p:cNvSpPr/>
          <p:nvPr/>
        </p:nvSpPr>
        <p:spPr>
          <a:xfrm>
            <a:off x="2469204" y="2737621"/>
            <a:ext cx="2971147" cy="2971165"/>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rgbClr val="1E3052"/>
          </a:solidFill>
          <a:ln w="5808" cap="flat">
            <a:noFill/>
            <a:prstDash val="solid"/>
            <a:miter/>
          </a:ln>
          <a:effectLst/>
        </p:spPr>
        <p:txBody>
          <a:bodyPr rtlCol="0" anchor="ctr"/>
          <a:lstStyle/>
          <a:p>
            <a:pPr defTabSz="614188">
              <a:defRPr/>
            </a:pPr>
            <a:endParaRPr lang="en-US" sz="1209" kern="0">
              <a:solidFill>
                <a:srgbClr val="005758"/>
              </a:solidFill>
              <a:latin typeface="TWK Everett" panose="020B0204000000000000"/>
              <a:cs typeface="Arial" panose="020B0604020202020204" pitchFamily="34" charset="0"/>
              <a:sym typeface="TWK Everett" panose="020B0204000000000000" pitchFamily="34" charset="0"/>
            </a:endParaRPr>
          </a:p>
        </p:txBody>
      </p:sp>
      <p:sp>
        <p:nvSpPr>
          <p:cNvPr id="158" name="Gradient circle inner">
            <a:extLst>
              <a:ext uri="{FF2B5EF4-FFF2-40B4-BE49-F238E27FC236}">
                <a16:creationId xmlns:a16="http://schemas.microsoft.com/office/drawing/2014/main" id="{75B3E7FC-8447-6594-EBB7-3074C2E19F33}"/>
              </a:ext>
            </a:extLst>
          </p:cNvPr>
          <p:cNvSpPr/>
          <p:nvPr/>
        </p:nvSpPr>
        <p:spPr>
          <a:xfrm>
            <a:off x="2554164" y="2822595"/>
            <a:ext cx="2801228" cy="2801218"/>
          </a:xfrm>
          <a:prstGeom prst="donut">
            <a:avLst>
              <a:gd name="adj" fmla="val 18258"/>
            </a:avLst>
          </a:prstGeom>
          <a:solidFill>
            <a:srgbClr val="1F728A"/>
          </a:solidFill>
          <a:ln w="12700" cap="flat" cmpd="sng" algn="ctr">
            <a:noFill/>
            <a:prstDash val="solid"/>
            <a:miter lim="800000"/>
          </a:ln>
          <a:effectLst/>
        </p:spPr>
        <p:txBody>
          <a:bodyPr rtlCol="0" anchor="ctr"/>
          <a:lstStyle/>
          <a:p>
            <a:pPr algn="ctr" defTabSz="614188">
              <a:defRPr/>
            </a:pPr>
            <a:endParaRPr lang="en-US" sz="1209" kern="0">
              <a:solidFill>
                <a:srgbClr val="005758"/>
              </a:solidFill>
              <a:latin typeface="TWK Everett" panose="020B0204000000000000"/>
              <a:cs typeface="Arial" panose="020B0604020202020204" pitchFamily="34" charset="0"/>
              <a:sym typeface="TWK Everett" panose="020B0204000000000000" pitchFamily="34" charset="0"/>
            </a:endParaRPr>
          </a:p>
        </p:txBody>
      </p:sp>
      <p:sp>
        <p:nvSpPr>
          <p:cNvPr id="159" name="Dark inner circle">
            <a:extLst>
              <a:ext uri="{FF2B5EF4-FFF2-40B4-BE49-F238E27FC236}">
                <a16:creationId xmlns:a16="http://schemas.microsoft.com/office/drawing/2014/main" id="{78D32B4E-0D00-06E5-C513-2425817B4B69}"/>
              </a:ext>
            </a:extLst>
          </p:cNvPr>
          <p:cNvSpPr/>
          <p:nvPr/>
        </p:nvSpPr>
        <p:spPr>
          <a:xfrm>
            <a:off x="2884364" y="3152784"/>
            <a:ext cx="2140828" cy="2140840"/>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rgbClr val="FFFFFF"/>
          </a:solidFill>
          <a:ln w="5808" cap="flat">
            <a:noFill/>
            <a:prstDash val="solid"/>
            <a:miter/>
          </a:ln>
          <a:effectLst>
            <a:outerShdw blurRad="50800" dist="38100" dir="2700000" algn="tl" rotWithShape="0">
              <a:prstClr val="black">
                <a:alpha val="10000"/>
              </a:prstClr>
            </a:outerShdw>
          </a:effectLst>
        </p:spPr>
        <p:txBody>
          <a:bodyPr rtlCol="0" anchor="ctr"/>
          <a:lstStyle/>
          <a:p>
            <a:pPr marL="0" marR="0" lvl="0" indent="0" defTabSz="767913" eaLnBrk="1" fontAlgn="auto" latinLnBrk="0" hangingPunct="1">
              <a:lnSpc>
                <a:spcPct val="100000"/>
              </a:lnSpc>
              <a:spcBef>
                <a:spcPts val="0"/>
              </a:spcBef>
              <a:spcAft>
                <a:spcPts val="0"/>
              </a:spcAft>
              <a:buClrTx/>
              <a:buSzTx/>
              <a:buFontTx/>
              <a:buNone/>
              <a:tabLst/>
              <a:defRPr/>
            </a:pPr>
            <a:endParaRPr kumimoji="0" lang="en-US" sz="1512" b="0" i="0" u="none" strike="noStrike" kern="0" cap="none" spc="0" normalizeH="0" baseline="0" noProof="0">
              <a:ln>
                <a:noFill/>
              </a:ln>
              <a:solidFill>
                <a:srgbClr val="005758"/>
              </a:solidFill>
              <a:effectLst/>
              <a:uLnTx/>
              <a:uFillTx/>
              <a:latin typeface="TWK Everett" panose="020B0204000000000000"/>
              <a:cs typeface="Arial" panose="020B0604020202020204" pitchFamily="34" charset="0"/>
              <a:sym typeface="TWK Everett" panose="020B0204000000000000" pitchFamily="34" charset="0"/>
            </a:endParaRPr>
          </a:p>
        </p:txBody>
      </p:sp>
      <p:sp>
        <p:nvSpPr>
          <p:cNvPr id="160" name="Rectangle 159">
            <a:extLst>
              <a:ext uri="{FF2B5EF4-FFF2-40B4-BE49-F238E27FC236}">
                <a16:creationId xmlns:a16="http://schemas.microsoft.com/office/drawing/2014/main" id="{58EA9F20-2C37-5D54-E6CE-D29CFF3DB7DF}"/>
              </a:ext>
            </a:extLst>
          </p:cNvPr>
          <p:cNvSpPr/>
          <p:nvPr/>
        </p:nvSpPr>
        <p:spPr>
          <a:xfrm>
            <a:off x="3071373" y="4251712"/>
            <a:ext cx="1766810" cy="292620"/>
          </a:xfrm>
          <a:prstGeom prst="rect">
            <a:avLst/>
          </a:prstGeom>
        </p:spPr>
        <p:txBody>
          <a:bodyPr anchor="ctr"/>
          <a:lstStyle/>
          <a:p>
            <a:pPr algn="ctr" defTabSz="584933">
              <a:lnSpc>
                <a:spcPct val="90000"/>
              </a:lnSpc>
              <a:spcBef>
                <a:spcPct val="0"/>
              </a:spcBef>
              <a:defRPr/>
            </a:pPr>
            <a:r>
              <a:rPr lang="en-US" sz="1400" b="1" kern="0" spc="-25">
                <a:solidFill>
                  <a:srgbClr val="003030"/>
                </a:solidFill>
                <a:latin typeface="TWK Everett" panose="020B0204000000000000"/>
                <a:cs typeface="Arial" panose="020B0604020202020204" pitchFamily="34" charset="0"/>
              </a:rPr>
              <a:t>Unique Volume</a:t>
            </a:r>
            <a:endParaRPr lang="en-US" sz="1400" kern="0" spc="-25">
              <a:solidFill>
                <a:srgbClr val="003030"/>
              </a:solidFill>
              <a:latin typeface="TWK Everett" panose="020B0204000000000000"/>
              <a:cs typeface="Arial" panose="020B0604020202020204" pitchFamily="34" charset="0"/>
            </a:endParaRPr>
          </a:p>
        </p:txBody>
      </p:sp>
      <p:pic>
        <p:nvPicPr>
          <p:cNvPr id="161" name="Picture 160" descr="Logo&#10;&#10;Description automatically generated">
            <a:extLst>
              <a:ext uri="{FF2B5EF4-FFF2-40B4-BE49-F238E27FC236}">
                <a16:creationId xmlns:a16="http://schemas.microsoft.com/office/drawing/2014/main" id="{4EE4342A-4BB6-36AC-1367-830D497311BE}"/>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200144" y="3902076"/>
            <a:ext cx="1509268" cy="290370"/>
          </a:xfrm>
          <a:prstGeom prst="rect">
            <a:avLst/>
          </a:prstGeom>
        </p:spPr>
      </p:pic>
      <p:pic>
        <p:nvPicPr>
          <p:cNvPr id="24578" name="Picture 2">
            <a:extLst>
              <a:ext uri="{FF2B5EF4-FFF2-40B4-BE49-F238E27FC236}">
                <a16:creationId xmlns:a16="http://schemas.microsoft.com/office/drawing/2014/main" id="{FF84838F-6CE6-F6EB-19F3-1D6D0F1F1BC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90732" y="1172076"/>
            <a:ext cx="2193085" cy="1576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99138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0F66303B-09AF-9987-2805-11D8B278D414}"/>
              </a:ext>
            </a:extLst>
          </p:cNvPr>
          <p:cNvSpPr/>
          <p:nvPr/>
        </p:nvSpPr>
        <p:spPr>
          <a:xfrm>
            <a:off x="1184786" y="2285421"/>
            <a:ext cx="3729498" cy="3729498"/>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4" name="Title 43">
            <a:extLst>
              <a:ext uri="{FF2B5EF4-FFF2-40B4-BE49-F238E27FC236}">
                <a16:creationId xmlns:a16="http://schemas.microsoft.com/office/drawing/2014/main" id="{079D0B6A-A111-F7FE-FBDC-C33D9B8B7611}"/>
              </a:ext>
            </a:extLst>
          </p:cNvPr>
          <p:cNvSpPr>
            <a:spLocks noGrp="1"/>
          </p:cNvSpPr>
          <p:nvPr>
            <p:ph type="ctrTitle" idx="4294967295"/>
          </p:nvPr>
        </p:nvSpPr>
        <p:spPr>
          <a:xfrm>
            <a:off x="464164" y="19050"/>
            <a:ext cx="8019960" cy="1441450"/>
          </a:xfrm>
        </p:spPr>
        <p:txBody>
          <a:bodyPr>
            <a:normAutofit/>
          </a:bodyPr>
          <a:lstStyle/>
          <a:p>
            <a:r>
              <a:rPr lang="en-US" sz="3200">
                <a:solidFill>
                  <a:schemeClr val="bg1"/>
                </a:solidFill>
              </a:rPr>
              <a:t>We are Hybrid: Copilot+ PC</a:t>
            </a:r>
          </a:p>
        </p:txBody>
      </p:sp>
      <p:grpSp>
        <p:nvGrpSpPr>
          <p:cNvPr id="7" name="Group 6">
            <a:extLst>
              <a:ext uri="{FF2B5EF4-FFF2-40B4-BE49-F238E27FC236}">
                <a16:creationId xmlns:a16="http://schemas.microsoft.com/office/drawing/2014/main" id="{5FF2C0DF-466B-92D3-DFEB-1230C6D7C24C}"/>
              </a:ext>
            </a:extLst>
          </p:cNvPr>
          <p:cNvGrpSpPr/>
          <p:nvPr/>
        </p:nvGrpSpPr>
        <p:grpSpPr>
          <a:xfrm>
            <a:off x="30036" y="2999016"/>
            <a:ext cx="2653771" cy="3858984"/>
            <a:chOff x="257033" y="1164943"/>
            <a:chExt cx="3901956" cy="5674034"/>
          </a:xfrm>
        </p:grpSpPr>
        <p:pic>
          <p:nvPicPr>
            <p:cNvPr id="33" name="Picture 32" descr="A person holding a phone&#10;&#10;Description automatically generated with low confidence">
              <a:extLst>
                <a:ext uri="{FF2B5EF4-FFF2-40B4-BE49-F238E27FC236}">
                  <a16:creationId xmlns:a16="http://schemas.microsoft.com/office/drawing/2014/main" id="{BA93F2AD-88D3-CAF0-F9BC-17A404D7A4D3}"/>
                </a:ext>
              </a:extLst>
            </p:cNvPr>
            <p:cNvPicPr>
              <a:picLocks noChangeAspect="1"/>
            </p:cNvPicPr>
            <p:nvPr/>
          </p:nvPicPr>
          <p:blipFill>
            <a:blip r:embed="rId3"/>
            <a:stretch>
              <a:fillRect/>
            </a:stretch>
          </p:blipFill>
          <p:spPr>
            <a:xfrm>
              <a:off x="257033" y="1164943"/>
              <a:ext cx="3901956" cy="5674034"/>
            </a:xfrm>
            <a:prstGeom prst="rect">
              <a:avLst/>
            </a:prstGeom>
          </p:spPr>
        </p:pic>
        <p:pic>
          <p:nvPicPr>
            <p:cNvPr id="34" name="Picture 33" descr="A person holding a phone&#10;&#10;Description automatically generated with low confidence">
              <a:extLst>
                <a:ext uri="{FF2B5EF4-FFF2-40B4-BE49-F238E27FC236}">
                  <a16:creationId xmlns:a16="http://schemas.microsoft.com/office/drawing/2014/main" id="{2EC6E29D-AEB1-602F-5A65-D6DCE7D91203}"/>
                </a:ext>
              </a:extLst>
            </p:cNvPr>
            <p:cNvPicPr>
              <a:picLocks noChangeAspect="1"/>
            </p:cNvPicPr>
            <p:nvPr/>
          </p:nvPicPr>
          <p:blipFill rotWithShape="1">
            <a:blip r:embed="rId3"/>
            <a:srcRect b="47655"/>
            <a:stretch/>
          </p:blipFill>
          <p:spPr>
            <a:xfrm>
              <a:off x="257033" y="1164943"/>
              <a:ext cx="3901956" cy="2970067"/>
            </a:xfrm>
            <a:prstGeom prst="rect">
              <a:avLst/>
            </a:prstGeom>
          </p:spPr>
        </p:pic>
      </p:grpSp>
      <p:pic>
        <p:nvPicPr>
          <p:cNvPr id="4" name="Picture 3" descr="A white x on a black background&#10;&#10;Description automatically generated">
            <a:extLst>
              <a:ext uri="{FF2B5EF4-FFF2-40B4-BE49-F238E27FC236}">
                <a16:creationId xmlns:a16="http://schemas.microsoft.com/office/drawing/2014/main" id="{D66596DA-C918-386B-DAFF-BA482A7FAC72}"/>
              </a:ext>
            </a:extLst>
          </p:cNvPr>
          <p:cNvPicPr>
            <a:picLocks noChangeAspect="1"/>
          </p:cNvPicPr>
          <p:nvPr/>
        </p:nvPicPr>
        <p:blipFill>
          <a:blip r:embed="rId4"/>
          <a:stretch>
            <a:fillRect/>
          </a:stretch>
        </p:blipFill>
        <p:spPr>
          <a:xfrm>
            <a:off x="8615742" y="376727"/>
            <a:ext cx="3319225" cy="566633"/>
          </a:xfrm>
          <a:prstGeom prst="rect">
            <a:avLst/>
          </a:prstGeom>
        </p:spPr>
      </p:pic>
      <p:grpSp>
        <p:nvGrpSpPr>
          <p:cNvPr id="2" name="Group 1">
            <a:extLst>
              <a:ext uri="{FF2B5EF4-FFF2-40B4-BE49-F238E27FC236}">
                <a16:creationId xmlns:a16="http://schemas.microsoft.com/office/drawing/2014/main" id="{F355FC64-0FDA-81C0-997F-77B4D90E5702}"/>
              </a:ext>
            </a:extLst>
          </p:cNvPr>
          <p:cNvGrpSpPr/>
          <p:nvPr/>
        </p:nvGrpSpPr>
        <p:grpSpPr>
          <a:xfrm>
            <a:off x="4613605" y="1999206"/>
            <a:ext cx="7027533" cy="4305472"/>
            <a:chOff x="3396522" y="1503460"/>
            <a:chExt cx="8244616" cy="5046303"/>
          </a:xfrm>
        </p:grpSpPr>
        <p:sp>
          <p:nvSpPr>
            <p:cNvPr id="8" name="Rectangle: Rounded Corners 7">
              <a:extLst>
                <a:ext uri="{FF2B5EF4-FFF2-40B4-BE49-F238E27FC236}">
                  <a16:creationId xmlns:a16="http://schemas.microsoft.com/office/drawing/2014/main" id="{1A41B51A-AA7E-EC64-82E3-1D9D0EF80152}"/>
                </a:ext>
              </a:extLst>
            </p:cNvPr>
            <p:cNvSpPr>
              <a:spLocks/>
            </p:cNvSpPr>
            <p:nvPr/>
          </p:nvSpPr>
          <p:spPr bwMode="auto">
            <a:xfrm flipH="1">
              <a:off x="3396522" y="1571460"/>
              <a:ext cx="7450354" cy="1064978"/>
            </a:xfrm>
            <a:prstGeom prst="roundRect">
              <a:avLst>
                <a:gd name="adj" fmla="val 50000"/>
              </a:avLst>
            </a:prstGeom>
            <a:gradFill flip="none" rotWithShape="0">
              <a:gsLst>
                <a:gs pos="0">
                  <a:schemeClr val="accent1">
                    <a:alpha val="18000"/>
                  </a:schemeClr>
                </a:gs>
                <a:gs pos="17000">
                  <a:schemeClr val="bg1">
                    <a:lumMod val="96000"/>
                    <a:alpha val="8000"/>
                  </a:schemeClr>
                </a:gs>
                <a:gs pos="73000">
                  <a:srgbClr val="FFFFFF">
                    <a:alpha val="8000"/>
                  </a:srgbClr>
                </a:gs>
                <a:gs pos="88000">
                  <a:srgbClr val="FFFFFF">
                    <a:alpha val="13000"/>
                  </a:srgbClr>
                </a:gs>
                <a:gs pos="100000">
                  <a:schemeClr val="tx2">
                    <a:alpha val="17000"/>
                  </a:schemeClr>
                </a:gs>
              </a:gsLst>
              <a:lin ang="3600000" scaled="0"/>
              <a:tileRect/>
            </a:gradFill>
            <a:ln w="15875">
              <a:gradFill>
                <a:gsLst>
                  <a:gs pos="16000">
                    <a:schemeClr val="bg1">
                      <a:alpha val="0"/>
                    </a:schemeClr>
                  </a:gs>
                  <a:gs pos="0">
                    <a:schemeClr val="bg1">
                      <a:alpha val="0"/>
                    </a:schemeClr>
                  </a:gs>
                  <a:gs pos="20000">
                    <a:schemeClr val="tx2">
                      <a:alpha val="0"/>
                    </a:schemeClr>
                  </a:gs>
                  <a:gs pos="80000">
                    <a:schemeClr val="accent1">
                      <a:alpha val="40000"/>
                    </a:schemeClr>
                  </a:gs>
                  <a:gs pos="100000">
                    <a:schemeClr val="bg1">
                      <a:alpha val="20000"/>
                    </a:schemeClr>
                  </a:gs>
                </a:gsLst>
                <a:lin ang="13200000" scaled="0"/>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566"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3" name="Rectangle: Rounded Corners 12">
              <a:extLst>
                <a:ext uri="{FF2B5EF4-FFF2-40B4-BE49-F238E27FC236}">
                  <a16:creationId xmlns:a16="http://schemas.microsoft.com/office/drawing/2014/main" id="{4EC23B4E-767F-83B6-D64B-758A4840F8D8}"/>
                </a:ext>
              </a:extLst>
            </p:cNvPr>
            <p:cNvSpPr>
              <a:spLocks/>
            </p:cNvSpPr>
            <p:nvPr/>
          </p:nvSpPr>
          <p:spPr bwMode="auto">
            <a:xfrm flipH="1">
              <a:off x="4190784" y="2853235"/>
              <a:ext cx="7450354" cy="1064978"/>
            </a:xfrm>
            <a:prstGeom prst="roundRect">
              <a:avLst>
                <a:gd name="adj" fmla="val 50000"/>
              </a:avLst>
            </a:prstGeom>
            <a:gradFill flip="none" rotWithShape="0">
              <a:gsLst>
                <a:gs pos="0">
                  <a:schemeClr val="accent1">
                    <a:alpha val="18000"/>
                  </a:schemeClr>
                </a:gs>
                <a:gs pos="17000">
                  <a:schemeClr val="bg1">
                    <a:lumMod val="96000"/>
                    <a:alpha val="8000"/>
                  </a:schemeClr>
                </a:gs>
                <a:gs pos="73000">
                  <a:srgbClr val="FFFFFF">
                    <a:alpha val="8000"/>
                  </a:srgbClr>
                </a:gs>
                <a:gs pos="88000">
                  <a:srgbClr val="FFFFFF">
                    <a:alpha val="13000"/>
                  </a:srgbClr>
                </a:gs>
                <a:gs pos="100000">
                  <a:schemeClr val="tx2">
                    <a:alpha val="17000"/>
                  </a:schemeClr>
                </a:gs>
              </a:gsLst>
              <a:lin ang="3600000" scaled="0"/>
              <a:tileRect/>
            </a:gradFill>
            <a:ln w="15875">
              <a:gradFill>
                <a:gsLst>
                  <a:gs pos="16000">
                    <a:schemeClr val="bg1">
                      <a:alpha val="0"/>
                    </a:schemeClr>
                  </a:gs>
                  <a:gs pos="0">
                    <a:schemeClr val="bg1">
                      <a:alpha val="0"/>
                    </a:schemeClr>
                  </a:gs>
                  <a:gs pos="20000">
                    <a:schemeClr val="tx2">
                      <a:alpha val="0"/>
                    </a:schemeClr>
                  </a:gs>
                  <a:gs pos="80000">
                    <a:schemeClr val="accent1">
                      <a:alpha val="40000"/>
                    </a:schemeClr>
                  </a:gs>
                  <a:gs pos="100000">
                    <a:schemeClr val="bg1">
                      <a:alpha val="20000"/>
                    </a:schemeClr>
                  </a:gs>
                </a:gsLst>
                <a:lin ang="13200000" scaled="0"/>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566" rtl="0" eaLnBrk="1" fontAlgn="base" latinLnBrk="0" hangingPunct="1">
                <a:lnSpc>
                  <a:spcPct val="100000"/>
                </a:lnSpc>
                <a:spcBef>
                  <a:spcPct val="0"/>
                </a:spcBef>
                <a:spcAft>
                  <a:spcPct val="0"/>
                </a:spcAft>
                <a:buClrTx/>
                <a:buSzTx/>
                <a:buFontTx/>
                <a:buNone/>
                <a:tabLst/>
                <a:defRPr/>
              </a:pPr>
              <a:endParaRPr kumimoji="0" lang="en-GB" sz="2000" b="1"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14" name="Rectangle: Rounded Corners 13">
              <a:extLst>
                <a:ext uri="{FF2B5EF4-FFF2-40B4-BE49-F238E27FC236}">
                  <a16:creationId xmlns:a16="http://schemas.microsoft.com/office/drawing/2014/main" id="{2BBF706D-2F3B-A61C-929C-DAD919A6DC93}"/>
                </a:ext>
              </a:extLst>
            </p:cNvPr>
            <p:cNvSpPr>
              <a:spLocks/>
            </p:cNvSpPr>
            <p:nvPr/>
          </p:nvSpPr>
          <p:spPr bwMode="auto">
            <a:xfrm flipH="1">
              <a:off x="4190783" y="4135010"/>
              <a:ext cx="7450353" cy="1064978"/>
            </a:xfrm>
            <a:prstGeom prst="roundRect">
              <a:avLst>
                <a:gd name="adj" fmla="val 50000"/>
              </a:avLst>
            </a:prstGeom>
            <a:gradFill flip="none" rotWithShape="0">
              <a:gsLst>
                <a:gs pos="0">
                  <a:schemeClr val="accent1">
                    <a:alpha val="18000"/>
                  </a:schemeClr>
                </a:gs>
                <a:gs pos="17000">
                  <a:schemeClr val="bg1">
                    <a:lumMod val="96000"/>
                    <a:alpha val="8000"/>
                  </a:schemeClr>
                </a:gs>
                <a:gs pos="73000">
                  <a:srgbClr val="FFFFFF">
                    <a:alpha val="8000"/>
                  </a:srgbClr>
                </a:gs>
                <a:gs pos="88000">
                  <a:srgbClr val="FFFFFF">
                    <a:alpha val="13000"/>
                  </a:srgbClr>
                </a:gs>
                <a:gs pos="100000">
                  <a:schemeClr val="tx2">
                    <a:alpha val="17000"/>
                  </a:schemeClr>
                </a:gs>
              </a:gsLst>
              <a:lin ang="3600000" scaled="0"/>
              <a:tileRect/>
            </a:gradFill>
            <a:ln w="15875">
              <a:gradFill>
                <a:gsLst>
                  <a:gs pos="16000">
                    <a:schemeClr val="bg1">
                      <a:alpha val="0"/>
                    </a:schemeClr>
                  </a:gs>
                  <a:gs pos="0">
                    <a:schemeClr val="bg1">
                      <a:alpha val="0"/>
                    </a:schemeClr>
                  </a:gs>
                  <a:gs pos="20000">
                    <a:schemeClr val="tx2">
                      <a:alpha val="0"/>
                    </a:schemeClr>
                  </a:gs>
                  <a:gs pos="80000">
                    <a:schemeClr val="accent1">
                      <a:alpha val="40000"/>
                    </a:schemeClr>
                  </a:gs>
                  <a:gs pos="100000">
                    <a:schemeClr val="bg1">
                      <a:alpha val="20000"/>
                    </a:schemeClr>
                  </a:gs>
                </a:gsLst>
                <a:lin ang="13200000" scaled="0"/>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566"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15" name="Rectangle: Rounded Corners 14">
              <a:extLst>
                <a:ext uri="{FF2B5EF4-FFF2-40B4-BE49-F238E27FC236}">
                  <a16:creationId xmlns:a16="http://schemas.microsoft.com/office/drawing/2014/main" id="{7459D252-AFEF-E7AD-C3F8-DF476DCE6360}"/>
                </a:ext>
              </a:extLst>
            </p:cNvPr>
            <p:cNvSpPr>
              <a:spLocks/>
            </p:cNvSpPr>
            <p:nvPr/>
          </p:nvSpPr>
          <p:spPr bwMode="auto">
            <a:xfrm flipH="1">
              <a:off x="3396522" y="5416785"/>
              <a:ext cx="7450354" cy="1064978"/>
            </a:xfrm>
            <a:prstGeom prst="roundRect">
              <a:avLst>
                <a:gd name="adj" fmla="val 50000"/>
              </a:avLst>
            </a:prstGeom>
            <a:gradFill flip="none" rotWithShape="0">
              <a:gsLst>
                <a:gs pos="0">
                  <a:schemeClr val="accent1">
                    <a:alpha val="18000"/>
                  </a:schemeClr>
                </a:gs>
                <a:gs pos="17000">
                  <a:schemeClr val="bg1">
                    <a:lumMod val="96000"/>
                    <a:alpha val="8000"/>
                  </a:schemeClr>
                </a:gs>
                <a:gs pos="73000">
                  <a:srgbClr val="FFFFFF">
                    <a:alpha val="8000"/>
                  </a:srgbClr>
                </a:gs>
                <a:gs pos="88000">
                  <a:srgbClr val="FFFFFF">
                    <a:alpha val="13000"/>
                  </a:srgbClr>
                </a:gs>
                <a:gs pos="100000">
                  <a:schemeClr val="tx2">
                    <a:alpha val="17000"/>
                  </a:schemeClr>
                </a:gs>
              </a:gsLst>
              <a:lin ang="3600000" scaled="0"/>
              <a:tileRect/>
            </a:gradFill>
            <a:ln w="15875">
              <a:gradFill>
                <a:gsLst>
                  <a:gs pos="16000">
                    <a:schemeClr val="bg1">
                      <a:alpha val="0"/>
                    </a:schemeClr>
                  </a:gs>
                  <a:gs pos="0">
                    <a:schemeClr val="bg1">
                      <a:alpha val="0"/>
                    </a:schemeClr>
                  </a:gs>
                  <a:gs pos="20000">
                    <a:schemeClr val="tx2">
                      <a:alpha val="0"/>
                    </a:schemeClr>
                  </a:gs>
                  <a:gs pos="80000">
                    <a:schemeClr val="accent1">
                      <a:alpha val="40000"/>
                    </a:schemeClr>
                  </a:gs>
                  <a:gs pos="100000">
                    <a:schemeClr val="bg1">
                      <a:alpha val="20000"/>
                    </a:schemeClr>
                  </a:gs>
                </a:gsLst>
                <a:lin ang="13200000" scaled="0"/>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rmAutofit/>
            </a:bodyPr>
            <a:lstStyle/>
            <a:p>
              <a:pPr marL="0" marR="0" lvl="0" indent="0" algn="l" defTabSz="932566"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8" name="Oval 17">
              <a:extLst>
                <a:ext uri="{FF2B5EF4-FFF2-40B4-BE49-F238E27FC236}">
                  <a16:creationId xmlns:a16="http://schemas.microsoft.com/office/drawing/2014/main" id="{7D87A400-12CA-BEB6-2C5C-517C9C719514}"/>
                </a:ext>
              </a:extLst>
            </p:cNvPr>
            <p:cNvSpPr/>
            <p:nvPr/>
          </p:nvSpPr>
          <p:spPr>
            <a:xfrm>
              <a:off x="3396522" y="1503460"/>
              <a:ext cx="1200978" cy="1200978"/>
            </a:xfrm>
            <a:prstGeom prst="ellipse">
              <a:avLst/>
            </a:prstGeom>
            <a:gradFill>
              <a:gsLst>
                <a:gs pos="0">
                  <a:schemeClr val="tx1"/>
                </a:gs>
                <a:gs pos="99000">
                  <a:schemeClr val="tx1">
                    <a:lumMod val="95000"/>
                  </a:schemeClr>
                </a:gs>
              </a:gsLst>
              <a:lin ang="3600000" scaled="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0" name="Oval 19">
              <a:extLst>
                <a:ext uri="{FF2B5EF4-FFF2-40B4-BE49-F238E27FC236}">
                  <a16:creationId xmlns:a16="http://schemas.microsoft.com/office/drawing/2014/main" id="{5E67F9C0-2E25-3248-B3D4-DC5AB55FC363}"/>
                </a:ext>
              </a:extLst>
            </p:cNvPr>
            <p:cNvSpPr/>
            <p:nvPr/>
          </p:nvSpPr>
          <p:spPr>
            <a:xfrm>
              <a:off x="3513928" y="1620867"/>
              <a:ext cx="966166" cy="966164"/>
            </a:xfrm>
            <a:prstGeom prst="ellipse">
              <a:avLst/>
            </a:prstGeom>
            <a:solidFill>
              <a:schemeClr val="accent1"/>
            </a:solidFill>
            <a:ln w="19050" cap="flat" cmpd="sng" algn="ctr">
              <a:solidFill>
                <a:sysClr val="window" lastClr="FFFFFF"/>
              </a:solidFill>
              <a:prstDash val="solid"/>
              <a:miter lim="800000"/>
            </a:ln>
            <a:effectLst>
              <a:outerShdw blurRad="127000" dir="8100000" sx="105000" sy="105000" algn="tr" rotWithShape="0">
                <a:prstClr val="black">
                  <a:alpha val="3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8" name="Oval 27">
              <a:extLst>
                <a:ext uri="{FF2B5EF4-FFF2-40B4-BE49-F238E27FC236}">
                  <a16:creationId xmlns:a16="http://schemas.microsoft.com/office/drawing/2014/main" id="{76FDE8CA-3F50-4341-A504-044B64098584}"/>
                </a:ext>
              </a:extLst>
            </p:cNvPr>
            <p:cNvSpPr/>
            <p:nvPr/>
          </p:nvSpPr>
          <p:spPr>
            <a:xfrm>
              <a:off x="4190784" y="2785235"/>
              <a:ext cx="1200978" cy="1200978"/>
            </a:xfrm>
            <a:prstGeom prst="ellipse">
              <a:avLst/>
            </a:prstGeom>
            <a:gradFill>
              <a:gsLst>
                <a:gs pos="0">
                  <a:schemeClr val="tx1"/>
                </a:gs>
                <a:gs pos="99000">
                  <a:schemeClr val="tx1">
                    <a:lumMod val="95000"/>
                  </a:schemeClr>
                </a:gs>
              </a:gsLst>
              <a:lin ang="3600000" scaled="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panose="020B0604020202020204" pitchFamily="34" charset="0"/>
                <a:ea typeface="+mn-ea"/>
                <a:cs typeface="+mn-cs"/>
              </a:endParaRPr>
            </a:p>
          </p:txBody>
        </p:sp>
        <p:grpSp>
          <p:nvGrpSpPr>
            <p:cNvPr id="29" name="Group 28">
              <a:extLst>
                <a:ext uri="{FF2B5EF4-FFF2-40B4-BE49-F238E27FC236}">
                  <a16:creationId xmlns:a16="http://schemas.microsoft.com/office/drawing/2014/main" id="{D456AF0D-AD78-CD8D-8789-CFCC313F7D60}"/>
                </a:ext>
              </a:extLst>
            </p:cNvPr>
            <p:cNvGrpSpPr/>
            <p:nvPr/>
          </p:nvGrpSpPr>
          <p:grpSpPr>
            <a:xfrm>
              <a:off x="4308190" y="2902642"/>
              <a:ext cx="966166" cy="966164"/>
              <a:chOff x="1560072" y="3331893"/>
              <a:chExt cx="1314859" cy="1314859"/>
            </a:xfrm>
          </p:grpSpPr>
          <p:sp>
            <p:nvSpPr>
              <p:cNvPr id="30" name="Oval 29">
                <a:extLst>
                  <a:ext uri="{FF2B5EF4-FFF2-40B4-BE49-F238E27FC236}">
                    <a16:creationId xmlns:a16="http://schemas.microsoft.com/office/drawing/2014/main" id="{90FBAB84-DC1C-4333-BFC7-4C9BAF8DE8A9}"/>
                  </a:ext>
                </a:extLst>
              </p:cNvPr>
              <p:cNvSpPr/>
              <p:nvPr/>
            </p:nvSpPr>
            <p:spPr>
              <a:xfrm>
                <a:off x="1560072" y="3331893"/>
                <a:ext cx="1314859" cy="1314859"/>
              </a:xfrm>
              <a:prstGeom prst="ellipse">
                <a:avLst/>
              </a:prstGeom>
              <a:solidFill>
                <a:schemeClr val="accent1"/>
              </a:solidFill>
              <a:ln w="19050" cap="flat" cmpd="sng" algn="ctr">
                <a:solidFill>
                  <a:sysClr val="window" lastClr="FFFFFF"/>
                </a:solidFill>
                <a:prstDash val="solid"/>
                <a:miter lim="800000"/>
              </a:ln>
              <a:effectLst>
                <a:outerShdw blurRad="127000" dir="8100000" sx="105000" sy="105000" algn="tr" rotWithShape="0">
                  <a:prstClr val="black">
                    <a:alpha val="3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panose="020B0604020202020204" pitchFamily="34" charset="0"/>
                  <a:ea typeface="+mn-ea"/>
                  <a:cs typeface="+mn-cs"/>
                </a:endParaRPr>
              </a:p>
            </p:txBody>
          </p:sp>
          <p:sp>
            <p:nvSpPr>
              <p:cNvPr id="31" name="Oval 30">
                <a:extLst>
                  <a:ext uri="{FF2B5EF4-FFF2-40B4-BE49-F238E27FC236}">
                    <a16:creationId xmlns:a16="http://schemas.microsoft.com/office/drawing/2014/main" id="{8EB617E4-5EAF-954F-7DFB-DFB2D7F2B529}"/>
                  </a:ext>
                </a:extLst>
              </p:cNvPr>
              <p:cNvSpPr>
                <a:spLocks/>
              </p:cNvSpPr>
              <p:nvPr/>
            </p:nvSpPr>
            <p:spPr>
              <a:xfrm>
                <a:off x="1560072" y="3331893"/>
                <a:ext cx="1314859" cy="1314859"/>
              </a:xfrm>
              <a:prstGeom prst="ellipse">
                <a:avLst/>
              </a:prstGeom>
              <a:solidFill>
                <a:schemeClr val="tx1">
                  <a:alpha val="15000"/>
                </a:schemeClr>
              </a:solidFill>
              <a:ln w="19050" cap="flat" cmpd="sng" algn="ctr">
                <a:noFill/>
                <a:prstDash val="solid"/>
                <a:miter lim="800000"/>
              </a:ln>
              <a:effectLst/>
              <a:scene3d>
                <a:camera prst="orthographicFront"/>
                <a:lightRig rig="threePt" dir="t"/>
              </a:scene3d>
              <a:sp3d>
                <a:bevelT prst="angle"/>
              </a:sp3d>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panose="020B0604020202020204" pitchFamily="34" charset="0"/>
                  <a:ea typeface="+mn-ea"/>
                  <a:cs typeface="+mn-cs"/>
                </a:endParaRPr>
              </a:p>
            </p:txBody>
          </p:sp>
        </p:grpSp>
        <p:sp>
          <p:nvSpPr>
            <p:cNvPr id="38" name="Oval 37">
              <a:extLst>
                <a:ext uri="{FF2B5EF4-FFF2-40B4-BE49-F238E27FC236}">
                  <a16:creationId xmlns:a16="http://schemas.microsoft.com/office/drawing/2014/main" id="{D16048B5-A6A5-780D-158D-5EF315625897}"/>
                </a:ext>
              </a:extLst>
            </p:cNvPr>
            <p:cNvSpPr/>
            <p:nvPr/>
          </p:nvSpPr>
          <p:spPr>
            <a:xfrm>
              <a:off x="4190784" y="4067010"/>
              <a:ext cx="1200978" cy="1200978"/>
            </a:xfrm>
            <a:prstGeom prst="ellipse">
              <a:avLst/>
            </a:prstGeom>
            <a:gradFill>
              <a:gsLst>
                <a:gs pos="0">
                  <a:schemeClr val="tx1"/>
                </a:gs>
                <a:gs pos="99000">
                  <a:schemeClr val="tx1">
                    <a:lumMod val="95000"/>
                  </a:schemeClr>
                </a:gs>
              </a:gsLst>
              <a:lin ang="3600000" scaled="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panose="020B0604020202020204" pitchFamily="34" charset="0"/>
                <a:ea typeface="+mn-ea"/>
                <a:cs typeface="+mn-cs"/>
              </a:endParaRPr>
            </a:p>
          </p:txBody>
        </p:sp>
        <p:grpSp>
          <p:nvGrpSpPr>
            <p:cNvPr id="39" name="Group 38">
              <a:extLst>
                <a:ext uri="{FF2B5EF4-FFF2-40B4-BE49-F238E27FC236}">
                  <a16:creationId xmlns:a16="http://schemas.microsoft.com/office/drawing/2014/main" id="{809365EB-950E-FF1B-F91E-8FA161E7E3A6}"/>
                </a:ext>
              </a:extLst>
            </p:cNvPr>
            <p:cNvGrpSpPr/>
            <p:nvPr/>
          </p:nvGrpSpPr>
          <p:grpSpPr>
            <a:xfrm>
              <a:off x="4308190" y="4184417"/>
              <a:ext cx="966166" cy="966164"/>
              <a:chOff x="1560072" y="3331893"/>
              <a:chExt cx="1314859" cy="1314859"/>
            </a:xfrm>
          </p:grpSpPr>
          <p:sp>
            <p:nvSpPr>
              <p:cNvPr id="40" name="Oval 39">
                <a:extLst>
                  <a:ext uri="{FF2B5EF4-FFF2-40B4-BE49-F238E27FC236}">
                    <a16:creationId xmlns:a16="http://schemas.microsoft.com/office/drawing/2014/main" id="{E185C07A-7AE3-113D-E8FE-F806EE8D2516}"/>
                  </a:ext>
                </a:extLst>
              </p:cNvPr>
              <p:cNvSpPr/>
              <p:nvPr/>
            </p:nvSpPr>
            <p:spPr>
              <a:xfrm>
                <a:off x="1560072" y="3331893"/>
                <a:ext cx="1314859" cy="1314859"/>
              </a:xfrm>
              <a:prstGeom prst="ellipse">
                <a:avLst/>
              </a:prstGeom>
              <a:solidFill>
                <a:schemeClr val="accent1"/>
              </a:solidFill>
              <a:ln w="19050" cap="flat" cmpd="sng" algn="ctr">
                <a:solidFill>
                  <a:sysClr val="window" lastClr="FFFFFF"/>
                </a:solidFill>
                <a:prstDash val="solid"/>
                <a:miter lim="800000"/>
              </a:ln>
              <a:effectLst>
                <a:outerShdw blurRad="127000" dir="8100000" sx="105000" sy="105000" algn="tr" rotWithShape="0">
                  <a:prstClr val="black">
                    <a:alpha val="3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panose="020B0604020202020204" pitchFamily="34" charset="0"/>
                  <a:ea typeface="+mn-ea"/>
                  <a:cs typeface="+mn-cs"/>
                </a:endParaRPr>
              </a:p>
            </p:txBody>
          </p:sp>
          <p:sp>
            <p:nvSpPr>
              <p:cNvPr id="41" name="Oval 40">
                <a:extLst>
                  <a:ext uri="{FF2B5EF4-FFF2-40B4-BE49-F238E27FC236}">
                    <a16:creationId xmlns:a16="http://schemas.microsoft.com/office/drawing/2014/main" id="{A978A065-3EDF-6644-F2ED-BCDDA27D0F36}"/>
                  </a:ext>
                </a:extLst>
              </p:cNvPr>
              <p:cNvSpPr>
                <a:spLocks/>
              </p:cNvSpPr>
              <p:nvPr/>
            </p:nvSpPr>
            <p:spPr>
              <a:xfrm>
                <a:off x="1560072" y="3331893"/>
                <a:ext cx="1314859" cy="1314859"/>
              </a:xfrm>
              <a:prstGeom prst="ellipse">
                <a:avLst/>
              </a:prstGeom>
              <a:solidFill>
                <a:schemeClr val="tx1">
                  <a:alpha val="15000"/>
                </a:schemeClr>
              </a:solidFill>
              <a:ln w="19050" cap="flat" cmpd="sng" algn="ctr">
                <a:noFill/>
                <a:prstDash val="solid"/>
                <a:miter lim="800000"/>
              </a:ln>
              <a:effectLst/>
              <a:scene3d>
                <a:camera prst="orthographicFront"/>
                <a:lightRig rig="threePt" dir="t"/>
              </a:scene3d>
              <a:sp3d>
                <a:bevelT prst="angle"/>
              </a:sp3d>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panose="020B0604020202020204" pitchFamily="34" charset="0"/>
                  <a:ea typeface="+mn-ea"/>
                  <a:cs typeface="+mn-cs"/>
                </a:endParaRPr>
              </a:p>
            </p:txBody>
          </p:sp>
        </p:grpSp>
        <p:sp>
          <p:nvSpPr>
            <p:cNvPr id="49" name="Oval 48">
              <a:extLst>
                <a:ext uri="{FF2B5EF4-FFF2-40B4-BE49-F238E27FC236}">
                  <a16:creationId xmlns:a16="http://schemas.microsoft.com/office/drawing/2014/main" id="{69F86A5A-9308-5D7D-DB98-FF46CE1364D1}"/>
                </a:ext>
              </a:extLst>
            </p:cNvPr>
            <p:cNvSpPr/>
            <p:nvPr/>
          </p:nvSpPr>
          <p:spPr>
            <a:xfrm>
              <a:off x="3396522" y="5348785"/>
              <a:ext cx="1200978" cy="1200978"/>
            </a:xfrm>
            <a:prstGeom prst="ellipse">
              <a:avLst/>
            </a:prstGeom>
            <a:gradFill>
              <a:gsLst>
                <a:gs pos="0">
                  <a:schemeClr val="tx1"/>
                </a:gs>
                <a:gs pos="99000">
                  <a:schemeClr val="tx1">
                    <a:lumMod val="95000"/>
                  </a:schemeClr>
                </a:gs>
              </a:gsLst>
              <a:lin ang="3600000" scaled="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ea typeface="+mn-ea"/>
                <a:cs typeface="+mn-cs"/>
              </a:endParaRPr>
            </a:p>
          </p:txBody>
        </p:sp>
        <p:grpSp>
          <p:nvGrpSpPr>
            <p:cNvPr id="50" name="Group 49">
              <a:extLst>
                <a:ext uri="{FF2B5EF4-FFF2-40B4-BE49-F238E27FC236}">
                  <a16:creationId xmlns:a16="http://schemas.microsoft.com/office/drawing/2014/main" id="{F52133D1-9080-FC64-2CB5-2379548CB3D0}"/>
                </a:ext>
              </a:extLst>
            </p:cNvPr>
            <p:cNvGrpSpPr/>
            <p:nvPr/>
          </p:nvGrpSpPr>
          <p:grpSpPr>
            <a:xfrm>
              <a:off x="3513928" y="5466192"/>
              <a:ext cx="966166" cy="966164"/>
              <a:chOff x="1560072" y="3331893"/>
              <a:chExt cx="1314859" cy="1314859"/>
            </a:xfrm>
          </p:grpSpPr>
          <p:sp>
            <p:nvSpPr>
              <p:cNvPr id="51" name="Oval 50">
                <a:extLst>
                  <a:ext uri="{FF2B5EF4-FFF2-40B4-BE49-F238E27FC236}">
                    <a16:creationId xmlns:a16="http://schemas.microsoft.com/office/drawing/2014/main" id="{A14A8528-3C1E-693B-0C76-E9B3246BB5B3}"/>
                  </a:ext>
                </a:extLst>
              </p:cNvPr>
              <p:cNvSpPr/>
              <p:nvPr/>
            </p:nvSpPr>
            <p:spPr>
              <a:xfrm>
                <a:off x="1560072" y="3331893"/>
                <a:ext cx="1314859" cy="1314859"/>
              </a:xfrm>
              <a:prstGeom prst="ellipse">
                <a:avLst/>
              </a:prstGeom>
              <a:solidFill>
                <a:schemeClr val="accent1"/>
              </a:solidFill>
              <a:ln w="19050" cap="flat" cmpd="sng" algn="ctr">
                <a:solidFill>
                  <a:sysClr val="window" lastClr="FFFFFF"/>
                </a:solidFill>
                <a:prstDash val="solid"/>
                <a:miter lim="800000"/>
              </a:ln>
              <a:effectLst>
                <a:outerShdw blurRad="127000" dir="8100000" sx="105000" sy="105000" algn="tr" rotWithShape="0">
                  <a:prstClr val="black">
                    <a:alpha val="3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52" name="Oval 51">
                <a:extLst>
                  <a:ext uri="{FF2B5EF4-FFF2-40B4-BE49-F238E27FC236}">
                    <a16:creationId xmlns:a16="http://schemas.microsoft.com/office/drawing/2014/main" id="{2342CB5A-F574-9099-C38F-2C2D760F51FF}"/>
                  </a:ext>
                </a:extLst>
              </p:cNvPr>
              <p:cNvSpPr>
                <a:spLocks/>
              </p:cNvSpPr>
              <p:nvPr/>
            </p:nvSpPr>
            <p:spPr>
              <a:xfrm>
                <a:off x="1560072" y="3331893"/>
                <a:ext cx="1314859" cy="1314859"/>
              </a:xfrm>
              <a:prstGeom prst="ellipse">
                <a:avLst/>
              </a:prstGeom>
              <a:solidFill>
                <a:schemeClr val="tx1">
                  <a:alpha val="15000"/>
                </a:schemeClr>
              </a:solidFill>
              <a:ln w="19050" cap="flat" cmpd="sng" algn="ctr">
                <a:noFill/>
                <a:prstDash val="solid"/>
                <a:miter lim="800000"/>
              </a:ln>
              <a:effectLst/>
              <a:scene3d>
                <a:camera prst="orthographicFront"/>
                <a:lightRig rig="threePt" dir="t"/>
              </a:scene3d>
              <a:sp3d>
                <a:bevelT prst="angle"/>
              </a:sp3d>
            </p:spPr>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a:ln>
                    <a:noFill/>
                  </a:ln>
                  <a:solidFill>
                    <a:srgbClr val="FFFFFF"/>
                  </a:solidFill>
                  <a:effectLst/>
                  <a:uLnTx/>
                  <a:uFillTx/>
                  <a:latin typeface="Arial" panose="020B0604020202020204"/>
                  <a:ea typeface="+mn-ea"/>
                  <a:cs typeface="+mn-cs"/>
                </a:endParaRPr>
              </a:p>
            </p:txBody>
          </p:sp>
        </p:grpSp>
        <p:sp>
          <p:nvSpPr>
            <p:cNvPr id="59" name="TextBox 58">
              <a:extLst>
                <a:ext uri="{FF2B5EF4-FFF2-40B4-BE49-F238E27FC236}">
                  <a16:creationId xmlns:a16="http://schemas.microsoft.com/office/drawing/2014/main" id="{3D54F47E-E10F-5609-1F98-EE797914CAC8}"/>
                </a:ext>
              </a:extLst>
            </p:cNvPr>
            <p:cNvSpPr txBox="1"/>
            <p:nvPr/>
          </p:nvSpPr>
          <p:spPr>
            <a:xfrm>
              <a:off x="4899773" y="1842148"/>
              <a:ext cx="5664654" cy="523602"/>
            </a:xfrm>
            <a:prstGeom prst="rect">
              <a:avLst/>
            </a:prstGeom>
            <a:noFill/>
          </p:spPr>
          <p:txBody>
            <a:bodyPr wrap="square" lIns="0" rtlCol="0" anchor="ctr">
              <a:noAutofit/>
            </a:bodyPr>
            <a:lstStyle/>
            <a:p>
              <a:pPr lvl="0">
                <a:spcAft>
                  <a:spcPts val="600"/>
                </a:spcAft>
                <a:buClr>
                  <a:srgbClr val="000000"/>
                </a:buClr>
                <a:defRPr/>
              </a:pPr>
              <a:r>
                <a:rPr kumimoji="0" lang="en-GB" sz="1400" b="1" i="0" u="none" strike="noStrike" kern="0" cap="none" spc="0" normalizeH="0" baseline="0" noProof="0">
                  <a:ln>
                    <a:noFill/>
                  </a:ln>
                  <a:solidFill>
                    <a:schemeClr val="bg1"/>
                  </a:solidFill>
                  <a:effectLst/>
                  <a:uLnTx/>
                  <a:uFillTx/>
                  <a:latin typeface="Arial" panose="020B0604020202020204" pitchFamily="34" charset="0"/>
                  <a:cs typeface="Arial"/>
                  <a:sym typeface="Arial"/>
                </a:rPr>
                <a:t>Enhanced</a:t>
              </a:r>
              <a:r>
                <a:rPr kumimoji="0" lang="en-GB" sz="1400" b="1" i="0" u="none" strike="noStrike" kern="0" cap="none" spc="0" normalizeH="0" noProof="0">
                  <a:ln>
                    <a:noFill/>
                  </a:ln>
                  <a:solidFill>
                    <a:schemeClr val="bg1"/>
                  </a:solidFill>
                  <a:effectLst/>
                  <a:uLnTx/>
                  <a:uFillTx/>
                  <a:latin typeface="Arial" panose="020B0604020202020204" pitchFamily="34" charset="0"/>
                  <a:cs typeface="Arial"/>
                  <a:sym typeface="Arial"/>
                </a:rPr>
                <a:t> Productivity </a:t>
              </a:r>
              <a:r>
                <a:rPr kumimoji="0" lang="en-GB" sz="1400" b="0" i="0" u="none" strike="noStrike" kern="0" cap="none" spc="0" normalizeH="0" noProof="0">
                  <a:ln>
                    <a:noFill/>
                  </a:ln>
                  <a:solidFill>
                    <a:schemeClr val="bg1"/>
                  </a:solidFill>
                  <a:effectLst/>
                  <a:uLnTx/>
                  <a:uFillTx/>
                  <a:latin typeface="Arial" panose="020B0604020202020204" pitchFamily="34" charset="0"/>
                  <a:cs typeface="Arial"/>
                  <a:sym typeface="Arial"/>
                </a:rPr>
                <a:t>– Copilot+ PCs are</a:t>
              </a:r>
              <a:r>
                <a:rPr lang="en-US" sz="1400" kern="0" noProof="0">
                  <a:solidFill>
                    <a:schemeClr val="bg1"/>
                  </a:solidFill>
                  <a:latin typeface="Arial" panose="020B0604020202020204" pitchFamily="34" charset="0"/>
                  <a:cs typeface="Arial"/>
                  <a:sym typeface="Arial"/>
                </a:rPr>
                <a:t> equipped with powerfu</a:t>
              </a:r>
              <a:r>
                <a:rPr lang="en-US" sz="1400" kern="0">
                  <a:solidFill>
                    <a:schemeClr val="bg1"/>
                  </a:solidFill>
                  <a:latin typeface="Arial" panose="020B0604020202020204" pitchFamily="34" charset="0"/>
                  <a:cs typeface="Arial"/>
                </a:rPr>
                <a:t>l CPUs, GPUs, and NPUs, and all-day battery life enabling them to handle complex AI and machine learning tasks efficiently</a:t>
              </a:r>
              <a:r>
                <a:rPr lang="en-GB" sz="1400" kern="0">
                  <a:solidFill>
                    <a:schemeClr val="bg1"/>
                  </a:solidFill>
                  <a:latin typeface="Arial" panose="020B0604020202020204" pitchFamily="34" charset="0"/>
                  <a:cs typeface="Arial"/>
                  <a:sym typeface="Arial"/>
                </a:rPr>
                <a:t>.</a:t>
              </a:r>
            </a:p>
          </p:txBody>
        </p:sp>
        <p:sp>
          <p:nvSpPr>
            <p:cNvPr id="60" name="TextBox 59">
              <a:extLst>
                <a:ext uri="{FF2B5EF4-FFF2-40B4-BE49-F238E27FC236}">
                  <a16:creationId xmlns:a16="http://schemas.microsoft.com/office/drawing/2014/main" id="{1A3FC46E-242F-CF0A-A42D-99A36245D61A}"/>
                </a:ext>
              </a:extLst>
            </p:cNvPr>
            <p:cNvSpPr txBox="1"/>
            <p:nvPr/>
          </p:nvSpPr>
          <p:spPr>
            <a:xfrm>
              <a:off x="5657635" y="3123924"/>
              <a:ext cx="5492717" cy="523603"/>
            </a:xfrm>
            <a:prstGeom prst="rect">
              <a:avLst/>
            </a:prstGeom>
            <a:noFill/>
          </p:spPr>
          <p:txBody>
            <a:bodyPr wrap="square" lIns="0" rtlCol="0" anchor="ctr">
              <a:noAutofit/>
            </a:bodyPr>
            <a:lstStyle/>
            <a:p>
              <a:pPr lvl="0">
                <a:spcAft>
                  <a:spcPts val="600"/>
                </a:spcAft>
                <a:buClr>
                  <a:srgbClr val="000000"/>
                </a:buClr>
                <a:defRPr/>
              </a:pPr>
              <a:r>
                <a:rPr lang="en-GB" sz="1400" b="1" kern="0">
                  <a:solidFill>
                    <a:schemeClr val="bg1"/>
                  </a:solidFill>
                  <a:latin typeface="Arial" panose="020B0604020202020204" pitchFamily="34" charset="0"/>
                  <a:cs typeface="Arial"/>
                  <a:sym typeface="Arial"/>
                </a:rPr>
                <a:t>Cost effective - </a:t>
              </a:r>
              <a:r>
                <a:rPr lang="en-GB" sz="1400" kern="0">
                  <a:solidFill>
                    <a:schemeClr val="bg1"/>
                  </a:solidFill>
                  <a:latin typeface="Arial" panose="020B0604020202020204" pitchFamily="34" charset="0"/>
                  <a:cs typeface="Arial"/>
                  <a:sym typeface="Arial"/>
                </a:rPr>
                <a:t>processing</a:t>
              </a:r>
              <a:r>
                <a:rPr lang="en-US" sz="1400" kern="0">
                  <a:solidFill>
                    <a:schemeClr val="bg1"/>
                  </a:solidFill>
                  <a:latin typeface="Arial" panose="020B0604020202020204" pitchFamily="34" charset="0"/>
                  <a:cs typeface="Arial"/>
                </a:rPr>
                <a:t> data locally, Copilot+ PCs reduces the need to send large amounts of data to the cloud, saving bandwidth and lowering associated costs.</a:t>
              </a:r>
              <a:endParaRPr kumimoji="0" lang="en-GB" sz="1400" b="0" i="0" u="none" strike="noStrike" kern="0" cap="none" spc="0" normalizeH="0" baseline="0" noProof="0">
                <a:ln>
                  <a:noFill/>
                </a:ln>
                <a:solidFill>
                  <a:schemeClr val="bg1"/>
                </a:solidFill>
                <a:effectLst/>
                <a:uLnTx/>
                <a:uFillTx/>
                <a:latin typeface="Arial" panose="020B0604020202020204" pitchFamily="34" charset="0"/>
                <a:cs typeface="Arial"/>
                <a:sym typeface="Arial"/>
              </a:endParaRPr>
            </a:p>
          </p:txBody>
        </p:sp>
        <p:sp>
          <p:nvSpPr>
            <p:cNvPr id="61" name="TextBox 60">
              <a:extLst>
                <a:ext uri="{FF2B5EF4-FFF2-40B4-BE49-F238E27FC236}">
                  <a16:creationId xmlns:a16="http://schemas.microsoft.com/office/drawing/2014/main" id="{BAA06FCB-DF40-056B-6AA4-6A7FD4F6BC59}"/>
                </a:ext>
              </a:extLst>
            </p:cNvPr>
            <p:cNvSpPr txBox="1"/>
            <p:nvPr/>
          </p:nvSpPr>
          <p:spPr>
            <a:xfrm>
              <a:off x="4829101" y="5687685"/>
              <a:ext cx="6017775" cy="523602"/>
            </a:xfrm>
            <a:prstGeom prst="rect">
              <a:avLst/>
            </a:prstGeom>
            <a:noFill/>
          </p:spPr>
          <p:txBody>
            <a:bodyPr wrap="square" lIns="0" rtlCol="0" anchor="ctr">
              <a:noAutofit/>
            </a:bodyPr>
            <a:lstStyle/>
            <a:p>
              <a:pPr lvl="0">
                <a:spcAft>
                  <a:spcPts val="600"/>
                </a:spcAft>
                <a:buClr>
                  <a:srgbClr val="000000"/>
                </a:buClr>
                <a:defRPr/>
              </a:pPr>
              <a:r>
                <a:rPr lang="en-US" sz="1400" b="1" kern="0">
                  <a:solidFill>
                    <a:schemeClr val="bg1"/>
                  </a:solidFill>
                  <a:latin typeface="Arial" panose="020B0604020202020204" pitchFamily="34" charset="0"/>
                  <a:cs typeface="Arial"/>
                </a:rPr>
                <a:t>Sustainability</a:t>
              </a:r>
              <a:r>
                <a:rPr lang="en-US" sz="1400" kern="0">
                  <a:solidFill>
                    <a:schemeClr val="bg1"/>
                  </a:solidFill>
                  <a:latin typeface="Arial" panose="020B0604020202020204" pitchFamily="34" charset="0"/>
                  <a:cs typeface="Arial"/>
                </a:rPr>
                <a:t> - Copilot+ PCs contribute to lower energy consumption by reducing dependency on cloud services. They are built with energy-efficient components that optimize performance while reducing power usage.</a:t>
              </a:r>
              <a:endParaRPr lang="en-GB" sz="1400" kern="0">
                <a:solidFill>
                  <a:schemeClr val="bg1"/>
                </a:solidFill>
                <a:latin typeface="Arial" panose="020B0604020202020204" pitchFamily="34" charset="0"/>
                <a:cs typeface="Arial"/>
                <a:sym typeface="Arial"/>
              </a:endParaRPr>
            </a:p>
          </p:txBody>
        </p:sp>
        <p:sp>
          <p:nvSpPr>
            <p:cNvPr id="62" name="TextBox 61">
              <a:extLst>
                <a:ext uri="{FF2B5EF4-FFF2-40B4-BE49-F238E27FC236}">
                  <a16:creationId xmlns:a16="http://schemas.microsoft.com/office/drawing/2014/main" id="{65675038-3EA8-491D-B693-0F1F3830EE92}"/>
                </a:ext>
              </a:extLst>
            </p:cNvPr>
            <p:cNvSpPr txBox="1"/>
            <p:nvPr/>
          </p:nvSpPr>
          <p:spPr>
            <a:xfrm>
              <a:off x="5596930" y="4382503"/>
              <a:ext cx="5801997" cy="695593"/>
            </a:xfrm>
            <a:prstGeom prst="rect">
              <a:avLst/>
            </a:prstGeom>
            <a:noFill/>
          </p:spPr>
          <p:txBody>
            <a:bodyPr wrap="square" lIns="0" rtlCol="0" anchor="ctr">
              <a:noAutofit/>
            </a:bodyPr>
            <a:lstStyle/>
            <a:p>
              <a:pPr>
                <a:spcAft>
                  <a:spcPts val="600"/>
                </a:spcAft>
                <a:buClr>
                  <a:srgbClr val="000000"/>
                </a:buClr>
                <a:defRPr/>
              </a:pPr>
              <a:r>
                <a:rPr lang="en-US" sz="1400" b="1" kern="0">
                  <a:solidFill>
                    <a:schemeClr val="bg1"/>
                  </a:solidFill>
                  <a:latin typeface="Arial" panose="020B0604020202020204" pitchFamily="34" charset="0"/>
                  <a:cs typeface="Arial"/>
                </a:rPr>
                <a:t>Versatile &amp; Integrated</a:t>
              </a:r>
              <a:r>
                <a:rPr lang="en-US" sz="1400" kern="0">
                  <a:solidFill>
                    <a:schemeClr val="bg1"/>
                  </a:solidFill>
                  <a:latin typeface="Arial" panose="020B0604020202020204" pitchFamily="34" charset="0"/>
                  <a:cs typeface="Arial"/>
                </a:rPr>
                <a:t> - Copilot+ PC seamlessly integrate with the Microsoft eco system, providing a cohesive and efficient user experience, they are also suitable for a wide range of applications.</a:t>
              </a:r>
              <a:endParaRPr lang="en-US" sz="1400" kern="0">
                <a:solidFill>
                  <a:schemeClr val="bg1"/>
                </a:solidFill>
                <a:latin typeface="Arial" panose="020B0604020202020204" pitchFamily="34" charset="0"/>
                <a:cs typeface="Arial"/>
                <a:sym typeface="Arial"/>
              </a:endParaRPr>
            </a:p>
          </p:txBody>
        </p:sp>
        <p:pic>
          <p:nvPicPr>
            <p:cNvPr id="6" name="Graphic 5" descr="Continuous Improvement with solid fill">
              <a:extLst>
                <a:ext uri="{FF2B5EF4-FFF2-40B4-BE49-F238E27FC236}">
                  <a16:creationId xmlns:a16="http://schemas.microsoft.com/office/drawing/2014/main" id="{FB033565-8566-975B-716E-096075DEE17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546862" y="1648594"/>
              <a:ext cx="914400" cy="914400"/>
            </a:xfrm>
            <a:prstGeom prst="rect">
              <a:avLst/>
            </a:prstGeom>
          </p:spPr>
        </p:pic>
        <p:pic>
          <p:nvPicPr>
            <p:cNvPr id="16" name="Graphic 15" descr="Coins with solid fill">
              <a:extLst>
                <a:ext uri="{FF2B5EF4-FFF2-40B4-BE49-F238E27FC236}">
                  <a16:creationId xmlns:a16="http://schemas.microsoft.com/office/drawing/2014/main" id="{A868C4F3-F740-16B7-6A4F-4853EE895676}"/>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406579" y="2982899"/>
              <a:ext cx="738049" cy="793869"/>
            </a:xfrm>
            <a:prstGeom prst="rect">
              <a:avLst/>
            </a:prstGeom>
          </p:spPr>
        </p:pic>
        <p:pic>
          <p:nvPicPr>
            <p:cNvPr id="22" name="Graphic 21" descr="Renewable Energy with solid fill">
              <a:extLst>
                <a:ext uri="{FF2B5EF4-FFF2-40B4-BE49-F238E27FC236}">
                  <a16:creationId xmlns:a16="http://schemas.microsoft.com/office/drawing/2014/main" id="{69705637-5D5C-56B4-6987-C4F649B75CC5}"/>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3655173" y="5585202"/>
              <a:ext cx="683676" cy="683676"/>
            </a:xfrm>
            <a:prstGeom prst="rect">
              <a:avLst/>
            </a:prstGeom>
          </p:spPr>
        </p:pic>
        <p:pic>
          <p:nvPicPr>
            <p:cNvPr id="24" name="Graphic 23" descr="Network with solid fill">
              <a:extLst>
                <a:ext uri="{FF2B5EF4-FFF2-40B4-BE49-F238E27FC236}">
                  <a16:creationId xmlns:a16="http://schemas.microsoft.com/office/drawing/2014/main" id="{184B85C3-7C93-C096-7454-08869C7CBBC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363652" y="4179340"/>
              <a:ext cx="843598" cy="843598"/>
            </a:xfrm>
            <a:prstGeom prst="rect">
              <a:avLst/>
            </a:prstGeom>
          </p:spPr>
        </p:pic>
      </p:grpSp>
      <p:sp>
        <p:nvSpPr>
          <p:cNvPr id="5" name="TextBox 4">
            <a:extLst>
              <a:ext uri="{FF2B5EF4-FFF2-40B4-BE49-F238E27FC236}">
                <a16:creationId xmlns:a16="http://schemas.microsoft.com/office/drawing/2014/main" id="{EC5D6F9E-7A44-3596-7B4D-6E7C353129F5}"/>
              </a:ext>
            </a:extLst>
          </p:cNvPr>
          <p:cNvSpPr txBox="1"/>
          <p:nvPr/>
        </p:nvSpPr>
        <p:spPr>
          <a:xfrm>
            <a:off x="464164" y="1034006"/>
            <a:ext cx="10758640" cy="830997"/>
          </a:xfrm>
          <a:prstGeom prst="rect">
            <a:avLst/>
          </a:prstGeom>
          <a:noFill/>
        </p:spPr>
        <p:txBody>
          <a:bodyPr wrap="square" lIns="91440" tIns="45720" rIns="91440" bIns="45720" anchor="t">
            <a:spAutoFit/>
          </a:bodyPr>
          <a:lstStyle/>
          <a:p>
            <a:r>
              <a:rPr lang="en-US" sz="1600" b="0" i="0" u="none" strike="noStrike">
                <a:solidFill>
                  <a:srgbClr val="FFFFFF"/>
                </a:solidFill>
                <a:effectLst/>
                <a:latin typeface="Segoe UI"/>
                <a:cs typeface="Segoe UI"/>
              </a:rPr>
              <a:t>Copilot+ PCs are a new class of Windows 11 AI PCs powered by a turbocharged neural processing unit (NPU). They feature powerful new silicon capable of an incredible 40+ TOPS (trillion operations per second), all-day battery life, and access to the most advanced AI models</a:t>
            </a:r>
            <a:r>
              <a:rPr lang="en-US" sz="1600">
                <a:solidFill>
                  <a:srgbClr val="FFFFFF"/>
                </a:solidFill>
                <a:latin typeface="Segoe UI"/>
                <a:cs typeface="Segoe UI"/>
              </a:rPr>
              <a:t>.</a:t>
            </a:r>
            <a:endParaRPr lang="en-US" sz="1600"/>
          </a:p>
        </p:txBody>
      </p:sp>
      <p:pic>
        <p:nvPicPr>
          <p:cNvPr id="11" name="Picture 10">
            <a:extLst>
              <a:ext uri="{FF2B5EF4-FFF2-40B4-BE49-F238E27FC236}">
                <a16:creationId xmlns:a16="http://schemas.microsoft.com/office/drawing/2014/main" id="{EA25C851-0ACC-7A0B-E53C-395A644E7FC3}"/>
              </a:ext>
            </a:extLst>
          </p:cNvPr>
          <p:cNvPicPr>
            <a:picLocks noChangeAspect="1"/>
          </p:cNvPicPr>
          <p:nvPr/>
        </p:nvPicPr>
        <p:blipFill>
          <a:blip r:embed="rId9"/>
          <a:srcRect/>
          <a:stretch/>
        </p:blipFill>
        <p:spPr>
          <a:xfrm>
            <a:off x="2425344" y="2913317"/>
            <a:ext cx="172309" cy="179489"/>
          </a:xfrm>
          <a:prstGeom prst="rect">
            <a:avLst/>
          </a:prstGeom>
        </p:spPr>
      </p:pic>
      <p:pic>
        <p:nvPicPr>
          <p:cNvPr id="12" name="Picture 11">
            <a:extLst>
              <a:ext uri="{FF2B5EF4-FFF2-40B4-BE49-F238E27FC236}">
                <a16:creationId xmlns:a16="http://schemas.microsoft.com/office/drawing/2014/main" id="{D82D6C4F-742C-5C4A-E312-5110E541F7AF}"/>
              </a:ext>
            </a:extLst>
          </p:cNvPr>
          <p:cNvPicPr>
            <a:picLocks noChangeAspect="1"/>
          </p:cNvPicPr>
          <p:nvPr/>
        </p:nvPicPr>
        <p:blipFill>
          <a:blip r:embed="rId10"/>
          <a:srcRect/>
          <a:stretch/>
        </p:blipFill>
        <p:spPr>
          <a:xfrm>
            <a:off x="4262865" y="4766024"/>
            <a:ext cx="175083" cy="175083"/>
          </a:xfrm>
          <a:prstGeom prst="rect">
            <a:avLst/>
          </a:prstGeom>
        </p:spPr>
      </p:pic>
      <p:pic>
        <p:nvPicPr>
          <p:cNvPr id="17" name="Picture 16">
            <a:extLst>
              <a:ext uri="{FF2B5EF4-FFF2-40B4-BE49-F238E27FC236}">
                <a16:creationId xmlns:a16="http://schemas.microsoft.com/office/drawing/2014/main" id="{F819C14C-83B2-35F1-DDBA-7F54F1537A2A}"/>
              </a:ext>
            </a:extLst>
          </p:cNvPr>
          <p:cNvPicPr>
            <a:picLocks noChangeAspect="1"/>
          </p:cNvPicPr>
          <p:nvPr/>
        </p:nvPicPr>
        <p:blipFill>
          <a:blip r:embed="rId11"/>
          <a:srcRect/>
          <a:stretch/>
        </p:blipFill>
        <p:spPr>
          <a:xfrm>
            <a:off x="2597653" y="3703520"/>
            <a:ext cx="1211285" cy="152238"/>
          </a:xfrm>
          <a:prstGeom prst="rect">
            <a:avLst/>
          </a:prstGeom>
        </p:spPr>
      </p:pic>
      <p:pic>
        <p:nvPicPr>
          <p:cNvPr id="19" name="Picture 18">
            <a:extLst>
              <a:ext uri="{FF2B5EF4-FFF2-40B4-BE49-F238E27FC236}">
                <a16:creationId xmlns:a16="http://schemas.microsoft.com/office/drawing/2014/main" id="{F6D23818-3AD3-D412-30EA-5B758B7B926B}"/>
              </a:ext>
            </a:extLst>
          </p:cNvPr>
          <p:cNvPicPr>
            <a:picLocks noChangeAspect="1"/>
          </p:cNvPicPr>
          <p:nvPr/>
        </p:nvPicPr>
        <p:blipFill>
          <a:blip r:embed="rId12"/>
          <a:srcRect/>
          <a:stretch/>
        </p:blipFill>
        <p:spPr>
          <a:xfrm rot="488566">
            <a:off x="2486115" y="4037757"/>
            <a:ext cx="2010537" cy="801674"/>
          </a:xfrm>
          <a:prstGeom prst="rect">
            <a:avLst/>
          </a:prstGeom>
        </p:spPr>
      </p:pic>
      <p:sp>
        <p:nvSpPr>
          <p:cNvPr id="9" name="TextBox 5">
            <a:extLst>
              <a:ext uri="{FF2B5EF4-FFF2-40B4-BE49-F238E27FC236}">
                <a16:creationId xmlns:a16="http://schemas.microsoft.com/office/drawing/2014/main" id="{FB647387-7771-B10F-A92B-0CCD090B16DA}"/>
              </a:ext>
            </a:extLst>
          </p:cNvPr>
          <p:cNvSpPr txBox="1"/>
          <p:nvPr/>
        </p:nvSpPr>
        <p:spPr>
          <a:xfrm>
            <a:off x="2199936" y="2882859"/>
            <a:ext cx="2541815" cy="1815882"/>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a:solidFill>
                  <a:schemeClr val="bg1"/>
                </a:solidFill>
                <a:latin typeface="TWK Everett Light" panose="020B0204000000000000" pitchFamily="34" charset="77"/>
              </a:rPr>
              <a:t>20x more Powerful and 100x  more Efficient</a:t>
            </a:r>
            <a:endParaRPr kumimoji="0" lang="en-US" sz="2800" b="0" i="0" u="none" strike="noStrike" kern="1200" cap="none" spc="0" normalizeH="0" baseline="0" noProof="0">
              <a:ln>
                <a:noFill/>
              </a:ln>
              <a:solidFill>
                <a:schemeClr val="bg1"/>
              </a:solidFill>
              <a:effectLst/>
              <a:uLnTx/>
              <a:uFillTx/>
              <a:latin typeface="TWK Everett Light" panose="020B0204000000000000" pitchFamily="34" charset="77"/>
              <a:ea typeface="+mn-ea"/>
              <a:cs typeface="+mn-cs"/>
            </a:endParaRPr>
          </a:p>
        </p:txBody>
      </p:sp>
    </p:spTree>
    <p:extLst>
      <p:ext uri="{BB962C8B-B14F-4D97-AF65-F5344CB8AC3E}">
        <p14:creationId xmlns:p14="http://schemas.microsoft.com/office/powerpoint/2010/main" val="390849705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78B19B90-792E-E561-F6E6-A173772008C6}"/>
              </a:ext>
            </a:extLst>
          </p:cNvPr>
          <p:cNvSpPr/>
          <p:nvPr/>
        </p:nvSpPr>
        <p:spPr>
          <a:xfrm>
            <a:off x="-1873250" y="-584200"/>
            <a:ext cx="8026400" cy="8026400"/>
          </a:xfrm>
          <a:prstGeom prst="ellipse">
            <a:avLst/>
          </a:prstGeom>
          <a:solidFill>
            <a:srgbClr val="0057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4" name="Title 1">
            <a:extLst>
              <a:ext uri="{FF2B5EF4-FFF2-40B4-BE49-F238E27FC236}">
                <a16:creationId xmlns:a16="http://schemas.microsoft.com/office/drawing/2014/main" id="{ADB4B51A-28A8-BAE1-0652-3C945EBE5178}"/>
              </a:ext>
            </a:extLst>
          </p:cNvPr>
          <p:cNvSpPr txBox="1">
            <a:spLocks/>
          </p:cNvSpPr>
          <p:nvPr/>
        </p:nvSpPr>
        <p:spPr>
          <a:xfrm>
            <a:off x="462280" y="3094002"/>
            <a:ext cx="5576570" cy="669992"/>
          </a:xfrm>
          <a:prstGeom prst="rect">
            <a:avLst/>
          </a:prstGeom>
        </p:spPr>
        <p:txBody>
          <a:bodyPr wrap="square" lIns="0" tIns="0" rIns="0" bIns="0" anchor="ctr" anchorCtr="0">
            <a:spAutoFit/>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4800" b="1" i="0" u="none" strike="noStrike" kern="1200" cap="none" spc="0" normalizeH="0" baseline="0" noProof="0">
                <a:ln>
                  <a:noFill/>
                </a:ln>
                <a:solidFill>
                  <a:prstClr val="white"/>
                </a:solidFill>
                <a:effectLst/>
                <a:uLnTx/>
                <a:uFillTx/>
                <a:latin typeface="TWK Everett" panose="02110004020202020204"/>
                <a:ea typeface="+mj-ea"/>
                <a:cs typeface="+mj-cs"/>
              </a:rPr>
              <a:t>Thank you!</a:t>
            </a:r>
            <a:endParaRPr kumimoji="0" lang="en-US" sz="6600" b="0" i="0" u="none" strike="noStrike" kern="1200" cap="none" spc="0" normalizeH="0" baseline="0" noProof="0">
              <a:ln>
                <a:noFill/>
              </a:ln>
              <a:solidFill>
                <a:prstClr val="white"/>
              </a:solidFill>
              <a:effectLst/>
              <a:uLnTx/>
              <a:uFillTx/>
              <a:latin typeface="TWK Everett" panose="02110004020202020204"/>
              <a:ea typeface="+mj-ea"/>
              <a:cs typeface="+mj-cs"/>
            </a:endParaRPr>
          </a:p>
        </p:txBody>
      </p:sp>
      <p:cxnSp>
        <p:nvCxnSpPr>
          <p:cNvPr id="22" name="Straight Connector 21">
            <a:extLst>
              <a:ext uri="{FF2B5EF4-FFF2-40B4-BE49-F238E27FC236}">
                <a16:creationId xmlns:a16="http://schemas.microsoft.com/office/drawing/2014/main" id="{F6E92D58-A8B9-952F-1E0C-9EE3F80137B5}"/>
              </a:ext>
            </a:extLst>
          </p:cNvPr>
          <p:cNvCxnSpPr>
            <a:cxnSpLocks/>
          </p:cNvCxnSpPr>
          <p:nvPr/>
        </p:nvCxnSpPr>
        <p:spPr>
          <a:xfrm flipV="1">
            <a:off x="6096000" y="4093207"/>
            <a:ext cx="5638802" cy="1"/>
          </a:xfrm>
          <a:prstGeom prst="line">
            <a:avLst/>
          </a:prstGeom>
          <a:noFill/>
          <a:ln w="19050" cap="flat" cmpd="sng" algn="ctr">
            <a:solidFill>
              <a:srgbClr val="FFFFFF"/>
            </a:solidFill>
            <a:prstDash val="solid"/>
          </a:ln>
          <a:effectLst>
            <a:outerShdw blurRad="25400" dist="25400" dir="2700000" algn="tl" rotWithShape="0">
              <a:prstClr val="black">
                <a:alpha val="5000"/>
              </a:prstClr>
            </a:outerShdw>
          </a:effectLst>
        </p:spPr>
      </p:cxnSp>
      <p:cxnSp>
        <p:nvCxnSpPr>
          <p:cNvPr id="26" name="Straight Connector 25">
            <a:extLst>
              <a:ext uri="{FF2B5EF4-FFF2-40B4-BE49-F238E27FC236}">
                <a16:creationId xmlns:a16="http://schemas.microsoft.com/office/drawing/2014/main" id="{B181CCC1-EA75-6F65-BA6C-4266E73A69B9}"/>
              </a:ext>
            </a:extLst>
          </p:cNvPr>
          <p:cNvCxnSpPr>
            <a:cxnSpLocks/>
          </p:cNvCxnSpPr>
          <p:nvPr/>
        </p:nvCxnSpPr>
        <p:spPr>
          <a:xfrm flipV="1">
            <a:off x="6096000" y="2758440"/>
            <a:ext cx="5638802" cy="1"/>
          </a:xfrm>
          <a:prstGeom prst="line">
            <a:avLst/>
          </a:prstGeom>
          <a:noFill/>
          <a:ln w="19050" cap="flat" cmpd="sng" algn="ctr">
            <a:solidFill>
              <a:srgbClr val="FFFFFF"/>
            </a:solidFill>
            <a:prstDash val="solid"/>
          </a:ln>
          <a:effectLst>
            <a:outerShdw blurRad="25400" dist="25400" dir="2700000" algn="tl" rotWithShape="0">
              <a:prstClr val="black">
                <a:alpha val="5000"/>
              </a:prstClr>
            </a:outerShdw>
          </a:effectLst>
        </p:spPr>
      </p:cxnSp>
      <p:grpSp>
        <p:nvGrpSpPr>
          <p:cNvPr id="31" name="Group 30">
            <a:extLst>
              <a:ext uri="{FF2B5EF4-FFF2-40B4-BE49-F238E27FC236}">
                <a16:creationId xmlns:a16="http://schemas.microsoft.com/office/drawing/2014/main" id="{8554BADD-53B1-F1D4-D3F1-656C6776B7AF}"/>
              </a:ext>
            </a:extLst>
          </p:cNvPr>
          <p:cNvGrpSpPr/>
          <p:nvPr/>
        </p:nvGrpSpPr>
        <p:grpSpPr>
          <a:xfrm>
            <a:off x="5635941" y="1462914"/>
            <a:ext cx="5638802" cy="3934580"/>
            <a:chOff x="6096000" y="1333498"/>
            <a:chExt cx="5638802" cy="4193411"/>
          </a:xfrm>
        </p:grpSpPr>
        <p:cxnSp>
          <p:nvCxnSpPr>
            <p:cNvPr id="29" name="Straight Connector 28">
              <a:extLst>
                <a:ext uri="{FF2B5EF4-FFF2-40B4-BE49-F238E27FC236}">
                  <a16:creationId xmlns:a16="http://schemas.microsoft.com/office/drawing/2014/main" id="{8CDC99F9-DDC5-ACCB-0D7F-831CBD8079CE}"/>
                </a:ext>
              </a:extLst>
            </p:cNvPr>
            <p:cNvCxnSpPr>
              <a:cxnSpLocks/>
            </p:cNvCxnSpPr>
            <p:nvPr/>
          </p:nvCxnSpPr>
          <p:spPr>
            <a:xfrm flipV="1">
              <a:off x="6096000" y="5526908"/>
              <a:ext cx="5638802" cy="1"/>
            </a:xfrm>
            <a:prstGeom prst="line">
              <a:avLst/>
            </a:prstGeom>
            <a:noFill/>
            <a:ln w="19050" cap="flat" cmpd="sng" algn="ctr">
              <a:solidFill>
                <a:srgbClr val="FFFFFF"/>
              </a:solidFill>
              <a:prstDash val="solid"/>
            </a:ln>
            <a:effectLst>
              <a:outerShdw blurRad="25400" dist="25400" dir="2700000" algn="tl" rotWithShape="0">
                <a:prstClr val="black">
                  <a:alpha val="5000"/>
                </a:prstClr>
              </a:outerShdw>
            </a:effectLst>
          </p:spPr>
        </p:cxnSp>
        <p:cxnSp>
          <p:nvCxnSpPr>
            <p:cNvPr id="30" name="Straight Connector 29">
              <a:extLst>
                <a:ext uri="{FF2B5EF4-FFF2-40B4-BE49-F238E27FC236}">
                  <a16:creationId xmlns:a16="http://schemas.microsoft.com/office/drawing/2014/main" id="{EC577F05-F175-D1FB-34B3-ED8692B7FC3E}"/>
                </a:ext>
              </a:extLst>
            </p:cNvPr>
            <p:cNvCxnSpPr>
              <a:cxnSpLocks/>
            </p:cNvCxnSpPr>
            <p:nvPr/>
          </p:nvCxnSpPr>
          <p:spPr>
            <a:xfrm flipV="1">
              <a:off x="6096000" y="1333498"/>
              <a:ext cx="5638802" cy="1"/>
            </a:xfrm>
            <a:prstGeom prst="line">
              <a:avLst/>
            </a:prstGeom>
            <a:noFill/>
            <a:ln w="19050" cap="flat" cmpd="sng" algn="ctr">
              <a:solidFill>
                <a:srgbClr val="FFFFFF"/>
              </a:solidFill>
              <a:prstDash val="solid"/>
            </a:ln>
            <a:effectLst>
              <a:outerShdw blurRad="25400" dist="25400" dir="2700000" algn="tl" rotWithShape="0">
                <a:prstClr val="black">
                  <a:alpha val="5000"/>
                </a:prstClr>
              </a:outerShdw>
            </a:effectLst>
          </p:spPr>
        </p:cxnSp>
      </p:grpSp>
      <p:sp>
        <p:nvSpPr>
          <p:cNvPr id="32" name="Title 1">
            <a:extLst>
              <a:ext uri="{FF2B5EF4-FFF2-40B4-BE49-F238E27FC236}">
                <a16:creationId xmlns:a16="http://schemas.microsoft.com/office/drawing/2014/main" id="{811C2640-2ED1-2946-4DE9-655ACEC6DECC}"/>
              </a:ext>
            </a:extLst>
          </p:cNvPr>
          <p:cNvSpPr txBox="1">
            <a:spLocks/>
          </p:cNvSpPr>
          <p:nvPr/>
        </p:nvSpPr>
        <p:spPr>
          <a:xfrm>
            <a:off x="6877594" y="3150942"/>
            <a:ext cx="2213243" cy="556114"/>
          </a:xfrm>
          <a:prstGeom prst="rect">
            <a:avLst/>
          </a:prstGeom>
        </p:spPr>
        <p:txBody>
          <a:bodyPr wrap="square" lIns="0" tIns="0" rIns="0" bIns="0" anchor="ctr" anchorCtr="0">
            <a:spAutoFit/>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000" b="0" i="0" u="none" strike="noStrike" kern="1200" cap="none" spc="0" normalizeH="0" baseline="0" noProof="0">
                <a:ln>
                  <a:noFill/>
                </a:ln>
                <a:solidFill>
                  <a:prstClr val="white"/>
                </a:solidFill>
                <a:effectLst/>
                <a:uLnTx/>
                <a:uFillTx/>
                <a:latin typeface="TWK Everett" panose="02110004020202020204"/>
                <a:ea typeface="+mj-ea"/>
                <a:cs typeface="+mj-cs"/>
              </a:rPr>
              <a:t>Visit our</a:t>
            </a:r>
            <a:r>
              <a:rPr kumimoji="0" lang="en-GB" sz="2000" b="0" i="0" u="none" strike="noStrike" kern="1200" cap="none" spc="0" normalizeH="0" noProof="0">
                <a:ln>
                  <a:noFill/>
                </a:ln>
                <a:solidFill>
                  <a:prstClr val="white"/>
                </a:solidFill>
                <a:effectLst/>
                <a:uLnTx/>
                <a:uFillTx/>
                <a:latin typeface="TWK Everett" panose="02110004020202020204"/>
                <a:ea typeface="+mj-ea"/>
                <a:cs typeface="+mj-cs"/>
              </a:rPr>
              <a:t> website</a:t>
            </a:r>
          </a:p>
          <a:p>
            <a:pPr marL="0" marR="0" lvl="0" indent="0" algn="l" defTabSz="914400" rtl="0" eaLnBrk="1" fontAlgn="auto" latinLnBrk="0" hangingPunct="1">
              <a:lnSpc>
                <a:spcPct val="90000"/>
              </a:lnSpc>
              <a:spcBef>
                <a:spcPct val="0"/>
              </a:spcBef>
              <a:spcAft>
                <a:spcPts val="0"/>
              </a:spcAft>
              <a:buClrTx/>
              <a:buSzTx/>
              <a:buFontTx/>
              <a:buNone/>
              <a:tabLst/>
              <a:defRPr/>
            </a:pPr>
            <a:r>
              <a:rPr lang="en-GB" sz="2000" noProof="0" err="1">
                <a:solidFill>
                  <a:prstClr val="white"/>
                </a:solidFill>
                <a:latin typeface="TWK Everett" panose="02110004020202020204"/>
              </a:rPr>
              <a:t>url</a:t>
            </a:r>
            <a:endParaRPr kumimoji="0" lang="en-GB" sz="2000" b="0" i="0" u="none" strike="noStrike" kern="1200" cap="none" spc="0" normalizeH="0" baseline="0" noProof="0">
              <a:ln>
                <a:noFill/>
              </a:ln>
              <a:solidFill>
                <a:prstClr val="white"/>
              </a:solidFill>
              <a:effectLst/>
              <a:uLnTx/>
              <a:uFillTx/>
              <a:latin typeface="TWK Everett" panose="02110004020202020204"/>
              <a:ea typeface="+mj-ea"/>
              <a:cs typeface="+mj-cs"/>
            </a:endParaRPr>
          </a:p>
        </p:txBody>
      </p:sp>
      <p:sp>
        <p:nvSpPr>
          <p:cNvPr id="33" name="Title 1">
            <a:extLst>
              <a:ext uri="{FF2B5EF4-FFF2-40B4-BE49-F238E27FC236}">
                <a16:creationId xmlns:a16="http://schemas.microsoft.com/office/drawing/2014/main" id="{06453F47-CC51-5618-761C-E9CDCABE13EF}"/>
              </a:ext>
            </a:extLst>
          </p:cNvPr>
          <p:cNvSpPr txBox="1">
            <a:spLocks/>
          </p:cNvSpPr>
          <p:nvPr/>
        </p:nvSpPr>
        <p:spPr>
          <a:xfrm>
            <a:off x="6671950" y="4617855"/>
            <a:ext cx="4857206" cy="279115"/>
          </a:xfrm>
          <a:prstGeom prst="rect">
            <a:avLst/>
          </a:prstGeom>
        </p:spPr>
        <p:txBody>
          <a:bodyPr wrap="square" lIns="0" tIns="0" rIns="0" bIns="0" anchor="ctr" anchorCtr="0">
            <a:spAutoFit/>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000" b="0" i="0" u="none" strike="noStrike" kern="1200" cap="none" spc="0" normalizeH="0" baseline="0" noProof="0">
                <a:ln>
                  <a:noFill/>
                </a:ln>
                <a:solidFill>
                  <a:prstClr val="white"/>
                </a:solidFill>
                <a:effectLst/>
                <a:uLnTx/>
                <a:uFillTx/>
                <a:latin typeface="TWK Everett" panose="02110004020202020204"/>
                <a:ea typeface="+mj-ea"/>
                <a:cs typeface="+mj-cs"/>
              </a:rPr>
              <a:t>Ask for ….</a:t>
            </a:r>
          </a:p>
        </p:txBody>
      </p:sp>
      <p:sp>
        <p:nvSpPr>
          <p:cNvPr id="34" name="Title 1">
            <a:extLst>
              <a:ext uri="{FF2B5EF4-FFF2-40B4-BE49-F238E27FC236}">
                <a16:creationId xmlns:a16="http://schemas.microsoft.com/office/drawing/2014/main" id="{2E83F79E-7BFB-9E76-53D4-84CDD106C0DC}"/>
              </a:ext>
            </a:extLst>
          </p:cNvPr>
          <p:cNvSpPr txBox="1">
            <a:spLocks/>
          </p:cNvSpPr>
          <p:nvPr/>
        </p:nvSpPr>
        <p:spPr>
          <a:xfrm>
            <a:off x="6671950" y="1822530"/>
            <a:ext cx="4857206" cy="556114"/>
          </a:xfrm>
          <a:prstGeom prst="rect">
            <a:avLst/>
          </a:prstGeom>
        </p:spPr>
        <p:txBody>
          <a:bodyPr wrap="square" lIns="0" tIns="0" rIns="0" bIns="0" anchor="ctr" anchorCtr="0">
            <a:spAutoFit/>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lvl="0">
              <a:defRPr/>
            </a:pPr>
            <a:r>
              <a:rPr kumimoji="0" lang="en-GB" sz="2000" b="0" i="0" u="none" strike="noStrike" kern="1200" cap="none" spc="0" normalizeH="0" baseline="0" noProof="0">
                <a:ln>
                  <a:noFill/>
                </a:ln>
                <a:solidFill>
                  <a:prstClr val="white"/>
                </a:solidFill>
                <a:effectLst/>
                <a:uLnTx/>
                <a:uFillTx/>
                <a:latin typeface="TWK Everett" panose="02110004020202020204"/>
                <a:ea typeface="+mj-ea"/>
                <a:cs typeface="+mj-cs"/>
              </a:rPr>
              <a:t>Have more Questions? </a:t>
            </a:r>
            <a:r>
              <a:rPr lang="en-US" sz="2000">
                <a:solidFill>
                  <a:schemeClr val="bg1"/>
                </a:solidFill>
                <a:latin typeface="TWK Everett" panose="020B0204000000000000" pitchFamily="34" charset="77"/>
                <a:ea typeface="Inter"/>
                <a:cs typeface="Inter"/>
                <a:sym typeface="Inter"/>
                <a:hlinkClick r:id="rId3">
                  <a:extLst>
                    <a:ext uri="{A12FA001-AC4F-418D-AE19-62706E023703}">
                      <ahyp:hlinkClr xmlns:ahyp="http://schemas.microsoft.com/office/drawing/2018/hyperlinkcolor" val="tx"/>
                    </a:ext>
                  </a:extLst>
                </a:hlinkClick>
              </a:rPr>
              <a:t>your.email@tdsynnex.com</a:t>
            </a:r>
            <a:endParaRPr kumimoji="0" lang="en-GB" sz="2000" b="0" i="0" u="none" strike="noStrike" kern="1200" cap="none" spc="0" normalizeH="0" baseline="0" noProof="0">
              <a:ln>
                <a:noFill/>
              </a:ln>
              <a:solidFill>
                <a:schemeClr val="tx2">
                  <a:lumMod val="25000"/>
                  <a:lumOff val="75000"/>
                </a:schemeClr>
              </a:solidFill>
              <a:effectLst/>
              <a:highlight>
                <a:srgbClr val="008000"/>
              </a:highlight>
              <a:uLnTx/>
              <a:uFillTx/>
              <a:latin typeface="TWK Everett" panose="02110004020202020204"/>
            </a:endParaRPr>
          </a:p>
        </p:txBody>
      </p:sp>
      <p:sp>
        <p:nvSpPr>
          <p:cNvPr id="35" name="Title 1">
            <a:extLst>
              <a:ext uri="{FF2B5EF4-FFF2-40B4-BE49-F238E27FC236}">
                <a16:creationId xmlns:a16="http://schemas.microsoft.com/office/drawing/2014/main" id="{8710C830-2A75-FC4E-D8D1-AB0B46464566}"/>
              </a:ext>
            </a:extLst>
          </p:cNvPr>
          <p:cNvSpPr txBox="1">
            <a:spLocks/>
          </p:cNvSpPr>
          <p:nvPr/>
        </p:nvSpPr>
        <p:spPr>
          <a:xfrm>
            <a:off x="6007188" y="876561"/>
            <a:ext cx="4857206" cy="279115"/>
          </a:xfrm>
          <a:prstGeom prst="rect">
            <a:avLst/>
          </a:prstGeom>
        </p:spPr>
        <p:txBody>
          <a:bodyPr wrap="square" lIns="0" tIns="0" rIns="0" bIns="0" anchor="ctr" anchorCtr="0">
            <a:spAutoFit/>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000" b="0" i="0" u="none" strike="noStrike" kern="1200" cap="none" spc="0" normalizeH="0" baseline="0" noProof="0">
                <a:ln>
                  <a:noFill/>
                </a:ln>
                <a:solidFill>
                  <a:prstClr val="white"/>
                </a:solidFill>
                <a:effectLst/>
                <a:uLnTx/>
                <a:uFillTx/>
                <a:latin typeface="TWK Everett" panose="02110004020202020204"/>
                <a:ea typeface="+mj-ea"/>
                <a:cs typeface="+mj-cs"/>
              </a:rPr>
              <a:t>We appreciate your Partnership</a:t>
            </a:r>
          </a:p>
        </p:txBody>
      </p:sp>
      <p:sp>
        <p:nvSpPr>
          <p:cNvPr id="36" name="Title 1">
            <a:extLst>
              <a:ext uri="{FF2B5EF4-FFF2-40B4-BE49-F238E27FC236}">
                <a16:creationId xmlns:a16="http://schemas.microsoft.com/office/drawing/2014/main" id="{D330DE1A-E1EC-31A0-A832-148291135B9F}"/>
              </a:ext>
            </a:extLst>
          </p:cNvPr>
          <p:cNvSpPr txBox="1">
            <a:spLocks/>
          </p:cNvSpPr>
          <p:nvPr/>
        </p:nvSpPr>
        <p:spPr>
          <a:xfrm>
            <a:off x="6007188" y="5759517"/>
            <a:ext cx="5727612" cy="276999"/>
          </a:xfrm>
          <a:prstGeom prst="rect">
            <a:avLst/>
          </a:prstGeom>
        </p:spPr>
        <p:txBody>
          <a:bodyPr wrap="square" lIns="0" tIns="0" rIns="0" bIns="0" anchor="ctr" anchorCtr="0">
            <a:spAutoFit/>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000" b="0" i="0" u="none" strike="noStrike" kern="1200" cap="none" spc="0" normalizeH="0" baseline="0" noProof="0">
                <a:ln>
                  <a:noFill/>
                </a:ln>
                <a:solidFill>
                  <a:prstClr val="white"/>
                </a:solidFill>
                <a:effectLst/>
                <a:uLnTx/>
                <a:uFillTx/>
                <a:latin typeface="TWK Everett" panose="02110004020202020204"/>
                <a:ea typeface="+mj-ea"/>
                <a:cs typeface="+mj-cs"/>
              </a:rPr>
              <a:t>Your feedback is important! </a:t>
            </a:r>
          </a:p>
        </p:txBody>
      </p:sp>
      <p:grpSp>
        <p:nvGrpSpPr>
          <p:cNvPr id="71" name="Group 70">
            <a:extLst>
              <a:ext uri="{FF2B5EF4-FFF2-40B4-BE49-F238E27FC236}">
                <a16:creationId xmlns:a16="http://schemas.microsoft.com/office/drawing/2014/main" id="{351CD908-29C4-E2F0-752C-F30FE9C1A3DB}"/>
              </a:ext>
            </a:extLst>
          </p:cNvPr>
          <p:cNvGrpSpPr/>
          <p:nvPr/>
        </p:nvGrpSpPr>
        <p:grpSpPr>
          <a:xfrm>
            <a:off x="4767068" y="558800"/>
            <a:ext cx="914636" cy="914636"/>
            <a:chOff x="4665468" y="457200"/>
            <a:chExt cx="1117836" cy="1117836"/>
          </a:xfrm>
          <a:solidFill>
            <a:srgbClr val="147D6F"/>
          </a:solidFill>
        </p:grpSpPr>
        <p:grpSp>
          <p:nvGrpSpPr>
            <p:cNvPr id="9" name="Group 8">
              <a:extLst>
                <a:ext uri="{FF2B5EF4-FFF2-40B4-BE49-F238E27FC236}">
                  <a16:creationId xmlns:a16="http://schemas.microsoft.com/office/drawing/2014/main" id="{456B4BD2-DA51-01AB-D81D-1AB52CBAC3E3}"/>
                </a:ext>
              </a:extLst>
            </p:cNvPr>
            <p:cNvGrpSpPr/>
            <p:nvPr/>
          </p:nvGrpSpPr>
          <p:grpSpPr>
            <a:xfrm>
              <a:off x="4665468" y="457200"/>
              <a:ext cx="1117836" cy="1117836"/>
              <a:chOff x="5308485" y="2362204"/>
              <a:chExt cx="2133594" cy="2133594"/>
            </a:xfrm>
            <a:grpFill/>
          </p:grpSpPr>
          <p:sp>
            <p:nvSpPr>
              <p:cNvPr id="13" name="Oval 12">
                <a:extLst>
                  <a:ext uri="{FF2B5EF4-FFF2-40B4-BE49-F238E27FC236}">
                    <a16:creationId xmlns:a16="http://schemas.microsoft.com/office/drawing/2014/main" id="{044B1EA0-FF9C-2AF4-1894-E9526936F5BA}"/>
                  </a:ext>
                </a:extLst>
              </p:cNvPr>
              <p:cNvSpPr/>
              <p:nvPr/>
            </p:nvSpPr>
            <p:spPr>
              <a:xfrm>
                <a:off x="5308485" y="2362204"/>
                <a:ext cx="2133594" cy="2133594"/>
              </a:xfrm>
              <a:prstGeom prst="ellipse">
                <a:avLst/>
              </a:prstGeom>
              <a:grpFill/>
              <a:ln>
                <a:noFill/>
              </a:ln>
              <a:effectLst>
                <a:outerShdw blurRad="63500" dist="63500" dir="2700000" algn="tl"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14" name="Oval 13">
                <a:extLst>
                  <a:ext uri="{FF2B5EF4-FFF2-40B4-BE49-F238E27FC236}">
                    <a16:creationId xmlns:a16="http://schemas.microsoft.com/office/drawing/2014/main" id="{1C61C004-DBA1-D3A4-423A-C81D63296CB2}"/>
                  </a:ext>
                </a:extLst>
              </p:cNvPr>
              <p:cNvSpPr/>
              <p:nvPr/>
            </p:nvSpPr>
            <p:spPr>
              <a:xfrm flipV="1">
                <a:off x="5422617" y="2482710"/>
                <a:ext cx="1892583" cy="1892583"/>
              </a:xfrm>
              <a:prstGeom prst="ellipse">
                <a:avLst/>
              </a:prstGeom>
              <a:grpFill/>
              <a:ln>
                <a:noFill/>
              </a:ln>
              <a:effectLst>
                <a:outerShdw blurRad="63500" dist="63500" dir="2700000" algn="tl"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grpSp>
        <p:grpSp>
          <p:nvGrpSpPr>
            <p:cNvPr id="37" name="Group 36">
              <a:extLst>
                <a:ext uri="{FF2B5EF4-FFF2-40B4-BE49-F238E27FC236}">
                  <a16:creationId xmlns:a16="http://schemas.microsoft.com/office/drawing/2014/main" id="{45B03BC1-05EB-6271-9E76-7E2CBF6DA56F}"/>
                </a:ext>
              </a:extLst>
            </p:cNvPr>
            <p:cNvGrpSpPr/>
            <p:nvPr/>
          </p:nvGrpSpPr>
          <p:grpSpPr>
            <a:xfrm>
              <a:off x="5014758" y="796237"/>
              <a:ext cx="419256" cy="439762"/>
              <a:chOff x="1557338" y="1879021"/>
              <a:chExt cx="200331" cy="210129"/>
            </a:xfrm>
            <a:grpFill/>
          </p:grpSpPr>
          <p:sp>
            <p:nvSpPr>
              <p:cNvPr id="38" name="Freeform: Shape 36">
                <a:extLst>
                  <a:ext uri="{FF2B5EF4-FFF2-40B4-BE49-F238E27FC236}">
                    <a16:creationId xmlns:a16="http://schemas.microsoft.com/office/drawing/2014/main" id="{760FE78A-FA32-0EDD-77D0-71885DC37497}"/>
                  </a:ext>
                </a:extLst>
              </p:cNvPr>
              <p:cNvSpPr/>
              <p:nvPr/>
            </p:nvSpPr>
            <p:spPr>
              <a:xfrm>
                <a:off x="1557338" y="1993900"/>
                <a:ext cx="9525" cy="95250"/>
              </a:xfrm>
              <a:custGeom>
                <a:avLst/>
                <a:gdLst>
                  <a:gd name="connsiteX0" fmla="*/ 0 w 0"/>
                  <a:gd name="connsiteY0" fmla="*/ 95250 h 95250"/>
                  <a:gd name="connsiteX1" fmla="*/ 0 w 0"/>
                  <a:gd name="connsiteY1" fmla="*/ 0 h 95250"/>
                </a:gdLst>
                <a:ahLst/>
                <a:cxnLst>
                  <a:cxn ang="0">
                    <a:pos x="connsiteX0" y="connsiteY0"/>
                  </a:cxn>
                  <a:cxn ang="0">
                    <a:pos x="connsiteX1" y="connsiteY1"/>
                  </a:cxn>
                </a:cxnLst>
                <a:rect l="l" t="t" r="r" b="b"/>
                <a:pathLst>
                  <a:path h="95250">
                    <a:moveTo>
                      <a:pt x="0" y="95250"/>
                    </a:moveTo>
                    <a:lnTo>
                      <a:pt x="0" y="0"/>
                    </a:lnTo>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39" name="Freeform: Shape 37">
                <a:extLst>
                  <a:ext uri="{FF2B5EF4-FFF2-40B4-BE49-F238E27FC236}">
                    <a16:creationId xmlns:a16="http://schemas.microsoft.com/office/drawing/2014/main" id="{ECDBC02F-3447-E4A7-0544-DB104EB3C41B}"/>
                  </a:ext>
                </a:extLst>
              </p:cNvPr>
              <p:cNvSpPr/>
              <p:nvPr/>
            </p:nvSpPr>
            <p:spPr>
              <a:xfrm>
                <a:off x="1557338" y="2012950"/>
                <a:ext cx="180975" cy="57150"/>
              </a:xfrm>
              <a:custGeom>
                <a:avLst/>
                <a:gdLst>
                  <a:gd name="connsiteX0" fmla="*/ 0 w 180975"/>
                  <a:gd name="connsiteY0" fmla="*/ 0 h 57150"/>
                  <a:gd name="connsiteX1" fmla="*/ 66675 w 180975"/>
                  <a:gd name="connsiteY1" fmla="*/ 0 h 57150"/>
                  <a:gd name="connsiteX2" fmla="*/ 95250 w 180975"/>
                  <a:gd name="connsiteY2" fmla="*/ 28575 h 57150"/>
                  <a:gd name="connsiteX3" fmla="*/ 152400 w 180975"/>
                  <a:gd name="connsiteY3" fmla="*/ 28575 h 57150"/>
                  <a:gd name="connsiteX4" fmla="*/ 180975 w 180975"/>
                  <a:gd name="connsiteY4" fmla="*/ 57150 h 57150"/>
                  <a:gd name="connsiteX5" fmla="*/ 0 w 180975"/>
                  <a:gd name="connsiteY5" fmla="*/ 57150 h 57150"/>
                  <a:gd name="connsiteX6" fmla="*/ 0 w 180975"/>
                  <a:gd name="connsiteY6" fmla="*/ 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57150">
                    <a:moveTo>
                      <a:pt x="0" y="0"/>
                    </a:moveTo>
                    <a:lnTo>
                      <a:pt x="66675" y="0"/>
                    </a:lnTo>
                    <a:cubicBezTo>
                      <a:pt x="82868" y="0"/>
                      <a:pt x="95250" y="12383"/>
                      <a:pt x="95250" y="28575"/>
                    </a:cubicBezTo>
                    <a:lnTo>
                      <a:pt x="152400" y="28575"/>
                    </a:lnTo>
                    <a:cubicBezTo>
                      <a:pt x="168593" y="28575"/>
                      <a:pt x="180975" y="40958"/>
                      <a:pt x="180975" y="57150"/>
                    </a:cubicBezTo>
                    <a:lnTo>
                      <a:pt x="0" y="57150"/>
                    </a:lnTo>
                    <a:lnTo>
                      <a:pt x="0" y="0"/>
                    </a:lnTo>
                    <a:close/>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40" name="Freeform: Shape 38">
                <a:extLst>
                  <a:ext uri="{FF2B5EF4-FFF2-40B4-BE49-F238E27FC236}">
                    <a16:creationId xmlns:a16="http://schemas.microsoft.com/office/drawing/2014/main" id="{95D4D7B7-65E6-E080-4582-AA8873C5106C}"/>
                  </a:ext>
                </a:extLst>
              </p:cNvPr>
              <p:cNvSpPr/>
              <p:nvPr/>
            </p:nvSpPr>
            <p:spPr>
              <a:xfrm>
                <a:off x="1624013" y="2041525"/>
                <a:ext cx="28575" cy="9525"/>
              </a:xfrm>
              <a:custGeom>
                <a:avLst/>
                <a:gdLst>
                  <a:gd name="connsiteX0" fmla="*/ 28575 w 28575"/>
                  <a:gd name="connsiteY0" fmla="*/ 0 h 0"/>
                  <a:gd name="connsiteX1" fmla="*/ 0 w 28575"/>
                  <a:gd name="connsiteY1" fmla="*/ 0 h 0"/>
                </a:gdLst>
                <a:ahLst/>
                <a:cxnLst>
                  <a:cxn ang="0">
                    <a:pos x="connsiteX0" y="connsiteY0"/>
                  </a:cxn>
                  <a:cxn ang="0">
                    <a:pos x="connsiteX1" y="connsiteY1"/>
                  </a:cxn>
                </a:cxnLst>
                <a:rect l="l" t="t" r="r" b="b"/>
                <a:pathLst>
                  <a:path w="28575">
                    <a:moveTo>
                      <a:pt x="28575" y="0"/>
                    </a:moveTo>
                    <a:lnTo>
                      <a:pt x="0" y="0"/>
                    </a:lnTo>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41" name="Freeform: Shape 39">
                <a:extLst>
                  <a:ext uri="{FF2B5EF4-FFF2-40B4-BE49-F238E27FC236}">
                    <a16:creationId xmlns:a16="http://schemas.microsoft.com/office/drawing/2014/main" id="{31F6D0E1-ABB6-03FF-02F8-BF3B473D1BDE}"/>
                  </a:ext>
                </a:extLst>
              </p:cNvPr>
              <p:cNvSpPr/>
              <p:nvPr/>
            </p:nvSpPr>
            <p:spPr>
              <a:xfrm>
                <a:off x="1652894" y="1879021"/>
                <a:ext cx="104775" cy="95250"/>
              </a:xfrm>
              <a:custGeom>
                <a:avLst/>
                <a:gdLst>
                  <a:gd name="connsiteX0" fmla="*/ 59701 w 104775"/>
                  <a:gd name="connsiteY0" fmla="*/ 96782 h 95250"/>
                  <a:gd name="connsiteX1" fmla="*/ 56844 w 104775"/>
                  <a:gd name="connsiteY1" fmla="*/ 97734 h 95250"/>
                  <a:gd name="connsiteX2" fmla="*/ 53986 w 104775"/>
                  <a:gd name="connsiteY2" fmla="*/ 96782 h 95250"/>
                  <a:gd name="connsiteX3" fmla="*/ 8266 w 104775"/>
                  <a:gd name="connsiteY3" fmla="*/ 49157 h 95250"/>
                  <a:gd name="connsiteX4" fmla="*/ 2551 w 104775"/>
                  <a:gd name="connsiteY4" fmla="*/ 15819 h 95250"/>
                  <a:gd name="connsiteX5" fmla="*/ 2551 w 104775"/>
                  <a:gd name="connsiteY5" fmla="*/ 15819 h 95250"/>
                  <a:gd name="connsiteX6" fmla="*/ 23506 w 104775"/>
                  <a:gd name="connsiteY6" fmla="*/ 579 h 95250"/>
                  <a:gd name="connsiteX7" fmla="*/ 48271 w 104775"/>
                  <a:gd name="connsiteY7" fmla="*/ 8199 h 95250"/>
                  <a:gd name="connsiteX8" fmla="*/ 55891 w 104775"/>
                  <a:gd name="connsiteY8" fmla="*/ 15819 h 95250"/>
                  <a:gd name="connsiteX9" fmla="*/ 63511 w 104775"/>
                  <a:gd name="connsiteY9" fmla="*/ 8199 h 95250"/>
                  <a:gd name="connsiteX10" fmla="*/ 88276 w 104775"/>
                  <a:gd name="connsiteY10" fmla="*/ 579 h 95250"/>
                  <a:gd name="connsiteX11" fmla="*/ 109231 w 104775"/>
                  <a:gd name="connsiteY11" fmla="*/ 15819 h 95250"/>
                  <a:gd name="connsiteX12" fmla="*/ 109231 w 104775"/>
                  <a:gd name="connsiteY12" fmla="*/ 15819 h 95250"/>
                  <a:gd name="connsiteX13" fmla="*/ 103516 w 104775"/>
                  <a:gd name="connsiteY13" fmla="*/ 49157 h 95250"/>
                  <a:gd name="connsiteX14" fmla="*/ 59701 w 104775"/>
                  <a:gd name="connsiteY14" fmla="*/ 96782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4775" h="95250">
                    <a:moveTo>
                      <a:pt x="59701" y="96782"/>
                    </a:moveTo>
                    <a:cubicBezTo>
                      <a:pt x="58749" y="97734"/>
                      <a:pt x="57796" y="97734"/>
                      <a:pt x="56844" y="97734"/>
                    </a:cubicBezTo>
                    <a:cubicBezTo>
                      <a:pt x="55891" y="97734"/>
                      <a:pt x="53986" y="96782"/>
                      <a:pt x="53986" y="96782"/>
                    </a:cubicBezTo>
                    <a:lnTo>
                      <a:pt x="8266" y="49157"/>
                    </a:lnTo>
                    <a:cubicBezTo>
                      <a:pt x="-306" y="40584"/>
                      <a:pt x="-2211" y="27249"/>
                      <a:pt x="2551" y="15819"/>
                    </a:cubicBezTo>
                    <a:lnTo>
                      <a:pt x="2551" y="15819"/>
                    </a:lnTo>
                    <a:cubicBezTo>
                      <a:pt x="6361" y="7247"/>
                      <a:pt x="14934" y="1532"/>
                      <a:pt x="23506" y="579"/>
                    </a:cubicBezTo>
                    <a:cubicBezTo>
                      <a:pt x="33031" y="-1326"/>
                      <a:pt x="41604" y="2484"/>
                      <a:pt x="48271" y="8199"/>
                    </a:cubicBezTo>
                    <a:lnTo>
                      <a:pt x="55891" y="15819"/>
                    </a:lnTo>
                    <a:lnTo>
                      <a:pt x="63511" y="8199"/>
                    </a:lnTo>
                    <a:cubicBezTo>
                      <a:pt x="70179" y="1532"/>
                      <a:pt x="79704" y="-1326"/>
                      <a:pt x="88276" y="579"/>
                    </a:cubicBezTo>
                    <a:cubicBezTo>
                      <a:pt x="97801" y="2484"/>
                      <a:pt x="105421" y="8199"/>
                      <a:pt x="109231" y="15819"/>
                    </a:cubicBezTo>
                    <a:lnTo>
                      <a:pt x="109231" y="15819"/>
                    </a:lnTo>
                    <a:cubicBezTo>
                      <a:pt x="114946" y="27249"/>
                      <a:pt x="113041" y="40584"/>
                      <a:pt x="103516" y="49157"/>
                    </a:cubicBezTo>
                    <a:lnTo>
                      <a:pt x="59701" y="96782"/>
                    </a:lnTo>
                    <a:close/>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grpSp>
      </p:grpSp>
      <p:grpSp>
        <p:nvGrpSpPr>
          <p:cNvPr id="72" name="Group 71">
            <a:extLst>
              <a:ext uri="{FF2B5EF4-FFF2-40B4-BE49-F238E27FC236}">
                <a16:creationId xmlns:a16="http://schemas.microsoft.com/office/drawing/2014/main" id="{EA7CCAEB-9379-9586-8F7E-18FBA9BCC566}"/>
              </a:ext>
            </a:extLst>
          </p:cNvPr>
          <p:cNvGrpSpPr/>
          <p:nvPr/>
        </p:nvGrpSpPr>
        <p:grpSpPr>
          <a:xfrm>
            <a:off x="5442363" y="1643268"/>
            <a:ext cx="914636" cy="914636"/>
            <a:chOff x="5340763" y="1541668"/>
            <a:chExt cx="1117836" cy="1117836"/>
          </a:xfrm>
          <a:solidFill>
            <a:srgbClr val="147D6F"/>
          </a:solidFill>
        </p:grpSpPr>
        <p:grpSp>
          <p:nvGrpSpPr>
            <p:cNvPr id="5" name="Group 4">
              <a:extLst>
                <a:ext uri="{FF2B5EF4-FFF2-40B4-BE49-F238E27FC236}">
                  <a16:creationId xmlns:a16="http://schemas.microsoft.com/office/drawing/2014/main" id="{ABF276AD-B054-A2B7-0532-FD02D064F780}"/>
                </a:ext>
              </a:extLst>
            </p:cNvPr>
            <p:cNvGrpSpPr/>
            <p:nvPr/>
          </p:nvGrpSpPr>
          <p:grpSpPr>
            <a:xfrm>
              <a:off x="5340763" y="1541668"/>
              <a:ext cx="1117836" cy="1117836"/>
              <a:chOff x="5308485" y="2362204"/>
              <a:chExt cx="2133594" cy="2133594"/>
            </a:xfrm>
            <a:grpFill/>
          </p:grpSpPr>
          <p:sp>
            <p:nvSpPr>
              <p:cNvPr id="6" name="Oval 5">
                <a:extLst>
                  <a:ext uri="{FF2B5EF4-FFF2-40B4-BE49-F238E27FC236}">
                    <a16:creationId xmlns:a16="http://schemas.microsoft.com/office/drawing/2014/main" id="{93E2773E-76CF-B6AB-2294-2D9285405362}"/>
                  </a:ext>
                </a:extLst>
              </p:cNvPr>
              <p:cNvSpPr/>
              <p:nvPr/>
            </p:nvSpPr>
            <p:spPr>
              <a:xfrm>
                <a:off x="5308485" y="2362204"/>
                <a:ext cx="2133594" cy="2133594"/>
              </a:xfrm>
              <a:prstGeom prst="ellipse">
                <a:avLst/>
              </a:prstGeom>
              <a:grpFill/>
              <a:ln>
                <a:noFill/>
              </a:ln>
              <a:effectLst>
                <a:outerShdw blurRad="63500" dist="63500" dir="2700000" algn="tl"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7" name="Oval 6">
                <a:extLst>
                  <a:ext uri="{FF2B5EF4-FFF2-40B4-BE49-F238E27FC236}">
                    <a16:creationId xmlns:a16="http://schemas.microsoft.com/office/drawing/2014/main" id="{8335B144-8CA2-4C0F-B012-F5E354754D81}"/>
                  </a:ext>
                </a:extLst>
              </p:cNvPr>
              <p:cNvSpPr/>
              <p:nvPr/>
            </p:nvSpPr>
            <p:spPr>
              <a:xfrm flipV="1">
                <a:off x="5422617" y="2482710"/>
                <a:ext cx="1892583" cy="1892583"/>
              </a:xfrm>
              <a:prstGeom prst="ellipse">
                <a:avLst/>
              </a:prstGeom>
              <a:grpFill/>
              <a:ln>
                <a:noFill/>
              </a:ln>
              <a:effectLst>
                <a:outerShdw blurRad="63500" dist="63500" dir="2700000" algn="tl"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grpSp>
        <p:grpSp>
          <p:nvGrpSpPr>
            <p:cNvPr id="42" name="Group 41">
              <a:extLst>
                <a:ext uri="{FF2B5EF4-FFF2-40B4-BE49-F238E27FC236}">
                  <a16:creationId xmlns:a16="http://schemas.microsoft.com/office/drawing/2014/main" id="{0B79FDFA-241D-5EF0-94B5-EA472279A27A}"/>
                </a:ext>
              </a:extLst>
            </p:cNvPr>
            <p:cNvGrpSpPr/>
            <p:nvPr/>
          </p:nvGrpSpPr>
          <p:grpSpPr>
            <a:xfrm>
              <a:off x="5642823" y="1877233"/>
              <a:ext cx="513716" cy="446706"/>
              <a:chOff x="5210176" y="3333750"/>
              <a:chExt cx="219075" cy="190500"/>
            </a:xfrm>
            <a:grpFill/>
          </p:grpSpPr>
          <p:sp>
            <p:nvSpPr>
              <p:cNvPr id="43" name="Freeform: Shape 181">
                <a:extLst>
                  <a:ext uri="{FF2B5EF4-FFF2-40B4-BE49-F238E27FC236}">
                    <a16:creationId xmlns:a16="http://schemas.microsoft.com/office/drawing/2014/main" id="{F6D1FF5F-C326-805F-82E6-FDEA3BD874E6}"/>
                  </a:ext>
                </a:extLst>
              </p:cNvPr>
              <p:cNvSpPr/>
              <p:nvPr/>
            </p:nvSpPr>
            <p:spPr>
              <a:xfrm>
                <a:off x="5210176" y="3333750"/>
                <a:ext cx="219075" cy="190500"/>
              </a:xfrm>
              <a:custGeom>
                <a:avLst/>
                <a:gdLst>
                  <a:gd name="connsiteX0" fmla="*/ 219075 w 219075"/>
                  <a:gd name="connsiteY0" fmla="*/ 142875 h 190500"/>
                  <a:gd name="connsiteX1" fmla="*/ 209550 w 219075"/>
                  <a:gd name="connsiteY1" fmla="*/ 152400 h 190500"/>
                  <a:gd name="connsiteX2" fmla="*/ 104775 w 219075"/>
                  <a:gd name="connsiteY2" fmla="*/ 152400 h 190500"/>
                  <a:gd name="connsiteX3" fmla="*/ 66675 w 219075"/>
                  <a:gd name="connsiteY3" fmla="*/ 190500 h 190500"/>
                  <a:gd name="connsiteX4" fmla="*/ 66675 w 219075"/>
                  <a:gd name="connsiteY4" fmla="*/ 152400 h 190500"/>
                  <a:gd name="connsiteX5" fmla="*/ 9525 w 219075"/>
                  <a:gd name="connsiteY5" fmla="*/ 152400 h 190500"/>
                  <a:gd name="connsiteX6" fmla="*/ 0 w 219075"/>
                  <a:gd name="connsiteY6" fmla="*/ 142875 h 190500"/>
                  <a:gd name="connsiteX7" fmla="*/ 0 w 219075"/>
                  <a:gd name="connsiteY7" fmla="*/ 9525 h 190500"/>
                  <a:gd name="connsiteX8" fmla="*/ 9525 w 219075"/>
                  <a:gd name="connsiteY8" fmla="*/ 0 h 190500"/>
                  <a:gd name="connsiteX9" fmla="*/ 209550 w 219075"/>
                  <a:gd name="connsiteY9" fmla="*/ 0 h 190500"/>
                  <a:gd name="connsiteX10" fmla="*/ 219075 w 219075"/>
                  <a:gd name="connsiteY10" fmla="*/ 9525 h 190500"/>
                  <a:gd name="connsiteX11" fmla="*/ 219075 w 219075"/>
                  <a:gd name="connsiteY11" fmla="*/ 142875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075" h="190500">
                    <a:moveTo>
                      <a:pt x="219075" y="142875"/>
                    </a:moveTo>
                    <a:cubicBezTo>
                      <a:pt x="219075" y="148590"/>
                      <a:pt x="215265" y="152400"/>
                      <a:pt x="209550" y="152400"/>
                    </a:cubicBezTo>
                    <a:lnTo>
                      <a:pt x="104775" y="152400"/>
                    </a:lnTo>
                    <a:lnTo>
                      <a:pt x="66675" y="190500"/>
                    </a:lnTo>
                    <a:lnTo>
                      <a:pt x="66675" y="152400"/>
                    </a:lnTo>
                    <a:lnTo>
                      <a:pt x="9525" y="152400"/>
                    </a:lnTo>
                    <a:cubicBezTo>
                      <a:pt x="3810" y="152400"/>
                      <a:pt x="0" y="148590"/>
                      <a:pt x="0" y="142875"/>
                    </a:cubicBezTo>
                    <a:lnTo>
                      <a:pt x="0" y="9525"/>
                    </a:lnTo>
                    <a:cubicBezTo>
                      <a:pt x="0" y="3810"/>
                      <a:pt x="3810" y="0"/>
                      <a:pt x="9525" y="0"/>
                    </a:cubicBezTo>
                    <a:lnTo>
                      <a:pt x="209550" y="0"/>
                    </a:lnTo>
                    <a:cubicBezTo>
                      <a:pt x="215265" y="0"/>
                      <a:pt x="219075" y="3810"/>
                      <a:pt x="219075" y="9525"/>
                    </a:cubicBezTo>
                    <a:lnTo>
                      <a:pt x="219075" y="142875"/>
                    </a:lnTo>
                    <a:close/>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44" name="Freeform: Shape 182">
                <a:extLst>
                  <a:ext uri="{FF2B5EF4-FFF2-40B4-BE49-F238E27FC236}">
                    <a16:creationId xmlns:a16="http://schemas.microsoft.com/office/drawing/2014/main" id="{E79812F2-A4AF-97CF-15AC-DAF63E6EDF1B}"/>
                  </a:ext>
                </a:extLst>
              </p:cNvPr>
              <p:cNvSpPr/>
              <p:nvPr/>
            </p:nvSpPr>
            <p:spPr>
              <a:xfrm>
                <a:off x="5295901" y="3381375"/>
                <a:ext cx="85725" cy="9525"/>
              </a:xfrm>
              <a:custGeom>
                <a:avLst/>
                <a:gdLst>
                  <a:gd name="connsiteX0" fmla="*/ 0 w 85725"/>
                  <a:gd name="connsiteY0" fmla="*/ 0 h 0"/>
                  <a:gd name="connsiteX1" fmla="*/ 85725 w 85725"/>
                  <a:gd name="connsiteY1" fmla="*/ 0 h 0"/>
                </a:gdLst>
                <a:ahLst/>
                <a:cxnLst>
                  <a:cxn ang="0">
                    <a:pos x="connsiteX0" y="connsiteY0"/>
                  </a:cxn>
                  <a:cxn ang="0">
                    <a:pos x="connsiteX1" y="connsiteY1"/>
                  </a:cxn>
                </a:cxnLst>
                <a:rect l="l" t="t" r="r" b="b"/>
                <a:pathLst>
                  <a:path w="85725">
                    <a:moveTo>
                      <a:pt x="0" y="0"/>
                    </a:moveTo>
                    <a:lnTo>
                      <a:pt x="85725" y="0"/>
                    </a:lnTo>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45" name="Freeform: Shape 183">
                <a:extLst>
                  <a:ext uri="{FF2B5EF4-FFF2-40B4-BE49-F238E27FC236}">
                    <a16:creationId xmlns:a16="http://schemas.microsoft.com/office/drawing/2014/main" id="{0B8E0F6A-5935-B73B-2FDC-68311463B702}"/>
                  </a:ext>
                </a:extLst>
              </p:cNvPr>
              <p:cNvSpPr/>
              <p:nvPr/>
            </p:nvSpPr>
            <p:spPr>
              <a:xfrm>
                <a:off x="5295901" y="3429000"/>
                <a:ext cx="85725" cy="9525"/>
              </a:xfrm>
              <a:custGeom>
                <a:avLst/>
                <a:gdLst>
                  <a:gd name="connsiteX0" fmla="*/ 0 w 85725"/>
                  <a:gd name="connsiteY0" fmla="*/ 0 h 0"/>
                  <a:gd name="connsiteX1" fmla="*/ 85725 w 85725"/>
                  <a:gd name="connsiteY1" fmla="*/ 0 h 0"/>
                </a:gdLst>
                <a:ahLst/>
                <a:cxnLst>
                  <a:cxn ang="0">
                    <a:pos x="connsiteX0" y="connsiteY0"/>
                  </a:cxn>
                  <a:cxn ang="0">
                    <a:pos x="connsiteX1" y="connsiteY1"/>
                  </a:cxn>
                </a:cxnLst>
                <a:rect l="l" t="t" r="r" b="b"/>
                <a:pathLst>
                  <a:path w="85725">
                    <a:moveTo>
                      <a:pt x="0" y="0"/>
                    </a:moveTo>
                    <a:lnTo>
                      <a:pt x="85725" y="0"/>
                    </a:lnTo>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46" name="Freeform: Shape 184">
                <a:extLst>
                  <a:ext uri="{FF2B5EF4-FFF2-40B4-BE49-F238E27FC236}">
                    <a16:creationId xmlns:a16="http://schemas.microsoft.com/office/drawing/2014/main" id="{965F4DDA-11E4-190C-81BF-388C03186C84}"/>
                  </a:ext>
                </a:extLst>
              </p:cNvPr>
              <p:cNvSpPr/>
              <p:nvPr/>
            </p:nvSpPr>
            <p:spPr>
              <a:xfrm>
                <a:off x="5257801" y="3381375"/>
                <a:ext cx="9525" cy="9525"/>
              </a:xfrm>
              <a:custGeom>
                <a:avLst/>
                <a:gdLst>
                  <a:gd name="connsiteX0" fmla="*/ 0 w 9525"/>
                  <a:gd name="connsiteY0" fmla="*/ 0 h 0"/>
                  <a:gd name="connsiteX1" fmla="*/ 9525 w 9525"/>
                  <a:gd name="connsiteY1" fmla="*/ 0 h 0"/>
                </a:gdLst>
                <a:ahLst/>
                <a:cxnLst>
                  <a:cxn ang="0">
                    <a:pos x="connsiteX0" y="connsiteY0"/>
                  </a:cxn>
                  <a:cxn ang="0">
                    <a:pos x="connsiteX1" y="connsiteY1"/>
                  </a:cxn>
                </a:cxnLst>
                <a:rect l="l" t="t" r="r" b="b"/>
                <a:pathLst>
                  <a:path w="9525">
                    <a:moveTo>
                      <a:pt x="0" y="0"/>
                    </a:moveTo>
                    <a:lnTo>
                      <a:pt x="9525" y="0"/>
                    </a:lnTo>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47" name="Freeform: Shape 185">
                <a:extLst>
                  <a:ext uri="{FF2B5EF4-FFF2-40B4-BE49-F238E27FC236}">
                    <a16:creationId xmlns:a16="http://schemas.microsoft.com/office/drawing/2014/main" id="{F4954CDB-3AE6-75C8-21B5-65C9C68E5768}"/>
                  </a:ext>
                </a:extLst>
              </p:cNvPr>
              <p:cNvSpPr/>
              <p:nvPr/>
            </p:nvSpPr>
            <p:spPr>
              <a:xfrm>
                <a:off x="5257801" y="3429000"/>
                <a:ext cx="9525" cy="9525"/>
              </a:xfrm>
              <a:custGeom>
                <a:avLst/>
                <a:gdLst>
                  <a:gd name="connsiteX0" fmla="*/ 0 w 9525"/>
                  <a:gd name="connsiteY0" fmla="*/ 0 h 0"/>
                  <a:gd name="connsiteX1" fmla="*/ 9525 w 9525"/>
                  <a:gd name="connsiteY1" fmla="*/ 0 h 0"/>
                </a:gdLst>
                <a:ahLst/>
                <a:cxnLst>
                  <a:cxn ang="0">
                    <a:pos x="connsiteX0" y="connsiteY0"/>
                  </a:cxn>
                  <a:cxn ang="0">
                    <a:pos x="connsiteX1" y="connsiteY1"/>
                  </a:cxn>
                </a:cxnLst>
                <a:rect l="l" t="t" r="r" b="b"/>
                <a:pathLst>
                  <a:path w="9525">
                    <a:moveTo>
                      <a:pt x="0" y="0"/>
                    </a:moveTo>
                    <a:lnTo>
                      <a:pt x="9525" y="0"/>
                    </a:lnTo>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grpSp>
      </p:grpSp>
      <p:grpSp>
        <p:nvGrpSpPr>
          <p:cNvPr id="73" name="Group 72">
            <a:extLst>
              <a:ext uri="{FF2B5EF4-FFF2-40B4-BE49-F238E27FC236}">
                <a16:creationId xmlns:a16="http://schemas.microsoft.com/office/drawing/2014/main" id="{0050AF66-F630-82A6-6A7D-282C4A1F7AA4}"/>
              </a:ext>
            </a:extLst>
          </p:cNvPr>
          <p:cNvGrpSpPr/>
          <p:nvPr/>
        </p:nvGrpSpPr>
        <p:grpSpPr>
          <a:xfrm>
            <a:off x="5581532" y="2971682"/>
            <a:ext cx="914636" cy="914636"/>
            <a:chOff x="5479932" y="2870082"/>
            <a:chExt cx="1117836" cy="1117836"/>
          </a:xfrm>
          <a:solidFill>
            <a:srgbClr val="147D6F"/>
          </a:solidFill>
        </p:grpSpPr>
        <p:grpSp>
          <p:nvGrpSpPr>
            <p:cNvPr id="2" name="Group 1">
              <a:extLst>
                <a:ext uri="{FF2B5EF4-FFF2-40B4-BE49-F238E27FC236}">
                  <a16:creationId xmlns:a16="http://schemas.microsoft.com/office/drawing/2014/main" id="{BB3F2192-8B54-8C80-4498-874C6ECEAC89}"/>
                </a:ext>
              </a:extLst>
            </p:cNvPr>
            <p:cNvGrpSpPr/>
            <p:nvPr/>
          </p:nvGrpSpPr>
          <p:grpSpPr>
            <a:xfrm>
              <a:off x="5479932" y="2870082"/>
              <a:ext cx="1117836" cy="1117836"/>
              <a:chOff x="5308485" y="2362204"/>
              <a:chExt cx="2133594" cy="2133594"/>
            </a:xfrm>
            <a:grpFill/>
          </p:grpSpPr>
          <p:sp>
            <p:nvSpPr>
              <p:cNvPr id="10" name="Oval 9">
                <a:extLst>
                  <a:ext uri="{FF2B5EF4-FFF2-40B4-BE49-F238E27FC236}">
                    <a16:creationId xmlns:a16="http://schemas.microsoft.com/office/drawing/2014/main" id="{5900A931-A75C-0B88-646E-74A045446EBC}"/>
                  </a:ext>
                </a:extLst>
              </p:cNvPr>
              <p:cNvSpPr/>
              <p:nvPr/>
            </p:nvSpPr>
            <p:spPr>
              <a:xfrm>
                <a:off x="5308485" y="2362204"/>
                <a:ext cx="2133594" cy="2133594"/>
              </a:xfrm>
              <a:prstGeom prst="ellipse">
                <a:avLst/>
              </a:prstGeom>
              <a:grpFill/>
              <a:ln>
                <a:noFill/>
              </a:ln>
              <a:effectLst>
                <a:outerShdw blurRad="63500" dist="63500" dir="2700000" algn="tl"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25" name="Oval 24">
                <a:extLst>
                  <a:ext uri="{FF2B5EF4-FFF2-40B4-BE49-F238E27FC236}">
                    <a16:creationId xmlns:a16="http://schemas.microsoft.com/office/drawing/2014/main" id="{82D565AA-2417-AEA5-5961-D3FB7E98D623}"/>
                  </a:ext>
                </a:extLst>
              </p:cNvPr>
              <p:cNvSpPr/>
              <p:nvPr/>
            </p:nvSpPr>
            <p:spPr>
              <a:xfrm flipV="1">
                <a:off x="5422617" y="2482710"/>
                <a:ext cx="1892583" cy="1892583"/>
              </a:xfrm>
              <a:prstGeom prst="ellipse">
                <a:avLst/>
              </a:prstGeom>
              <a:grpFill/>
              <a:ln>
                <a:noFill/>
              </a:ln>
              <a:effectLst>
                <a:outerShdw blurRad="63500" dist="63500" dir="2700000" algn="tl"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grpSp>
        <p:grpSp>
          <p:nvGrpSpPr>
            <p:cNvPr id="48" name="Group 47">
              <a:extLst>
                <a:ext uri="{FF2B5EF4-FFF2-40B4-BE49-F238E27FC236}">
                  <a16:creationId xmlns:a16="http://schemas.microsoft.com/office/drawing/2014/main" id="{0DE3649C-B99A-0F8E-1A55-D2FF8997D004}"/>
                </a:ext>
              </a:extLst>
            </p:cNvPr>
            <p:cNvGrpSpPr/>
            <p:nvPr/>
          </p:nvGrpSpPr>
          <p:grpSpPr>
            <a:xfrm>
              <a:off x="5832476" y="3226214"/>
              <a:ext cx="412750" cy="405572"/>
              <a:chOff x="2459355" y="1421447"/>
              <a:chExt cx="219075" cy="215266"/>
            </a:xfrm>
            <a:grpFill/>
          </p:grpSpPr>
          <p:sp>
            <p:nvSpPr>
              <p:cNvPr id="49" name="Freeform: Shape 17">
                <a:extLst>
                  <a:ext uri="{FF2B5EF4-FFF2-40B4-BE49-F238E27FC236}">
                    <a16:creationId xmlns:a16="http://schemas.microsoft.com/office/drawing/2014/main" id="{71BEC6E9-0012-F02B-D424-2F02813B3156}"/>
                  </a:ext>
                </a:extLst>
              </p:cNvPr>
              <p:cNvSpPr/>
              <p:nvPr/>
            </p:nvSpPr>
            <p:spPr>
              <a:xfrm>
                <a:off x="2459355" y="1522413"/>
                <a:ext cx="219075" cy="76200"/>
              </a:xfrm>
              <a:custGeom>
                <a:avLst/>
                <a:gdLst>
                  <a:gd name="connsiteX0" fmla="*/ 0 w 219075"/>
                  <a:gd name="connsiteY0" fmla="*/ 9525 h 76200"/>
                  <a:gd name="connsiteX1" fmla="*/ 9525 w 219075"/>
                  <a:gd name="connsiteY1" fmla="*/ 0 h 76200"/>
                  <a:gd name="connsiteX2" fmla="*/ 209550 w 219075"/>
                  <a:gd name="connsiteY2" fmla="*/ 0 h 76200"/>
                  <a:gd name="connsiteX3" fmla="*/ 219075 w 219075"/>
                  <a:gd name="connsiteY3" fmla="*/ 9525 h 76200"/>
                  <a:gd name="connsiteX4" fmla="*/ 219075 w 219075"/>
                  <a:gd name="connsiteY4" fmla="*/ 66675 h 76200"/>
                  <a:gd name="connsiteX5" fmla="*/ 209550 w 219075"/>
                  <a:gd name="connsiteY5" fmla="*/ 76200 h 76200"/>
                  <a:gd name="connsiteX6" fmla="*/ 9525 w 219075"/>
                  <a:gd name="connsiteY6" fmla="*/ 76200 h 76200"/>
                  <a:gd name="connsiteX7" fmla="*/ 0 w 219075"/>
                  <a:gd name="connsiteY7" fmla="*/ 66675 h 76200"/>
                  <a:gd name="connsiteX8" fmla="*/ 0 w 219075"/>
                  <a:gd name="connsiteY8" fmla="*/ 9525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075" h="76200">
                    <a:moveTo>
                      <a:pt x="0" y="9525"/>
                    </a:moveTo>
                    <a:cubicBezTo>
                      <a:pt x="0" y="3810"/>
                      <a:pt x="3810" y="0"/>
                      <a:pt x="9525" y="0"/>
                    </a:cubicBezTo>
                    <a:lnTo>
                      <a:pt x="209550" y="0"/>
                    </a:lnTo>
                    <a:cubicBezTo>
                      <a:pt x="215265" y="0"/>
                      <a:pt x="219075" y="3810"/>
                      <a:pt x="219075" y="9525"/>
                    </a:cubicBezTo>
                    <a:lnTo>
                      <a:pt x="219075" y="66675"/>
                    </a:lnTo>
                    <a:cubicBezTo>
                      <a:pt x="219075" y="72390"/>
                      <a:pt x="215265" y="76200"/>
                      <a:pt x="209550" y="76200"/>
                    </a:cubicBezTo>
                    <a:lnTo>
                      <a:pt x="9525" y="76200"/>
                    </a:lnTo>
                    <a:cubicBezTo>
                      <a:pt x="3810" y="76200"/>
                      <a:pt x="0" y="72390"/>
                      <a:pt x="0" y="66675"/>
                    </a:cubicBezTo>
                    <a:lnTo>
                      <a:pt x="0" y="9525"/>
                    </a:lnTo>
                    <a:close/>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50" name="Freeform: Shape 18">
                <a:extLst>
                  <a:ext uri="{FF2B5EF4-FFF2-40B4-BE49-F238E27FC236}">
                    <a16:creationId xmlns:a16="http://schemas.microsoft.com/office/drawing/2014/main" id="{A3CCC1FD-8F10-1F42-850F-819923F862B7}"/>
                  </a:ext>
                </a:extLst>
              </p:cNvPr>
              <p:cNvSpPr/>
              <p:nvPr/>
            </p:nvSpPr>
            <p:spPr>
              <a:xfrm>
                <a:off x="2487930" y="1598613"/>
                <a:ext cx="9525" cy="38100"/>
              </a:xfrm>
              <a:custGeom>
                <a:avLst/>
                <a:gdLst>
                  <a:gd name="connsiteX0" fmla="*/ 0 w 0"/>
                  <a:gd name="connsiteY0" fmla="*/ 0 h 38100"/>
                  <a:gd name="connsiteX1" fmla="*/ 0 w 0"/>
                  <a:gd name="connsiteY1" fmla="*/ 38100 h 38100"/>
                </a:gdLst>
                <a:ahLst/>
                <a:cxnLst>
                  <a:cxn ang="0">
                    <a:pos x="connsiteX0" y="connsiteY0"/>
                  </a:cxn>
                  <a:cxn ang="0">
                    <a:pos x="connsiteX1" y="connsiteY1"/>
                  </a:cxn>
                </a:cxnLst>
                <a:rect l="l" t="t" r="r" b="b"/>
                <a:pathLst>
                  <a:path h="38100">
                    <a:moveTo>
                      <a:pt x="0" y="0"/>
                    </a:moveTo>
                    <a:lnTo>
                      <a:pt x="0" y="38100"/>
                    </a:lnTo>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51" name="Freeform: Shape 19">
                <a:extLst>
                  <a:ext uri="{FF2B5EF4-FFF2-40B4-BE49-F238E27FC236}">
                    <a16:creationId xmlns:a16="http://schemas.microsoft.com/office/drawing/2014/main" id="{FD999168-11FA-7803-087B-67CAAC5C90A9}"/>
                  </a:ext>
                </a:extLst>
              </p:cNvPr>
              <p:cNvSpPr/>
              <p:nvPr/>
            </p:nvSpPr>
            <p:spPr>
              <a:xfrm>
                <a:off x="2649855" y="1598613"/>
                <a:ext cx="9525" cy="38100"/>
              </a:xfrm>
              <a:custGeom>
                <a:avLst/>
                <a:gdLst>
                  <a:gd name="connsiteX0" fmla="*/ 0 w 0"/>
                  <a:gd name="connsiteY0" fmla="*/ 0 h 38100"/>
                  <a:gd name="connsiteX1" fmla="*/ 0 w 0"/>
                  <a:gd name="connsiteY1" fmla="*/ 38100 h 38100"/>
                </a:gdLst>
                <a:ahLst/>
                <a:cxnLst>
                  <a:cxn ang="0">
                    <a:pos x="connsiteX0" y="connsiteY0"/>
                  </a:cxn>
                  <a:cxn ang="0">
                    <a:pos x="connsiteX1" y="connsiteY1"/>
                  </a:cxn>
                </a:cxnLst>
                <a:rect l="l" t="t" r="r" b="b"/>
                <a:pathLst>
                  <a:path h="38100">
                    <a:moveTo>
                      <a:pt x="0" y="0"/>
                    </a:moveTo>
                    <a:lnTo>
                      <a:pt x="0" y="38100"/>
                    </a:lnTo>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52" name="Freeform: Shape 20">
                <a:extLst>
                  <a:ext uri="{FF2B5EF4-FFF2-40B4-BE49-F238E27FC236}">
                    <a16:creationId xmlns:a16="http://schemas.microsoft.com/office/drawing/2014/main" id="{A8866FC9-60E8-4DF1-8FB3-80209621D266}"/>
                  </a:ext>
                </a:extLst>
              </p:cNvPr>
              <p:cNvSpPr/>
              <p:nvPr/>
            </p:nvSpPr>
            <p:spPr>
              <a:xfrm>
                <a:off x="2543176" y="1437640"/>
                <a:ext cx="57150" cy="9525"/>
              </a:xfrm>
              <a:custGeom>
                <a:avLst/>
                <a:gdLst>
                  <a:gd name="connsiteX0" fmla="*/ 0 w 57150"/>
                  <a:gd name="connsiteY0" fmla="*/ 0 h 9525"/>
                  <a:gd name="connsiteX1" fmla="*/ 37148 w 57150"/>
                  <a:gd name="connsiteY1" fmla="*/ 15240 h 9525"/>
                  <a:gd name="connsiteX2" fmla="*/ 57150 w 57150"/>
                  <a:gd name="connsiteY2" fmla="*/ 11430 h 9525"/>
                </a:gdLst>
                <a:ahLst/>
                <a:cxnLst>
                  <a:cxn ang="0">
                    <a:pos x="connsiteX0" y="connsiteY0"/>
                  </a:cxn>
                  <a:cxn ang="0">
                    <a:pos x="connsiteX1" y="connsiteY1"/>
                  </a:cxn>
                  <a:cxn ang="0">
                    <a:pos x="connsiteX2" y="connsiteY2"/>
                  </a:cxn>
                </a:cxnLst>
                <a:rect l="l" t="t" r="r" b="b"/>
                <a:pathLst>
                  <a:path w="57150" h="9525">
                    <a:moveTo>
                      <a:pt x="0" y="0"/>
                    </a:moveTo>
                    <a:cubicBezTo>
                      <a:pt x="9525" y="9525"/>
                      <a:pt x="22860" y="15240"/>
                      <a:pt x="37148" y="15240"/>
                    </a:cubicBezTo>
                    <a:cubicBezTo>
                      <a:pt x="43815" y="15240"/>
                      <a:pt x="51435" y="14288"/>
                      <a:pt x="57150" y="11430"/>
                    </a:cubicBezTo>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53" name="Freeform: Shape 21">
                <a:extLst>
                  <a:ext uri="{FF2B5EF4-FFF2-40B4-BE49-F238E27FC236}">
                    <a16:creationId xmlns:a16="http://schemas.microsoft.com/office/drawing/2014/main" id="{96F68F69-02E4-1580-9D38-1738AADDE416}"/>
                  </a:ext>
                </a:extLst>
              </p:cNvPr>
              <p:cNvSpPr/>
              <p:nvPr/>
            </p:nvSpPr>
            <p:spPr>
              <a:xfrm>
                <a:off x="2538413" y="1421447"/>
                <a:ext cx="57150" cy="57150"/>
              </a:xfrm>
              <a:custGeom>
                <a:avLst/>
                <a:gdLst>
                  <a:gd name="connsiteX0" fmla="*/ 31433 w 57150"/>
                  <a:gd name="connsiteY0" fmla="*/ 62865 h 57150"/>
                  <a:gd name="connsiteX1" fmla="*/ 62865 w 57150"/>
                  <a:gd name="connsiteY1" fmla="*/ 31432 h 57150"/>
                  <a:gd name="connsiteX2" fmla="*/ 31433 w 57150"/>
                  <a:gd name="connsiteY2" fmla="*/ 0 h 57150"/>
                  <a:gd name="connsiteX3" fmla="*/ 0 w 57150"/>
                  <a:gd name="connsiteY3" fmla="*/ 31432 h 57150"/>
                  <a:gd name="connsiteX4" fmla="*/ 31433 w 57150"/>
                  <a:gd name="connsiteY4" fmla="*/ 6286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31433" y="62865"/>
                    </a:moveTo>
                    <a:cubicBezTo>
                      <a:pt x="48577" y="62865"/>
                      <a:pt x="62865" y="48578"/>
                      <a:pt x="62865" y="31432"/>
                    </a:cubicBezTo>
                    <a:cubicBezTo>
                      <a:pt x="62865" y="14288"/>
                      <a:pt x="48577" y="0"/>
                      <a:pt x="31433" y="0"/>
                    </a:cubicBezTo>
                    <a:cubicBezTo>
                      <a:pt x="14288" y="0"/>
                      <a:pt x="0" y="14288"/>
                      <a:pt x="0" y="31432"/>
                    </a:cubicBezTo>
                    <a:cubicBezTo>
                      <a:pt x="0" y="49530"/>
                      <a:pt x="14288" y="62865"/>
                      <a:pt x="31433" y="62865"/>
                    </a:cubicBezTo>
                    <a:close/>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54" name="Freeform: Shape 22">
                <a:extLst>
                  <a:ext uri="{FF2B5EF4-FFF2-40B4-BE49-F238E27FC236}">
                    <a16:creationId xmlns:a16="http://schemas.microsoft.com/office/drawing/2014/main" id="{5C72D125-EFB0-F2B2-1CBD-7ABF5631F5B1}"/>
                  </a:ext>
                </a:extLst>
              </p:cNvPr>
              <p:cNvSpPr/>
              <p:nvPr/>
            </p:nvSpPr>
            <p:spPr>
              <a:xfrm>
                <a:off x="2526030" y="1499553"/>
                <a:ext cx="85725" cy="19050"/>
              </a:xfrm>
              <a:custGeom>
                <a:avLst/>
                <a:gdLst>
                  <a:gd name="connsiteX0" fmla="*/ 85725 w 85725"/>
                  <a:gd name="connsiteY0" fmla="*/ 22860 h 19050"/>
                  <a:gd name="connsiteX1" fmla="*/ 42863 w 85725"/>
                  <a:gd name="connsiteY1" fmla="*/ 0 h 19050"/>
                  <a:gd name="connsiteX2" fmla="*/ 0 w 85725"/>
                  <a:gd name="connsiteY2" fmla="*/ 22860 h 19050"/>
                </a:gdLst>
                <a:ahLst/>
                <a:cxnLst>
                  <a:cxn ang="0">
                    <a:pos x="connsiteX0" y="connsiteY0"/>
                  </a:cxn>
                  <a:cxn ang="0">
                    <a:pos x="connsiteX1" y="connsiteY1"/>
                  </a:cxn>
                  <a:cxn ang="0">
                    <a:pos x="connsiteX2" y="connsiteY2"/>
                  </a:cxn>
                </a:cxnLst>
                <a:rect l="l" t="t" r="r" b="b"/>
                <a:pathLst>
                  <a:path w="85725" h="19050">
                    <a:moveTo>
                      <a:pt x="85725" y="22860"/>
                    </a:moveTo>
                    <a:cubicBezTo>
                      <a:pt x="76200" y="8572"/>
                      <a:pt x="60008" y="0"/>
                      <a:pt x="42863" y="0"/>
                    </a:cubicBezTo>
                    <a:cubicBezTo>
                      <a:pt x="25718" y="0"/>
                      <a:pt x="9525" y="8572"/>
                      <a:pt x="0" y="22860"/>
                    </a:cubicBezTo>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grpSp>
      </p:grpSp>
      <p:grpSp>
        <p:nvGrpSpPr>
          <p:cNvPr id="89" name="Group 88">
            <a:extLst>
              <a:ext uri="{FF2B5EF4-FFF2-40B4-BE49-F238E27FC236}">
                <a16:creationId xmlns:a16="http://schemas.microsoft.com/office/drawing/2014/main" id="{760969CB-31C6-013C-D07D-743EE3989EE2}"/>
              </a:ext>
            </a:extLst>
          </p:cNvPr>
          <p:cNvGrpSpPr/>
          <p:nvPr/>
        </p:nvGrpSpPr>
        <p:grpSpPr>
          <a:xfrm>
            <a:off x="5442363" y="4300095"/>
            <a:ext cx="914636" cy="914636"/>
            <a:chOff x="5442363" y="4300095"/>
            <a:chExt cx="914636" cy="914636"/>
          </a:xfrm>
          <a:solidFill>
            <a:srgbClr val="147D6F"/>
          </a:solidFill>
        </p:grpSpPr>
        <p:grpSp>
          <p:nvGrpSpPr>
            <p:cNvPr id="18" name="Group 17">
              <a:extLst>
                <a:ext uri="{FF2B5EF4-FFF2-40B4-BE49-F238E27FC236}">
                  <a16:creationId xmlns:a16="http://schemas.microsoft.com/office/drawing/2014/main" id="{2578E9A2-612D-21B4-2BFF-B3345DCB86CE}"/>
                </a:ext>
              </a:extLst>
            </p:cNvPr>
            <p:cNvGrpSpPr/>
            <p:nvPr/>
          </p:nvGrpSpPr>
          <p:grpSpPr>
            <a:xfrm>
              <a:off x="5442363" y="4300095"/>
              <a:ext cx="914636" cy="914636"/>
              <a:chOff x="5308485" y="2690050"/>
              <a:chExt cx="2133594" cy="2133594"/>
            </a:xfrm>
            <a:grpFill/>
          </p:grpSpPr>
          <p:sp>
            <p:nvSpPr>
              <p:cNvPr id="19" name="Oval 18">
                <a:extLst>
                  <a:ext uri="{FF2B5EF4-FFF2-40B4-BE49-F238E27FC236}">
                    <a16:creationId xmlns:a16="http://schemas.microsoft.com/office/drawing/2014/main" id="{0C5549D4-FF86-C150-0423-5011F79EB975}"/>
                  </a:ext>
                </a:extLst>
              </p:cNvPr>
              <p:cNvSpPr/>
              <p:nvPr/>
            </p:nvSpPr>
            <p:spPr>
              <a:xfrm>
                <a:off x="5308485" y="2690050"/>
                <a:ext cx="2133594" cy="2133594"/>
              </a:xfrm>
              <a:prstGeom prst="ellipse">
                <a:avLst/>
              </a:prstGeom>
              <a:grpFill/>
              <a:ln>
                <a:noFill/>
              </a:ln>
              <a:effectLst>
                <a:outerShdw blurRad="63500" dist="63500" dir="2700000" algn="tl"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20" name="Oval 19">
                <a:extLst>
                  <a:ext uri="{FF2B5EF4-FFF2-40B4-BE49-F238E27FC236}">
                    <a16:creationId xmlns:a16="http://schemas.microsoft.com/office/drawing/2014/main" id="{3E35D880-FF3B-5958-C0EA-1775CBD32ED6}"/>
                  </a:ext>
                </a:extLst>
              </p:cNvPr>
              <p:cNvSpPr/>
              <p:nvPr/>
            </p:nvSpPr>
            <p:spPr>
              <a:xfrm flipV="1">
                <a:off x="5422617" y="2810557"/>
                <a:ext cx="1892583" cy="1892583"/>
              </a:xfrm>
              <a:prstGeom prst="ellipse">
                <a:avLst/>
              </a:prstGeom>
              <a:grpFill/>
              <a:ln>
                <a:noFill/>
              </a:ln>
              <a:effectLst>
                <a:outerShdw blurRad="63500" dist="63500" dir="2700000" algn="tl"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grpSp>
        <p:grpSp>
          <p:nvGrpSpPr>
            <p:cNvPr id="55" name="Group 54">
              <a:extLst>
                <a:ext uri="{FF2B5EF4-FFF2-40B4-BE49-F238E27FC236}">
                  <a16:creationId xmlns:a16="http://schemas.microsoft.com/office/drawing/2014/main" id="{9FACD4FB-9F7E-036F-9AAE-E79A8E6D2427}"/>
                </a:ext>
              </a:extLst>
            </p:cNvPr>
            <p:cNvGrpSpPr/>
            <p:nvPr/>
          </p:nvGrpSpPr>
          <p:grpSpPr>
            <a:xfrm>
              <a:off x="5723200" y="4552310"/>
              <a:ext cx="403762" cy="384806"/>
              <a:chOff x="4073844" y="2354263"/>
              <a:chExt cx="245306" cy="233788"/>
            </a:xfrm>
            <a:grpFill/>
          </p:grpSpPr>
          <p:sp>
            <p:nvSpPr>
              <p:cNvPr id="56" name="Freeform: Shape 127">
                <a:extLst>
                  <a:ext uri="{FF2B5EF4-FFF2-40B4-BE49-F238E27FC236}">
                    <a16:creationId xmlns:a16="http://schemas.microsoft.com/office/drawing/2014/main" id="{6BCC64AE-2832-5113-5712-962EC75BB154}"/>
                  </a:ext>
                </a:extLst>
              </p:cNvPr>
              <p:cNvSpPr/>
              <p:nvPr/>
            </p:nvSpPr>
            <p:spPr>
              <a:xfrm>
                <a:off x="4073844" y="2373313"/>
                <a:ext cx="85725" cy="200025"/>
              </a:xfrm>
              <a:custGeom>
                <a:avLst/>
                <a:gdLst>
                  <a:gd name="connsiteX0" fmla="*/ 90488 w 85725"/>
                  <a:gd name="connsiteY0" fmla="*/ 200025 h 200025"/>
                  <a:gd name="connsiteX1" fmla="*/ 9525 w 85725"/>
                  <a:gd name="connsiteY1" fmla="*/ 200025 h 200025"/>
                  <a:gd name="connsiteX2" fmla="*/ 0 w 85725"/>
                  <a:gd name="connsiteY2" fmla="*/ 190500 h 200025"/>
                  <a:gd name="connsiteX3" fmla="*/ 0 w 85725"/>
                  <a:gd name="connsiteY3" fmla="*/ 9525 h 200025"/>
                  <a:gd name="connsiteX4" fmla="*/ 9525 w 85725"/>
                  <a:gd name="connsiteY4" fmla="*/ 0 h 200025"/>
                  <a:gd name="connsiteX5" fmla="*/ 28575 w 85725"/>
                  <a:gd name="connsiteY5" fmla="*/ 0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725" h="200025">
                    <a:moveTo>
                      <a:pt x="90488" y="200025"/>
                    </a:moveTo>
                    <a:lnTo>
                      <a:pt x="9525" y="200025"/>
                    </a:lnTo>
                    <a:cubicBezTo>
                      <a:pt x="4286" y="200025"/>
                      <a:pt x="0" y="195739"/>
                      <a:pt x="0" y="190500"/>
                    </a:cubicBezTo>
                    <a:lnTo>
                      <a:pt x="0" y="9525"/>
                    </a:lnTo>
                    <a:cubicBezTo>
                      <a:pt x="0" y="4286"/>
                      <a:pt x="4286" y="0"/>
                      <a:pt x="9525" y="0"/>
                    </a:cubicBezTo>
                    <a:lnTo>
                      <a:pt x="28575" y="0"/>
                    </a:lnTo>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57" name="Freeform: Shape 128">
                <a:extLst>
                  <a:ext uri="{FF2B5EF4-FFF2-40B4-BE49-F238E27FC236}">
                    <a16:creationId xmlns:a16="http://schemas.microsoft.com/office/drawing/2014/main" id="{DC2DB361-ECD8-B13D-398E-248F9D06C4E7}"/>
                  </a:ext>
                </a:extLst>
              </p:cNvPr>
              <p:cNvSpPr/>
              <p:nvPr/>
            </p:nvSpPr>
            <p:spPr>
              <a:xfrm>
                <a:off x="4216719" y="2373313"/>
                <a:ext cx="28575" cy="66675"/>
              </a:xfrm>
              <a:custGeom>
                <a:avLst/>
                <a:gdLst>
                  <a:gd name="connsiteX0" fmla="*/ 0 w 28575"/>
                  <a:gd name="connsiteY0" fmla="*/ 0 h 66675"/>
                  <a:gd name="connsiteX1" fmla="*/ 19050 w 28575"/>
                  <a:gd name="connsiteY1" fmla="*/ 0 h 66675"/>
                  <a:gd name="connsiteX2" fmla="*/ 28575 w 28575"/>
                  <a:gd name="connsiteY2" fmla="*/ 9525 h 66675"/>
                  <a:gd name="connsiteX3" fmla="*/ 28575 w 28575"/>
                  <a:gd name="connsiteY3" fmla="*/ 66675 h 66675"/>
                </a:gdLst>
                <a:ahLst/>
                <a:cxnLst>
                  <a:cxn ang="0">
                    <a:pos x="connsiteX0" y="connsiteY0"/>
                  </a:cxn>
                  <a:cxn ang="0">
                    <a:pos x="connsiteX1" y="connsiteY1"/>
                  </a:cxn>
                  <a:cxn ang="0">
                    <a:pos x="connsiteX2" y="connsiteY2"/>
                  </a:cxn>
                  <a:cxn ang="0">
                    <a:pos x="connsiteX3" y="connsiteY3"/>
                  </a:cxn>
                </a:cxnLst>
                <a:rect l="l" t="t" r="r" b="b"/>
                <a:pathLst>
                  <a:path w="28575" h="66675">
                    <a:moveTo>
                      <a:pt x="0" y="0"/>
                    </a:moveTo>
                    <a:lnTo>
                      <a:pt x="19050" y="0"/>
                    </a:lnTo>
                    <a:cubicBezTo>
                      <a:pt x="24289" y="0"/>
                      <a:pt x="28575" y="4286"/>
                      <a:pt x="28575" y="9525"/>
                    </a:cubicBezTo>
                    <a:lnTo>
                      <a:pt x="28575" y="66675"/>
                    </a:lnTo>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58" name="Freeform: Shape 129">
                <a:extLst>
                  <a:ext uri="{FF2B5EF4-FFF2-40B4-BE49-F238E27FC236}">
                    <a16:creationId xmlns:a16="http://schemas.microsoft.com/office/drawing/2014/main" id="{A6DF3C93-1B73-AA4B-99E1-1C9D3A1D0C1C}"/>
                  </a:ext>
                </a:extLst>
              </p:cNvPr>
              <p:cNvSpPr/>
              <p:nvPr/>
            </p:nvSpPr>
            <p:spPr>
              <a:xfrm>
                <a:off x="4121469" y="2354263"/>
                <a:ext cx="76200" cy="47625"/>
              </a:xfrm>
              <a:custGeom>
                <a:avLst/>
                <a:gdLst>
                  <a:gd name="connsiteX0" fmla="*/ 57150 w 76200"/>
                  <a:gd name="connsiteY0" fmla="*/ 19050 h 47625"/>
                  <a:gd name="connsiteX1" fmla="*/ 38100 w 76200"/>
                  <a:gd name="connsiteY1" fmla="*/ 0 h 47625"/>
                  <a:gd name="connsiteX2" fmla="*/ 19050 w 76200"/>
                  <a:gd name="connsiteY2" fmla="*/ 19050 h 47625"/>
                  <a:gd name="connsiteX3" fmla="*/ 0 w 76200"/>
                  <a:gd name="connsiteY3" fmla="*/ 19050 h 47625"/>
                  <a:gd name="connsiteX4" fmla="*/ 0 w 76200"/>
                  <a:gd name="connsiteY4" fmla="*/ 47625 h 47625"/>
                  <a:gd name="connsiteX5" fmla="*/ 76200 w 76200"/>
                  <a:gd name="connsiteY5" fmla="*/ 47625 h 47625"/>
                  <a:gd name="connsiteX6" fmla="*/ 76200 w 76200"/>
                  <a:gd name="connsiteY6" fmla="*/ 19050 h 47625"/>
                  <a:gd name="connsiteX7" fmla="*/ 57150 w 76200"/>
                  <a:gd name="connsiteY7" fmla="*/ 1905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200" h="47625">
                    <a:moveTo>
                      <a:pt x="57150" y="19050"/>
                    </a:moveTo>
                    <a:cubicBezTo>
                      <a:pt x="57150" y="8573"/>
                      <a:pt x="48578" y="0"/>
                      <a:pt x="38100" y="0"/>
                    </a:cubicBezTo>
                    <a:cubicBezTo>
                      <a:pt x="27622" y="0"/>
                      <a:pt x="19050" y="8573"/>
                      <a:pt x="19050" y="19050"/>
                    </a:cubicBezTo>
                    <a:lnTo>
                      <a:pt x="0" y="19050"/>
                    </a:lnTo>
                    <a:lnTo>
                      <a:pt x="0" y="47625"/>
                    </a:lnTo>
                    <a:lnTo>
                      <a:pt x="76200" y="47625"/>
                    </a:lnTo>
                    <a:lnTo>
                      <a:pt x="76200" y="19050"/>
                    </a:lnTo>
                    <a:lnTo>
                      <a:pt x="57150" y="19050"/>
                    </a:lnTo>
                    <a:close/>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59" name="Freeform: Shape 130">
                <a:extLst>
                  <a:ext uri="{FF2B5EF4-FFF2-40B4-BE49-F238E27FC236}">
                    <a16:creationId xmlns:a16="http://schemas.microsoft.com/office/drawing/2014/main" id="{7A305B2A-5FF2-04AF-A6AD-57E57067BD87}"/>
                  </a:ext>
                </a:extLst>
              </p:cNvPr>
              <p:cNvSpPr/>
              <p:nvPr/>
            </p:nvSpPr>
            <p:spPr>
              <a:xfrm>
                <a:off x="4197669" y="2392363"/>
                <a:ext cx="28575" cy="47625"/>
              </a:xfrm>
              <a:custGeom>
                <a:avLst/>
                <a:gdLst>
                  <a:gd name="connsiteX0" fmla="*/ 28575 w 28575"/>
                  <a:gd name="connsiteY0" fmla="*/ 47625 h 47625"/>
                  <a:gd name="connsiteX1" fmla="*/ 28575 w 28575"/>
                  <a:gd name="connsiteY1" fmla="*/ 4763 h 47625"/>
                  <a:gd name="connsiteX2" fmla="*/ 23813 w 28575"/>
                  <a:gd name="connsiteY2" fmla="*/ 0 h 47625"/>
                  <a:gd name="connsiteX3" fmla="*/ 0 w 28575"/>
                  <a:gd name="connsiteY3" fmla="*/ 0 h 47625"/>
                </a:gdLst>
                <a:ahLst/>
                <a:cxnLst>
                  <a:cxn ang="0">
                    <a:pos x="connsiteX0" y="connsiteY0"/>
                  </a:cxn>
                  <a:cxn ang="0">
                    <a:pos x="connsiteX1" y="connsiteY1"/>
                  </a:cxn>
                  <a:cxn ang="0">
                    <a:pos x="connsiteX2" y="connsiteY2"/>
                  </a:cxn>
                  <a:cxn ang="0">
                    <a:pos x="connsiteX3" y="connsiteY3"/>
                  </a:cxn>
                </a:cxnLst>
                <a:rect l="l" t="t" r="r" b="b"/>
                <a:pathLst>
                  <a:path w="28575" h="47625">
                    <a:moveTo>
                      <a:pt x="28575" y="47625"/>
                    </a:moveTo>
                    <a:lnTo>
                      <a:pt x="28575" y="4763"/>
                    </a:lnTo>
                    <a:cubicBezTo>
                      <a:pt x="28575" y="2095"/>
                      <a:pt x="26479" y="0"/>
                      <a:pt x="23813" y="0"/>
                    </a:cubicBezTo>
                    <a:lnTo>
                      <a:pt x="0" y="0"/>
                    </a:lnTo>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60" name="Freeform: Shape 131">
                <a:extLst>
                  <a:ext uri="{FF2B5EF4-FFF2-40B4-BE49-F238E27FC236}">
                    <a16:creationId xmlns:a16="http://schemas.microsoft.com/office/drawing/2014/main" id="{DB827F90-9BC3-F508-E81F-BB20853A4F87}"/>
                  </a:ext>
                </a:extLst>
              </p:cNvPr>
              <p:cNvSpPr/>
              <p:nvPr/>
            </p:nvSpPr>
            <p:spPr>
              <a:xfrm>
                <a:off x="4092894" y="2392363"/>
                <a:ext cx="66675" cy="161925"/>
              </a:xfrm>
              <a:custGeom>
                <a:avLst/>
                <a:gdLst>
                  <a:gd name="connsiteX0" fmla="*/ 28575 w 66675"/>
                  <a:gd name="connsiteY0" fmla="*/ 0 h 161925"/>
                  <a:gd name="connsiteX1" fmla="*/ 4763 w 66675"/>
                  <a:gd name="connsiteY1" fmla="*/ 0 h 161925"/>
                  <a:gd name="connsiteX2" fmla="*/ 0 w 66675"/>
                  <a:gd name="connsiteY2" fmla="*/ 4763 h 161925"/>
                  <a:gd name="connsiteX3" fmla="*/ 0 w 66675"/>
                  <a:gd name="connsiteY3" fmla="*/ 157163 h 161925"/>
                  <a:gd name="connsiteX4" fmla="*/ 4763 w 66675"/>
                  <a:gd name="connsiteY4" fmla="*/ 161925 h 161925"/>
                  <a:gd name="connsiteX5" fmla="*/ 71438 w 66675"/>
                  <a:gd name="connsiteY5" fmla="*/ 161925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161925">
                    <a:moveTo>
                      <a:pt x="28575" y="0"/>
                    </a:moveTo>
                    <a:lnTo>
                      <a:pt x="4763" y="0"/>
                    </a:lnTo>
                    <a:cubicBezTo>
                      <a:pt x="2096" y="0"/>
                      <a:pt x="0" y="2095"/>
                      <a:pt x="0" y="4763"/>
                    </a:cubicBezTo>
                    <a:lnTo>
                      <a:pt x="0" y="157163"/>
                    </a:lnTo>
                    <a:cubicBezTo>
                      <a:pt x="0" y="159830"/>
                      <a:pt x="2096" y="161925"/>
                      <a:pt x="4763" y="161925"/>
                    </a:cubicBezTo>
                    <a:lnTo>
                      <a:pt x="71438" y="161925"/>
                    </a:lnTo>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61" name="Freeform: Shape 132">
                <a:extLst>
                  <a:ext uri="{FF2B5EF4-FFF2-40B4-BE49-F238E27FC236}">
                    <a16:creationId xmlns:a16="http://schemas.microsoft.com/office/drawing/2014/main" id="{C75C1D18-A353-8078-7AE2-36E5B579FA58}"/>
                  </a:ext>
                </a:extLst>
              </p:cNvPr>
              <p:cNvSpPr/>
              <p:nvPr/>
            </p:nvSpPr>
            <p:spPr>
              <a:xfrm>
                <a:off x="4121469" y="2430463"/>
                <a:ext cx="76200" cy="9525"/>
              </a:xfrm>
              <a:custGeom>
                <a:avLst/>
                <a:gdLst>
                  <a:gd name="connsiteX0" fmla="*/ 0 w 76200"/>
                  <a:gd name="connsiteY0" fmla="*/ 0 h 0"/>
                  <a:gd name="connsiteX1" fmla="*/ 76200 w 76200"/>
                  <a:gd name="connsiteY1" fmla="*/ 0 h 0"/>
                </a:gdLst>
                <a:ahLst/>
                <a:cxnLst>
                  <a:cxn ang="0">
                    <a:pos x="connsiteX0" y="connsiteY0"/>
                  </a:cxn>
                  <a:cxn ang="0">
                    <a:pos x="connsiteX1" y="connsiteY1"/>
                  </a:cxn>
                </a:cxnLst>
                <a:rect l="l" t="t" r="r" b="b"/>
                <a:pathLst>
                  <a:path w="76200">
                    <a:moveTo>
                      <a:pt x="0" y="0"/>
                    </a:moveTo>
                    <a:lnTo>
                      <a:pt x="76200" y="0"/>
                    </a:lnTo>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62" name="Freeform: Shape 133">
                <a:extLst>
                  <a:ext uri="{FF2B5EF4-FFF2-40B4-BE49-F238E27FC236}">
                    <a16:creationId xmlns:a16="http://schemas.microsoft.com/office/drawing/2014/main" id="{D71C99C2-9958-219A-CF09-2AB1D8127571}"/>
                  </a:ext>
                </a:extLst>
              </p:cNvPr>
              <p:cNvSpPr/>
              <p:nvPr/>
            </p:nvSpPr>
            <p:spPr>
              <a:xfrm>
                <a:off x="4121469" y="2459038"/>
                <a:ext cx="57150" cy="9525"/>
              </a:xfrm>
              <a:custGeom>
                <a:avLst/>
                <a:gdLst>
                  <a:gd name="connsiteX0" fmla="*/ 0 w 57150"/>
                  <a:gd name="connsiteY0" fmla="*/ 0 h 0"/>
                  <a:gd name="connsiteX1" fmla="*/ 57150 w 57150"/>
                  <a:gd name="connsiteY1" fmla="*/ 0 h 0"/>
                </a:gdLst>
                <a:ahLst/>
                <a:cxnLst>
                  <a:cxn ang="0">
                    <a:pos x="connsiteX0" y="connsiteY0"/>
                  </a:cxn>
                  <a:cxn ang="0">
                    <a:pos x="connsiteX1" y="connsiteY1"/>
                  </a:cxn>
                </a:cxnLst>
                <a:rect l="l" t="t" r="r" b="b"/>
                <a:pathLst>
                  <a:path w="57150">
                    <a:moveTo>
                      <a:pt x="0" y="0"/>
                    </a:moveTo>
                    <a:lnTo>
                      <a:pt x="57150" y="0"/>
                    </a:lnTo>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63" name="Freeform: Shape 134">
                <a:extLst>
                  <a:ext uri="{FF2B5EF4-FFF2-40B4-BE49-F238E27FC236}">
                    <a16:creationId xmlns:a16="http://schemas.microsoft.com/office/drawing/2014/main" id="{74C8493F-9808-55B9-0520-873CB5C70FC4}"/>
                  </a:ext>
                </a:extLst>
              </p:cNvPr>
              <p:cNvSpPr/>
              <p:nvPr/>
            </p:nvSpPr>
            <p:spPr>
              <a:xfrm>
                <a:off x="4121469" y="2487613"/>
                <a:ext cx="38100" cy="9525"/>
              </a:xfrm>
              <a:custGeom>
                <a:avLst/>
                <a:gdLst>
                  <a:gd name="connsiteX0" fmla="*/ 0 w 38100"/>
                  <a:gd name="connsiteY0" fmla="*/ 0 h 0"/>
                  <a:gd name="connsiteX1" fmla="*/ 38100 w 38100"/>
                  <a:gd name="connsiteY1" fmla="*/ 0 h 0"/>
                </a:gdLst>
                <a:ahLst/>
                <a:cxnLst>
                  <a:cxn ang="0">
                    <a:pos x="connsiteX0" y="connsiteY0"/>
                  </a:cxn>
                  <a:cxn ang="0">
                    <a:pos x="connsiteX1" y="connsiteY1"/>
                  </a:cxn>
                </a:cxnLst>
                <a:rect l="l" t="t" r="r" b="b"/>
                <a:pathLst>
                  <a:path w="38100">
                    <a:moveTo>
                      <a:pt x="0" y="0"/>
                    </a:moveTo>
                    <a:lnTo>
                      <a:pt x="38100" y="0"/>
                    </a:lnTo>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64" name="Freeform: Shape 135">
                <a:extLst>
                  <a:ext uri="{FF2B5EF4-FFF2-40B4-BE49-F238E27FC236}">
                    <a16:creationId xmlns:a16="http://schemas.microsoft.com/office/drawing/2014/main" id="{140F503D-0478-2B5D-BB82-ABD118C5C444}"/>
                  </a:ext>
                </a:extLst>
              </p:cNvPr>
              <p:cNvSpPr/>
              <p:nvPr/>
            </p:nvSpPr>
            <p:spPr>
              <a:xfrm>
                <a:off x="4178619" y="2459038"/>
                <a:ext cx="114300" cy="114300"/>
              </a:xfrm>
              <a:custGeom>
                <a:avLst/>
                <a:gdLst>
                  <a:gd name="connsiteX0" fmla="*/ 57150 w 114300"/>
                  <a:gd name="connsiteY0" fmla="*/ 114300 h 114300"/>
                  <a:gd name="connsiteX1" fmla="*/ 114300 w 114300"/>
                  <a:gd name="connsiteY1" fmla="*/ 57150 h 114300"/>
                  <a:gd name="connsiteX2" fmla="*/ 57150 w 114300"/>
                  <a:gd name="connsiteY2" fmla="*/ 0 h 114300"/>
                  <a:gd name="connsiteX3" fmla="*/ 0 w 114300"/>
                  <a:gd name="connsiteY3" fmla="*/ 57150 h 114300"/>
                  <a:gd name="connsiteX4" fmla="*/ 57150 w 114300"/>
                  <a:gd name="connsiteY4" fmla="*/ 11430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57150" y="114300"/>
                    </a:moveTo>
                    <a:cubicBezTo>
                      <a:pt x="88678" y="114300"/>
                      <a:pt x="114300" y="88678"/>
                      <a:pt x="114300" y="57150"/>
                    </a:cubicBezTo>
                    <a:cubicBezTo>
                      <a:pt x="114300" y="25622"/>
                      <a:pt x="88678" y="0"/>
                      <a:pt x="57150" y="0"/>
                    </a:cubicBezTo>
                    <a:cubicBezTo>
                      <a:pt x="25622" y="0"/>
                      <a:pt x="0" y="25622"/>
                      <a:pt x="0" y="57150"/>
                    </a:cubicBezTo>
                    <a:cubicBezTo>
                      <a:pt x="0" y="88678"/>
                      <a:pt x="25622" y="114300"/>
                      <a:pt x="57150" y="114300"/>
                    </a:cubicBezTo>
                    <a:close/>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65" name="Freeform: Shape 136">
                <a:extLst>
                  <a:ext uri="{FF2B5EF4-FFF2-40B4-BE49-F238E27FC236}">
                    <a16:creationId xmlns:a16="http://schemas.microsoft.com/office/drawing/2014/main" id="{1ABD4C6E-F570-995A-9B69-9DF1FC45B64C}"/>
                  </a:ext>
                </a:extLst>
              </p:cNvPr>
              <p:cNvSpPr/>
              <p:nvPr/>
            </p:nvSpPr>
            <p:spPr>
              <a:xfrm rot="2513868">
                <a:off x="4262000" y="2578526"/>
                <a:ext cx="57150" cy="9525"/>
              </a:xfrm>
              <a:custGeom>
                <a:avLst/>
                <a:gdLst>
                  <a:gd name="connsiteX0" fmla="*/ 57150 w 57150"/>
                  <a:gd name="connsiteY0" fmla="*/ 0 h 0"/>
                  <a:gd name="connsiteX1" fmla="*/ 0 w 57150"/>
                  <a:gd name="connsiteY1" fmla="*/ 0 h 0"/>
                </a:gdLst>
                <a:ahLst/>
                <a:cxnLst>
                  <a:cxn ang="0">
                    <a:pos x="connsiteX0" y="connsiteY0"/>
                  </a:cxn>
                  <a:cxn ang="0">
                    <a:pos x="connsiteX1" y="connsiteY1"/>
                  </a:cxn>
                </a:cxnLst>
                <a:rect l="l" t="t" r="r" b="b"/>
                <a:pathLst>
                  <a:path w="57150">
                    <a:moveTo>
                      <a:pt x="57150" y="0"/>
                    </a:moveTo>
                    <a:lnTo>
                      <a:pt x="0" y="0"/>
                    </a:lnTo>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grpSp>
      </p:grpSp>
      <p:grpSp>
        <p:nvGrpSpPr>
          <p:cNvPr id="75" name="Group 74">
            <a:extLst>
              <a:ext uri="{FF2B5EF4-FFF2-40B4-BE49-F238E27FC236}">
                <a16:creationId xmlns:a16="http://schemas.microsoft.com/office/drawing/2014/main" id="{31C24B92-8B28-9F52-D35B-C7982D3FF0CA}"/>
              </a:ext>
            </a:extLst>
          </p:cNvPr>
          <p:cNvGrpSpPr/>
          <p:nvPr/>
        </p:nvGrpSpPr>
        <p:grpSpPr>
          <a:xfrm>
            <a:off x="4767068" y="5369703"/>
            <a:ext cx="914636" cy="914636"/>
            <a:chOff x="4665468" y="5268103"/>
            <a:chExt cx="1117836" cy="1117836"/>
          </a:xfrm>
          <a:solidFill>
            <a:srgbClr val="147D6F"/>
          </a:solidFill>
        </p:grpSpPr>
        <p:grpSp>
          <p:nvGrpSpPr>
            <p:cNvPr id="15" name="Group 14">
              <a:extLst>
                <a:ext uri="{FF2B5EF4-FFF2-40B4-BE49-F238E27FC236}">
                  <a16:creationId xmlns:a16="http://schemas.microsoft.com/office/drawing/2014/main" id="{702064B5-E6CD-FA6E-A0D9-66FCAF103B5D}"/>
                </a:ext>
              </a:extLst>
            </p:cNvPr>
            <p:cNvGrpSpPr/>
            <p:nvPr/>
          </p:nvGrpSpPr>
          <p:grpSpPr>
            <a:xfrm>
              <a:off x="4665468" y="5268103"/>
              <a:ext cx="1117836" cy="1117836"/>
              <a:chOff x="5308485" y="2362204"/>
              <a:chExt cx="2133594" cy="2133594"/>
            </a:xfrm>
            <a:grpFill/>
          </p:grpSpPr>
          <p:sp>
            <p:nvSpPr>
              <p:cNvPr id="16" name="Oval 15">
                <a:extLst>
                  <a:ext uri="{FF2B5EF4-FFF2-40B4-BE49-F238E27FC236}">
                    <a16:creationId xmlns:a16="http://schemas.microsoft.com/office/drawing/2014/main" id="{CD916D1E-DE2C-41E8-59EA-F3C5EAE8ADF8}"/>
                  </a:ext>
                </a:extLst>
              </p:cNvPr>
              <p:cNvSpPr/>
              <p:nvPr/>
            </p:nvSpPr>
            <p:spPr>
              <a:xfrm>
                <a:off x="5308485" y="2362204"/>
                <a:ext cx="2133594" cy="2133594"/>
              </a:xfrm>
              <a:prstGeom prst="ellipse">
                <a:avLst/>
              </a:prstGeom>
              <a:grpFill/>
              <a:ln>
                <a:noFill/>
              </a:ln>
              <a:effectLst>
                <a:outerShdw blurRad="63500" dist="63500" dir="2700000" algn="tl"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sp>
            <p:nvSpPr>
              <p:cNvPr id="17" name="Oval 16">
                <a:extLst>
                  <a:ext uri="{FF2B5EF4-FFF2-40B4-BE49-F238E27FC236}">
                    <a16:creationId xmlns:a16="http://schemas.microsoft.com/office/drawing/2014/main" id="{B8E1B87E-0869-9881-5488-CCD4A9C3C51D}"/>
                  </a:ext>
                </a:extLst>
              </p:cNvPr>
              <p:cNvSpPr/>
              <p:nvPr/>
            </p:nvSpPr>
            <p:spPr>
              <a:xfrm flipV="1">
                <a:off x="5422617" y="2482710"/>
                <a:ext cx="1892583" cy="1892583"/>
              </a:xfrm>
              <a:prstGeom prst="ellipse">
                <a:avLst/>
              </a:prstGeom>
              <a:grpFill/>
              <a:ln>
                <a:noFill/>
              </a:ln>
              <a:effectLst>
                <a:outerShdw blurRad="63500" dist="63500" dir="2700000" algn="tl"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K Everett" panose="02110004020202020204"/>
                  <a:ea typeface="+mn-ea"/>
                  <a:cs typeface="+mn-cs"/>
                </a:endParaRPr>
              </a:p>
            </p:txBody>
          </p:sp>
        </p:grpSp>
        <p:grpSp>
          <p:nvGrpSpPr>
            <p:cNvPr id="66" name="Group 65">
              <a:extLst>
                <a:ext uri="{FF2B5EF4-FFF2-40B4-BE49-F238E27FC236}">
                  <a16:creationId xmlns:a16="http://schemas.microsoft.com/office/drawing/2014/main" id="{0D6B086A-C5AF-534F-DFED-B13188D340E0}"/>
                </a:ext>
              </a:extLst>
            </p:cNvPr>
            <p:cNvGrpSpPr/>
            <p:nvPr/>
          </p:nvGrpSpPr>
          <p:grpSpPr>
            <a:xfrm>
              <a:off x="5004216" y="5592279"/>
              <a:ext cx="440340" cy="469484"/>
              <a:chOff x="1552576" y="1879600"/>
              <a:chExt cx="196541" cy="209550"/>
            </a:xfrm>
            <a:grpFill/>
          </p:grpSpPr>
          <p:sp>
            <p:nvSpPr>
              <p:cNvPr id="67" name="Freeform: Shape 28">
                <a:extLst>
                  <a:ext uri="{FF2B5EF4-FFF2-40B4-BE49-F238E27FC236}">
                    <a16:creationId xmlns:a16="http://schemas.microsoft.com/office/drawing/2014/main" id="{7AA48BA8-47D8-3CC4-3D6A-317C1410A5E2}"/>
                  </a:ext>
                </a:extLst>
              </p:cNvPr>
              <p:cNvSpPr/>
              <p:nvPr/>
            </p:nvSpPr>
            <p:spPr>
              <a:xfrm>
                <a:off x="1606242" y="1879600"/>
                <a:ext cx="142875" cy="142875"/>
              </a:xfrm>
              <a:custGeom>
                <a:avLst/>
                <a:gdLst>
                  <a:gd name="connsiteX0" fmla="*/ 32058 w 142875"/>
                  <a:gd name="connsiteY0" fmla="*/ 120015 h 142875"/>
                  <a:gd name="connsiteX1" fmla="*/ 41583 w 142875"/>
                  <a:gd name="connsiteY1" fmla="*/ 91440 h 142875"/>
                  <a:gd name="connsiteX2" fmla="*/ 1578 w 142875"/>
                  <a:gd name="connsiteY2" fmla="*/ 56198 h 142875"/>
                  <a:gd name="connsiteX3" fmla="*/ 626 w 142875"/>
                  <a:gd name="connsiteY3" fmla="*/ 50482 h 142875"/>
                  <a:gd name="connsiteX4" fmla="*/ 5388 w 142875"/>
                  <a:gd name="connsiteY4" fmla="*/ 47625 h 142875"/>
                  <a:gd name="connsiteX5" fmla="*/ 52061 w 142875"/>
                  <a:gd name="connsiteY5" fmla="*/ 47625 h 142875"/>
                  <a:gd name="connsiteX6" fmla="*/ 68253 w 142875"/>
                  <a:gd name="connsiteY6" fmla="*/ 2857 h 142875"/>
                  <a:gd name="connsiteX7" fmla="*/ 73016 w 142875"/>
                  <a:gd name="connsiteY7" fmla="*/ 0 h 142875"/>
                  <a:gd name="connsiteX8" fmla="*/ 77778 w 142875"/>
                  <a:gd name="connsiteY8" fmla="*/ 2857 h 142875"/>
                  <a:gd name="connsiteX9" fmla="*/ 93971 w 142875"/>
                  <a:gd name="connsiteY9" fmla="*/ 47625 h 142875"/>
                  <a:gd name="connsiteX10" fmla="*/ 141596 w 142875"/>
                  <a:gd name="connsiteY10" fmla="*/ 47625 h 142875"/>
                  <a:gd name="connsiteX11" fmla="*/ 146358 w 142875"/>
                  <a:gd name="connsiteY11" fmla="*/ 50482 h 142875"/>
                  <a:gd name="connsiteX12" fmla="*/ 145406 w 142875"/>
                  <a:gd name="connsiteY12" fmla="*/ 56198 h 142875"/>
                  <a:gd name="connsiteX13" fmla="*/ 105401 w 142875"/>
                  <a:gd name="connsiteY13" fmla="*/ 91440 h 142875"/>
                  <a:gd name="connsiteX14" fmla="*/ 121593 w 142875"/>
                  <a:gd name="connsiteY14" fmla="*/ 141923 h 142875"/>
                  <a:gd name="connsiteX15" fmla="*/ 119688 w 142875"/>
                  <a:gd name="connsiteY15" fmla="*/ 147638 h 142875"/>
                  <a:gd name="connsiteX16" fmla="*/ 113973 w 142875"/>
                  <a:gd name="connsiteY16" fmla="*/ 147638 h 142875"/>
                  <a:gd name="connsiteX17" fmla="*/ 73016 w 142875"/>
                  <a:gd name="connsiteY17" fmla="*/ 118110 h 142875"/>
                  <a:gd name="connsiteX18" fmla="*/ 53013 w 142875"/>
                  <a:gd name="connsiteY18" fmla="*/ 13335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5" h="142875">
                    <a:moveTo>
                      <a:pt x="32058" y="120015"/>
                    </a:moveTo>
                    <a:lnTo>
                      <a:pt x="41583" y="91440"/>
                    </a:lnTo>
                    <a:lnTo>
                      <a:pt x="1578" y="56198"/>
                    </a:lnTo>
                    <a:cubicBezTo>
                      <a:pt x="-327" y="55245"/>
                      <a:pt x="-327" y="52388"/>
                      <a:pt x="626" y="50482"/>
                    </a:cubicBezTo>
                    <a:cubicBezTo>
                      <a:pt x="1578" y="48577"/>
                      <a:pt x="3483" y="47625"/>
                      <a:pt x="5388" y="47625"/>
                    </a:cubicBezTo>
                    <a:lnTo>
                      <a:pt x="52061" y="47625"/>
                    </a:lnTo>
                    <a:lnTo>
                      <a:pt x="68253" y="2857"/>
                    </a:lnTo>
                    <a:cubicBezTo>
                      <a:pt x="69206" y="952"/>
                      <a:pt x="71111" y="0"/>
                      <a:pt x="73016" y="0"/>
                    </a:cubicBezTo>
                    <a:cubicBezTo>
                      <a:pt x="74921" y="0"/>
                      <a:pt x="76826" y="952"/>
                      <a:pt x="77778" y="2857"/>
                    </a:cubicBezTo>
                    <a:lnTo>
                      <a:pt x="93971" y="47625"/>
                    </a:lnTo>
                    <a:lnTo>
                      <a:pt x="141596" y="47625"/>
                    </a:lnTo>
                    <a:cubicBezTo>
                      <a:pt x="143501" y="47625"/>
                      <a:pt x="145406" y="48577"/>
                      <a:pt x="146358" y="50482"/>
                    </a:cubicBezTo>
                    <a:cubicBezTo>
                      <a:pt x="147311" y="52388"/>
                      <a:pt x="146358" y="54293"/>
                      <a:pt x="145406" y="56198"/>
                    </a:cubicBezTo>
                    <a:lnTo>
                      <a:pt x="105401" y="91440"/>
                    </a:lnTo>
                    <a:lnTo>
                      <a:pt x="121593" y="141923"/>
                    </a:lnTo>
                    <a:cubicBezTo>
                      <a:pt x="122546" y="143827"/>
                      <a:pt x="121593" y="145733"/>
                      <a:pt x="119688" y="147638"/>
                    </a:cubicBezTo>
                    <a:cubicBezTo>
                      <a:pt x="117783" y="148590"/>
                      <a:pt x="115878" y="148590"/>
                      <a:pt x="113973" y="147638"/>
                    </a:cubicBezTo>
                    <a:lnTo>
                      <a:pt x="73016" y="118110"/>
                    </a:lnTo>
                    <a:lnTo>
                      <a:pt x="53013" y="133350"/>
                    </a:lnTo>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68" name="Freeform: Shape 29">
                <a:extLst>
                  <a:ext uri="{FF2B5EF4-FFF2-40B4-BE49-F238E27FC236}">
                    <a16:creationId xmlns:a16="http://schemas.microsoft.com/office/drawing/2014/main" id="{459BD2FE-12B2-DD22-23CE-DB127D065958}"/>
                  </a:ext>
                </a:extLst>
              </p:cNvPr>
              <p:cNvSpPr/>
              <p:nvPr/>
            </p:nvSpPr>
            <p:spPr>
              <a:xfrm>
                <a:off x="1552576" y="1993900"/>
                <a:ext cx="9525" cy="95250"/>
              </a:xfrm>
              <a:custGeom>
                <a:avLst/>
                <a:gdLst>
                  <a:gd name="connsiteX0" fmla="*/ 0 w 0"/>
                  <a:gd name="connsiteY0" fmla="*/ 95250 h 95250"/>
                  <a:gd name="connsiteX1" fmla="*/ 0 w 0"/>
                  <a:gd name="connsiteY1" fmla="*/ 0 h 95250"/>
                </a:gdLst>
                <a:ahLst/>
                <a:cxnLst>
                  <a:cxn ang="0">
                    <a:pos x="connsiteX0" y="connsiteY0"/>
                  </a:cxn>
                  <a:cxn ang="0">
                    <a:pos x="connsiteX1" y="connsiteY1"/>
                  </a:cxn>
                </a:cxnLst>
                <a:rect l="l" t="t" r="r" b="b"/>
                <a:pathLst>
                  <a:path h="95250">
                    <a:moveTo>
                      <a:pt x="0" y="95250"/>
                    </a:moveTo>
                    <a:lnTo>
                      <a:pt x="0" y="0"/>
                    </a:lnTo>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69" name="Freeform: Shape 30">
                <a:extLst>
                  <a:ext uri="{FF2B5EF4-FFF2-40B4-BE49-F238E27FC236}">
                    <a16:creationId xmlns:a16="http://schemas.microsoft.com/office/drawing/2014/main" id="{F7D24D69-00BB-DC9C-7617-D6223D271D78}"/>
                  </a:ext>
                </a:extLst>
              </p:cNvPr>
              <p:cNvSpPr/>
              <p:nvPr/>
            </p:nvSpPr>
            <p:spPr>
              <a:xfrm>
                <a:off x="1552576" y="2012950"/>
                <a:ext cx="180975" cy="57150"/>
              </a:xfrm>
              <a:custGeom>
                <a:avLst/>
                <a:gdLst>
                  <a:gd name="connsiteX0" fmla="*/ 0 w 180975"/>
                  <a:gd name="connsiteY0" fmla="*/ 0 h 57150"/>
                  <a:gd name="connsiteX1" fmla="*/ 66675 w 180975"/>
                  <a:gd name="connsiteY1" fmla="*/ 0 h 57150"/>
                  <a:gd name="connsiteX2" fmla="*/ 95250 w 180975"/>
                  <a:gd name="connsiteY2" fmla="*/ 28575 h 57150"/>
                  <a:gd name="connsiteX3" fmla="*/ 152400 w 180975"/>
                  <a:gd name="connsiteY3" fmla="*/ 28575 h 57150"/>
                  <a:gd name="connsiteX4" fmla="*/ 180975 w 180975"/>
                  <a:gd name="connsiteY4" fmla="*/ 57150 h 57150"/>
                  <a:gd name="connsiteX5" fmla="*/ 0 w 180975"/>
                  <a:gd name="connsiteY5" fmla="*/ 57150 h 57150"/>
                  <a:gd name="connsiteX6" fmla="*/ 0 w 180975"/>
                  <a:gd name="connsiteY6" fmla="*/ 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57150">
                    <a:moveTo>
                      <a:pt x="0" y="0"/>
                    </a:moveTo>
                    <a:lnTo>
                      <a:pt x="66675" y="0"/>
                    </a:lnTo>
                    <a:cubicBezTo>
                      <a:pt x="82868" y="0"/>
                      <a:pt x="95250" y="12383"/>
                      <a:pt x="95250" y="28575"/>
                    </a:cubicBezTo>
                    <a:lnTo>
                      <a:pt x="152400" y="28575"/>
                    </a:lnTo>
                    <a:cubicBezTo>
                      <a:pt x="168593" y="28575"/>
                      <a:pt x="180975" y="40958"/>
                      <a:pt x="180975" y="57150"/>
                    </a:cubicBezTo>
                    <a:lnTo>
                      <a:pt x="0" y="57150"/>
                    </a:lnTo>
                    <a:lnTo>
                      <a:pt x="0" y="0"/>
                    </a:lnTo>
                    <a:close/>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sp>
            <p:nvSpPr>
              <p:cNvPr id="70" name="Freeform: Shape 31">
                <a:extLst>
                  <a:ext uri="{FF2B5EF4-FFF2-40B4-BE49-F238E27FC236}">
                    <a16:creationId xmlns:a16="http://schemas.microsoft.com/office/drawing/2014/main" id="{0F32AA65-96EB-A8FC-1AF0-FF3B6D225B95}"/>
                  </a:ext>
                </a:extLst>
              </p:cNvPr>
              <p:cNvSpPr/>
              <p:nvPr/>
            </p:nvSpPr>
            <p:spPr>
              <a:xfrm>
                <a:off x="1619251" y="2041525"/>
                <a:ext cx="28575" cy="9525"/>
              </a:xfrm>
              <a:custGeom>
                <a:avLst/>
                <a:gdLst>
                  <a:gd name="connsiteX0" fmla="*/ 28575 w 28575"/>
                  <a:gd name="connsiteY0" fmla="*/ 0 h 0"/>
                  <a:gd name="connsiteX1" fmla="*/ 0 w 28575"/>
                  <a:gd name="connsiteY1" fmla="*/ 0 h 0"/>
                </a:gdLst>
                <a:ahLst/>
                <a:cxnLst>
                  <a:cxn ang="0">
                    <a:pos x="connsiteX0" y="connsiteY0"/>
                  </a:cxn>
                  <a:cxn ang="0">
                    <a:pos x="connsiteX1" y="connsiteY1"/>
                  </a:cxn>
                </a:cxnLst>
                <a:rect l="l" t="t" r="r" b="b"/>
                <a:pathLst>
                  <a:path w="28575">
                    <a:moveTo>
                      <a:pt x="28575" y="0"/>
                    </a:moveTo>
                    <a:lnTo>
                      <a:pt x="0" y="0"/>
                    </a:lnTo>
                  </a:path>
                </a:pathLst>
              </a:custGeom>
              <a:grpFill/>
              <a:ln w="1587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TWK Everett" panose="02110004020202020204"/>
                  <a:ea typeface="+mn-ea"/>
                  <a:cs typeface="+mn-cs"/>
                </a:endParaRPr>
              </a:p>
            </p:txBody>
          </p:sp>
        </p:grpSp>
      </p:grpSp>
      <p:pic>
        <p:nvPicPr>
          <p:cNvPr id="19458" name="Picture 2" descr="A white x on a black background&#10;&#10;Description automatically generated">
            <a:extLst>
              <a:ext uri="{FF2B5EF4-FFF2-40B4-BE49-F238E27FC236}">
                <a16:creationId xmlns:a16="http://schemas.microsoft.com/office/drawing/2014/main" id="{836CCDE1-B460-12CC-5EA9-69969F76D6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867" y="157335"/>
            <a:ext cx="3924675" cy="66999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descr="A qr code with a white background&#10;&#10;AI-generated content may be incorrect.">
            <a:extLst>
              <a:ext uri="{FF2B5EF4-FFF2-40B4-BE49-F238E27FC236}">
                <a16:creationId xmlns:a16="http://schemas.microsoft.com/office/drawing/2014/main" id="{993AC6AA-872D-1603-2ABC-5047EA75C36E}"/>
              </a:ext>
            </a:extLst>
          </p:cNvPr>
          <p:cNvPicPr>
            <a:picLocks noChangeAspect="1"/>
          </p:cNvPicPr>
          <p:nvPr/>
        </p:nvPicPr>
        <p:blipFill>
          <a:blip r:embed="rId5"/>
          <a:stretch>
            <a:fillRect/>
          </a:stretch>
        </p:blipFill>
        <p:spPr>
          <a:xfrm>
            <a:off x="9535345" y="3100655"/>
            <a:ext cx="718846" cy="718846"/>
          </a:xfrm>
          <a:prstGeom prst="rect">
            <a:avLst/>
          </a:prstGeom>
        </p:spPr>
      </p:pic>
    </p:spTree>
    <p:extLst>
      <p:ext uri="{BB962C8B-B14F-4D97-AF65-F5344CB8AC3E}">
        <p14:creationId xmlns:p14="http://schemas.microsoft.com/office/powerpoint/2010/main" val="1712539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4C1ABE9-9FA5-7472-9D33-7FC2F33720D0}"/>
              </a:ext>
            </a:extLst>
          </p:cNvPr>
          <p:cNvSpPr txBox="1"/>
          <p:nvPr/>
        </p:nvSpPr>
        <p:spPr>
          <a:xfrm>
            <a:off x="2277365" y="3191574"/>
            <a:ext cx="7653734" cy="707886"/>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TWK Everett Light" panose="020B0204000000000000" pitchFamily="34" charset="77"/>
                <a:ea typeface="+mn-ea"/>
                <a:cs typeface="+mn-cs"/>
              </a:rPr>
              <a:t>Powering SMB Growth</a:t>
            </a:r>
          </a:p>
        </p:txBody>
      </p:sp>
      <p:pic>
        <p:nvPicPr>
          <p:cNvPr id="4" name="Picture 3" descr="A white x on a black background&#10;&#10;Description automatically generated">
            <a:extLst>
              <a:ext uri="{FF2B5EF4-FFF2-40B4-BE49-F238E27FC236}">
                <a16:creationId xmlns:a16="http://schemas.microsoft.com/office/drawing/2014/main" id="{E1EC2C4C-96BE-6044-6061-D58E04C245AF}"/>
              </a:ext>
            </a:extLst>
          </p:cNvPr>
          <p:cNvPicPr>
            <a:picLocks noChangeAspect="1"/>
          </p:cNvPicPr>
          <p:nvPr/>
        </p:nvPicPr>
        <p:blipFill>
          <a:blip r:embed="rId4"/>
          <a:stretch>
            <a:fillRect/>
          </a:stretch>
        </p:blipFill>
        <p:spPr>
          <a:xfrm>
            <a:off x="3656631" y="2431259"/>
            <a:ext cx="4895202" cy="835672"/>
          </a:xfrm>
          <a:prstGeom prst="rect">
            <a:avLst/>
          </a:prstGeom>
        </p:spPr>
      </p:pic>
    </p:spTree>
    <p:extLst>
      <p:ext uri="{BB962C8B-B14F-4D97-AF65-F5344CB8AC3E}">
        <p14:creationId xmlns:p14="http://schemas.microsoft.com/office/powerpoint/2010/main" val="4051532409"/>
      </p:ext>
    </p:extLst>
  </p:cSld>
  <p:clrMapOvr>
    <a:masterClrMapping/>
  </p:clrMapOvr>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a:extLst>
              <a:ext uri="{FF2B5EF4-FFF2-40B4-BE49-F238E27FC236}">
                <a16:creationId xmlns:a16="http://schemas.microsoft.com/office/drawing/2014/main" id="{A12BA6CE-5F8E-33FD-291E-3501FCF1A40A}"/>
              </a:ext>
            </a:extLst>
          </p:cNvPr>
          <p:cNvSpPr txBox="1">
            <a:spLocks/>
          </p:cNvSpPr>
          <p:nvPr/>
        </p:nvSpPr>
        <p:spPr>
          <a:xfrm>
            <a:off x="583969" y="677720"/>
            <a:ext cx="10878756" cy="1095518"/>
          </a:xfrm>
          <a:prstGeom prst="rect">
            <a:avLst/>
          </a:prstGeom>
        </p:spPr>
        <p:txBody>
          <a:bodyPr lIns="91440" tIns="45720" rIns="91440" bIns="45720" anchor="t"/>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en-US" sz="2400" b="1">
                <a:solidFill>
                  <a:srgbClr val="FFFFFF"/>
                </a:solidFill>
                <a:cs typeface="Arial"/>
              </a:rPr>
              <a:t>As the Largest Global Solutions Aggregator in the Channel,  </a:t>
            </a:r>
            <a:endParaRPr lang="en-GB" sz="2400" b="1">
              <a:gradFill flip="none" rotWithShape="1">
                <a:gsLst>
                  <a:gs pos="0">
                    <a:srgbClr val="2D9F88"/>
                  </a:gs>
                  <a:gs pos="100000">
                    <a:srgbClr val="FFFFFF"/>
                  </a:gs>
                </a:gsLst>
                <a:lin ang="4800000" scaled="0"/>
                <a:tileRect/>
              </a:gradFill>
              <a:cs typeface="Arial"/>
            </a:endParaRPr>
          </a:p>
          <a:p>
            <a:pPr>
              <a:lnSpc>
                <a:spcPct val="100000"/>
              </a:lnSpc>
              <a:defRPr/>
            </a:pPr>
            <a:r>
              <a:rPr lang="en-US" sz="2400" b="1">
                <a:solidFill>
                  <a:srgbClr val="FFFFFF"/>
                </a:solidFill>
                <a:cs typeface="Arial"/>
              </a:rPr>
              <a:t>TD SYNNEX is at the Heart of the IT Ecosystem</a:t>
            </a:r>
            <a:endParaRPr lang="en-GB" sz="2400" b="1">
              <a:gradFill flip="none">
                <a:gsLst>
                  <a:gs pos="0">
                    <a:srgbClr val="2D9F88"/>
                  </a:gs>
                  <a:gs pos="100000">
                    <a:srgbClr val="FFFFFF"/>
                  </a:gs>
                </a:gsLst>
                <a:lin ang="4800000" scaled="0"/>
                <a:tileRect/>
              </a:gradFill>
              <a:cs typeface="Arial"/>
            </a:endParaRPr>
          </a:p>
        </p:txBody>
      </p:sp>
      <p:grpSp>
        <p:nvGrpSpPr>
          <p:cNvPr id="5" name="Group 4">
            <a:extLst>
              <a:ext uri="{FF2B5EF4-FFF2-40B4-BE49-F238E27FC236}">
                <a16:creationId xmlns:a16="http://schemas.microsoft.com/office/drawing/2014/main" id="{F3631F4A-7DE0-158E-69FC-D677F479BF07}"/>
              </a:ext>
            </a:extLst>
          </p:cNvPr>
          <p:cNvGrpSpPr/>
          <p:nvPr/>
        </p:nvGrpSpPr>
        <p:grpSpPr>
          <a:xfrm>
            <a:off x="10207625" y="277685"/>
            <a:ext cx="1412875" cy="272271"/>
            <a:chOff x="501650" y="1579104"/>
            <a:chExt cx="8091258" cy="1559244"/>
          </a:xfrm>
        </p:grpSpPr>
        <p:sp>
          <p:nvSpPr>
            <p:cNvPr id="6" name="Free-form: Shape 352">
              <a:extLst>
                <a:ext uri="{FF2B5EF4-FFF2-40B4-BE49-F238E27FC236}">
                  <a16:creationId xmlns:a16="http://schemas.microsoft.com/office/drawing/2014/main" id="{E16F826F-F5DE-B1FE-B494-9E80FD56FDA0}"/>
                </a:ext>
              </a:extLst>
            </p:cNvPr>
            <p:cNvSpPr/>
            <p:nvPr/>
          </p:nvSpPr>
          <p:spPr>
            <a:xfrm>
              <a:off x="923782" y="1830155"/>
              <a:ext cx="463948" cy="726568"/>
            </a:xfrm>
            <a:custGeom>
              <a:avLst/>
              <a:gdLst>
                <a:gd name="connsiteX0" fmla="*/ 8158 w 463948"/>
                <a:gd name="connsiteY0" fmla="*/ 279802 h 726568"/>
                <a:gd name="connsiteX1" fmla="*/ 75220 w 463948"/>
                <a:gd name="connsiteY1" fmla="*/ 141854 h 726568"/>
                <a:gd name="connsiteX2" fmla="*/ 192770 w 463948"/>
                <a:gd name="connsiteY2" fmla="*/ 42919 h 726568"/>
                <a:gd name="connsiteX3" fmla="*/ 462291 w 463948"/>
                <a:gd name="connsiteY3" fmla="*/ 12831 h 726568"/>
                <a:gd name="connsiteX4" fmla="*/ 464331 w 463948"/>
                <a:gd name="connsiteY4" fmla="*/ 12831 h 726568"/>
                <a:gd name="connsiteX5" fmla="*/ 464331 w 463948"/>
                <a:gd name="connsiteY5" fmla="*/ 12831 h 726568"/>
                <a:gd name="connsiteX6" fmla="*/ 464331 w 463948"/>
                <a:gd name="connsiteY6" fmla="*/ 12831 h 726568"/>
                <a:gd name="connsiteX7" fmla="*/ 464331 w 463948"/>
                <a:gd name="connsiteY7" fmla="*/ 12831 h 726568"/>
                <a:gd name="connsiteX8" fmla="*/ 159876 w 463948"/>
                <a:gd name="connsiteY8" fmla="*/ 401686 h 726568"/>
                <a:gd name="connsiteX9" fmla="*/ 191494 w 463948"/>
                <a:gd name="connsiteY9" fmla="*/ 580177 h 726568"/>
                <a:gd name="connsiteX10" fmla="*/ 293489 w 463948"/>
                <a:gd name="connsiteY10" fmla="*/ 726539 h 726568"/>
                <a:gd name="connsiteX11" fmla="*/ 293489 w 463948"/>
                <a:gd name="connsiteY11" fmla="*/ 726539 h 726568"/>
                <a:gd name="connsiteX12" fmla="*/ 293489 w 463948"/>
                <a:gd name="connsiteY12" fmla="*/ 726539 h 726568"/>
                <a:gd name="connsiteX13" fmla="*/ 293489 w 463948"/>
                <a:gd name="connsiteY13" fmla="*/ 726539 h 726568"/>
                <a:gd name="connsiteX14" fmla="*/ 293489 w 463948"/>
                <a:gd name="connsiteY14" fmla="*/ 726539 h 726568"/>
                <a:gd name="connsiteX15" fmla="*/ 159621 w 463948"/>
                <a:gd name="connsiteY15" fmla="*/ 669422 h 726568"/>
                <a:gd name="connsiteX16" fmla="*/ 57626 w 463948"/>
                <a:gd name="connsiteY16" fmla="*/ 562838 h 726568"/>
                <a:gd name="connsiteX17" fmla="*/ 5098 w 463948"/>
                <a:gd name="connsiteY17" fmla="*/ 424635 h 726568"/>
                <a:gd name="connsiteX18" fmla="*/ 11219 w 463948"/>
                <a:gd name="connsiteY18" fmla="*/ 276997 h 726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3948" h="726568">
                  <a:moveTo>
                    <a:pt x="8158" y="279802"/>
                  </a:moveTo>
                  <a:cubicBezTo>
                    <a:pt x="20576" y="229618"/>
                    <a:pt x="43424" y="182617"/>
                    <a:pt x="75220" y="141854"/>
                  </a:cubicBezTo>
                  <a:cubicBezTo>
                    <a:pt x="107093" y="101067"/>
                    <a:pt x="147127" y="67373"/>
                    <a:pt x="192770" y="42919"/>
                  </a:cubicBezTo>
                  <a:cubicBezTo>
                    <a:pt x="275539" y="-910"/>
                    <a:pt x="371872" y="-11666"/>
                    <a:pt x="462291" y="12831"/>
                  </a:cubicBezTo>
                  <a:lnTo>
                    <a:pt x="464331" y="12831"/>
                  </a:lnTo>
                  <a:lnTo>
                    <a:pt x="464331" y="12831"/>
                  </a:lnTo>
                  <a:cubicBezTo>
                    <a:pt x="464331" y="12831"/>
                    <a:pt x="464331" y="12831"/>
                    <a:pt x="464331" y="12831"/>
                  </a:cubicBezTo>
                  <a:lnTo>
                    <a:pt x="464331" y="12831"/>
                  </a:lnTo>
                  <a:cubicBezTo>
                    <a:pt x="292214" y="52354"/>
                    <a:pt x="165995" y="210956"/>
                    <a:pt x="159876" y="401686"/>
                  </a:cubicBezTo>
                  <a:cubicBezTo>
                    <a:pt x="157403" y="462768"/>
                    <a:pt x="168188" y="523664"/>
                    <a:pt x="191494" y="580177"/>
                  </a:cubicBezTo>
                  <a:cubicBezTo>
                    <a:pt x="214749" y="635637"/>
                    <a:pt x="249504" y="685527"/>
                    <a:pt x="293489" y="726539"/>
                  </a:cubicBezTo>
                  <a:lnTo>
                    <a:pt x="293489" y="726539"/>
                  </a:lnTo>
                  <a:cubicBezTo>
                    <a:pt x="293489" y="726539"/>
                    <a:pt x="293489" y="726539"/>
                    <a:pt x="293489" y="726539"/>
                  </a:cubicBezTo>
                  <a:lnTo>
                    <a:pt x="293489" y="726539"/>
                  </a:lnTo>
                  <a:lnTo>
                    <a:pt x="293489" y="726539"/>
                  </a:lnTo>
                  <a:cubicBezTo>
                    <a:pt x="245501" y="716623"/>
                    <a:pt x="199985" y="697203"/>
                    <a:pt x="159621" y="669422"/>
                  </a:cubicBezTo>
                  <a:cubicBezTo>
                    <a:pt x="118823" y="641096"/>
                    <a:pt x="84119" y="604849"/>
                    <a:pt x="57626" y="562838"/>
                  </a:cubicBezTo>
                  <a:cubicBezTo>
                    <a:pt x="30878" y="520836"/>
                    <a:pt x="13003" y="473804"/>
                    <a:pt x="5098" y="424635"/>
                  </a:cubicBezTo>
                  <a:cubicBezTo>
                    <a:pt x="-2832" y="375512"/>
                    <a:pt x="-741" y="325295"/>
                    <a:pt x="11219" y="276997"/>
                  </a:cubicBezTo>
                </a:path>
              </a:pathLst>
            </a:custGeom>
            <a:solidFill>
              <a:srgbClr val="08BED5"/>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sp>
          <p:nvSpPr>
            <p:cNvPr id="7" name="Free-form: Shape 353">
              <a:extLst>
                <a:ext uri="{FF2B5EF4-FFF2-40B4-BE49-F238E27FC236}">
                  <a16:creationId xmlns:a16="http://schemas.microsoft.com/office/drawing/2014/main" id="{EE28FF9D-0C68-FB17-BD87-911FA7B26EC7}"/>
                </a:ext>
              </a:extLst>
            </p:cNvPr>
            <p:cNvSpPr/>
            <p:nvPr/>
          </p:nvSpPr>
          <p:spPr>
            <a:xfrm>
              <a:off x="1162622" y="1931896"/>
              <a:ext cx="595605" cy="462910"/>
            </a:xfrm>
            <a:custGeom>
              <a:avLst/>
              <a:gdLst>
                <a:gd name="connsiteX0" fmla="*/ 167099 w 595605"/>
                <a:gd name="connsiteY0" fmla="*/ 35013 h 462910"/>
                <a:gd name="connsiteX1" fmla="*/ 294592 w 595605"/>
                <a:gd name="connsiteY1" fmla="*/ 590 h 462910"/>
                <a:gd name="connsiteX2" fmla="*/ 424381 w 595605"/>
                <a:gd name="connsiteY2" fmla="*/ 19969 h 462910"/>
                <a:gd name="connsiteX3" fmla="*/ 595988 w 595605"/>
                <a:gd name="connsiteY3" fmla="*/ 172961 h 462910"/>
                <a:gd name="connsiteX4" fmla="*/ 595988 w 595605"/>
                <a:gd name="connsiteY4" fmla="*/ 174491 h 462910"/>
                <a:gd name="connsiteX5" fmla="*/ 595988 w 595605"/>
                <a:gd name="connsiteY5" fmla="*/ 174491 h 462910"/>
                <a:gd name="connsiteX6" fmla="*/ 595988 w 595605"/>
                <a:gd name="connsiteY6" fmla="*/ 174491 h 462910"/>
                <a:gd name="connsiteX7" fmla="*/ 595988 w 595605"/>
                <a:gd name="connsiteY7" fmla="*/ 174491 h 462910"/>
                <a:gd name="connsiteX8" fmla="*/ 174238 w 595605"/>
                <a:gd name="connsiteY8" fmla="*/ 198205 h 462910"/>
                <a:gd name="connsiteX9" fmla="*/ 78364 w 595605"/>
                <a:gd name="connsiteY9" fmla="*/ 317284 h 462910"/>
                <a:gd name="connsiteX10" fmla="*/ 41390 w 595605"/>
                <a:gd name="connsiteY10" fmla="*/ 462881 h 462910"/>
                <a:gd name="connsiteX11" fmla="*/ 41390 w 595605"/>
                <a:gd name="connsiteY11" fmla="*/ 462881 h 462910"/>
                <a:gd name="connsiteX12" fmla="*/ 41390 w 595605"/>
                <a:gd name="connsiteY12" fmla="*/ 462881 h 462910"/>
                <a:gd name="connsiteX13" fmla="*/ 41390 w 595605"/>
                <a:gd name="connsiteY13" fmla="*/ 462881 h 462910"/>
                <a:gd name="connsiteX14" fmla="*/ 41390 w 595605"/>
                <a:gd name="connsiteY14" fmla="*/ 462881 h 462910"/>
                <a:gd name="connsiteX15" fmla="*/ 2632 w 595605"/>
                <a:gd name="connsiteY15" fmla="*/ 346352 h 462910"/>
                <a:gd name="connsiteX16" fmla="*/ 12832 w 595605"/>
                <a:gd name="connsiteY16" fmla="*/ 221919 h 462910"/>
                <a:gd name="connsiteX17" fmla="*/ 71989 w 595605"/>
                <a:gd name="connsiteY17" fmla="*/ 111764 h 462910"/>
                <a:gd name="connsiteX18" fmla="*/ 170158 w 595605"/>
                <a:gd name="connsiteY18" fmla="*/ 33483 h 46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95605" h="462910">
                  <a:moveTo>
                    <a:pt x="167099" y="35013"/>
                  </a:moveTo>
                  <a:cubicBezTo>
                    <a:pt x="206699" y="14721"/>
                    <a:pt x="250149" y="2992"/>
                    <a:pt x="294592" y="590"/>
                  </a:cubicBezTo>
                  <a:cubicBezTo>
                    <a:pt x="338731" y="-2189"/>
                    <a:pt x="382971" y="4415"/>
                    <a:pt x="424381" y="19969"/>
                  </a:cubicBezTo>
                  <a:cubicBezTo>
                    <a:pt x="498888" y="47408"/>
                    <a:pt x="560213" y="102080"/>
                    <a:pt x="595988" y="172961"/>
                  </a:cubicBezTo>
                  <a:lnTo>
                    <a:pt x="595988" y="174491"/>
                  </a:lnTo>
                  <a:lnTo>
                    <a:pt x="595988" y="174491"/>
                  </a:lnTo>
                  <a:cubicBezTo>
                    <a:pt x="595988" y="174491"/>
                    <a:pt x="595988" y="174491"/>
                    <a:pt x="595988" y="174491"/>
                  </a:cubicBezTo>
                  <a:lnTo>
                    <a:pt x="595988" y="174491"/>
                  </a:lnTo>
                  <a:cubicBezTo>
                    <a:pt x="465918" y="87229"/>
                    <a:pt x="293726" y="96911"/>
                    <a:pt x="174238" y="198205"/>
                  </a:cubicBezTo>
                  <a:cubicBezTo>
                    <a:pt x="134078" y="230542"/>
                    <a:pt x="101389" y="271159"/>
                    <a:pt x="78364" y="317284"/>
                  </a:cubicBezTo>
                  <a:cubicBezTo>
                    <a:pt x="55746" y="362608"/>
                    <a:pt x="43150" y="412261"/>
                    <a:pt x="41390" y="462881"/>
                  </a:cubicBezTo>
                  <a:lnTo>
                    <a:pt x="41390" y="462881"/>
                  </a:lnTo>
                  <a:lnTo>
                    <a:pt x="41390" y="462881"/>
                  </a:lnTo>
                  <a:lnTo>
                    <a:pt x="41390" y="462881"/>
                  </a:lnTo>
                  <a:lnTo>
                    <a:pt x="41390" y="462881"/>
                  </a:lnTo>
                  <a:cubicBezTo>
                    <a:pt x="20736" y="427056"/>
                    <a:pt x="7553" y="387415"/>
                    <a:pt x="2632" y="346352"/>
                  </a:cubicBezTo>
                  <a:cubicBezTo>
                    <a:pt x="-2416" y="304611"/>
                    <a:pt x="1051" y="262278"/>
                    <a:pt x="12832" y="221919"/>
                  </a:cubicBezTo>
                  <a:cubicBezTo>
                    <a:pt x="24867" y="181562"/>
                    <a:pt x="44985" y="144081"/>
                    <a:pt x="71989" y="111764"/>
                  </a:cubicBezTo>
                  <a:cubicBezTo>
                    <a:pt x="99120" y="79350"/>
                    <a:pt x="132523" y="52727"/>
                    <a:pt x="170158" y="33483"/>
                  </a:cubicBezTo>
                </a:path>
              </a:pathLst>
            </a:custGeom>
            <a:solidFill>
              <a:srgbClr val="08BED5"/>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sp>
          <p:nvSpPr>
            <p:cNvPr id="8" name="Free-form: Shape 354">
              <a:extLst>
                <a:ext uri="{FF2B5EF4-FFF2-40B4-BE49-F238E27FC236}">
                  <a16:creationId xmlns:a16="http://schemas.microsoft.com/office/drawing/2014/main" id="{B226A64A-F5EF-0AEE-1CBC-B112220C0D5F}"/>
                </a:ext>
              </a:extLst>
            </p:cNvPr>
            <p:cNvSpPr/>
            <p:nvPr/>
          </p:nvSpPr>
          <p:spPr>
            <a:xfrm>
              <a:off x="501650" y="1579104"/>
              <a:ext cx="1559247" cy="1559244"/>
            </a:xfrm>
            <a:custGeom>
              <a:avLst/>
              <a:gdLst>
                <a:gd name="connsiteX0" fmla="*/ 1476759 w 1559247"/>
                <a:gd name="connsiteY0" fmla="*/ 779466 h 1559244"/>
                <a:gd name="connsiteX1" fmla="*/ 780133 w 1559247"/>
                <a:gd name="connsiteY1" fmla="*/ 1476345 h 1559244"/>
                <a:gd name="connsiteX2" fmla="*/ 84018 w 1559247"/>
                <a:gd name="connsiteY2" fmla="*/ 779466 h 1559244"/>
                <a:gd name="connsiteX3" fmla="*/ 780133 w 1559247"/>
                <a:gd name="connsiteY3" fmla="*/ 82587 h 1559244"/>
                <a:gd name="connsiteX4" fmla="*/ 1476759 w 1559247"/>
                <a:gd name="connsiteY4" fmla="*/ 779466 h 1559244"/>
                <a:gd name="connsiteX5" fmla="*/ 780133 w 1559247"/>
                <a:gd name="connsiteY5" fmla="*/ -29 h 1559244"/>
                <a:gd name="connsiteX6" fmla="*/ 382 w 1559247"/>
                <a:gd name="connsiteY6" fmla="*/ 779466 h 1559244"/>
                <a:gd name="connsiteX7" fmla="*/ 780133 w 1559247"/>
                <a:gd name="connsiteY7" fmla="*/ 1559216 h 1559244"/>
                <a:gd name="connsiteX8" fmla="*/ 1559630 w 1559247"/>
                <a:gd name="connsiteY8" fmla="*/ 779466 h 1559244"/>
                <a:gd name="connsiteX9" fmla="*/ 780133 w 1559247"/>
                <a:gd name="connsiteY9" fmla="*/ -29 h 155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9247" h="1559244">
                  <a:moveTo>
                    <a:pt x="1476759" y="779466"/>
                  </a:moveTo>
                  <a:cubicBezTo>
                    <a:pt x="1476326" y="1164068"/>
                    <a:pt x="1164731" y="1475784"/>
                    <a:pt x="780133" y="1476345"/>
                  </a:cubicBezTo>
                  <a:cubicBezTo>
                    <a:pt x="395740" y="1475501"/>
                    <a:pt x="84426" y="1163869"/>
                    <a:pt x="84018" y="779466"/>
                  </a:cubicBezTo>
                  <a:cubicBezTo>
                    <a:pt x="84426" y="395063"/>
                    <a:pt x="395740" y="83431"/>
                    <a:pt x="780133" y="82587"/>
                  </a:cubicBezTo>
                  <a:cubicBezTo>
                    <a:pt x="1164731" y="83148"/>
                    <a:pt x="1476326" y="394864"/>
                    <a:pt x="1476759" y="779466"/>
                  </a:cubicBezTo>
                  <a:moveTo>
                    <a:pt x="780133" y="-29"/>
                  </a:moveTo>
                  <a:cubicBezTo>
                    <a:pt x="349766" y="392"/>
                    <a:pt x="943" y="349097"/>
                    <a:pt x="382" y="779466"/>
                  </a:cubicBezTo>
                  <a:cubicBezTo>
                    <a:pt x="943" y="1209876"/>
                    <a:pt x="349715" y="1558655"/>
                    <a:pt x="780133" y="1559216"/>
                  </a:cubicBezTo>
                  <a:cubicBezTo>
                    <a:pt x="1210502" y="1558655"/>
                    <a:pt x="1559196" y="1209836"/>
                    <a:pt x="1559630" y="779466"/>
                  </a:cubicBezTo>
                  <a:cubicBezTo>
                    <a:pt x="1559196" y="349137"/>
                    <a:pt x="1210450" y="392"/>
                    <a:pt x="780133" y="-29"/>
                  </a:cubicBezTo>
                </a:path>
              </a:pathLst>
            </a:custGeom>
            <a:solidFill>
              <a:srgbClr val="08BED5"/>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sp>
          <p:nvSpPr>
            <p:cNvPr id="9" name="Free-form: Shape 355">
              <a:extLst>
                <a:ext uri="{FF2B5EF4-FFF2-40B4-BE49-F238E27FC236}">
                  <a16:creationId xmlns:a16="http://schemas.microsoft.com/office/drawing/2014/main" id="{971B8E44-3245-37DC-FAD3-7BACB40C9225}"/>
                </a:ext>
              </a:extLst>
            </p:cNvPr>
            <p:cNvSpPr/>
            <p:nvPr/>
          </p:nvSpPr>
          <p:spPr>
            <a:xfrm>
              <a:off x="742613" y="1965409"/>
              <a:ext cx="736403" cy="934017"/>
            </a:xfrm>
            <a:custGeom>
              <a:avLst/>
              <a:gdLst>
                <a:gd name="connsiteX0" fmla="*/ 608017 w 736403"/>
                <a:gd name="connsiteY0" fmla="*/ 670077 h 934017"/>
                <a:gd name="connsiteX1" fmla="*/ 586598 w 736403"/>
                <a:gd name="connsiteY1" fmla="*/ 672117 h 934017"/>
                <a:gd name="connsiteX2" fmla="*/ 528206 w 736403"/>
                <a:gd name="connsiteY2" fmla="*/ 676196 h 934017"/>
                <a:gd name="connsiteX3" fmla="*/ 94727 w 736403"/>
                <a:gd name="connsiteY3" fmla="*/ 242719 h 934017"/>
                <a:gd name="connsiteX4" fmla="*/ 171224 w 736403"/>
                <a:gd name="connsiteY4" fmla="*/ -29 h 934017"/>
                <a:gd name="connsiteX5" fmla="*/ 171224 w 736403"/>
                <a:gd name="connsiteY5" fmla="*/ -29 h 934017"/>
                <a:gd name="connsiteX6" fmla="*/ 171224 w 736403"/>
                <a:gd name="connsiteY6" fmla="*/ -29 h 934017"/>
                <a:gd name="connsiteX7" fmla="*/ 382 w 736403"/>
                <a:gd name="connsiteY7" fmla="*/ 394436 h 934017"/>
                <a:gd name="connsiteX8" fmla="*/ 539170 w 736403"/>
                <a:gd name="connsiteY8" fmla="*/ 933988 h 934017"/>
                <a:gd name="connsiteX9" fmla="*/ 629946 w 736403"/>
                <a:gd name="connsiteY9" fmla="*/ 926339 h 934017"/>
                <a:gd name="connsiteX10" fmla="*/ 629946 w 736403"/>
                <a:gd name="connsiteY10" fmla="*/ 926339 h 934017"/>
                <a:gd name="connsiteX11" fmla="*/ 736785 w 736403"/>
                <a:gd name="connsiteY11" fmla="*/ 798845 h 934017"/>
                <a:gd name="connsiteX12" fmla="*/ 608017 w 736403"/>
                <a:gd name="connsiteY12" fmla="*/ 670077 h 934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6403" h="934017">
                  <a:moveTo>
                    <a:pt x="608017" y="670077"/>
                  </a:moveTo>
                  <a:cubicBezTo>
                    <a:pt x="600852" y="670383"/>
                    <a:pt x="593686" y="671064"/>
                    <a:pt x="586598" y="672117"/>
                  </a:cubicBezTo>
                  <a:cubicBezTo>
                    <a:pt x="567245" y="674771"/>
                    <a:pt x="547738" y="676133"/>
                    <a:pt x="528206" y="676196"/>
                  </a:cubicBezTo>
                  <a:cubicBezTo>
                    <a:pt x="288798" y="676196"/>
                    <a:pt x="94727" y="482121"/>
                    <a:pt x="94727" y="242719"/>
                  </a:cubicBezTo>
                  <a:cubicBezTo>
                    <a:pt x="95008" y="155916"/>
                    <a:pt x="121680" y="71255"/>
                    <a:pt x="171224" y="-29"/>
                  </a:cubicBezTo>
                  <a:lnTo>
                    <a:pt x="171224" y="-29"/>
                  </a:lnTo>
                  <a:cubicBezTo>
                    <a:pt x="171224" y="-29"/>
                    <a:pt x="171224" y="-29"/>
                    <a:pt x="171224" y="-29"/>
                  </a:cubicBezTo>
                  <a:cubicBezTo>
                    <a:pt x="62115" y="102137"/>
                    <a:pt x="255" y="244965"/>
                    <a:pt x="382" y="394436"/>
                  </a:cubicBezTo>
                  <a:cubicBezTo>
                    <a:pt x="1070" y="691835"/>
                    <a:pt x="241778" y="932866"/>
                    <a:pt x="539170" y="933988"/>
                  </a:cubicBezTo>
                  <a:cubicBezTo>
                    <a:pt x="569591" y="934029"/>
                    <a:pt x="599959" y="931469"/>
                    <a:pt x="629946" y="926339"/>
                  </a:cubicBezTo>
                  <a:lnTo>
                    <a:pt x="629946" y="926339"/>
                  </a:lnTo>
                  <a:cubicBezTo>
                    <a:pt x="691806" y="915438"/>
                    <a:pt x="736862" y="861653"/>
                    <a:pt x="736785" y="798845"/>
                  </a:cubicBezTo>
                  <a:cubicBezTo>
                    <a:pt x="736633" y="727785"/>
                    <a:pt x="679082" y="670217"/>
                    <a:pt x="608017" y="670077"/>
                  </a:cubicBezTo>
                </a:path>
              </a:pathLst>
            </a:custGeom>
            <a:solidFill>
              <a:srgbClr val="08BED5"/>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sp>
          <p:nvSpPr>
            <p:cNvPr id="10" name="Free-form: Shape 356">
              <a:extLst>
                <a:ext uri="{FF2B5EF4-FFF2-40B4-BE49-F238E27FC236}">
                  <a16:creationId xmlns:a16="http://schemas.microsoft.com/office/drawing/2014/main" id="{DA5153AF-64EE-AC49-4A04-B3D0189C0715}"/>
                </a:ext>
              </a:extLst>
            </p:cNvPr>
            <p:cNvSpPr/>
            <p:nvPr/>
          </p:nvSpPr>
          <p:spPr>
            <a:xfrm>
              <a:off x="2468367" y="1986063"/>
              <a:ext cx="581116" cy="744051"/>
            </a:xfrm>
            <a:custGeom>
              <a:avLst/>
              <a:gdLst>
                <a:gd name="connsiteX0" fmla="*/ 225154 w 581116"/>
                <a:gd name="connsiteY0" fmla="*/ 744052 h 744051"/>
                <a:gd name="connsiteX1" fmla="*/ 225154 w 581116"/>
                <a:gd name="connsiteY1" fmla="*/ 114744 h 744051"/>
                <a:gd name="connsiteX2" fmla="*/ 0 w 581116"/>
                <a:gd name="connsiteY2" fmla="*/ 114744 h 744051"/>
                <a:gd name="connsiteX3" fmla="*/ 0 w 581116"/>
                <a:gd name="connsiteY3" fmla="*/ 0 h 744051"/>
                <a:gd name="connsiteX4" fmla="*/ 581116 w 581116"/>
                <a:gd name="connsiteY4" fmla="*/ 0 h 744051"/>
                <a:gd name="connsiteX5" fmla="*/ 581116 w 581116"/>
                <a:gd name="connsiteY5" fmla="*/ 114744 h 744051"/>
                <a:gd name="connsiteX6" fmla="*/ 355707 w 581116"/>
                <a:gd name="connsiteY6" fmla="*/ 114744 h 744051"/>
                <a:gd name="connsiteX7" fmla="*/ 355707 w 581116"/>
                <a:gd name="connsiteY7" fmla="*/ 744052 h 744051"/>
                <a:gd name="connsiteX8" fmla="*/ 225154 w 581116"/>
                <a:gd name="connsiteY8" fmla="*/ 744052 h 74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1116" h="744051">
                  <a:moveTo>
                    <a:pt x="225154" y="744052"/>
                  </a:moveTo>
                  <a:lnTo>
                    <a:pt x="225154" y="114744"/>
                  </a:lnTo>
                  <a:lnTo>
                    <a:pt x="0" y="114744"/>
                  </a:lnTo>
                  <a:lnTo>
                    <a:pt x="0" y="0"/>
                  </a:lnTo>
                  <a:lnTo>
                    <a:pt x="581116" y="0"/>
                  </a:lnTo>
                  <a:lnTo>
                    <a:pt x="581116" y="114744"/>
                  </a:lnTo>
                  <a:lnTo>
                    <a:pt x="355707" y="114744"/>
                  </a:lnTo>
                  <a:lnTo>
                    <a:pt x="355707" y="744052"/>
                  </a:lnTo>
                  <a:lnTo>
                    <a:pt x="225154" y="744052"/>
                  </a:ln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sp>
          <p:nvSpPr>
            <p:cNvPr id="11" name="Free-form: Shape 357">
              <a:extLst>
                <a:ext uri="{FF2B5EF4-FFF2-40B4-BE49-F238E27FC236}">
                  <a16:creationId xmlns:a16="http://schemas.microsoft.com/office/drawing/2014/main" id="{65CDBC1E-6BCF-4015-955B-CA4E0DD32774}"/>
                </a:ext>
              </a:extLst>
            </p:cNvPr>
            <p:cNvSpPr/>
            <p:nvPr/>
          </p:nvSpPr>
          <p:spPr>
            <a:xfrm>
              <a:off x="3146378" y="1985808"/>
              <a:ext cx="666026" cy="744561"/>
            </a:xfrm>
            <a:custGeom>
              <a:avLst/>
              <a:gdLst>
                <a:gd name="connsiteX0" fmla="*/ 130936 w 666026"/>
                <a:gd name="connsiteY0" fmla="*/ 629279 h 744561"/>
                <a:gd name="connsiteX1" fmla="*/ 277044 w 666026"/>
                <a:gd name="connsiteY1" fmla="*/ 629279 h 744561"/>
                <a:gd name="connsiteX2" fmla="*/ 532031 w 666026"/>
                <a:gd name="connsiteY2" fmla="*/ 372762 h 744561"/>
                <a:gd name="connsiteX3" fmla="*/ 277044 w 666026"/>
                <a:gd name="connsiteY3" fmla="*/ 114970 h 744561"/>
                <a:gd name="connsiteX4" fmla="*/ 130936 w 666026"/>
                <a:gd name="connsiteY4" fmla="*/ 114970 h 744561"/>
                <a:gd name="connsiteX5" fmla="*/ 382 w 666026"/>
                <a:gd name="connsiteY5" fmla="*/ 744533 h 744561"/>
                <a:gd name="connsiteX6" fmla="*/ 382 w 666026"/>
                <a:gd name="connsiteY6" fmla="*/ -29 h 744561"/>
                <a:gd name="connsiteX7" fmla="*/ 277044 w 666026"/>
                <a:gd name="connsiteY7" fmla="*/ -29 h 744561"/>
                <a:gd name="connsiteX8" fmla="*/ 666409 w 666026"/>
                <a:gd name="connsiteY8" fmla="*/ 372762 h 744561"/>
                <a:gd name="connsiteX9" fmla="*/ 277044 w 666026"/>
                <a:gd name="connsiteY9" fmla="*/ 744533 h 744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026" h="744561">
                  <a:moveTo>
                    <a:pt x="130936" y="629279"/>
                  </a:moveTo>
                  <a:lnTo>
                    <a:pt x="277044" y="629279"/>
                  </a:lnTo>
                  <a:cubicBezTo>
                    <a:pt x="438961" y="629279"/>
                    <a:pt x="532031" y="513260"/>
                    <a:pt x="532031" y="372762"/>
                  </a:cubicBezTo>
                  <a:cubicBezTo>
                    <a:pt x="532031" y="232264"/>
                    <a:pt x="442786" y="114970"/>
                    <a:pt x="277044" y="114970"/>
                  </a:cubicBezTo>
                  <a:lnTo>
                    <a:pt x="130936" y="114970"/>
                  </a:lnTo>
                  <a:close/>
                  <a:moveTo>
                    <a:pt x="382" y="744533"/>
                  </a:moveTo>
                  <a:lnTo>
                    <a:pt x="382" y="-29"/>
                  </a:lnTo>
                  <a:lnTo>
                    <a:pt x="277044" y="-29"/>
                  </a:lnTo>
                  <a:cubicBezTo>
                    <a:pt x="509082" y="-29"/>
                    <a:pt x="666409" y="152963"/>
                    <a:pt x="666409" y="372762"/>
                  </a:cubicBezTo>
                  <a:cubicBezTo>
                    <a:pt x="666409" y="592561"/>
                    <a:pt x="509082" y="744533"/>
                    <a:pt x="277044" y="744533"/>
                  </a:cubicBez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sp>
          <p:nvSpPr>
            <p:cNvPr id="12" name="Free-form: Shape 358">
              <a:extLst>
                <a:ext uri="{FF2B5EF4-FFF2-40B4-BE49-F238E27FC236}">
                  <a16:creationId xmlns:a16="http://schemas.microsoft.com/office/drawing/2014/main" id="{0DBEA160-FC38-B774-DFFA-580C0657570C}"/>
                </a:ext>
              </a:extLst>
            </p:cNvPr>
            <p:cNvSpPr/>
            <p:nvPr/>
          </p:nvSpPr>
          <p:spPr>
            <a:xfrm>
              <a:off x="4215285" y="1973562"/>
              <a:ext cx="585195" cy="768536"/>
            </a:xfrm>
            <a:custGeom>
              <a:avLst/>
              <a:gdLst>
                <a:gd name="connsiteX0" fmla="*/ 67699 w 585195"/>
                <a:gd name="connsiteY0" fmla="*/ 551259 h 768536"/>
                <a:gd name="connsiteX1" fmla="*/ 303052 w 585195"/>
                <a:gd name="connsiteY1" fmla="*/ 653254 h 768536"/>
                <a:gd name="connsiteX2" fmla="*/ 452730 w 585195"/>
                <a:gd name="connsiteY2" fmla="*/ 551259 h 768536"/>
                <a:gd name="connsiteX3" fmla="*/ 283163 w 585195"/>
                <a:gd name="connsiteY3" fmla="*/ 440850 h 768536"/>
                <a:gd name="connsiteX4" fmla="*/ 18741 w 585195"/>
                <a:gd name="connsiteY4" fmla="*/ 217736 h 768536"/>
                <a:gd name="connsiteX5" fmla="*/ 289793 w 585195"/>
                <a:gd name="connsiteY5" fmla="*/ 232 h 768536"/>
                <a:gd name="connsiteX6" fmla="*/ 559825 w 585195"/>
                <a:gd name="connsiteY6" fmla="*/ 95597 h 768536"/>
                <a:gd name="connsiteX7" fmla="*/ 494038 w 585195"/>
                <a:gd name="connsiteY7" fmla="*/ 200907 h 768536"/>
                <a:gd name="connsiteX8" fmla="*/ 278574 w 585195"/>
                <a:gd name="connsiteY8" fmla="*/ 116251 h 768536"/>
                <a:gd name="connsiteX9" fmla="*/ 152610 w 585195"/>
                <a:gd name="connsiteY9" fmla="*/ 208811 h 768536"/>
                <a:gd name="connsiteX10" fmla="*/ 316566 w 585195"/>
                <a:gd name="connsiteY10" fmla="*/ 308001 h 768536"/>
                <a:gd name="connsiteX11" fmla="*/ 585578 w 585195"/>
                <a:gd name="connsiteY11" fmla="*/ 539020 h 768536"/>
                <a:gd name="connsiteX12" fmla="*/ 297698 w 585195"/>
                <a:gd name="connsiteY12" fmla="*/ 768508 h 768536"/>
                <a:gd name="connsiteX13" fmla="*/ 382 w 585195"/>
                <a:gd name="connsiteY13" fmla="*/ 655549 h 768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5195" h="768536">
                  <a:moveTo>
                    <a:pt x="67699" y="551259"/>
                  </a:moveTo>
                  <a:cubicBezTo>
                    <a:pt x="128564" y="616482"/>
                    <a:pt x="213832" y="653435"/>
                    <a:pt x="303052" y="653254"/>
                  </a:cubicBezTo>
                  <a:cubicBezTo>
                    <a:pt x="410402" y="653254"/>
                    <a:pt x="452730" y="602256"/>
                    <a:pt x="452730" y="551259"/>
                  </a:cubicBezTo>
                  <a:cubicBezTo>
                    <a:pt x="452730" y="484452"/>
                    <a:pt x="373429" y="464308"/>
                    <a:pt x="283163" y="440850"/>
                  </a:cubicBezTo>
                  <a:cubicBezTo>
                    <a:pt x="161534" y="410761"/>
                    <a:pt x="18741" y="375063"/>
                    <a:pt x="18741" y="217736"/>
                  </a:cubicBezTo>
                  <a:cubicBezTo>
                    <a:pt x="18741" y="95087"/>
                    <a:pt x="126856" y="232"/>
                    <a:pt x="289793" y="232"/>
                  </a:cubicBezTo>
                  <a:cubicBezTo>
                    <a:pt x="388652" y="-3386"/>
                    <a:pt x="485164" y="30706"/>
                    <a:pt x="559825" y="95597"/>
                  </a:cubicBezTo>
                  <a:lnTo>
                    <a:pt x="494038" y="200907"/>
                  </a:lnTo>
                  <a:cubicBezTo>
                    <a:pt x="436207" y="145348"/>
                    <a:pt x="358767" y="114915"/>
                    <a:pt x="278574" y="116251"/>
                  </a:cubicBezTo>
                  <a:cubicBezTo>
                    <a:pt x="202077" y="116251"/>
                    <a:pt x="152610" y="152969"/>
                    <a:pt x="152610" y="208811"/>
                  </a:cubicBezTo>
                  <a:cubicBezTo>
                    <a:pt x="152610" y="264654"/>
                    <a:pt x="229106" y="285308"/>
                    <a:pt x="316566" y="308001"/>
                  </a:cubicBezTo>
                  <a:cubicBezTo>
                    <a:pt x="439216" y="339365"/>
                    <a:pt x="585578" y="377358"/>
                    <a:pt x="585578" y="539020"/>
                  </a:cubicBezTo>
                  <a:cubicBezTo>
                    <a:pt x="585578" y="662943"/>
                    <a:pt x="498373" y="768508"/>
                    <a:pt x="297698" y="768508"/>
                  </a:cubicBezTo>
                  <a:cubicBezTo>
                    <a:pt x="163829" y="768508"/>
                    <a:pt x="66169" y="722865"/>
                    <a:pt x="382" y="655549"/>
                  </a:cubicBez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sp>
          <p:nvSpPr>
            <p:cNvPr id="13" name="Free-form: Shape 359">
              <a:extLst>
                <a:ext uri="{FF2B5EF4-FFF2-40B4-BE49-F238E27FC236}">
                  <a16:creationId xmlns:a16="http://schemas.microsoft.com/office/drawing/2014/main" id="{7C49E04C-1EFF-CF44-8FF9-31C60CC5C78D}"/>
                </a:ext>
              </a:extLst>
            </p:cNvPr>
            <p:cNvSpPr/>
            <p:nvPr/>
          </p:nvSpPr>
          <p:spPr>
            <a:xfrm>
              <a:off x="4832355" y="1986063"/>
              <a:ext cx="707589" cy="744051"/>
            </a:xfrm>
            <a:custGeom>
              <a:avLst/>
              <a:gdLst>
                <a:gd name="connsiteX0" fmla="*/ 289156 w 707589"/>
                <a:gd name="connsiteY0" fmla="*/ 744052 h 744051"/>
                <a:gd name="connsiteX1" fmla="*/ 289156 w 707589"/>
                <a:gd name="connsiteY1" fmla="*/ 435008 h 744051"/>
                <a:gd name="connsiteX2" fmla="*/ 0 w 707589"/>
                <a:gd name="connsiteY2" fmla="*/ 0 h 744051"/>
                <a:gd name="connsiteX3" fmla="*/ 149678 w 707589"/>
                <a:gd name="connsiteY3" fmla="*/ 0 h 744051"/>
                <a:gd name="connsiteX4" fmla="*/ 354942 w 707589"/>
                <a:gd name="connsiteY4" fmla="*/ 318989 h 744051"/>
                <a:gd name="connsiteX5" fmla="*/ 557912 w 707589"/>
                <a:gd name="connsiteY5" fmla="*/ 0 h 744051"/>
                <a:gd name="connsiteX6" fmla="*/ 707590 w 707589"/>
                <a:gd name="connsiteY6" fmla="*/ 0 h 744051"/>
                <a:gd name="connsiteX7" fmla="*/ 419709 w 707589"/>
                <a:gd name="connsiteY7" fmla="*/ 435008 h 744051"/>
                <a:gd name="connsiteX8" fmla="*/ 419709 w 707589"/>
                <a:gd name="connsiteY8" fmla="*/ 744052 h 744051"/>
                <a:gd name="connsiteX9" fmla="*/ 289156 w 707589"/>
                <a:gd name="connsiteY9" fmla="*/ 744052 h 74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7589" h="744051">
                  <a:moveTo>
                    <a:pt x="289156" y="744052"/>
                  </a:moveTo>
                  <a:lnTo>
                    <a:pt x="289156" y="435008"/>
                  </a:lnTo>
                  <a:lnTo>
                    <a:pt x="0" y="0"/>
                  </a:lnTo>
                  <a:lnTo>
                    <a:pt x="149678" y="0"/>
                  </a:lnTo>
                  <a:lnTo>
                    <a:pt x="354942" y="318989"/>
                  </a:lnTo>
                  <a:lnTo>
                    <a:pt x="557912" y="0"/>
                  </a:lnTo>
                  <a:lnTo>
                    <a:pt x="707590" y="0"/>
                  </a:lnTo>
                  <a:lnTo>
                    <a:pt x="419709" y="435008"/>
                  </a:lnTo>
                  <a:lnTo>
                    <a:pt x="419709" y="744052"/>
                  </a:lnTo>
                  <a:lnTo>
                    <a:pt x="289156" y="744052"/>
                  </a:ln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sp>
          <p:nvSpPr>
            <p:cNvPr id="14" name="Free-form: Shape 360">
              <a:extLst>
                <a:ext uri="{FF2B5EF4-FFF2-40B4-BE49-F238E27FC236}">
                  <a16:creationId xmlns:a16="http://schemas.microsoft.com/office/drawing/2014/main" id="{ED2620DF-02D7-0691-21C1-570629BA566F}"/>
                </a:ext>
              </a:extLst>
            </p:cNvPr>
            <p:cNvSpPr/>
            <p:nvPr/>
          </p:nvSpPr>
          <p:spPr>
            <a:xfrm>
              <a:off x="5624090" y="1986063"/>
              <a:ext cx="645118" cy="744051"/>
            </a:xfrm>
            <a:custGeom>
              <a:avLst/>
              <a:gdLst>
                <a:gd name="connsiteX0" fmla="*/ 518899 w 645118"/>
                <a:gd name="connsiteY0" fmla="*/ 744052 h 744051"/>
                <a:gd name="connsiteX1" fmla="*/ 130553 w 645118"/>
                <a:gd name="connsiteY1" fmla="*/ 201950 h 744051"/>
                <a:gd name="connsiteX2" fmla="*/ 130553 w 645118"/>
                <a:gd name="connsiteY2" fmla="*/ 744052 h 744051"/>
                <a:gd name="connsiteX3" fmla="*/ 0 w 645118"/>
                <a:gd name="connsiteY3" fmla="*/ 744052 h 744051"/>
                <a:gd name="connsiteX4" fmla="*/ 0 w 645118"/>
                <a:gd name="connsiteY4" fmla="*/ 0 h 744051"/>
                <a:gd name="connsiteX5" fmla="*/ 134123 w 645118"/>
                <a:gd name="connsiteY5" fmla="*/ 0 h 744051"/>
                <a:gd name="connsiteX6" fmla="*/ 514565 w 645118"/>
                <a:gd name="connsiteY6" fmla="*/ 527823 h 744051"/>
                <a:gd name="connsiteX7" fmla="*/ 514565 w 645118"/>
                <a:gd name="connsiteY7" fmla="*/ 0 h 744051"/>
                <a:gd name="connsiteX8" fmla="*/ 645118 w 645118"/>
                <a:gd name="connsiteY8" fmla="*/ 0 h 744051"/>
                <a:gd name="connsiteX9" fmla="*/ 645118 w 645118"/>
                <a:gd name="connsiteY9" fmla="*/ 744052 h 744051"/>
                <a:gd name="connsiteX10" fmla="*/ 518899 w 645118"/>
                <a:gd name="connsiteY10" fmla="*/ 744052 h 74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5118" h="744051">
                  <a:moveTo>
                    <a:pt x="518899" y="744052"/>
                  </a:moveTo>
                  <a:lnTo>
                    <a:pt x="130553" y="201950"/>
                  </a:lnTo>
                  <a:lnTo>
                    <a:pt x="130553" y="744052"/>
                  </a:lnTo>
                  <a:lnTo>
                    <a:pt x="0" y="744052"/>
                  </a:lnTo>
                  <a:lnTo>
                    <a:pt x="0" y="0"/>
                  </a:lnTo>
                  <a:lnTo>
                    <a:pt x="134123" y="0"/>
                  </a:lnTo>
                  <a:lnTo>
                    <a:pt x="514565" y="527823"/>
                  </a:lnTo>
                  <a:lnTo>
                    <a:pt x="514565" y="0"/>
                  </a:lnTo>
                  <a:lnTo>
                    <a:pt x="645118" y="0"/>
                  </a:lnTo>
                  <a:lnTo>
                    <a:pt x="645118" y="744052"/>
                  </a:lnTo>
                  <a:lnTo>
                    <a:pt x="518899" y="744052"/>
                  </a:ln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sp>
          <p:nvSpPr>
            <p:cNvPr id="15" name="Free-form: Shape 361">
              <a:extLst>
                <a:ext uri="{FF2B5EF4-FFF2-40B4-BE49-F238E27FC236}">
                  <a16:creationId xmlns:a16="http://schemas.microsoft.com/office/drawing/2014/main" id="{EF022089-0DB4-8D43-3428-CEF9A4BECCD5}"/>
                </a:ext>
              </a:extLst>
            </p:cNvPr>
            <p:cNvSpPr/>
            <p:nvPr/>
          </p:nvSpPr>
          <p:spPr>
            <a:xfrm>
              <a:off x="6436225" y="1986063"/>
              <a:ext cx="644862" cy="744051"/>
            </a:xfrm>
            <a:custGeom>
              <a:avLst/>
              <a:gdLst>
                <a:gd name="connsiteX0" fmla="*/ 518899 w 644862"/>
                <a:gd name="connsiteY0" fmla="*/ 744052 h 744051"/>
                <a:gd name="connsiteX1" fmla="*/ 130553 w 644862"/>
                <a:gd name="connsiteY1" fmla="*/ 201950 h 744051"/>
                <a:gd name="connsiteX2" fmla="*/ 130553 w 644862"/>
                <a:gd name="connsiteY2" fmla="*/ 744052 h 744051"/>
                <a:gd name="connsiteX3" fmla="*/ 0 w 644862"/>
                <a:gd name="connsiteY3" fmla="*/ 744052 h 744051"/>
                <a:gd name="connsiteX4" fmla="*/ 0 w 644862"/>
                <a:gd name="connsiteY4" fmla="*/ 0 h 744051"/>
                <a:gd name="connsiteX5" fmla="*/ 133868 w 644862"/>
                <a:gd name="connsiteY5" fmla="*/ 0 h 744051"/>
                <a:gd name="connsiteX6" fmla="*/ 514309 w 644862"/>
                <a:gd name="connsiteY6" fmla="*/ 527823 h 744051"/>
                <a:gd name="connsiteX7" fmla="*/ 514309 w 644862"/>
                <a:gd name="connsiteY7" fmla="*/ 0 h 744051"/>
                <a:gd name="connsiteX8" fmla="*/ 644863 w 644862"/>
                <a:gd name="connsiteY8" fmla="*/ 0 h 744051"/>
                <a:gd name="connsiteX9" fmla="*/ 644863 w 644862"/>
                <a:gd name="connsiteY9" fmla="*/ 744052 h 744051"/>
                <a:gd name="connsiteX10" fmla="*/ 518899 w 644862"/>
                <a:gd name="connsiteY10" fmla="*/ 744052 h 74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4862" h="744051">
                  <a:moveTo>
                    <a:pt x="518899" y="744052"/>
                  </a:moveTo>
                  <a:lnTo>
                    <a:pt x="130553" y="201950"/>
                  </a:lnTo>
                  <a:lnTo>
                    <a:pt x="130553" y="744052"/>
                  </a:lnTo>
                  <a:lnTo>
                    <a:pt x="0" y="744052"/>
                  </a:lnTo>
                  <a:lnTo>
                    <a:pt x="0" y="0"/>
                  </a:lnTo>
                  <a:lnTo>
                    <a:pt x="133868" y="0"/>
                  </a:lnTo>
                  <a:lnTo>
                    <a:pt x="514309" y="527823"/>
                  </a:lnTo>
                  <a:lnTo>
                    <a:pt x="514309" y="0"/>
                  </a:lnTo>
                  <a:lnTo>
                    <a:pt x="644863" y="0"/>
                  </a:lnTo>
                  <a:lnTo>
                    <a:pt x="644863" y="744052"/>
                  </a:lnTo>
                  <a:lnTo>
                    <a:pt x="518899" y="744052"/>
                  </a:ln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sp>
          <p:nvSpPr>
            <p:cNvPr id="16" name="Free-form: Shape 362">
              <a:extLst>
                <a:ext uri="{FF2B5EF4-FFF2-40B4-BE49-F238E27FC236}">
                  <a16:creationId xmlns:a16="http://schemas.microsoft.com/office/drawing/2014/main" id="{FE99DA54-DC15-D7AA-F3DF-6D171890EBDC}"/>
                </a:ext>
              </a:extLst>
            </p:cNvPr>
            <p:cNvSpPr/>
            <p:nvPr/>
          </p:nvSpPr>
          <p:spPr>
            <a:xfrm>
              <a:off x="7248360" y="1986063"/>
              <a:ext cx="509974" cy="744051"/>
            </a:xfrm>
            <a:custGeom>
              <a:avLst/>
              <a:gdLst>
                <a:gd name="connsiteX0" fmla="*/ 0 w 509974"/>
                <a:gd name="connsiteY0" fmla="*/ 744052 h 744051"/>
                <a:gd name="connsiteX1" fmla="*/ 0 w 509974"/>
                <a:gd name="connsiteY1" fmla="*/ 0 h 744051"/>
                <a:gd name="connsiteX2" fmla="*/ 509975 w 509974"/>
                <a:gd name="connsiteY2" fmla="*/ 0 h 744051"/>
                <a:gd name="connsiteX3" fmla="*/ 509975 w 509974"/>
                <a:gd name="connsiteY3" fmla="*/ 114744 h 744051"/>
                <a:gd name="connsiteX4" fmla="*/ 130553 w 509974"/>
                <a:gd name="connsiteY4" fmla="*/ 114744 h 744051"/>
                <a:gd name="connsiteX5" fmla="*/ 130553 w 509974"/>
                <a:gd name="connsiteY5" fmla="*/ 308024 h 744051"/>
                <a:gd name="connsiteX6" fmla="*/ 502070 w 509974"/>
                <a:gd name="connsiteY6" fmla="*/ 308024 h 744051"/>
                <a:gd name="connsiteX7" fmla="*/ 502070 w 509974"/>
                <a:gd name="connsiteY7" fmla="*/ 422768 h 744051"/>
                <a:gd name="connsiteX8" fmla="*/ 130553 w 509974"/>
                <a:gd name="connsiteY8" fmla="*/ 422768 h 744051"/>
                <a:gd name="connsiteX9" fmla="*/ 130553 w 509974"/>
                <a:gd name="connsiteY9" fmla="*/ 629308 h 744051"/>
                <a:gd name="connsiteX10" fmla="*/ 509975 w 509974"/>
                <a:gd name="connsiteY10" fmla="*/ 629308 h 744051"/>
                <a:gd name="connsiteX11" fmla="*/ 509975 w 509974"/>
                <a:gd name="connsiteY11" fmla="*/ 744052 h 744051"/>
                <a:gd name="connsiteX12" fmla="*/ 0 w 509974"/>
                <a:gd name="connsiteY12" fmla="*/ 744052 h 74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9974" h="744051">
                  <a:moveTo>
                    <a:pt x="0" y="744052"/>
                  </a:moveTo>
                  <a:lnTo>
                    <a:pt x="0" y="0"/>
                  </a:lnTo>
                  <a:lnTo>
                    <a:pt x="509975" y="0"/>
                  </a:lnTo>
                  <a:lnTo>
                    <a:pt x="509975" y="114744"/>
                  </a:lnTo>
                  <a:lnTo>
                    <a:pt x="130553" y="114744"/>
                  </a:lnTo>
                  <a:lnTo>
                    <a:pt x="130553" y="308024"/>
                  </a:lnTo>
                  <a:lnTo>
                    <a:pt x="502070" y="308024"/>
                  </a:lnTo>
                  <a:lnTo>
                    <a:pt x="502070" y="422768"/>
                  </a:lnTo>
                  <a:lnTo>
                    <a:pt x="130553" y="422768"/>
                  </a:lnTo>
                  <a:lnTo>
                    <a:pt x="130553" y="629308"/>
                  </a:lnTo>
                  <a:lnTo>
                    <a:pt x="509975" y="629308"/>
                  </a:lnTo>
                  <a:lnTo>
                    <a:pt x="509975" y="744052"/>
                  </a:lnTo>
                  <a:lnTo>
                    <a:pt x="0" y="744052"/>
                  </a:ln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sp>
          <p:nvSpPr>
            <p:cNvPr id="17" name="Free-form: Shape 363">
              <a:extLst>
                <a:ext uri="{FF2B5EF4-FFF2-40B4-BE49-F238E27FC236}">
                  <a16:creationId xmlns:a16="http://schemas.microsoft.com/office/drawing/2014/main" id="{7469B7CB-EFF6-6D0D-E9DE-87FE66A4BF4B}"/>
                </a:ext>
              </a:extLst>
            </p:cNvPr>
            <p:cNvSpPr/>
            <p:nvPr/>
          </p:nvSpPr>
          <p:spPr>
            <a:xfrm>
              <a:off x="7863389" y="1986063"/>
              <a:ext cx="729519" cy="744051"/>
            </a:xfrm>
            <a:custGeom>
              <a:avLst/>
              <a:gdLst>
                <a:gd name="connsiteX0" fmla="*/ 573467 w 729519"/>
                <a:gd name="connsiteY0" fmla="*/ 744052 h 744051"/>
                <a:gd name="connsiteX1" fmla="*/ 364887 w 729519"/>
                <a:gd name="connsiteY1" fmla="*/ 452857 h 744051"/>
                <a:gd name="connsiteX2" fmla="*/ 156052 w 729519"/>
                <a:gd name="connsiteY2" fmla="*/ 744052 h 744051"/>
                <a:gd name="connsiteX3" fmla="*/ 0 w 729519"/>
                <a:gd name="connsiteY3" fmla="*/ 744052 h 744051"/>
                <a:gd name="connsiteX4" fmla="*/ 278956 w 729519"/>
                <a:gd name="connsiteY4" fmla="*/ 362591 h 744051"/>
                <a:gd name="connsiteX5" fmla="*/ 16574 w 729519"/>
                <a:gd name="connsiteY5" fmla="*/ 0 h 744051"/>
                <a:gd name="connsiteX6" fmla="*/ 172881 w 729519"/>
                <a:gd name="connsiteY6" fmla="*/ 0 h 744051"/>
                <a:gd name="connsiteX7" fmla="*/ 364887 w 729519"/>
                <a:gd name="connsiteY7" fmla="*/ 273346 h 744051"/>
                <a:gd name="connsiteX8" fmla="*/ 555618 w 729519"/>
                <a:gd name="connsiteY8" fmla="*/ 0 h 744051"/>
                <a:gd name="connsiteX9" fmla="*/ 712945 w 729519"/>
                <a:gd name="connsiteY9" fmla="*/ 0 h 744051"/>
                <a:gd name="connsiteX10" fmla="*/ 451838 w 729519"/>
                <a:gd name="connsiteY10" fmla="*/ 361571 h 744051"/>
                <a:gd name="connsiteX11" fmla="*/ 729519 w 729519"/>
                <a:gd name="connsiteY11" fmla="*/ 744052 h 744051"/>
                <a:gd name="connsiteX12" fmla="*/ 573467 w 729519"/>
                <a:gd name="connsiteY12" fmla="*/ 744052 h 74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9519" h="744051">
                  <a:moveTo>
                    <a:pt x="573467" y="744052"/>
                  </a:moveTo>
                  <a:lnTo>
                    <a:pt x="364887" y="452857"/>
                  </a:lnTo>
                  <a:lnTo>
                    <a:pt x="156052" y="744052"/>
                  </a:lnTo>
                  <a:lnTo>
                    <a:pt x="0" y="744052"/>
                  </a:lnTo>
                  <a:lnTo>
                    <a:pt x="278956" y="362591"/>
                  </a:lnTo>
                  <a:lnTo>
                    <a:pt x="16574" y="0"/>
                  </a:lnTo>
                  <a:lnTo>
                    <a:pt x="172881" y="0"/>
                  </a:lnTo>
                  <a:lnTo>
                    <a:pt x="364887" y="273346"/>
                  </a:lnTo>
                  <a:lnTo>
                    <a:pt x="555618" y="0"/>
                  </a:lnTo>
                  <a:lnTo>
                    <a:pt x="712945" y="0"/>
                  </a:lnTo>
                  <a:lnTo>
                    <a:pt x="451838" y="361571"/>
                  </a:lnTo>
                  <a:lnTo>
                    <a:pt x="729519" y="744052"/>
                  </a:lnTo>
                  <a:lnTo>
                    <a:pt x="573467" y="744052"/>
                  </a:ln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grpSp>
      <p:sp>
        <p:nvSpPr>
          <p:cNvPr id="18" name="Rectangle: Rounded Corners 17">
            <a:extLst>
              <a:ext uri="{FF2B5EF4-FFF2-40B4-BE49-F238E27FC236}">
                <a16:creationId xmlns:a16="http://schemas.microsoft.com/office/drawing/2014/main" id="{F477E52D-90B5-4719-2900-F3551A6A9CC1}"/>
              </a:ext>
            </a:extLst>
          </p:cNvPr>
          <p:cNvSpPr/>
          <p:nvPr/>
        </p:nvSpPr>
        <p:spPr>
          <a:xfrm>
            <a:off x="300037" y="1773238"/>
            <a:ext cx="11628437" cy="4634682"/>
          </a:xfrm>
          <a:prstGeom prst="roundRect">
            <a:avLst>
              <a:gd name="adj" fmla="val 1203"/>
            </a:avLst>
          </a:prstGeom>
          <a:solidFill>
            <a:srgbClr val="FFFFFF">
              <a:lumMod val="9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9" name="gradient">
            <a:extLst>
              <a:ext uri="{FF2B5EF4-FFF2-40B4-BE49-F238E27FC236}">
                <a16:creationId xmlns:a16="http://schemas.microsoft.com/office/drawing/2014/main" id="{DB883AD0-AE75-6284-FFD0-C3CDCFBE5DF7}"/>
              </a:ext>
            </a:extLst>
          </p:cNvPr>
          <p:cNvSpPr/>
          <p:nvPr/>
        </p:nvSpPr>
        <p:spPr>
          <a:xfrm>
            <a:off x="4813274" y="2466881"/>
            <a:ext cx="2590230" cy="2590246"/>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gradFill>
            <a:gsLst>
              <a:gs pos="0">
                <a:schemeClr val="accent2"/>
              </a:gs>
              <a:gs pos="55000">
                <a:srgbClr val="48CCB3"/>
              </a:gs>
              <a:gs pos="100000">
                <a:schemeClr val="tx2"/>
              </a:gs>
            </a:gsLst>
            <a:lin ang="7800000" scaled="0"/>
          </a:gradFill>
          <a:ln w="5808" cap="flat">
            <a:noFill/>
            <a:prstDash val="solid"/>
            <a:miter/>
          </a:ln>
          <a:effectLst/>
        </p:spPr>
        <p:txBody>
          <a:bodyPr rtlCol="0" anchor="ctr"/>
          <a:lstStyle/>
          <a:p>
            <a:pPr marL="0" marR="0" lvl="0" indent="0" algn="l" defTabSz="767913" rtl="0" eaLnBrk="1" fontAlgn="auto" latinLnBrk="0" hangingPunct="1">
              <a:lnSpc>
                <a:spcPct val="100000"/>
              </a:lnSpc>
              <a:spcBef>
                <a:spcPts val="0"/>
              </a:spcBef>
              <a:spcAft>
                <a:spcPts val="0"/>
              </a:spcAft>
              <a:buClrTx/>
              <a:buSzTx/>
              <a:buFontTx/>
              <a:buNone/>
              <a:tabLst/>
              <a:defRPr/>
            </a:pPr>
            <a:endParaRPr kumimoji="0" lang="en-US" sz="1512"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sp>
        <p:nvSpPr>
          <p:cNvPr id="20" name="Gradient circle inner">
            <a:extLst>
              <a:ext uri="{FF2B5EF4-FFF2-40B4-BE49-F238E27FC236}">
                <a16:creationId xmlns:a16="http://schemas.microsoft.com/office/drawing/2014/main" id="{BEC7E969-3608-E583-9FA9-9B4D76B94065}"/>
              </a:ext>
            </a:extLst>
          </p:cNvPr>
          <p:cNvSpPr/>
          <p:nvPr/>
        </p:nvSpPr>
        <p:spPr>
          <a:xfrm>
            <a:off x="4878343" y="2531961"/>
            <a:ext cx="2460092" cy="2460086"/>
          </a:xfrm>
          <a:prstGeom prst="donut">
            <a:avLst>
              <a:gd name="adj" fmla="val 8738"/>
            </a:avLst>
          </a:prstGeom>
          <a:gradFill>
            <a:gsLst>
              <a:gs pos="0">
                <a:schemeClr val="tx1">
                  <a:alpha val="53000"/>
                </a:schemeClr>
              </a:gs>
              <a:gs pos="100000">
                <a:schemeClr val="tx1">
                  <a:lumMod val="95000"/>
                  <a:alpha val="0"/>
                </a:scheme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sp>
        <p:nvSpPr>
          <p:cNvPr id="21" name="Dark inner circle">
            <a:extLst>
              <a:ext uri="{FF2B5EF4-FFF2-40B4-BE49-F238E27FC236}">
                <a16:creationId xmlns:a16="http://schemas.microsoft.com/office/drawing/2014/main" id="{F97BE326-BAAA-C4FA-7A41-3BC1A7659B3D}"/>
              </a:ext>
            </a:extLst>
          </p:cNvPr>
          <p:cNvSpPr/>
          <p:nvPr/>
        </p:nvSpPr>
        <p:spPr>
          <a:xfrm>
            <a:off x="4936216" y="2589824"/>
            <a:ext cx="2344346" cy="2344360"/>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chemeClr val="tx1"/>
          </a:solidFill>
          <a:ln w="5808" cap="flat">
            <a:noFill/>
            <a:prstDash val="solid"/>
            <a:miter/>
          </a:ln>
          <a:effectLst>
            <a:outerShdw blurRad="50800" dist="38100" dir="2700000" algn="tl" rotWithShape="0">
              <a:prstClr val="black">
                <a:alpha val="1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grpSp>
        <p:nvGrpSpPr>
          <p:cNvPr id="22" name="Group 135">
            <a:extLst>
              <a:ext uri="{FF2B5EF4-FFF2-40B4-BE49-F238E27FC236}">
                <a16:creationId xmlns:a16="http://schemas.microsoft.com/office/drawing/2014/main" id="{D89B897A-3AD9-CE9C-28A0-89A05D01CEEC}"/>
              </a:ext>
            </a:extLst>
          </p:cNvPr>
          <p:cNvGrpSpPr/>
          <p:nvPr/>
        </p:nvGrpSpPr>
        <p:grpSpPr>
          <a:xfrm>
            <a:off x="4968362" y="2621982"/>
            <a:ext cx="2280054" cy="2280044"/>
            <a:chOff x="9871092" y="1155657"/>
            <a:chExt cx="1119116" cy="1119112"/>
          </a:xfrm>
        </p:grpSpPr>
        <p:sp>
          <p:nvSpPr>
            <p:cNvPr id="23" name="Oval 22">
              <a:extLst>
                <a:ext uri="{FF2B5EF4-FFF2-40B4-BE49-F238E27FC236}">
                  <a16:creationId xmlns:a16="http://schemas.microsoft.com/office/drawing/2014/main" id="{4117FB2A-EC76-3137-371D-4C5283B37696}"/>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sp>
          <p:nvSpPr>
            <p:cNvPr id="24" name="Rectangle: Rounded Corners 164">
              <a:extLst>
                <a:ext uri="{FF2B5EF4-FFF2-40B4-BE49-F238E27FC236}">
                  <a16:creationId xmlns:a16="http://schemas.microsoft.com/office/drawing/2014/main" id="{339C8C15-CEA2-C454-5EA0-457EBA8C6A51}"/>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25" name="Rectangle: Rounded Corners 165">
              <a:extLst>
                <a:ext uri="{FF2B5EF4-FFF2-40B4-BE49-F238E27FC236}">
                  <a16:creationId xmlns:a16="http://schemas.microsoft.com/office/drawing/2014/main" id="{6176D973-6552-0F86-66E1-B45EA6CF7E67}"/>
                </a:ext>
              </a:extLst>
            </p:cNvPr>
            <p:cNvSpPr/>
            <p:nvPr/>
          </p:nvSpPr>
          <p:spPr>
            <a:xfrm>
              <a:off x="9936598"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sp>
        <p:nvSpPr>
          <p:cNvPr id="26" name="TextBox 25">
            <a:extLst>
              <a:ext uri="{FF2B5EF4-FFF2-40B4-BE49-F238E27FC236}">
                <a16:creationId xmlns:a16="http://schemas.microsoft.com/office/drawing/2014/main" id="{1DA256E6-24F0-6BC6-3E66-6D219B86603C}"/>
              </a:ext>
            </a:extLst>
          </p:cNvPr>
          <p:cNvSpPr txBox="1"/>
          <p:nvPr/>
        </p:nvSpPr>
        <p:spPr>
          <a:xfrm>
            <a:off x="1145545" y="5207664"/>
            <a:ext cx="887943" cy="400110"/>
          </a:xfrm>
          <a:prstGeom prst="rect">
            <a:avLst/>
          </a:prstGeom>
          <a:noFill/>
        </p:spPr>
        <p:txBody>
          <a:bodyPr wrap="square" lIns="0" rIns="0" rtlCol="0">
            <a:spAutoFit/>
          </a:bodyPr>
          <a:lstStyle/>
          <a:p>
            <a:pPr marL="0" marR="0" lvl="0" indent="0" algn="ctr" defTabSz="914423" rtl="0" eaLnBrk="1" fontAlgn="base" latinLnBrk="0" hangingPunct="1">
              <a:lnSpc>
                <a:spcPts val="1240"/>
              </a:lnSpc>
              <a:spcBef>
                <a:spcPct val="0"/>
              </a:spcBef>
              <a:spcAft>
                <a:spcPct val="0"/>
              </a:spcAft>
              <a:buClrTx/>
              <a:buSzTx/>
              <a:buFontTx/>
              <a:buNone/>
              <a:tabLst/>
              <a:defRPr/>
            </a:pPr>
            <a:r>
              <a:rPr kumimoji="0" lang="en-US" sz="10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rPr>
              <a:t>CLOUD PROVIDERS</a:t>
            </a:r>
          </a:p>
        </p:txBody>
      </p:sp>
      <p:sp>
        <p:nvSpPr>
          <p:cNvPr id="27" name="TextBox 26">
            <a:extLst>
              <a:ext uri="{FF2B5EF4-FFF2-40B4-BE49-F238E27FC236}">
                <a16:creationId xmlns:a16="http://schemas.microsoft.com/office/drawing/2014/main" id="{D7B0AF48-3982-2035-5CC8-6691AF303BC9}"/>
              </a:ext>
            </a:extLst>
          </p:cNvPr>
          <p:cNvSpPr txBox="1"/>
          <p:nvPr/>
        </p:nvSpPr>
        <p:spPr>
          <a:xfrm>
            <a:off x="8267808" y="4800854"/>
            <a:ext cx="960199" cy="400110"/>
          </a:xfrm>
          <a:prstGeom prst="rect">
            <a:avLst/>
          </a:prstGeom>
          <a:noFill/>
        </p:spPr>
        <p:txBody>
          <a:bodyPr wrap="none" lIns="0" rIns="0" rtlCol="0">
            <a:spAutoFit/>
          </a:bodyPr>
          <a:lstStyle/>
          <a:p>
            <a:pPr marL="0" marR="0" lvl="0" indent="0" algn="ctr" defTabSz="914423" rtl="0" eaLnBrk="1" fontAlgn="base" latinLnBrk="0" hangingPunct="1">
              <a:lnSpc>
                <a:spcPts val="1240"/>
              </a:lnSpc>
              <a:spcBef>
                <a:spcPct val="0"/>
              </a:spcBef>
              <a:spcAft>
                <a:spcPct val="0"/>
              </a:spcAft>
              <a:buClrTx/>
              <a:buSzTx/>
              <a:buFontTx/>
              <a:buNone/>
              <a:tabLst/>
              <a:defRPr/>
            </a:pPr>
            <a:r>
              <a:rPr kumimoji="0" lang="en-US" sz="10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rPr>
              <a:t>SYSTEM</a:t>
            </a:r>
            <a:br>
              <a:rPr kumimoji="0" lang="en-US" sz="10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rPr>
            </a:br>
            <a:r>
              <a:rPr kumimoji="0" lang="en-US" sz="10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rPr>
              <a:t>INTEGRATIONS</a:t>
            </a:r>
          </a:p>
        </p:txBody>
      </p:sp>
      <p:sp>
        <p:nvSpPr>
          <p:cNvPr id="28" name="TextBox 27">
            <a:extLst>
              <a:ext uri="{FF2B5EF4-FFF2-40B4-BE49-F238E27FC236}">
                <a16:creationId xmlns:a16="http://schemas.microsoft.com/office/drawing/2014/main" id="{FE5D8956-8C61-0B52-EAF8-E75964A4A37A}"/>
              </a:ext>
            </a:extLst>
          </p:cNvPr>
          <p:cNvSpPr txBox="1"/>
          <p:nvPr/>
        </p:nvSpPr>
        <p:spPr>
          <a:xfrm>
            <a:off x="10255403" y="5928716"/>
            <a:ext cx="819135" cy="198452"/>
          </a:xfrm>
          <a:prstGeom prst="rect">
            <a:avLst/>
          </a:prstGeom>
          <a:noFill/>
        </p:spPr>
        <p:txBody>
          <a:bodyPr wrap="none" lIns="0" rIns="0" rtlCol="0">
            <a:spAutoFit/>
          </a:bodyPr>
          <a:lstStyle>
            <a:defPPr>
              <a:defRPr lang="en-US"/>
            </a:defPPr>
            <a:lvl1pPr algn="ctr">
              <a:lnSpc>
                <a:spcPts val="1240"/>
              </a:lnSpc>
              <a:defRPr sz="1200" b="1">
                <a:solidFill>
                  <a:schemeClr val="tx2"/>
                </a:solidFill>
                <a:latin typeface="TWK Everett" panose="020B0204000000000000" pitchFamily="34" charset="0"/>
              </a:defRPr>
            </a:lvl1pPr>
          </a:lstStyle>
          <a:p>
            <a:pPr marL="0" marR="0" lvl="0" indent="0" algn="ctr" defTabSz="914423" rtl="0" eaLnBrk="1" fontAlgn="base" latinLnBrk="0" hangingPunct="1">
              <a:lnSpc>
                <a:spcPts val="827"/>
              </a:lnSpc>
              <a:spcBef>
                <a:spcPct val="0"/>
              </a:spcBef>
              <a:spcAft>
                <a:spcPct val="0"/>
              </a:spcAft>
              <a:buClrTx/>
              <a:buSzTx/>
              <a:buFontTx/>
              <a:buNone/>
              <a:tabLst/>
              <a:defRPr/>
            </a:pPr>
            <a:r>
              <a:rPr kumimoji="0" lang="en-US" sz="10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rPr>
              <a:t>CUSTOMERS</a:t>
            </a:r>
          </a:p>
        </p:txBody>
      </p:sp>
      <p:sp>
        <p:nvSpPr>
          <p:cNvPr id="29" name="TextBox 28">
            <a:extLst>
              <a:ext uri="{FF2B5EF4-FFF2-40B4-BE49-F238E27FC236}">
                <a16:creationId xmlns:a16="http://schemas.microsoft.com/office/drawing/2014/main" id="{8DE75025-0680-98C0-FAB5-92AB9CB4FDE1}"/>
              </a:ext>
            </a:extLst>
          </p:cNvPr>
          <p:cNvSpPr txBox="1"/>
          <p:nvPr/>
        </p:nvSpPr>
        <p:spPr>
          <a:xfrm>
            <a:off x="7957591" y="3239550"/>
            <a:ext cx="821825" cy="369332"/>
          </a:xfrm>
          <a:prstGeom prst="rect">
            <a:avLst/>
          </a:prstGeom>
          <a:noFill/>
        </p:spPr>
        <p:txBody>
          <a:bodyPr wrap="square" lIns="0" tIns="45720" rIns="0" bIns="45720" rtlCol="0" anchor="t">
            <a:spAutoFit/>
          </a:bodyPr>
          <a:lstStyle>
            <a:defPPr>
              <a:defRPr lang="en-US"/>
            </a:defPPr>
            <a:lvl1pPr algn="ctr">
              <a:lnSpc>
                <a:spcPts val="1240"/>
              </a:lnSpc>
              <a:defRPr sz="1200" b="1">
                <a:solidFill>
                  <a:schemeClr val="tx2"/>
                </a:solidFill>
                <a:latin typeface="TWK Everett" panose="020B0204000000000000" pitchFamily="34" charset="0"/>
              </a:defRPr>
            </a:lvl1pPr>
          </a:lstStyle>
          <a:p>
            <a:pPr marL="0" marR="0" lvl="0" indent="0" algn="ctr" defTabSz="914423" rtl="0" eaLnBrk="1" fontAlgn="base" latinLnBrk="0" hangingPunct="1">
              <a:lnSpc>
                <a:spcPct val="90000"/>
              </a:lnSpc>
              <a:spcBef>
                <a:spcPct val="0"/>
              </a:spcBef>
              <a:spcAft>
                <a:spcPct val="0"/>
              </a:spcAft>
              <a:buClrTx/>
              <a:buSzTx/>
              <a:buFontTx/>
              <a:buNone/>
              <a:tabLst/>
              <a:defRPr/>
            </a:pPr>
            <a:r>
              <a:rPr kumimoji="0" lang="en-US" sz="10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rPr>
              <a:t>SOLUTION</a:t>
            </a:r>
            <a:br>
              <a:rPr kumimoji="0" lang="en-US" sz="10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rPr>
            </a:br>
            <a:r>
              <a:rPr kumimoji="0" lang="en-US" sz="10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rPr>
              <a:t>PROVIDERS</a:t>
            </a:r>
          </a:p>
        </p:txBody>
      </p:sp>
      <p:grpSp>
        <p:nvGrpSpPr>
          <p:cNvPr id="30" name="Group 14">
            <a:extLst>
              <a:ext uri="{FF2B5EF4-FFF2-40B4-BE49-F238E27FC236}">
                <a16:creationId xmlns:a16="http://schemas.microsoft.com/office/drawing/2014/main" id="{13EE5201-1FF2-506E-E6CE-48C7415F7B60}"/>
              </a:ext>
            </a:extLst>
          </p:cNvPr>
          <p:cNvGrpSpPr/>
          <p:nvPr/>
        </p:nvGrpSpPr>
        <p:grpSpPr>
          <a:xfrm>
            <a:off x="5073571" y="2784735"/>
            <a:ext cx="2069636" cy="1954538"/>
            <a:chOff x="5073571" y="2708535"/>
            <a:chExt cx="2069636" cy="1954538"/>
          </a:xfrm>
        </p:grpSpPr>
        <p:sp>
          <p:nvSpPr>
            <p:cNvPr id="31" name="Oval 30">
              <a:extLst>
                <a:ext uri="{FF2B5EF4-FFF2-40B4-BE49-F238E27FC236}">
                  <a16:creationId xmlns:a16="http://schemas.microsoft.com/office/drawing/2014/main" id="{C5573795-C996-CB80-45BD-0E8B8F4E9375}"/>
                </a:ext>
              </a:extLst>
            </p:cNvPr>
            <p:cNvSpPr>
              <a:spLocks noChangeAspect="1"/>
            </p:cNvSpPr>
            <p:nvPr/>
          </p:nvSpPr>
          <p:spPr>
            <a:xfrm>
              <a:off x="5132277" y="2708535"/>
              <a:ext cx="1954539" cy="1954538"/>
            </a:xfrm>
            <a:prstGeom prst="ellipse">
              <a:avLst/>
            </a:prstGeom>
            <a:noFill/>
            <a:ln w="12700" cap="flat" cmpd="sng" algn="ctr">
              <a:solidFill>
                <a:srgbClr val="06BDD4"/>
              </a:solidFill>
              <a:prstDash val="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grpSp>
          <p:nvGrpSpPr>
            <p:cNvPr id="32" name="Group 31">
              <a:extLst>
                <a:ext uri="{FF2B5EF4-FFF2-40B4-BE49-F238E27FC236}">
                  <a16:creationId xmlns:a16="http://schemas.microsoft.com/office/drawing/2014/main" id="{E367D4F8-5845-6A7D-73BE-C8FCFA1F844F}"/>
                </a:ext>
              </a:extLst>
            </p:cNvPr>
            <p:cNvGrpSpPr/>
            <p:nvPr/>
          </p:nvGrpSpPr>
          <p:grpSpPr>
            <a:xfrm>
              <a:off x="5073571" y="3627099"/>
              <a:ext cx="117410" cy="117409"/>
              <a:chOff x="3235686" y="2254563"/>
              <a:chExt cx="1253844" cy="1253840"/>
            </a:xfrm>
          </p:grpSpPr>
          <p:sp>
            <p:nvSpPr>
              <p:cNvPr id="49" name="Oval 48">
                <a:extLst>
                  <a:ext uri="{FF2B5EF4-FFF2-40B4-BE49-F238E27FC236}">
                    <a16:creationId xmlns:a16="http://schemas.microsoft.com/office/drawing/2014/main" id="{FA18343B-FF95-19E3-CE9C-1557FAE336FC}"/>
                  </a:ext>
                </a:extLst>
              </p:cNvPr>
              <p:cNvSpPr/>
              <p:nvPr/>
            </p:nvSpPr>
            <p:spPr>
              <a:xfrm>
                <a:off x="3235686" y="2254563"/>
                <a:ext cx="1253844" cy="1253840"/>
              </a:xfrm>
              <a:prstGeom prst="ellipse">
                <a:avLst/>
              </a:prstGeom>
              <a:solidFill>
                <a:schemeClr val="tx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sp>
            <p:nvSpPr>
              <p:cNvPr id="50" name="Freeform: Shape 17">
                <a:extLst>
                  <a:ext uri="{FF2B5EF4-FFF2-40B4-BE49-F238E27FC236}">
                    <a16:creationId xmlns:a16="http://schemas.microsoft.com/office/drawing/2014/main" id="{E1EB5CC8-515A-3131-361B-A6D735034EBF}"/>
                  </a:ext>
                </a:extLst>
              </p:cNvPr>
              <p:cNvSpPr/>
              <p:nvPr/>
            </p:nvSpPr>
            <p:spPr>
              <a:xfrm>
                <a:off x="3355246" y="2374120"/>
                <a:ext cx="1014724" cy="1014728"/>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chemeClr val="tx2"/>
              </a:solidFill>
              <a:ln w="58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grpSp>
        <p:grpSp>
          <p:nvGrpSpPr>
            <p:cNvPr id="33" name="Group 32">
              <a:extLst>
                <a:ext uri="{FF2B5EF4-FFF2-40B4-BE49-F238E27FC236}">
                  <a16:creationId xmlns:a16="http://schemas.microsoft.com/office/drawing/2014/main" id="{39087095-5FEC-F751-A798-280CA053B76E}"/>
                </a:ext>
              </a:extLst>
            </p:cNvPr>
            <p:cNvGrpSpPr/>
            <p:nvPr/>
          </p:nvGrpSpPr>
          <p:grpSpPr>
            <a:xfrm>
              <a:off x="5500069" y="4443424"/>
              <a:ext cx="117410" cy="117409"/>
              <a:chOff x="3235686" y="2254563"/>
              <a:chExt cx="1253844" cy="1253840"/>
            </a:xfrm>
          </p:grpSpPr>
          <p:sp>
            <p:nvSpPr>
              <p:cNvPr id="47" name="Oval 46">
                <a:extLst>
                  <a:ext uri="{FF2B5EF4-FFF2-40B4-BE49-F238E27FC236}">
                    <a16:creationId xmlns:a16="http://schemas.microsoft.com/office/drawing/2014/main" id="{99DC1CAA-A569-B292-BC4B-A50DAD800438}"/>
                  </a:ext>
                </a:extLst>
              </p:cNvPr>
              <p:cNvSpPr/>
              <p:nvPr/>
            </p:nvSpPr>
            <p:spPr>
              <a:xfrm>
                <a:off x="3235686" y="2254563"/>
                <a:ext cx="1253844" cy="1253840"/>
              </a:xfrm>
              <a:prstGeom prst="ellipse">
                <a:avLst/>
              </a:prstGeom>
              <a:solidFill>
                <a:schemeClr val="tx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sp>
            <p:nvSpPr>
              <p:cNvPr id="48" name="Freeform: Shape 20">
                <a:extLst>
                  <a:ext uri="{FF2B5EF4-FFF2-40B4-BE49-F238E27FC236}">
                    <a16:creationId xmlns:a16="http://schemas.microsoft.com/office/drawing/2014/main" id="{6D5008A3-ED36-0B6E-C7AA-75A16751DE83}"/>
                  </a:ext>
                </a:extLst>
              </p:cNvPr>
              <p:cNvSpPr/>
              <p:nvPr/>
            </p:nvSpPr>
            <p:spPr>
              <a:xfrm>
                <a:off x="3355246" y="2374120"/>
                <a:ext cx="1014724" cy="1014728"/>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chemeClr val="tx2"/>
              </a:solidFill>
              <a:ln w="58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grpSp>
        <p:grpSp>
          <p:nvGrpSpPr>
            <p:cNvPr id="34" name="Group 33">
              <a:extLst>
                <a:ext uri="{FF2B5EF4-FFF2-40B4-BE49-F238E27FC236}">
                  <a16:creationId xmlns:a16="http://schemas.microsoft.com/office/drawing/2014/main" id="{B7DB5A0E-66E8-7F0F-76E0-69318575421C}"/>
                </a:ext>
              </a:extLst>
            </p:cNvPr>
            <p:cNvGrpSpPr/>
            <p:nvPr/>
          </p:nvGrpSpPr>
          <p:grpSpPr>
            <a:xfrm>
              <a:off x="6596280" y="4443424"/>
              <a:ext cx="117410" cy="117409"/>
              <a:chOff x="3235686" y="2254563"/>
              <a:chExt cx="1253844" cy="1253840"/>
            </a:xfrm>
          </p:grpSpPr>
          <p:sp>
            <p:nvSpPr>
              <p:cNvPr id="45" name="Oval 44">
                <a:extLst>
                  <a:ext uri="{FF2B5EF4-FFF2-40B4-BE49-F238E27FC236}">
                    <a16:creationId xmlns:a16="http://schemas.microsoft.com/office/drawing/2014/main" id="{375AF908-E7F3-3131-E894-A06392AAF7AF}"/>
                  </a:ext>
                </a:extLst>
              </p:cNvPr>
              <p:cNvSpPr/>
              <p:nvPr/>
            </p:nvSpPr>
            <p:spPr>
              <a:xfrm>
                <a:off x="3235686" y="2254563"/>
                <a:ext cx="1253844" cy="1253840"/>
              </a:xfrm>
              <a:prstGeom prst="ellipse">
                <a:avLst/>
              </a:prstGeom>
              <a:solidFill>
                <a:schemeClr val="tx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sp>
            <p:nvSpPr>
              <p:cNvPr id="46" name="Freeform: Shape 23">
                <a:extLst>
                  <a:ext uri="{FF2B5EF4-FFF2-40B4-BE49-F238E27FC236}">
                    <a16:creationId xmlns:a16="http://schemas.microsoft.com/office/drawing/2014/main" id="{F2BD5F97-B984-9A3A-D35E-25EE157E77C9}"/>
                  </a:ext>
                </a:extLst>
              </p:cNvPr>
              <p:cNvSpPr/>
              <p:nvPr/>
            </p:nvSpPr>
            <p:spPr>
              <a:xfrm>
                <a:off x="3355246" y="2374120"/>
                <a:ext cx="1014724" cy="1014728"/>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chemeClr val="tx2"/>
              </a:solidFill>
              <a:ln w="58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grpSp>
        <p:grpSp>
          <p:nvGrpSpPr>
            <p:cNvPr id="35" name="Group 34">
              <a:extLst>
                <a:ext uri="{FF2B5EF4-FFF2-40B4-BE49-F238E27FC236}">
                  <a16:creationId xmlns:a16="http://schemas.microsoft.com/office/drawing/2014/main" id="{6DD1CF68-79C6-F4F0-7F10-728AB57A03DB}"/>
                </a:ext>
              </a:extLst>
            </p:cNvPr>
            <p:cNvGrpSpPr/>
            <p:nvPr/>
          </p:nvGrpSpPr>
          <p:grpSpPr>
            <a:xfrm>
              <a:off x="7025797" y="3627099"/>
              <a:ext cx="117410" cy="117409"/>
              <a:chOff x="3235686" y="2254563"/>
              <a:chExt cx="1253844" cy="1253840"/>
            </a:xfrm>
          </p:grpSpPr>
          <p:sp>
            <p:nvSpPr>
              <p:cNvPr id="43" name="Oval 42">
                <a:extLst>
                  <a:ext uri="{FF2B5EF4-FFF2-40B4-BE49-F238E27FC236}">
                    <a16:creationId xmlns:a16="http://schemas.microsoft.com/office/drawing/2014/main" id="{1BB7D4C5-E33A-31C2-1CE4-C10F15380289}"/>
                  </a:ext>
                </a:extLst>
              </p:cNvPr>
              <p:cNvSpPr/>
              <p:nvPr/>
            </p:nvSpPr>
            <p:spPr>
              <a:xfrm>
                <a:off x="3235686" y="2254563"/>
                <a:ext cx="1253844" cy="1253840"/>
              </a:xfrm>
              <a:prstGeom prst="ellipse">
                <a:avLst/>
              </a:prstGeom>
              <a:solidFill>
                <a:schemeClr val="tx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sp>
            <p:nvSpPr>
              <p:cNvPr id="44" name="Freeform: Shape 26">
                <a:extLst>
                  <a:ext uri="{FF2B5EF4-FFF2-40B4-BE49-F238E27FC236}">
                    <a16:creationId xmlns:a16="http://schemas.microsoft.com/office/drawing/2014/main" id="{25BE70A0-ED93-F02C-A7DD-A6550D5A2E64}"/>
                  </a:ext>
                </a:extLst>
              </p:cNvPr>
              <p:cNvSpPr/>
              <p:nvPr/>
            </p:nvSpPr>
            <p:spPr>
              <a:xfrm>
                <a:off x="3355246" y="2374120"/>
                <a:ext cx="1014724" cy="1014728"/>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chemeClr val="tx2"/>
              </a:solidFill>
              <a:ln w="58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grpSp>
        <p:grpSp>
          <p:nvGrpSpPr>
            <p:cNvPr id="36" name="Group 35">
              <a:extLst>
                <a:ext uri="{FF2B5EF4-FFF2-40B4-BE49-F238E27FC236}">
                  <a16:creationId xmlns:a16="http://schemas.microsoft.com/office/drawing/2014/main" id="{3D61FAEB-5C7A-1EB5-80C7-20239B7A358F}"/>
                </a:ext>
              </a:extLst>
            </p:cNvPr>
            <p:cNvGrpSpPr/>
            <p:nvPr/>
          </p:nvGrpSpPr>
          <p:grpSpPr>
            <a:xfrm>
              <a:off x="5500069" y="2826002"/>
              <a:ext cx="117410" cy="117409"/>
              <a:chOff x="3235686" y="2254563"/>
              <a:chExt cx="1253844" cy="1253840"/>
            </a:xfrm>
          </p:grpSpPr>
          <p:sp>
            <p:nvSpPr>
              <p:cNvPr id="41" name="Oval 40">
                <a:extLst>
                  <a:ext uri="{FF2B5EF4-FFF2-40B4-BE49-F238E27FC236}">
                    <a16:creationId xmlns:a16="http://schemas.microsoft.com/office/drawing/2014/main" id="{C5B32790-7E7E-ED8D-B4C8-7CA88119F5DF}"/>
                  </a:ext>
                </a:extLst>
              </p:cNvPr>
              <p:cNvSpPr/>
              <p:nvPr/>
            </p:nvSpPr>
            <p:spPr>
              <a:xfrm>
                <a:off x="3235686" y="2254563"/>
                <a:ext cx="1253844" cy="1253840"/>
              </a:xfrm>
              <a:prstGeom prst="ellipse">
                <a:avLst/>
              </a:prstGeom>
              <a:solidFill>
                <a:schemeClr val="tx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sp>
            <p:nvSpPr>
              <p:cNvPr id="42" name="Freeform: Shape 33">
                <a:extLst>
                  <a:ext uri="{FF2B5EF4-FFF2-40B4-BE49-F238E27FC236}">
                    <a16:creationId xmlns:a16="http://schemas.microsoft.com/office/drawing/2014/main" id="{9776B623-5554-E85C-2D57-46A88DF2DF55}"/>
                  </a:ext>
                </a:extLst>
              </p:cNvPr>
              <p:cNvSpPr/>
              <p:nvPr/>
            </p:nvSpPr>
            <p:spPr>
              <a:xfrm>
                <a:off x="3355246" y="2374120"/>
                <a:ext cx="1014724" cy="1014728"/>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chemeClr val="tx2"/>
              </a:solidFill>
              <a:ln w="58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grpSp>
        <p:grpSp>
          <p:nvGrpSpPr>
            <p:cNvPr id="37" name="Group 36">
              <a:extLst>
                <a:ext uri="{FF2B5EF4-FFF2-40B4-BE49-F238E27FC236}">
                  <a16:creationId xmlns:a16="http://schemas.microsoft.com/office/drawing/2014/main" id="{DBF4AB4C-525C-F3BF-C109-5B3152274FA0}"/>
                </a:ext>
              </a:extLst>
            </p:cNvPr>
            <p:cNvGrpSpPr/>
            <p:nvPr/>
          </p:nvGrpSpPr>
          <p:grpSpPr>
            <a:xfrm rot="19350815">
              <a:off x="6596280" y="2826002"/>
              <a:ext cx="117410" cy="117409"/>
              <a:chOff x="3235686" y="2254563"/>
              <a:chExt cx="1253844" cy="1253840"/>
            </a:xfrm>
          </p:grpSpPr>
          <p:sp>
            <p:nvSpPr>
              <p:cNvPr id="39" name="Oval 38">
                <a:extLst>
                  <a:ext uri="{FF2B5EF4-FFF2-40B4-BE49-F238E27FC236}">
                    <a16:creationId xmlns:a16="http://schemas.microsoft.com/office/drawing/2014/main" id="{C9CCE104-6221-6AE5-2D91-E1129F8083EB}"/>
                  </a:ext>
                </a:extLst>
              </p:cNvPr>
              <p:cNvSpPr/>
              <p:nvPr/>
            </p:nvSpPr>
            <p:spPr>
              <a:xfrm>
                <a:off x="3235686" y="2254563"/>
                <a:ext cx="1253844" cy="1253840"/>
              </a:xfrm>
              <a:prstGeom prst="ellipse">
                <a:avLst/>
              </a:prstGeom>
              <a:solidFill>
                <a:schemeClr val="tx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sp>
            <p:nvSpPr>
              <p:cNvPr id="40" name="Freeform: Shape 31">
                <a:extLst>
                  <a:ext uri="{FF2B5EF4-FFF2-40B4-BE49-F238E27FC236}">
                    <a16:creationId xmlns:a16="http://schemas.microsoft.com/office/drawing/2014/main" id="{48C74645-CBF1-8EB1-592C-B8AAC475F184}"/>
                  </a:ext>
                </a:extLst>
              </p:cNvPr>
              <p:cNvSpPr/>
              <p:nvPr/>
            </p:nvSpPr>
            <p:spPr>
              <a:xfrm>
                <a:off x="3355246" y="2374120"/>
                <a:ext cx="1014724" cy="1014728"/>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chemeClr val="tx2"/>
              </a:solidFill>
              <a:ln w="58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grpSp>
        <p:sp>
          <p:nvSpPr>
            <p:cNvPr id="38" name="Freeform: Shape 31">
              <a:extLst>
                <a:ext uri="{FF2B5EF4-FFF2-40B4-BE49-F238E27FC236}">
                  <a16:creationId xmlns:a16="http://schemas.microsoft.com/office/drawing/2014/main" id="{AA11D219-EEE8-47BB-4DCC-E3CB0C8E7809}"/>
                </a:ext>
              </a:extLst>
            </p:cNvPr>
            <p:cNvSpPr/>
            <p:nvPr/>
          </p:nvSpPr>
          <p:spPr>
            <a:xfrm rot="19350815">
              <a:off x="6924687" y="3135668"/>
              <a:ext cx="95019" cy="95019"/>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chemeClr val="tx2"/>
            </a:solidFill>
            <a:ln w="58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grpSp>
      <p:cxnSp>
        <p:nvCxnSpPr>
          <p:cNvPr id="51" name="Straight Connector 50">
            <a:extLst>
              <a:ext uri="{FF2B5EF4-FFF2-40B4-BE49-F238E27FC236}">
                <a16:creationId xmlns:a16="http://schemas.microsoft.com/office/drawing/2014/main" id="{04BDB36B-3F02-F3CF-E971-F6126E88E1DB}"/>
              </a:ext>
            </a:extLst>
          </p:cNvPr>
          <p:cNvCxnSpPr>
            <a:cxnSpLocks/>
            <a:endCxn id="72" idx="1"/>
          </p:cNvCxnSpPr>
          <p:nvPr/>
        </p:nvCxnSpPr>
        <p:spPr>
          <a:xfrm flipV="1">
            <a:off x="1565034" y="2038056"/>
            <a:ext cx="1210695" cy="535859"/>
          </a:xfrm>
          <a:prstGeom prst="line">
            <a:avLst/>
          </a:prstGeom>
          <a:noFill/>
          <a:ln w="12700" cap="flat" cmpd="sng" algn="ctr">
            <a:solidFill>
              <a:srgbClr val="06BDD4"/>
            </a:solidFill>
            <a:prstDash val="dash"/>
            <a:miter lim="800000"/>
          </a:ln>
          <a:effectLst/>
        </p:spPr>
      </p:cxnSp>
      <p:cxnSp>
        <p:nvCxnSpPr>
          <p:cNvPr id="52" name="Straight Connector 51">
            <a:extLst>
              <a:ext uri="{FF2B5EF4-FFF2-40B4-BE49-F238E27FC236}">
                <a16:creationId xmlns:a16="http://schemas.microsoft.com/office/drawing/2014/main" id="{BF97BB2A-7EB3-6D22-092C-AEED44736638}"/>
              </a:ext>
            </a:extLst>
          </p:cNvPr>
          <p:cNvCxnSpPr>
            <a:cxnSpLocks/>
          </p:cNvCxnSpPr>
          <p:nvPr/>
        </p:nvCxnSpPr>
        <p:spPr>
          <a:xfrm>
            <a:off x="1663473" y="2775612"/>
            <a:ext cx="1982862" cy="2291314"/>
          </a:xfrm>
          <a:prstGeom prst="line">
            <a:avLst/>
          </a:prstGeom>
          <a:noFill/>
          <a:ln w="12700" cap="flat" cmpd="sng" algn="ctr">
            <a:solidFill>
              <a:srgbClr val="06BDD4"/>
            </a:solidFill>
            <a:prstDash val="dash"/>
            <a:miter lim="800000"/>
          </a:ln>
          <a:effectLst/>
        </p:spPr>
      </p:cxnSp>
      <p:cxnSp>
        <p:nvCxnSpPr>
          <p:cNvPr id="53" name="Straight Connector 52">
            <a:extLst>
              <a:ext uri="{FF2B5EF4-FFF2-40B4-BE49-F238E27FC236}">
                <a16:creationId xmlns:a16="http://schemas.microsoft.com/office/drawing/2014/main" id="{9E80A9C8-807B-CED5-D811-7389BDF6A87E}"/>
              </a:ext>
            </a:extLst>
          </p:cNvPr>
          <p:cNvCxnSpPr>
            <a:cxnSpLocks/>
          </p:cNvCxnSpPr>
          <p:nvPr/>
        </p:nvCxnSpPr>
        <p:spPr>
          <a:xfrm flipV="1">
            <a:off x="1979561" y="3011515"/>
            <a:ext cx="705584" cy="1432429"/>
          </a:xfrm>
          <a:prstGeom prst="line">
            <a:avLst/>
          </a:prstGeom>
          <a:noFill/>
          <a:ln w="12700" cap="flat" cmpd="sng" algn="ctr">
            <a:solidFill>
              <a:srgbClr val="06BDD4"/>
            </a:solidFill>
            <a:prstDash val="dash"/>
            <a:miter lim="800000"/>
          </a:ln>
          <a:effectLst/>
        </p:spPr>
      </p:cxnSp>
      <p:cxnSp>
        <p:nvCxnSpPr>
          <p:cNvPr id="54" name="Straight Connector 53">
            <a:extLst>
              <a:ext uri="{FF2B5EF4-FFF2-40B4-BE49-F238E27FC236}">
                <a16:creationId xmlns:a16="http://schemas.microsoft.com/office/drawing/2014/main" id="{6544E3FC-994D-1D01-8635-14D050F33BD7}"/>
              </a:ext>
            </a:extLst>
          </p:cNvPr>
          <p:cNvCxnSpPr>
            <a:cxnSpLocks/>
            <a:stCxn id="142" idx="3"/>
          </p:cNvCxnSpPr>
          <p:nvPr/>
        </p:nvCxnSpPr>
        <p:spPr>
          <a:xfrm>
            <a:off x="2014708" y="4752764"/>
            <a:ext cx="2061586" cy="581504"/>
          </a:xfrm>
          <a:prstGeom prst="line">
            <a:avLst/>
          </a:prstGeom>
          <a:noFill/>
          <a:ln w="12700" cap="flat" cmpd="sng" algn="ctr">
            <a:solidFill>
              <a:srgbClr val="06BDD4"/>
            </a:solidFill>
            <a:prstDash val="dash"/>
            <a:miter lim="800000"/>
          </a:ln>
          <a:effectLst/>
        </p:spPr>
      </p:cxnSp>
      <p:cxnSp>
        <p:nvCxnSpPr>
          <p:cNvPr id="55" name="Straight Connector 54">
            <a:extLst>
              <a:ext uri="{FF2B5EF4-FFF2-40B4-BE49-F238E27FC236}">
                <a16:creationId xmlns:a16="http://schemas.microsoft.com/office/drawing/2014/main" id="{EE46C4AE-0BD0-7C76-B1BE-C7AAE51FFD42}"/>
              </a:ext>
            </a:extLst>
          </p:cNvPr>
          <p:cNvCxnSpPr>
            <a:cxnSpLocks/>
            <a:stCxn id="142" idx="3"/>
            <a:endCxn id="50" idx="1"/>
          </p:cNvCxnSpPr>
          <p:nvPr/>
        </p:nvCxnSpPr>
        <p:spPr>
          <a:xfrm flipV="1">
            <a:off x="2014708" y="3761997"/>
            <a:ext cx="3069946" cy="990767"/>
          </a:xfrm>
          <a:prstGeom prst="line">
            <a:avLst/>
          </a:prstGeom>
          <a:noFill/>
          <a:ln w="12700" cap="flat" cmpd="sng" algn="ctr">
            <a:solidFill>
              <a:srgbClr val="06BDD4"/>
            </a:solidFill>
            <a:prstDash val="dash"/>
            <a:miter lim="800000"/>
          </a:ln>
          <a:effectLst/>
        </p:spPr>
      </p:cxnSp>
      <p:cxnSp>
        <p:nvCxnSpPr>
          <p:cNvPr id="56" name="Straight Connector 55">
            <a:extLst>
              <a:ext uri="{FF2B5EF4-FFF2-40B4-BE49-F238E27FC236}">
                <a16:creationId xmlns:a16="http://schemas.microsoft.com/office/drawing/2014/main" id="{2FABD171-B075-8411-0CF1-BBBD10715E67}"/>
              </a:ext>
            </a:extLst>
          </p:cNvPr>
          <p:cNvCxnSpPr>
            <a:cxnSpLocks/>
            <a:stCxn id="72" idx="3"/>
            <a:endCxn id="42" idx="1"/>
          </p:cNvCxnSpPr>
          <p:nvPr/>
        </p:nvCxnSpPr>
        <p:spPr>
          <a:xfrm>
            <a:off x="2911468" y="2037903"/>
            <a:ext cx="2599684" cy="922997"/>
          </a:xfrm>
          <a:prstGeom prst="line">
            <a:avLst/>
          </a:prstGeom>
          <a:noFill/>
          <a:ln w="12700" cap="flat" cmpd="sng" algn="ctr">
            <a:solidFill>
              <a:srgbClr val="06BDD4"/>
            </a:solidFill>
            <a:prstDash val="dash"/>
            <a:miter lim="800000"/>
          </a:ln>
          <a:effectLst/>
        </p:spPr>
      </p:cxnSp>
      <p:cxnSp>
        <p:nvCxnSpPr>
          <p:cNvPr id="57" name="Straight Connector 56">
            <a:extLst>
              <a:ext uri="{FF2B5EF4-FFF2-40B4-BE49-F238E27FC236}">
                <a16:creationId xmlns:a16="http://schemas.microsoft.com/office/drawing/2014/main" id="{BCA9256F-E787-AB5F-B113-86E85F8A68C1}"/>
              </a:ext>
            </a:extLst>
          </p:cNvPr>
          <p:cNvCxnSpPr>
            <a:cxnSpLocks/>
            <a:endCxn id="48" idx="1"/>
          </p:cNvCxnSpPr>
          <p:nvPr/>
        </p:nvCxnSpPr>
        <p:spPr>
          <a:xfrm flipV="1">
            <a:off x="4197837" y="4578322"/>
            <a:ext cx="1313315" cy="530507"/>
          </a:xfrm>
          <a:prstGeom prst="line">
            <a:avLst/>
          </a:prstGeom>
          <a:noFill/>
          <a:ln w="12700" cap="flat" cmpd="sng" algn="ctr">
            <a:solidFill>
              <a:srgbClr val="06BDD4"/>
            </a:solidFill>
            <a:prstDash val="dash"/>
            <a:miter lim="800000"/>
          </a:ln>
          <a:effectLst/>
        </p:spPr>
      </p:cxnSp>
      <p:cxnSp>
        <p:nvCxnSpPr>
          <p:cNvPr id="58" name="Straight Connector 57">
            <a:extLst>
              <a:ext uri="{FF2B5EF4-FFF2-40B4-BE49-F238E27FC236}">
                <a16:creationId xmlns:a16="http://schemas.microsoft.com/office/drawing/2014/main" id="{DD85CD64-9A9C-0EF8-8E8F-0C8ED96732FE}"/>
              </a:ext>
            </a:extLst>
          </p:cNvPr>
          <p:cNvCxnSpPr>
            <a:cxnSpLocks/>
            <a:endCxn id="42" idx="1"/>
          </p:cNvCxnSpPr>
          <p:nvPr/>
        </p:nvCxnSpPr>
        <p:spPr>
          <a:xfrm>
            <a:off x="3079600" y="2794136"/>
            <a:ext cx="2431552" cy="166764"/>
          </a:xfrm>
          <a:prstGeom prst="line">
            <a:avLst/>
          </a:prstGeom>
          <a:noFill/>
          <a:ln w="12700" cap="flat" cmpd="sng" algn="ctr">
            <a:solidFill>
              <a:srgbClr val="06BDD4"/>
            </a:solidFill>
            <a:prstDash val="dash"/>
            <a:miter lim="800000"/>
          </a:ln>
          <a:effectLst/>
        </p:spPr>
      </p:cxnSp>
      <p:cxnSp>
        <p:nvCxnSpPr>
          <p:cNvPr id="59" name="Straight Connector 58">
            <a:extLst>
              <a:ext uri="{FF2B5EF4-FFF2-40B4-BE49-F238E27FC236}">
                <a16:creationId xmlns:a16="http://schemas.microsoft.com/office/drawing/2014/main" id="{507769AE-E0B6-BE75-B6E9-3E153DD87234}"/>
              </a:ext>
            </a:extLst>
          </p:cNvPr>
          <p:cNvCxnSpPr>
            <a:cxnSpLocks/>
            <a:endCxn id="50" idx="1"/>
          </p:cNvCxnSpPr>
          <p:nvPr/>
        </p:nvCxnSpPr>
        <p:spPr>
          <a:xfrm>
            <a:off x="3294745" y="2938943"/>
            <a:ext cx="1789909" cy="823054"/>
          </a:xfrm>
          <a:prstGeom prst="line">
            <a:avLst/>
          </a:prstGeom>
          <a:noFill/>
          <a:ln w="12700" cap="flat" cmpd="sng" algn="ctr">
            <a:solidFill>
              <a:srgbClr val="06BDD4"/>
            </a:solidFill>
            <a:prstDash val="dash"/>
            <a:miter lim="800000"/>
          </a:ln>
          <a:effectLst/>
        </p:spPr>
      </p:cxnSp>
      <p:cxnSp>
        <p:nvCxnSpPr>
          <p:cNvPr id="60" name="Straight Connector 59">
            <a:extLst>
              <a:ext uri="{FF2B5EF4-FFF2-40B4-BE49-F238E27FC236}">
                <a16:creationId xmlns:a16="http://schemas.microsoft.com/office/drawing/2014/main" id="{B539334D-C231-EBCB-C577-83D7D3B2F595}"/>
              </a:ext>
            </a:extLst>
          </p:cNvPr>
          <p:cNvCxnSpPr>
            <a:cxnSpLocks/>
            <a:endCxn id="75" idx="1"/>
          </p:cNvCxnSpPr>
          <p:nvPr/>
        </p:nvCxnSpPr>
        <p:spPr>
          <a:xfrm>
            <a:off x="4244887" y="5478359"/>
            <a:ext cx="1105232" cy="625314"/>
          </a:xfrm>
          <a:prstGeom prst="line">
            <a:avLst/>
          </a:prstGeom>
          <a:noFill/>
          <a:ln w="12700" cap="flat" cmpd="sng" algn="ctr">
            <a:solidFill>
              <a:srgbClr val="06BDD4"/>
            </a:solidFill>
            <a:prstDash val="dash"/>
            <a:miter lim="800000"/>
          </a:ln>
          <a:effectLst/>
        </p:spPr>
      </p:cxnSp>
      <p:cxnSp>
        <p:nvCxnSpPr>
          <p:cNvPr id="61" name="Straight Connector 60">
            <a:extLst>
              <a:ext uri="{FF2B5EF4-FFF2-40B4-BE49-F238E27FC236}">
                <a16:creationId xmlns:a16="http://schemas.microsoft.com/office/drawing/2014/main" id="{E7485E49-4B7A-0601-FF92-B77B023D2DD1}"/>
              </a:ext>
            </a:extLst>
          </p:cNvPr>
          <p:cNvCxnSpPr>
            <a:cxnSpLocks/>
            <a:stCxn id="45" idx="5"/>
          </p:cNvCxnSpPr>
          <p:nvPr/>
        </p:nvCxnSpPr>
        <p:spPr>
          <a:xfrm>
            <a:off x="6696496" y="4619839"/>
            <a:ext cx="762962" cy="854389"/>
          </a:xfrm>
          <a:prstGeom prst="line">
            <a:avLst/>
          </a:prstGeom>
          <a:noFill/>
          <a:ln w="12700" cap="flat" cmpd="sng" algn="ctr">
            <a:solidFill>
              <a:srgbClr val="06BDD4"/>
            </a:solidFill>
            <a:prstDash val="dash"/>
            <a:miter lim="800000"/>
          </a:ln>
          <a:effectLst/>
        </p:spPr>
      </p:cxnSp>
      <p:cxnSp>
        <p:nvCxnSpPr>
          <p:cNvPr id="62" name="Straight Connector 61">
            <a:extLst>
              <a:ext uri="{FF2B5EF4-FFF2-40B4-BE49-F238E27FC236}">
                <a16:creationId xmlns:a16="http://schemas.microsoft.com/office/drawing/2014/main" id="{ECE32D3E-6B9C-527C-25FC-F3C63AA8DA47}"/>
              </a:ext>
            </a:extLst>
          </p:cNvPr>
          <p:cNvCxnSpPr>
            <a:cxnSpLocks/>
            <a:stCxn id="75" idx="3"/>
          </p:cNvCxnSpPr>
          <p:nvPr/>
        </p:nvCxnSpPr>
        <p:spPr>
          <a:xfrm flipV="1">
            <a:off x="5485858" y="5362440"/>
            <a:ext cx="1973600" cy="741080"/>
          </a:xfrm>
          <a:prstGeom prst="line">
            <a:avLst/>
          </a:prstGeom>
          <a:noFill/>
          <a:ln w="12700" cap="flat" cmpd="sng" algn="ctr">
            <a:solidFill>
              <a:srgbClr val="06BDD4"/>
            </a:solidFill>
            <a:prstDash val="dash"/>
            <a:miter lim="800000"/>
          </a:ln>
          <a:effectLst/>
        </p:spPr>
      </p:cxnSp>
      <p:cxnSp>
        <p:nvCxnSpPr>
          <p:cNvPr id="63" name="Straight Connector 62">
            <a:extLst>
              <a:ext uri="{FF2B5EF4-FFF2-40B4-BE49-F238E27FC236}">
                <a16:creationId xmlns:a16="http://schemas.microsoft.com/office/drawing/2014/main" id="{83F16EF7-6362-B25B-3A07-BB474EAC378F}"/>
              </a:ext>
            </a:extLst>
          </p:cNvPr>
          <p:cNvCxnSpPr>
            <a:cxnSpLocks/>
            <a:endCxn id="327" idx="13"/>
          </p:cNvCxnSpPr>
          <p:nvPr/>
        </p:nvCxnSpPr>
        <p:spPr>
          <a:xfrm flipH="1" flipV="1">
            <a:off x="8753254" y="4350012"/>
            <a:ext cx="1547671" cy="950203"/>
          </a:xfrm>
          <a:prstGeom prst="line">
            <a:avLst/>
          </a:prstGeom>
          <a:noFill/>
          <a:ln w="12700" cap="flat" cmpd="sng" algn="ctr">
            <a:solidFill>
              <a:srgbClr val="06BDD4"/>
            </a:solidFill>
            <a:prstDash val="dash"/>
            <a:miter lim="800000"/>
          </a:ln>
          <a:effectLst/>
        </p:spPr>
      </p:cxnSp>
      <p:cxnSp>
        <p:nvCxnSpPr>
          <p:cNvPr id="64" name="Straight Connector 63">
            <a:extLst>
              <a:ext uri="{FF2B5EF4-FFF2-40B4-BE49-F238E27FC236}">
                <a16:creationId xmlns:a16="http://schemas.microsoft.com/office/drawing/2014/main" id="{70FC6F1F-C4A3-97B9-C898-49AC72918741}"/>
              </a:ext>
            </a:extLst>
          </p:cNvPr>
          <p:cNvCxnSpPr>
            <a:cxnSpLocks/>
            <a:endCxn id="184" idx="27"/>
          </p:cNvCxnSpPr>
          <p:nvPr/>
        </p:nvCxnSpPr>
        <p:spPr>
          <a:xfrm flipH="1">
            <a:off x="7573656" y="4199413"/>
            <a:ext cx="996114" cy="1114742"/>
          </a:xfrm>
          <a:prstGeom prst="line">
            <a:avLst/>
          </a:prstGeom>
          <a:noFill/>
          <a:ln w="12700" cap="flat" cmpd="sng" algn="ctr">
            <a:solidFill>
              <a:srgbClr val="06BDD4"/>
            </a:solidFill>
            <a:prstDash val="dash"/>
            <a:miter lim="800000"/>
          </a:ln>
          <a:effectLst/>
        </p:spPr>
      </p:cxnSp>
      <p:cxnSp>
        <p:nvCxnSpPr>
          <p:cNvPr id="65" name="Straight Connector 64">
            <a:extLst>
              <a:ext uri="{FF2B5EF4-FFF2-40B4-BE49-F238E27FC236}">
                <a16:creationId xmlns:a16="http://schemas.microsoft.com/office/drawing/2014/main" id="{725E525B-DB9B-5B65-0A72-25A7E7EEBBA4}"/>
              </a:ext>
            </a:extLst>
          </p:cNvPr>
          <p:cNvCxnSpPr>
            <a:cxnSpLocks/>
            <a:endCxn id="44" idx="3"/>
          </p:cNvCxnSpPr>
          <p:nvPr/>
        </p:nvCxnSpPr>
        <p:spPr>
          <a:xfrm flipH="1" flipV="1">
            <a:off x="7131899" y="3761890"/>
            <a:ext cx="1396548" cy="499898"/>
          </a:xfrm>
          <a:prstGeom prst="line">
            <a:avLst/>
          </a:prstGeom>
          <a:noFill/>
          <a:ln w="12700" cap="flat" cmpd="sng" algn="ctr">
            <a:solidFill>
              <a:srgbClr val="06BDD4"/>
            </a:solidFill>
            <a:prstDash val="dash"/>
            <a:miter lim="800000"/>
          </a:ln>
          <a:effectLst/>
        </p:spPr>
      </p:cxnSp>
      <p:cxnSp>
        <p:nvCxnSpPr>
          <p:cNvPr id="66" name="Straight Connector 65">
            <a:extLst>
              <a:ext uri="{FF2B5EF4-FFF2-40B4-BE49-F238E27FC236}">
                <a16:creationId xmlns:a16="http://schemas.microsoft.com/office/drawing/2014/main" id="{0AC89445-F49D-53DD-41D1-8E9D00513EF7}"/>
              </a:ext>
            </a:extLst>
          </p:cNvPr>
          <p:cNvCxnSpPr>
            <a:cxnSpLocks/>
          </p:cNvCxnSpPr>
          <p:nvPr/>
        </p:nvCxnSpPr>
        <p:spPr>
          <a:xfrm flipH="1">
            <a:off x="7495509" y="5426408"/>
            <a:ext cx="2731554" cy="47820"/>
          </a:xfrm>
          <a:prstGeom prst="line">
            <a:avLst/>
          </a:prstGeom>
          <a:noFill/>
          <a:ln w="12700" cap="flat" cmpd="sng" algn="ctr">
            <a:solidFill>
              <a:srgbClr val="06BDD4"/>
            </a:solidFill>
            <a:prstDash val="dash"/>
            <a:miter lim="800000"/>
          </a:ln>
          <a:effectLst/>
        </p:spPr>
      </p:cxnSp>
      <p:cxnSp>
        <p:nvCxnSpPr>
          <p:cNvPr id="67" name="Straight Connector 66">
            <a:extLst>
              <a:ext uri="{FF2B5EF4-FFF2-40B4-BE49-F238E27FC236}">
                <a16:creationId xmlns:a16="http://schemas.microsoft.com/office/drawing/2014/main" id="{024D6C31-BE49-0BC9-F87D-3E57914AA1C1}"/>
              </a:ext>
            </a:extLst>
          </p:cNvPr>
          <p:cNvCxnSpPr>
            <a:cxnSpLocks/>
            <a:stCxn id="40" idx="3"/>
            <a:endCxn id="79" idx="1"/>
          </p:cNvCxnSpPr>
          <p:nvPr/>
        </p:nvCxnSpPr>
        <p:spPr>
          <a:xfrm flipV="1">
            <a:off x="6692525" y="2009484"/>
            <a:ext cx="1414485" cy="922488"/>
          </a:xfrm>
          <a:prstGeom prst="line">
            <a:avLst/>
          </a:prstGeom>
          <a:noFill/>
          <a:ln w="12700" cap="flat" cmpd="sng" algn="ctr">
            <a:solidFill>
              <a:srgbClr val="06BDD4"/>
            </a:solidFill>
            <a:prstDash val="dash"/>
            <a:miter lim="800000"/>
          </a:ln>
          <a:effectLst/>
        </p:spPr>
      </p:cxnSp>
      <p:cxnSp>
        <p:nvCxnSpPr>
          <p:cNvPr id="68" name="Straight Connector 67">
            <a:extLst>
              <a:ext uri="{FF2B5EF4-FFF2-40B4-BE49-F238E27FC236}">
                <a16:creationId xmlns:a16="http://schemas.microsoft.com/office/drawing/2014/main" id="{4034B44B-F622-EE57-A9A3-0F2194B55EC3}"/>
              </a:ext>
            </a:extLst>
          </p:cNvPr>
          <p:cNvCxnSpPr>
            <a:cxnSpLocks/>
            <a:endCxn id="328" idx="4"/>
          </p:cNvCxnSpPr>
          <p:nvPr/>
        </p:nvCxnSpPr>
        <p:spPr>
          <a:xfrm flipH="1">
            <a:off x="8891646" y="3330829"/>
            <a:ext cx="1369956" cy="860936"/>
          </a:xfrm>
          <a:prstGeom prst="line">
            <a:avLst/>
          </a:prstGeom>
          <a:noFill/>
          <a:ln w="12700" cap="flat" cmpd="sng" algn="ctr">
            <a:solidFill>
              <a:srgbClr val="06BDD4"/>
            </a:solidFill>
            <a:prstDash val="dash"/>
            <a:miter lim="800000"/>
          </a:ln>
          <a:effectLst/>
        </p:spPr>
      </p:cxnSp>
      <p:cxnSp>
        <p:nvCxnSpPr>
          <p:cNvPr id="69" name="Straight Connector 68">
            <a:extLst>
              <a:ext uri="{FF2B5EF4-FFF2-40B4-BE49-F238E27FC236}">
                <a16:creationId xmlns:a16="http://schemas.microsoft.com/office/drawing/2014/main" id="{4749371A-A50E-6502-B2CD-212C58D4E164}"/>
              </a:ext>
            </a:extLst>
          </p:cNvPr>
          <p:cNvCxnSpPr>
            <a:cxnSpLocks/>
            <a:endCxn id="234" idx="5"/>
          </p:cNvCxnSpPr>
          <p:nvPr/>
        </p:nvCxnSpPr>
        <p:spPr>
          <a:xfrm>
            <a:off x="8678149" y="3099508"/>
            <a:ext cx="1930791" cy="2239819"/>
          </a:xfrm>
          <a:prstGeom prst="line">
            <a:avLst/>
          </a:prstGeom>
          <a:noFill/>
          <a:ln w="12700" cap="flat" cmpd="sng" algn="ctr">
            <a:solidFill>
              <a:srgbClr val="06BDD4"/>
            </a:solidFill>
            <a:prstDash val="dash"/>
            <a:miter lim="800000"/>
          </a:ln>
          <a:effectLst/>
        </p:spPr>
      </p:cxnSp>
      <p:grpSp>
        <p:nvGrpSpPr>
          <p:cNvPr id="70" name="Group 69">
            <a:extLst>
              <a:ext uri="{FF2B5EF4-FFF2-40B4-BE49-F238E27FC236}">
                <a16:creationId xmlns:a16="http://schemas.microsoft.com/office/drawing/2014/main" id="{99177624-83FF-9E4B-5E92-BA530B4FCB49}"/>
              </a:ext>
            </a:extLst>
          </p:cNvPr>
          <p:cNvGrpSpPr/>
          <p:nvPr/>
        </p:nvGrpSpPr>
        <p:grpSpPr>
          <a:xfrm>
            <a:off x="2759898" y="1954203"/>
            <a:ext cx="167726" cy="167725"/>
            <a:chOff x="3235686" y="2254563"/>
            <a:chExt cx="1253844" cy="1253840"/>
          </a:xfrm>
        </p:grpSpPr>
        <p:sp>
          <p:nvSpPr>
            <p:cNvPr id="71" name="Oval 70">
              <a:extLst>
                <a:ext uri="{FF2B5EF4-FFF2-40B4-BE49-F238E27FC236}">
                  <a16:creationId xmlns:a16="http://schemas.microsoft.com/office/drawing/2014/main" id="{70756548-33BE-932F-1D3C-C5D1EC3EDDC0}"/>
                </a:ext>
              </a:extLst>
            </p:cNvPr>
            <p:cNvSpPr/>
            <p:nvPr/>
          </p:nvSpPr>
          <p:spPr>
            <a:xfrm>
              <a:off x="3235686" y="2254563"/>
              <a:ext cx="1253844" cy="1253840"/>
            </a:xfrm>
            <a:prstGeom prst="ellipse">
              <a:avLst/>
            </a:prstGeom>
            <a:solidFill>
              <a:schemeClr val="tx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sp>
          <p:nvSpPr>
            <p:cNvPr id="72" name="Freeform: Shape 298">
              <a:extLst>
                <a:ext uri="{FF2B5EF4-FFF2-40B4-BE49-F238E27FC236}">
                  <a16:creationId xmlns:a16="http://schemas.microsoft.com/office/drawing/2014/main" id="{3DA00826-C56B-CC8E-5C2B-C932056CD81F}"/>
                </a:ext>
              </a:extLst>
            </p:cNvPr>
            <p:cNvSpPr/>
            <p:nvPr/>
          </p:nvSpPr>
          <p:spPr>
            <a:xfrm>
              <a:off x="3355246" y="2374120"/>
              <a:ext cx="1014724" cy="1014728"/>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chemeClr val="tx2"/>
            </a:solidFill>
            <a:ln w="58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grpSp>
      <p:grpSp>
        <p:nvGrpSpPr>
          <p:cNvPr id="73" name="Group 72">
            <a:extLst>
              <a:ext uri="{FF2B5EF4-FFF2-40B4-BE49-F238E27FC236}">
                <a16:creationId xmlns:a16="http://schemas.microsoft.com/office/drawing/2014/main" id="{3A5F1C34-B1D2-4555-C35C-D8D02CED82BF}"/>
              </a:ext>
            </a:extLst>
          </p:cNvPr>
          <p:cNvGrpSpPr/>
          <p:nvPr/>
        </p:nvGrpSpPr>
        <p:grpSpPr>
          <a:xfrm>
            <a:off x="5334288" y="6019820"/>
            <a:ext cx="167726" cy="167725"/>
            <a:chOff x="3235686" y="2254563"/>
            <a:chExt cx="1253844" cy="1253840"/>
          </a:xfrm>
        </p:grpSpPr>
        <p:sp>
          <p:nvSpPr>
            <p:cNvPr id="74" name="Oval 73">
              <a:extLst>
                <a:ext uri="{FF2B5EF4-FFF2-40B4-BE49-F238E27FC236}">
                  <a16:creationId xmlns:a16="http://schemas.microsoft.com/office/drawing/2014/main" id="{9EEE63E5-6D2E-FA30-E3C7-88DEFC333EF8}"/>
                </a:ext>
              </a:extLst>
            </p:cNvPr>
            <p:cNvSpPr/>
            <p:nvPr/>
          </p:nvSpPr>
          <p:spPr>
            <a:xfrm>
              <a:off x="3235686" y="2254563"/>
              <a:ext cx="1253844" cy="1253840"/>
            </a:xfrm>
            <a:prstGeom prst="ellipse">
              <a:avLst/>
            </a:prstGeom>
            <a:solidFill>
              <a:schemeClr val="tx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sp>
          <p:nvSpPr>
            <p:cNvPr id="75" name="Freeform: Shape 301">
              <a:extLst>
                <a:ext uri="{FF2B5EF4-FFF2-40B4-BE49-F238E27FC236}">
                  <a16:creationId xmlns:a16="http://schemas.microsoft.com/office/drawing/2014/main" id="{DB9ECE5C-37CB-1182-7D1B-84E07B760BF4}"/>
                </a:ext>
              </a:extLst>
            </p:cNvPr>
            <p:cNvSpPr/>
            <p:nvPr/>
          </p:nvSpPr>
          <p:spPr>
            <a:xfrm>
              <a:off x="3355246" y="2374120"/>
              <a:ext cx="1014724" cy="1014728"/>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chemeClr val="tx2"/>
            </a:solidFill>
            <a:ln w="58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grpSp>
      <p:cxnSp>
        <p:nvCxnSpPr>
          <p:cNvPr id="76" name="Straight Connector 75">
            <a:extLst>
              <a:ext uri="{FF2B5EF4-FFF2-40B4-BE49-F238E27FC236}">
                <a16:creationId xmlns:a16="http://schemas.microsoft.com/office/drawing/2014/main" id="{5872B33E-CBDA-DE0A-8CA2-F5B08BED08D8}"/>
              </a:ext>
            </a:extLst>
          </p:cNvPr>
          <p:cNvCxnSpPr>
            <a:cxnSpLocks/>
            <a:stCxn id="79" idx="3"/>
          </p:cNvCxnSpPr>
          <p:nvPr/>
        </p:nvCxnSpPr>
        <p:spPr>
          <a:xfrm>
            <a:off x="8242749" y="2009331"/>
            <a:ext cx="2140639" cy="880015"/>
          </a:xfrm>
          <a:prstGeom prst="line">
            <a:avLst/>
          </a:prstGeom>
          <a:noFill/>
          <a:ln w="12700" cap="flat" cmpd="sng" algn="ctr">
            <a:solidFill>
              <a:srgbClr val="06BDD4"/>
            </a:solidFill>
            <a:prstDash val="dash"/>
            <a:miter lim="800000"/>
          </a:ln>
          <a:effectLst/>
        </p:spPr>
      </p:cxnSp>
      <p:grpSp>
        <p:nvGrpSpPr>
          <p:cNvPr id="77" name="Group 76">
            <a:extLst>
              <a:ext uri="{FF2B5EF4-FFF2-40B4-BE49-F238E27FC236}">
                <a16:creationId xmlns:a16="http://schemas.microsoft.com/office/drawing/2014/main" id="{F9AF38B0-03E0-8325-E36A-CBCB652DEF58}"/>
              </a:ext>
            </a:extLst>
          </p:cNvPr>
          <p:cNvGrpSpPr/>
          <p:nvPr/>
        </p:nvGrpSpPr>
        <p:grpSpPr>
          <a:xfrm>
            <a:off x="8091179" y="1925631"/>
            <a:ext cx="167726" cy="167725"/>
            <a:chOff x="3235686" y="2254563"/>
            <a:chExt cx="1253844" cy="1253840"/>
          </a:xfrm>
        </p:grpSpPr>
        <p:sp>
          <p:nvSpPr>
            <p:cNvPr id="78" name="Oval 77">
              <a:extLst>
                <a:ext uri="{FF2B5EF4-FFF2-40B4-BE49-F238E27FC236}">
                  <a16:creationId xmlns:a16="http://schemas.microsoft.com/office/drawing/2014/main" id="{6ED19631-F5A0-ED37-E7B0-73CA6D7AB53D}"/>
                </a:ext>
              </a:extLst>
            </p:cNvPr>
            <p:cNvSpPr/>
            <p:nvPr/>
          </p:nvSpPr>
          <p:spPr>
            <a:xfrm>
              <a:off x="3235686" y="2254563"/>
              <a:ext cx="1253844" cy="1253840"/>
            </a:xfrm>
            <a:prstGeom prst="ellipse">
              <a:avLst/>
            </a:prstGeom>
            <a:solidFill>
              <a:schemeClr val="tx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sp>
          <p:nvSpPr>
            <p:cNvPr id="79" name="Freeform: Shape 306">
              <a:extLst>
                <a:ext uri="{FF2B5EF4-FFF2-40B4-BE49-F238E27FC236}">
                  <a16:creationId xmlns:a16="http://schemas.microsoft.com/office/drawing/2014/main" id="{83186E71-D6AD-D959-0CCB-8AC489DCE3CB}"/>
                </a:ext>
              </a:extLst>
            </p:cNvPr>
            <p:cNvSpPr/>
            <p:nvPr/>
          </p:nvSpPr>
          <p:spPr>
            <a:xfrm>
              <a:off x="3355246" y="2374120"/>
              <a:ext cx="1014724" cy="1014728"/>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chemeClr val="tx2"/>
            </a:solidFill>
            <a:ln w="58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grpSp>
      <p:sp>
        <p:nvSpPr>
          <p:cNvPr id="80" name="TextBox 79">
            <a:extLst>
              <a:ext uri="{FF2B5EF4-FFF2-40B4-BE49-F238E27FC236}">
                <a16:creationId xmlns:a16="http://schemas.microsoft.com/office/drawing/2014/main" id="{8D51C4F3-9A5F-968B-D60F-AD1D4DC16FC4}"/>
              </a:ext>
            </a:extLst>
          </p:cNvPr>
          <p:cNvSpPr txBox="1"/>
          <p:nvPr/>
        </p:nvSpPr>
        <p:spPr>
          <a:xfrm>
            <a:off x="879341" y="2932562"/>
            <a:ext cx="948979" cy="246221"/>
          </a:xfrm>
          <a:prstGeom prst="rect">
            <a:avLst/>
          </a:prstGeom>
          <a:noFill/>
        </p:spPr>
        <p:txBody>
          <a:bodyPr wrap="none" lIns="0" rIns="0" rtlCol="0">
            <a:spAutoFit/>
          </a:bodyPr>
          <a:lstStyle/>
          <a:p>
            <a:pPr marL="0" marR="0" lvl="0" indent="0" algn="ctr" defTabSz="914423" rtl="0" eaLnBrk="1" fontAlgn="base" latinLnBrk="0" hangingPunct="1">
              <a:lnSpc>
                <a:spcPts val="1240"/>
              </a:lnSpc>
              <a:spcBef>
                <a:spcPct val="0"/>
              </a:spcBef>
              <a:spcAft>
                <a:spcPct val="0"/>
              </a:spcAft>
              <a:buClrTx/>
              <a:buSzTx/>
              <a:buFontTx/>
              <a:buNone/>
              <a:tabLst/>
              <a:defRPr/>
            </a:pPr>
            <a:r>
              <a:rPr kumimoji="0" lang="en-US" sz="10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rPr>
              <a:t>OEMS and ISVS</a:t>
            </a:r>
          </a:p>
        </p:txBody>
      </p:sp>
      <p:sp>
        <p:nvSpPr>
          <p:cNvPr id="81" name="TextBox 80">
            <a:extLst>
              <a:ext uri="{FF2B5EF4-FFF2-40B4-BE49-F238E27FC236}">
                <a16:creationId xmlns:a16="http://schemas.microsoft.com/office/drawing/2014/main" id="{99ECCD65-0B84-C750-0D70-5EAB59196643}"/>
              </a:ext>
            </a:extLst>
          </p:cNvPr>
          <p:cNvSpPr txBox="1"/>
          <p:nvPr/>
        </p:nvSpPr>
        <p:spPr>
          <a:xfrm>
            <a:off x="2604719" y="3248812"/>
            <a:ext cx="753411" cy="400110"/>
          </a:xfrm>
          <a:prstGeom prst="rect">
            <a:avLst/>
          </a:prstGeom>
          <a:noFill/>
        </p:spPr>
        <p:txBody>
          <a:bodyPr wrap="none" lIns="0" rIns="0" rtlCol="0">
            <a:spAutoFit/>
          </a:bodyPr>
          <a:lstStyle/>
          <a:p>
            <a:pPr marL="0" marR="0" lvl="0" indent="0" algn="ctr" defTabSz="914423" rtl="0" eaLnBrk="1" fontAlgn="base" latinLnBrk="0" hangingPunct="1">
              <a:lnSpc>
                <a:spcPts val="1240"/>
              </a:lnSpc>
              <a:spcBef>
                <a:spcPct val="0"/>
              </a:spcBef>
              <a:spcAft>
                <a:spcPct val="0"/>
              </a:spcAft>
              <a:buClrTx/>
              <a:buSzTx/>
              <a:buFontTx/>
              <a:buNone/>
              <a:tabLst/>
              <a:defRPr/>
            </a:pPr>
            <a:r>
              <a:rPr kumimoji="0" lang="en-US" sz="10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rPr>
              <a:t>SERVICE</a:t>
            </a:r>
          </a:p>
          <a:p>
            <a:pPr marL="0" marR="0" lvl="0" indent="0" algn="ctr" defTabSz="914423" rtl="0" eaLnBrk="1" fontAlgn="base" latinLnBrk="0" hangingPunct="1">
              <a:lnSpc>
                <a:spcPts val="1240"/>
              </a:lnSpc>
              <a:spcBef>
                <a:spcPct val="0"/>
              </a:spcBef>
              <a:spcAft>
                <a:spcPct val="0"/>
              </a:spcAft>
              <a:buClrTx/>
              <a:buSzTx/>
              <a:buFontTx/>
              <a:buNone/>
              <a:tabLst/>
              <a:defRPr/>
            </a:pPr>
            <a:r>
              <a:rPr kumimoji="0" lang="en-US" sz="10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rPr>
              <a:t>PROVIDERS</a:t>
            </a:r>
          </a:p>
        </p:txBody>
      </p:sp>
      <p:cxnSp>
        <p:nvCxnSpPr>
          <p:cNvPr id="82" name="Straight Connector 81">
            <a:extLst>
              <a:ext uri="{FF2B5EF4-FFF2-40B4-BE49-F238E27FC236}">
                <a16:creationId xmlns:a16="http://schemas.microsoft.com/office/drawing/2014/main" id="{D0C53D21-59BA-5BFA-D0FF-5104D3E890F1}"/>
              </a:ext>
            </a:extLst>
          </p:cNvPr>
          <p:cNvCxnSpPr>
            <a:cxnSpLocks/>
            <a:stCxn id="135" idx="4"/>
            <a:endCxn id="98" idx="19"/>
          </p:cNvCxnSpPr>
          <p:nvPr/>
        </p:nvCxnSpPr>
        <p:spPr>
          <a:xfrm>
            <a:off x="1390875" y="2463941"/>
            <a:ext cx="1590451" cy="375165"/>
          </a:xfrm>
          <a:prstGeom prst="line">
            <a:avLst/>
          </a:prstGeom>
          <a:noFill/>
          <a:ln w="12700" cap="flat" cmpd="sng" algn="ctr">
            <a:solidFill>
              <a:srgbClr val="06BDD4"/>
            </a:solidFill>
            <a:prstDash val="dash"/>
            <a:miter lim="800000"/>
          </a:ln>
          <a:effectLst/>
        </p:spPr>
      </p:cxnSp>
      <p:grpSp>
        <p:nvGrpSpPr>
          <p:cNvPr id="83" name="Group 135">
            <a:extLst>
              <a:ext uri="{FF2B5EF4-FFF2-40B4-BE49-F238E27FC236}">
                <a16:creationId xmlns:a16="http://schemas.microsoft.com/office/drawing/2014/main" id="{1F88FAEA-CF90-EBD4-68E6-A4BC881317FE}"/>
              </a:ext>
            </a:extLst>
          </p:cNvPr>
          <p:cNvGrpSpPr/>
          <p:nvPr/>
        </p:nvGrpSpPr>
        <p:grpSpPr>
          <a:xfrm>
            <a:off x="2564327" y="2385071"/>
            <a:ext cx="836933" cy="836930"/>
            <a:chOff x="9871092" y="1155657"/>
            <a:chExt cx="1119116" cy="1119112"/>
          </a:xfrm>
        </p:grpSpPr>
        <p:sp>
          <p:nvSpPr>
            <p:cNvPr id="84" name="Oval 83">
              <a:extLst>
                <a:ext uri="{FF2B5EF4-FFF2-40B4-BE49-F238E27FC236}">
                  <a16:creationId xmlns:a16="http://schemas.microsoft.com/office/drawing/2014/main" id="{61C0B958-84EB-9E72-B098-CD1BA77BA23E}"/>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sp>
          <p:nvSpPr>
            <p:cNvPr id="85" name="Rectangle: Rounded Corners 164">
              <a:extLst>
                <a:ext uri="{FF2B5EF4-FFF2-40B4-BE49-F238E27FC236}">
                  <a16:creationId xmlns:a16="http://schemas.microsoft.com/office/drawing/2014/main" id="{B9BCEBC8-4694-5245-6FA9-D49961A6396B}"/>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86" name="Rectangle: Rounded Corners 165">
              <a:extLst>
                <a:ext uri="{FF2B5EF4-FFF2-40B4-BE49-F238E27FC236}">
                  <a16:creationId xmlns:a16="http://schemas.microsoft.com/office/drawing/2014/main" id="{32B8B7BA-B540-ECA4-823D-8305F3AFC6E7}"/>
                </a:ext>
              </a:extLst>
            </p:cNvPr>
            <p:cNvSpPr/>
            <p:nvPr/>
          </p:nvSpPr>
          <p:spPr>
            <a:xfrm>
              <a:off x="9936598"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grpSp>
        <p:nvGrpSpPr>
          <p:cNvPr id="87" name="Group 86">
            <a:extLst>
              <a:ext uri="{FF2B5EF4-FFF2-40B4-BE49-F238E27FC236}">
                <a16:creationId xmlns:a16="http://schemas.microsoft.com/office/drawing/2014/main" id="{85D2E120-E35E-BCD8-AB66-78D7F3EBC667}"/>
              </a:ext>
            </a:extLst>
          </p:cNvPr>
          <p:cNvGrpSpPr>
            <a:grpSpLocks/>
          </p:cNvGrpSpPr>
          <p:nvPr/>
        </p:nvGrpSpPr>
        <p:grpSpPr>
          <a:xfrm>
            <a:off x="2635809" y="2458604"/>
            <a:ext cx="691234" cy="691238"/>
            <a:chOff x="3019892" y="2194368"/>
            <a:chExt cx="1117600" cy="1117608"/>
          </a:xfrm>
        </p:grpSpPr>
        <p:sp>
          <p:nvSpPr>
            <p:cNvPr id="88" name="Freeform: Shape 190">
              <a:extLst>
                <a:ext uri="{FF2B5EF4-FFF2-40B4-BE49-F238E27FC236}">
                  <a16:creationId xmlns:a16="http://schemas.microsoft.com/office/drawing/2014/main" id="{D95868CA-BF9E-2591-DF31-7C425935E612}"/>
                </a:ext>
              </a:extLst>
            </p:cNvPr>
            <p:cNvSpPr/>
            <p:nvPr/>
          </p:nvSpPr>
          <p:spPr>
            <a:xfrm>
              <a:off x="3019892" y="2194368"/>
              <a:ext cx="1117600" cy="1117608"/>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rgbClr val="1E728A"/>
            </a:solidFill>
            <a:ln w="5808" cap="flat">
              <a:noFill/>
              <a:prstDash val="solid"/>
              <a:miter/>
            </a:ln>
          </p:spPr>
          <p:txBody>
            <a:bodyPr rtlCol="0"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grpSp>
          <p:nvGrpSpPr>
            <p:cNvPr id="89" name="Group 88">
              <a:extLst>
                <a:ext uri="{FF2B5EF4-FFF2-40B4-BE49-F238E27FC236}">
                  <a16:creationId xmlns:a16="http://schemas.microsoft.com/office/drawing/2014/main" id="{D6E8F3BF-31A3-782A-3F7D-DC11FD9231C0}"/>
                </a:ext>
              </a:extLst>
            </p:cNvPr>
            <p:cNvGrpSpPr/>
            <p:nvPr/>
          </p:nvGrpSpPr>
          <p:grpSpPr>
            <a:xfrm>
              <a:off x="3270694" y="2467446"/>
              <a:ext cx="615997" cy="571452"/>
              <a:chOff x="3137714" y="2471725"/>
              <a:chExt cx="615997" cy="571452"/>
            </a:xfrm>
          </p:grpSpPr>
          <p:grpSp>
            <p:nvGrpSpPr>
              <p:cNvPr id="90" name="Group 89">
                <a:extLst>
                  <a:ext uri="{FF2B5EF4-FFF2-40B4-BE49-F238E27FC236}">
                    <a16:creationId xmlns:a16="http://schemas.microsoft.com/office/drawing/2014/main" id="{62FEAFA5-893E-AF6B-49F6-47BC911C48CE}"/>
                  </a:ext>
                </a:extLst>
              </p:cNvPr>
              <p:cNvGrpSpPr/>
              <p:nvPr/>
            </p:nvGrpSpPr>
            <p:grpSpPr>
              <a:xfrm>
                <a:off x="3376088" y="2662563"/>
                <a:ext cx="139249" cy="380614"/>
                <a:chOff x="2007233" y="7812088"/>
                <a:chExt cx="195942" cy="535575"/>
              </a:xfrm>
              <a:solidFill>
                <a:srgbClr val="FFFFFF"/>
              </a:solidFill>
            </p:grpSpPr>
            <p:sp>
              <p:nvSpPr>
                <p:cNvPr id="94" name="Freeform 208">
                  <a:extLst>
                    <a:ext uri="{FF2B5EF4-FFF2-40B4-BE49-F238E27FC236}">
                      <a16:creationId xmlns:a16="http://schemas.microsoft.com/office/drawing/2014/main" id="{05CD5C0D-40F7-D53C-7DFA-0E7EFC474B74}"/>
                    </a:ext>
                  </a:extLst>
                </p:cNvPr>
                <p:cNvSpPr>
                  <a:spLocks/>
                </p:cNvSpPr>
                <p:nvPr/>
              </p:nvSpPr>
              <p:spPr bwMode="auto">
                <a:xfrm>
                  <a:off x="2043156" y="8324803"/>
                  <a:ext cx="26126" cy="22860"/>
                </a:xfrm>
                <a:custGeom>
                  <a:avLst/>
                  <a:gdLst>
                    <a:gd name="T0" fmla="*/ 0 w 53"/>
                    <a:gd name="T1" fmla="*/ 53 h 53"/>
                    <a:gd name="T2" fmla="*/ 0 w 53"/>
                    <a:gd name="T3" fmla="*/ 53 h 53"/>
                    <a:gd name="T4" fmla="*/ 53 w 53"/>
                    <a:gd name="T5" fmla="*/ 53 h 53"/>
                    <a:gd name="T6" fmla="*/ 53 w 53"/>
                    <a:gd name="T7" fmla="*/ 0 h 53"/>
                    <a:gd name="T8" fmla="*/ 0 w 53"/>
                    <a:gd name="T9" fmla="*/ 0 h 53"/>
                    <a:gd name="T10" fmla="*/ 0 w 53"/>
                    <a:gd name="T11" fmla="*/ 53 h 53"/>
                  </a:gdLst>
                  <a:ahLst/>
                  <a:cxnLst>
                    <a:cxn ang="0">
                      <a:pos x="T0" y="T1"/>
                    </a:cxn>
                    <a:cxn ang="0">
                      <a:pos x="T2" y="T3"/>
                    </a:cxn>
                    <a:cxn ang="0">
                      <a:pos x="T4" y="T5"/>
                    </a:cxn>
                    <a:cxn ang="0">
                      <a:pos x="T6" y="T7"/>
                    </a:cxn>
                    <a:cxn ang="0">
                      <a:pos x="T8" y="T9"/>
                    </a:cxn>
                    <a:cxn ang="0">
                      <a:pos x="T10" y="T11"/>
                    </a:cxn>
                  </a:cxnLst>
                  <a:rect l="0" t="0" r="r" b="b"/>
                  <a:pathLst>
                    <a:path w="53" h="53">
                      <a:moveTo>
                        <a:pt x="0" y="53"/>
                      </a:moveTo>
                      <a:lnTo>
                        <a:pt x="0" y="53"/>
                      </a:lnTo>
                      <a:lnTo>
                        <a:pt x="53" y="53"/>
                      </a:lnTo>
                      <a:lnTo>
                        <a:pt x="53" y="0"/>
                      </a:lnTo>
                      <a:lnTo>
                        <a:pt x="0" y="0"/>
                      </a:lnTo>
                      <a:lnTo>
                        <a:pt x="0" y="5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95" name="Freeform 209">
                  <a:extLst>
                    <a:ext uri="{FF2B5EF4-FFF2-40B4-BE49-F238E27FC236}">
                      <a16:creationId xmlns:a16="http://schemas.microsoft.com/office/drawing/2014/main" id="{BDD8AB8E-973E-5906-8007-8ACFC1F5116D}"/>
                    </a:ext>
                  </a:extLst>
                </p:cNvPr>
                <p:cNvSpPr>
                  <a:spLocks/>
                </p:cNvSpPr>
                <p:nvPr/>
              </p:nvSpPr>
              <p:spPr bwMode="auto">
                <a:xfrm>
                  <a:off x="2092141" y="8324803"/>
                  <a:ext cx="26126" cy="22860"/>
                </a:xfrm>
                <a:custGeom>
                  <a:avLst/>
                  <a:gdLst>
                    <a:gd name="T0" fmla="*/ 0 w 53"/>
                    <a:gd name="T1" fmla="*/ 53 h 53"/>
                    <a:gd name="T2" fmla="*/ 0 w 53"/>
                    <a:gd name="T3" fmla="*/ 53 h 53"/>
                    <a:gd name="T4" fmla="*/ 53 w 53"/>
                    <a:gd name="T5" fmla="*/ 53 h 53"/>
                    <a:gd name="T6" fmla="*/ 53 w 53"/>
                    <a:gd name="T7" fmla="*/ 0 h 53"/>
                    <a:gd name="T8" fmla="*/ 0 w 53"/>
                    <a:gd name="T9" fmla="*/ 0 h 53"/>
                    <a:gd name="T10" fmla="*/ 0 w 53"/>
                    <a:gd name="T11" fmla="*/ 53 h 53"/>
                  </a:gdLst>
                  <a:ahLst/>
                  <a:cxnLst>
                    <a:cxn ang="0">
                      <a:pos x="T0" y="T1"/>
                    </a:cxn>
                    <a:cxn ang="0">
                      <a:pos x="T2" y="T3"/>
                    </a:cxn>
                    <a:cxn ang="0">
                      <a:pos x="T4" y="T5"/>
                    </a:cxn>
                    <a:cxn ang="0">
                      <a:pos x="T6" y="T7"/>
                    </a:cxn>
                    <a:cxn ang="0">
                      <a:pos x="T8" y="T9"/>
                    </a:cxn>
                    <a:cxn ang="0">
                      <a:pos x="T10" y="T11"/>
                    </a:cxn>
                  </a:cxnLst>
                  <a:rect l="0" t="0" r="r" b="b"/>
                  <a:pathLst>
                    <a:path w="53" h="53">
                      <a:moveTo>
                        <a:pt x="0" y="53"/>
                      </a:moveTo>
                      <a:lnTo>
                        <a:pt x="0" y="53"/>
                      </a:lnTo>
                      <a:lnTo>
                        <a:pt x="53" y="53"/>
                      </a:lnTo>
                      <a:lnTo>
                        <a:pt x="53" y="0"/>
                      </a:lnTo>
                      <a:lnTo>
                        <a:pt x="0" y="0"/>
                      </a:lnTo>
                      <a:lnTo>
                        <a:pt x="0" y="5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96" name="Freeform 210">
                  <a:extLst>
                    <a:ext uri="{FF2B5EF4-FFF2-40B4-BE49-F238E27FC236}">
                      <a16:creationId xmlns:a16="http://schemas.microsoft.com/office/drawing/2014/main" id="{D7C18372-AA9B-5EB6-A1E3-8ED56636AEBB}"/>
                    </a:ext>
                  </a:extLst>
                </p:cNvPr>
                <p:cNvSpPr>
                  <a:spLocks/>
                </p:cNvSpPr>
                <p:nvPr/>
              </p:nvSpPr>
              <p:spPr bwMode="auto">
                <a:xfrm>
                  <a:off x="2141127" y="8324803"/>
                  <a:ext cx="26126" cy="22860"/>
                </a:xfrm>
                <a:custGeom>
                  <a:avLst/>
                  <a:gdLst>
                    <a:gd name="T0" fmla="*/ 0 w 54"/>
                    <a:gd name="T1" fmla="*/ 53 h 53"/>
                    <a:gd name="T2" fmla="*/ 0 w 54"/>
                    <a:gd name="T3" fmla="*/ 53 h 53"/>
                    <a:gd name="T4" fmla="*/ 54 w 54"/>
                    <a:gd name="T5" fmla="*/ 53 h 53"/>
                    <a:gd name="T6" fmla="*/ 54 w 54"/>
                    <a:gd name="T7" fmla="*/ 0 h 53"/>
                    <a:gd name="T8" fmla="*/ 0 w 54"/>
                    <a:gd name="T9" fmla="*/ 0 h 53"/>
                    <a:gd name="T10" fmla="*/ 0 w 54"/>
                    <a:gd name="T11" fmla="*/ 53 h 53"/>
                  </a:gdLst>
                  <a:ahLst/>
                  <a:cxnLst>
                    <a:cxn ang="0">
                      <a:pos x="T0" y="T1"/>
                    </a:cxn>
                    <a:cxn ang="0">
                      <a:pos x="T2" y="T3"/>
                    </a:cxn>
                    <a:cxn ang="0">
                      <a:pos x="T4" y="T5"/>
                    </a:cxn>
                    <a:cxn ang="0">
                      <a:pos x="T6" y="T7"/>
                    </a:cxn>
                    <a:cxn ang="0">
                      <a:pos x="T8" y="T9"/>
                    </a:cxn>
                    <a:cxn ang="0">
                      <a:pos x="T10" y="T11"/>
                    </a:cxn>
                  </a:cxnLst>
                  <a:rect l="0" t="0" r="r" b="b"/>
                  <a:pathLst>
                    <a:path w="54" h="53">
                      <a:moveTo>
                        <a:pt x="0" y="53"/>
                      </a:moveTo>
                      <a:lnTo>
                        <a:pt x="0" y="53"/>
                      </a:lnTo>
                      <a:lnTo>
                        <a:pt x="54" y="53"/>
                      </a:lnTo>
                      <a:lnTo>
                        <a:pt x="54" y="0"/>
                      </a:lnTo>
                      <a:lnTo>
                        <a:pt x="0" y="0"/>
                      </a:lnTo>
                      <a:lnTo>
                        <a:pt x="0" y="5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97" name="Freeform 213">
                  <a:extLst>
                    <a:ext uri="{FF2B5EF4-FFF2-40B4-BE49-F238E27FC236}">
                      <a16:creationId xmlns:a16="http://schemas.microsoft.com/office/drawing/2014/main" id="{97F07032-FF23-26B0-A221-1453A72D170D}"/>
                    </a:ext>
                  </a:extLst>
                </p:cNvPr>
                <p:cNvSpPr>
                  <a:spLocks noEditPoints="1"/>
                </p:cNvSpPr>
                <p:nvPr/>
              </p:nvSpPr>
              <p:spPr bwMode="auto">
                <a:xfrm>
                  <a:off x="2043156" y="7812088"/>
                  <a:ext cx="124097" cy="120831"/>
                </a:xfrm>
                <a:custGeom>
                  <a:avLst/>
                  <a:gdLst>
                    <a:gd name="T0" fmla="*/ 133 w 267"/>
                    <a:gd name="T1" fmla="*/ 52 h 266"/>
                    <a:gd name="T2" fmla="*/ 133 w 267"/>
                    <a:gd name="T3" fmla="*/ 52 h 266"/>
                    <a:gd name="T4" fmla="*/ 213 w 267"/>
                    <a:gd name="T5" fmla="*/ 132 h 266"/>
                    <a:gd name="T6" fmla="*/ 133 w 267"/>
                    <a:gd name="T7" fmla="*/ 212 h 266"/>
                    <a:gd name="T8" fmla="*/ 53 w 267"/>
                    <a:gd name="T9" fmla="*/ 132 h 266"/>
                    <a:gd name="T10" fmla="*/ 133 w 267"/>
                    <a:gd name="T11" fmla="*/ 52 h 266"/>
                    <a:gd name="T12" fmla="*/ 0 w 267"/>
                    <a:gd name="T13" fmla="*/ 132 h 266"/>
                    <a:gd name="T14" fmla="*/ 0 w 267"/>
                    <a:gd name="T15" fmla="*/ 132 h 266"/>
                    <a:gd name="T16" fmla="*/ 133 w 267"/>
                    <a:gd name="T17" fmla="*/ 266 h 266"/>
                    <a:gd name="T18" fmla="*/ 267 w 267"/>
                    <a:gd name="T19" fmla="*/ 132 h 266"/>
                    <a:gd name="T20" fmla="*/ 133 w 267"/>
                    <a:gd name="T21" fmla="*/ 0 h 266"/>
                    <a:gd name="T22" fmla="*/ 0 w 267"/>
                    <a:gd name="T23" fmla="*/ 132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7" h="266">
                      <a:moveTo>
                        <a:pt x="133" y="52"/>
                      </a:moveTo>
                      <a:lnTo>
                        <a:pt x="133" y="52"/>
                      </a:lnTo>
                      <a:cubicBezTo>
                        <a:pt x="178" y="52"/>
                        <a:pt x="213" y="88"/>
                        <a:pt x="213" y="132"/>
                      </a:cubicBezTo>
                      <a:cubicBezTo>
                        <a:pt x="213" y="177"/>
                        <a:pt x="178" y="212"/>
                        <a:pt x="133" y="212"/>
                      </a:cubicBezTo>
                      <a:cubicBezTo>
                        <a:pt x="89" y="212"/>
                        <a:pt x="53" y="177"/>
                        <a:pt x="53" y="132"/>
                      </a:cubicBezTo>
                      <a:cubicBezTo>
                        <a:pt x="53" y="88"/>
                        <a:pt x="89" y="52"/>
                        <a:pt x="133" y="52"/>
                      </a:cubicBezTo>
                      <a:close/>
                      <a:moveTo>
                        <a:pt x="0" y="132"/>
                      </a:moveTo>
                      <a:lnTo>
                        <a:pt x="0" y="132"/>
                      </a:lnTo>
                      <a:cubicBezTo>
                        <a:pt x="0" y="206"/>
                        <a:pt x="60" y="266"/>
                        <a:pt x="133" y="266"/>
                      </a:cubicBezTo>
                      <a:cubicBezTo>
                        <a:pt x="207" y="266"/>
                        <a:pt x="267" y="206"/>
                        <a:pt x="267" y="132"/>
                      </a:cubicBezTo>
                      <a:cubicBezTo>
                        <a:pt x="267" y="59"/>
                        <a:pt x="207" y="0"/>
                        <a:pt x="133" y="0"/>
                      </a:cubicBezTo>
                      <a:cubicBezTo>
                        <a:pt x="60" y="0"/>
                        <a:pt x="0" y="59"/>
                        <a:pt x="0" y="13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98" name="Freeform 214">
                  <a:extLst>
                    <a:ext uri="{FF2B5EF4-FFF2-40B4-BE49-F238E27FC236}">
                      <a16:creationId xmlns:a16="http://schemas.microsoft.com/office/drawing/2014/main" id="{061DE562-64AD-96F2-24B7-07DB77787C07}"/>
                    </a:ext>
                  </a:extLst>
                </p:cNvPr>
                <p:cNvSpPr>
                  <a:spLocks/>
                </p:cNvSpPr>
                <p:nvPr/>
              </p:nvSpPr>
              <p:spPr bwMode="auto">
                <a:xfrm>
                  <a:off x="2007233" y="7959045"/>
                  <a:ext cx="195942" cy="339633"/>
                </a:xfrm>
                <a:custGeom>
                  <a:avLst/>
                  <a:gdLst>
                    <a:gd name="T0" fmla="*/ 347 w 427"/>
                    <a:gd name="T1" fmla="*/ 453 h 747"/>
                    <a:gd name="T2" fmla="*/ 347 w 427"/>
                    <a:gd name="T3" fmla="*/ 453 h 747"/>
                    <a:gd name="T4" fmla="*/ 427 w 427"/>
                    <a:gd name="T5" fmla="*/ 453 h 747"/>
                    <a:gd name="T6" fmla="*/ 427 w 427"/>
                    <a:gd name="T7" fmla="*/ 80 h 747"/>
                    <a:gd name="T8" fmla="*/ 347 w 427"/>
                    <a:gd name="T9" fmla="*/ 0 h 747"/>
                    <a:gd name="T10" fmla="*/ 282 w 427"/>
                    <a:gd name="T11" fmla="*/ 0 h 747"/>
                    <a:gd name="T12" fmla="*/ 213 w 427"/>
                    <a:gd name="T13" fmla="*/ 69 h 747"/>
                    <a:gd name="T14" fmla="*/ 145 w 427"/>
                    <a:gd name="T15" fmla="*/ 0 h 747"/>
                    <a:gd name="T16" fmla="*/ 80 w 427"/>
                    <a:gd name="T17" fmla="*/ 0 h 747"/>
                    <a:gd name="T18" fmla="*/ 0 w 427"/>
                    <a:gd name="T19" fmla="*/ 80 h 747"/>
                    <a:gd name="T20" fmla="*/ 0 w 427"/>
                    <a:gd name="T21" fmla="*/ 453 h 747"/>
                    <a:gd name="T22" fmla="*/ 80 w 427"/>
                    <a:gd name="T23" fmla="*/ 453 h 747"/>
                    <a:gd name="T24" fmla="*/ 80 w 427"/>
                    <a:gd name="T25" fmla="*/ 747 h 747"/>
                    <a:gd name="T26" fmla="*/ 133 w 427"/>
                    <a:gd name="T27" fmla="*/ 747 h 747"/>
                    <a:gd name="T28" fmla="*/ 133 w 427"/>
                    <a:gd name="T29" fmla="*/ 400 h 747"/>
                    <a:gd name="T30" fmla="*/ 53 w 427"/>
                    <a:gd name="T31" fmla="*/ 400 h 747"/>
                    <a:gd name="T32" fmla="*/ 53 w 427"/>
                    <a:gd name="T33" fmla="*/ 80 h 747"/>
                    <a:gd name="T34" fmla="*/ 80 w 427"/>
                    <a:gd name="T35" fmla="*/ 53 h 747"/>
                    <a:gd name="T36" fmla="*/ 122 w 427"/>
                    <a:gd name="T37" fmla="*/ 53 h 747"/>
                    <a:gd name="T38" fmla="*/ 213 w 427"/>
                    <a:gd name="T39" fmla="*/ 145 h 747"/>
                    <a:gd name="T40" fmla="*/ 305 w 427"/>
                    <a:gd name="T41" fmla="*/ 53 h 747"/>
                    <a:gd name="T42" fmla="*/ 347 w 427"/>
                    <a:gd name="T43" fmla="*/ 53 h 747"/>
                    <a:gd name="T44" fmla="*/ 373 w 427"/>
                    <a:gd name="T45" fmla="*/ 80 h 747"/>
                    <a:gd name="T46" fmla="*/ 373 w 427"/>
                    <a:gd name="T47" fmla="*/ 400 h 747"/>
                    <a:gd name="T48" fmla="*/ 293 w 427"/>
                    <a:gd name="T49" fmla="*/ 400 h 747"/>
                    <a:gd name="T50" fmla="*/ 293 w 427"/>
                    <a:gd name="T51" fmla="*/ 747 h 747"/>
                    <a:gd name="T52" fmla="*/ 347 w 427"/>
                    <a:gd name="T53" fmla="*/ 747 h 747"/>
                    <a:gd name="T54" fmla="*/ 347 w 427"/>
                    <a:gd name="T55" fmla="*/ 453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7" h="747">
                      <a:moveTo>
                        <a:pt x="347" y="453"/>
                      </a:moveTo>
                      <a:lnTo>
                        <a:pt x="347" y="453"/>
                      </a:lnTo>
                      <a:lnTo>
                        <a:pt x="427" y="453"/>
                      </a:lnTo>
                      <a:lnTo>
                        <a:pt x="427" y="80"/>
                      </a:lnTo>
                      <a:cubicBezTo>
                        <a:pt x="427" y="36"/>
                        <a:pt x="391" y="0"/>
                        <a:pt x="347" y="0"/>
                      </a:cubicBezTo>
                      <a:lnTo>
                        <a:pt x="282" y="0"/>
                      </a:lnTo>
                      <a:lnTo>
                        <a:pt x="213" y="69"/>
                      </a:lnTo>
                      <a:lnTo>
                        <a:pt x="145" y="0"/>
                      </a:lnTo>
                      <a:lnTo>
                        <a:pt x="80" y="0"/>
                      </a:lnTo>
                      <a:cubicBezTo>
                        <a:pt x="36" y="0"/>
                        <a:pt x="0" y="36"/>
                        <a:pt x="0" y="80"/>
                      </a:cubicBezTo>
                      <a:lnTo>
                        <a:pt x="0" y="453"/>
                      </a:lnTo>
                      <a:lnTo>
                        <a:pt x="80" y="453"/>
                      </a:lnTo>
                      <a:lnTo>
                        <a:pt x="80" y="747"/>
                      </a:lnTo>
                      <a:lnTo>
                        <a:pt x="133" y="747"/>
                      </a:lnTo>
                      <a:lnTo>
                        <a:pt x="133" y="400"/>
                      </a:lnTo>
                      <a:lnTo>
                        <a:pt x="53" y="400"/>
                      </a:lnTo>
                      <a:lnTo>
                        <a:pt x="53" y="80"/>
                      </a:lnTo>
                      <a:cubicBezTo>
                        <a:pt x="53" y="65"/>
                        <a:pt x="65" y="53"/>
                        <a:pt x="80" y="53"/>
                      </a:cubicBezTo>
                      <a:lnTo>
                        <a:pt x="122" y="53"/>
                      </a:lnTo>
                      <a:lnTo>
                        <a:pt x="213" y="145"/>
                      </a:lnTo>
                      <a:lnTo>
                        <a:pt x="305" y="53"/>
                      </a:lnTo>
                      <a:lnTo>
                        <a:pt x="347" y="53"/>
                      </a:lnTo>
                      <a:cubicBezTo>
                        <a:pt x="362" y="53"/>
                        <a:pt x="373" y="65"/>
                        <a:pt x="373" y="80"/>
                      </a:cubicBezTo>
                      <a:lnTo>
                        <a:pt x="373" y="400"/>
                      </a:lnTo>
                      <a:lnTo>
                        <a:pt x="293" y="400"/>
                      </a:lnTo>
                      <a:lnTo>
                        <a:pt x="293" y="747"/>
                      </a:lnTo>
                      <a:lnTo>
                        <a:pt x="347" y="747"/>
                      </a:lnTo>
                      <a:lnTo>
                        <a:pt x="347" y="45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99" name="Freeform 217">
                  <a:extLst>
                    <a:ext uri="{FF2B5EF4-FFF2-40B4-BE49-F238E27FC236}">
                      <a16:creationId xmlns:a16="http://schemas.microsoft.com/office/drawing/2014/main" id="{BD1DC436-F8E9-39EC-32BB-92C323229A4D}"/>
                    </a:ext>
                  </a:extLst>
                </p:cNvPr>
                <p:cNvSpPr>
                  <a:spLocks/>
                </p:cNvSpPr>
                <p:nvPr/>
              </p:nvSpPr>
              <p:spPr bwMode="auto">
                <a:xfrm>
                  <a:off x="2092141" y="8043953"/>
                  <a:ext cx="26126" cy="22860"/>
                </a:xfrm>
                <a:custGeom>
                  <a:avLst/>
                  <a:gdLst>
                    <a:gd name="T0" fmla="*/ 53 w 53"/>
                    <a:gd name="T1" fmla="*/ 0 h 53"/>
                    <a:gd name="T2" fmla="*/ 53 w 53"/>
                    <a:gd name="T3" fmla="*/ 0 h 53"/>
                    <a:gd name="T4" fmla="*/ 0 w 53"/>
                    <a:gd name="T5" fmla="*/ 0 h 53"/>
                    <a:gd name="T6" fmla="*/ 0 w 53"/>
                    <a:gd name="T7" fmla="*/ 53 h 53"/>
                    <a:gd name="T8" fmla="*/ 53 w 53"/>
                    <a:gd name="T9" fmla="*/ 53 h 53"/>
                    <a:gd name="T10" fmla="*/ 53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53" y="0"/>
                      </a:moveTo>
                      <a:lnTo>
                        <a:pt x="53" y="0"/>
                      </a:lnTo>
                      <a:lnTo>
                        <a:pt x="0" y="0"/>
                      </a:lnTo>
                      <a:lnTo>
                        <a:pt x="0" y="53"/>
                      </a:lnTo>
                      <a:lnTo>
                        <a:pt x="53" y="53"/>
                      </a:lnTo>
                      <a:lnTo>
                        <a:pt x="5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grpSp>
          <p:grpSp>
            <p:nvGrpSpPr>
              <p:cNvPr id="91" name="Group 90">
                <a:extLst>
                  <a:ext uri="{FF2B5EF4-FFF2-40B4-BE49-F238E27FC236}">
                    <a16:creationId xmlns:a16="http://schemas.microsoft.com/office/drawing/2014/main" id="{9CF500E2-9FB8-2C05-173B-ABB215515B14}"/>
                  </a:ext>
                </a:extLst>
              </p:cNvPr>
              <p:cNvGrpSpPr/>
              <p:nvPr/>
            </p:nvGrpSpPr>
            <p:grpSpPr>
              <a:xfrm>
                <a:off x="3137714" y="2471725"/>
                <a:ext cx="615997" cy="404747"/>
                <a:chOff x="2344738" y="7308851"/>
                <a:chExt cx="550863" cy="361950"/>
              </a:xfrm>
              <a:solidFill>
                <a:srgbClr val="FFFFFF"/>
              </a:solidFill>
            </p:grpSpPr>
            <p:sp>
              <p:nvSpPr>
                <p:cNvPr id="92" name="Freeform 235">
                  <a:extLst>
                    <a:ext uri="{FF2B5EF4-FFF2-40B4-BE49-F238E27FC236}">
                      <a16:creationId xmlns:a16="http://schemas.microsoft.com/office/drawing/2014/main" id="{115A5285-45AC-16BA-502A-9CA4FF410752}"/>
                    </a:ext>
                  </a:extLst>
                </p:cNvPr>
                <p:cNvSpPr>
                  <a:spLocks/>
                </p:cNvSpPr>
                <p:nvPr/>
              </p:nvSpPr>
              <p:spPr bwMode="auto">
                <a:xfrm>
                  <a:off x="2344738" y="7308851"/>
                  <a:ext cx="550863" cy="361950"/>
                </a:xfrm>
                <a:custGeom>
                  <a:avLst/>
                  <a:gdLst>
                    <a:gd name="T0" fmla="*/ 1439 w 1707"/>
                    <a:gd name="T1" fmla="*/ 454 h 1118"/>
                    <a:gd name="T2" fmla="*/ 1439 w 1707"/>
                    <a:gd name="T3" fmla="*/ 454 h 1118"/>
                    <a:gd name="T4" fmla="*/ 1173 w 1707"/>
                    <a:gd name="T5" fmla="*/ 213 h 1118"/>
                    <a:gd name="T6" fmla="*/ 1162 w 1707"/>
                    <a:gd name="T7" fmla="*/ 213 h 1118"/>
                    <a:gd name="T8" fmla="*/ 773 w 1707"/>
                    <a:gd name="T9" fmla="*/ 0 h 1118"/>
                    <a:gd name="T10" fmla="*/ 321 w 1707"/>
                    <a:gd name="T11" fmla="*/ 427 h 1118"/>
                    <a:gd name="T12" fmla="*/ 0 w 1707"/>
                    <a:gd name="T13" fmla="*/ 773 h 1118"/>
                    <a:gd name="T14" fmla="*/ 318 w 1707"/>
                    <a:gd name="T15" fmla="*/ 1118 h 1118"/>
                    <a:gd name="T16" fmla="*/ 322 w 1707"/>
                    <a:gd name="T17" fmla="*/ 1065 h 1118"/>
                    <a:gd name="T18" fmla="*/ 53 w 1707"/>
                    <a:gd name="T19" fmla="*/ 773 h 1118"/>
                    <a:gd name="T20" fmla="*/ 347 w 1707"/>
                    <a:gd name="T21" fmla="*/ 479 h 1118"/>
                    <a:gd name="T22" fmla="*/ 373 w 1707"/>
                    <a:gd name="T23" fmla="*/ 479 h 1118"/>
                    <a:gd name="T24" fmla="*/ 373 w 1707"/>
                    <a:gd name="T25" fmla="*/ 453 h 1118"/>
                    <a:gd name="T26" fmla="*/ 773 w 1707"/>
                    <a:gd name="T27" fmla="*/ 53 h 1118"/>
                    <a:gd name="T28" fmla="*/ 1123 w 1707"/>
                    <a:gd name="T29" fmla="*/ 252 h 1118"/>
                    <a:gd name="T30" fmla="*/ 1131 w 1707"/>
                    <a:gd name="T31" fmla="*/ 266 h 1118"/>
                    <a:gd name="T32" fmla="*/ 1173 w 1707"/>
                    <a:gd name="T33" fmla="*/ 266 h 1118"/>
                    <a:gd name="T34" fmla="*/ 1387 w 1707"/>
                    <a:gd name="T35" fmla="*/ 479 h 1118"/>
                    <a:gd name="T36" fmla="*/ 1387 w 1707"/>
                    <a:gd name="T37" fmla="*/ 506 h 1118"/>
                    <a:gd name="T38" fmla="*/ 1413 w 1707"/>
                    <a:gd name="T39" fmla="*/ 506 h 1118"/>
                    <a:gd name="T40" fmla="*/ 1653 w 1707"/>
                    <a:gd name="T41" fmla="*/ 773 h 1118"/>
                    <a:gd name="T42" fmla="*/ 1384 w 1707"/>
                    <a:gd name="T43" fmla="*/ 1065 h 1118"/>
                    <a:gd name="T44" fmla="*/ 1389 w 1707"/>
                    <a:gd name="T45" fmla="*/ 1118 h 1118"/>
                    <a:gd name="T46" fmla="*/ 1707 w 1707"/>
                    <a:gd name="T47" fmla="*/ 773 h 1118"/>
                    <a:gd name="T48" fmla="*/ 1439 w 1707"/>
                    <a:gd name="T49" fmla="*/ 454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07" h="1118">
                      <a:moveTo>
                        <a:pt x="1439" y="454"/>
                      </a:moveTo>
                      <a:lnTo>
                        <a:pt x="1439" y="454"/>
                      </a:lnTo>
                      <a:cubicBezTo>
                        <a:pt x="1429" y="307"/>
                        <a:pt x="1327" y="213"/>
                        <a:pt x="1173" y="213"/>
                      </a:cubicBezTo>
                      <a:lnTo>
                        <a:pt x="1162" y="213"/>
                      </a:lnTo>
                      <a:cubicBezTo>
                        <a:pt x="1081" y="79"/>
                        <a:pt x="937" y="0"/>
                        <a:pt x="773" y="0"/>
                      </a:cubicBezTo>
                      <a:cubicBezTo>
                        <a:pt x="532" y="0"/>
                        <a:pt x="334" y="189"/>
                        <a:pt x="321" y="427"/>
                      </a:cubicBezTo>
                      <a:cubicBezTo>
                        <a:pt x="142" y="440"/>
                        <a:pt x="0" y="590"/>
                        <a:pt x="0" y="773"/>
                      </a:cubicBezTo>
                      <a:cubicBezTo>
                        <a:pt x="0" y="952"/>
                        <a:pt x="140" y="1104"/>
                        <a:pt x="318" y="1118"/>
                      </a:cubicBezTo>
                      <a:lnTo>
                        <a:pt x="322" y="1065"/>
                      </a:lnTo>
                      <a:cubicBezTo>
                        <a:pt x="171" y="1053"/>
                        <a:pt x="53" y="924"/>
                        <a:pt x="53" y="773"/>
                      </a:cubicBezTo>
                      <a:cubicBezTo>
                        <a:pt x="53" y="611"/>
                        <a:pt x="185" y="479"/>
                        <a:pt x="347" y="479"/>
                      </a:cubicBezTo>
                      <a:lnTo>
                        <a:pt x="373" y="479"/>
                      </a:lnTo>
                      <a:lnTo>
                        <a:pt x="373" y="453"/>
                      </a:lnTo>
                      <a:cubicBezTo>
                        <a:pt x="373" y="232"/>
                        <a:pt x="553" y="53"/>
                        <a:pt x="773" y="53"/>
                      </a:cubicBezTo>
                      <a:cubicBezTo>
                        <a:pt x="923" y="53"/>
                        <a:pt x="1054" y="127"/>
                        <a:pt x="1123" y="252"/>
                      </a:cubicBezTo>
                      <a:lnTo>
                        <a:pt x="1131" y="266"/>
                      </a:lnTo>
                      <a:lnTo>
                        <a:pt x="1173" y="266"/>
                      </a:lnTo>
                      <a:cubicBezTo>
                        <a:pt x="1331" y="266"/>
                        <a:pt x="1387" y="376"/>
                        <a:pt x="1387" y="479"/>
                      </a:cubicBezTo>
                      <a:lnTo>
                        <a:pt x="1387" y="506"/>
                      </a:lnTo>
                      <a:lnTo>
                        <a:pt x="1413" y="506"/>
                      </a:lnTo>
                      <a:cubicBezTo>
                        <a:pt x="1550" y="506"/>
                        <a:pt x="1653" y="621"/>
                        <a:pt x="1653" y="773"/>
                      </a:cubicBezTo>
                      <a:cubicBezTo>
                        <a:pt x="1653" y="924"/>
                        <a:pt x="1535" y="1053"/>
                        <a:pt x="1384" y="1065"/>
                      </a:cubicBezTo>
                      <a:lnTo>
                        <a:pt x="1389" y="1118"/>
                      </a:lnTo>
                      <a:cubicBezTo>
                        <a:pt x="1567" y="1104"/>
                        <a:pt x="1707" y="952"/>
                        <a:pt x="1707" y="773"/>
                      </a:cubicBezTo>
                      <a:cubicBezTo>
                        <a:pt x="1707" y="600"/>
                        <a:pt x="1593" y="467"/>
                        <a:pt x="1439" y="45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93" name="Freeform 236">
                  <a:extLst>
                    <a:ext uri="{FF2B5EF4-FFF2-40B4-BE49-F238E27FC236}">
                      <a16:creationId xmlns:a16="http://schemas.microsoft.com/office/drawing/2014/main" id="{6E14C782-EA36-EDE1-BA1D-A1C7E2B87F13}"/>
                    </a:ext>
                  </a:extLst>
                </p:cNvPr>
                <p:cNvSpPr>
                  <a:spLocks/>
                </p:cNvSpPr>
                <p:nvPr/>
              </p:nvSpPr>
              <p:spPr bwMode="auto">
                <a:xfrm>
                  <a:off x="2500313" y="7359650"/>
                  <a:ext cx="93663" cy="103187"/>
                </a:xfrm>
                <a:custGeom>
                  <a:avLst/>
                  <a:gdLst>
                    <a:gd name="T0" fmla="*/ 293 w 293"/>
                    <a:gd name="T1" fmla="*/ 54 h 320"/>
                    <a:gd name="T2" fmla="*/ 293 w 293"/>
                    <a:gd name="T3" fmla="*/ 54 h 320"/>
                    <a:gd name="T4" fmla="*/ 293 w 293"/>
                    <a:gd name="T5" fmla="*/ 0 h 320"/>
                    <a:gd name="T6" fmla="*/ 0 w 293"/>
                    <a:gd name="T7" fmla="*/ 320 h 320"/>
                    <a:gd name="T8" fmla="*/ 53 w 293"/>
                    <a:gd name="T9" fmla="*/ 320 h 320"/>
                    <a:gd name="T10" fmla="*/ 293 w 293"/>
                    <a:gd name="T11" fmla="*/ 54 h 320"/>
                  </a:gdLst>
                  <a:ahLst/>
                  <a:cxnLst>
                    <a:cxn ang="0">
                      <a:pos x="T0" y="T1"/>
                    </a:cxn>
                    <a:cxn ang="0">
                      <a:pos x="T2" y="T3"/>
                    </a:cxn>
                    <a:cxn ang="0">
                      <a:pos x="T4" y="T5"/>
                    </a:cxn>
                    <a:cxn ang="0">
                      <a:pos x="T6" y="T7"/>
                    </a:cxn>
                    <a:cxn ang="0">
                      <a:pos x="T8" y="T9"/>
                    </a:cxn>
                    <a:cxn ang="0">
                      <a:pos x="T10" y="T11"/>
                    </a:cxn>
                  </a:cxnLst>
                  <a:rect l="0" t="0" r="r" b="b"/>
                  <a:pathLst>
                    <a:path w="293" h="320">
                      <a:moveTo>
                        <a:pt x="293" y="54"/>
                      </a:moveTo>
                      <a:lnTo>
                        <a:pt x="293" y="54"/>
                      </a:lnTo>
                      <a:lnTo>
                        <a:pt x="293" y="0"/>
                      </a:lnTo>
                      <a:cubicBezTo>
                        <a:pt x="137" y="0"/>
                        <a:pt x="0" y="150"/>
                        <a:pt x="0" y="320"/>
                      </a:cubicBezTo>
                      <a:lnTo>
                        <a:pt x="53" y="320"/>
                      </a:lnTo>
                      <a:cubicBezTo>
                        <a:pt x="53" y="168"/>
                        <a:pt x="180" y="54"/>
                        <a:pt x="293" y="5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grpSp>
        </p:grpSp>
      </p:grpSp>
      <p:grpSp>
        <p:nvGrpSpPr>
          <p:cNvPr id="100" name="Group 135">
            <a:extLst>
              <a:ext uri="{FF2B5EF4-FFF2-40B4-BE49-F238E27FC236}">
                <a16:creationId xmlns:a16="http://schemas.microsoft.com/office/drawing/2014/main" id="{1E82E9B9-6896-5880-38A1-5E0555C95F71}"/>
              </a:ext>
            </a:extLst>
          </p:cNvPr>
          <p:cNvGrpSpPr/>
          <p:nvPr/>
        </p:nvGrpSpPr>
        <p:grpSpPr>
          <a:xfrm>
            <a:off x="930156" y="2044666"/>
            <a:ext cx="836933" cy="836930"/>
            <a:chOff x="9871092" y="1155657"/>
            <a:chExt cx="1119116" cy="1119112"/>
          </a:xfrm>
        </p:grpSpPr>
        <p:sp>
          <p:nvSpPr>
            <p:cNvPr id="101" name="Oval 100">
              <a:extLst>
                <a:ext uri="{FF2B5EF4-FFF2-40B4-BE49-F238E27FC236}">
                  <a16:creationId xmlns:a16="http://schemas.microsoft.com/office/drawing/2014/main" id="{FD3EC004-AB41-FDDA-F6A5-000DB2B9BF88}"/>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sp>
          <p:nvSpPr>
            <p:cNvPr id="102" name="Rectangle: Rounded Corners 164">
              <a:extLst>
                <a:ext uri="{FF2B5EF4-FFF2-40B4-BE49-F238E27FC236}">
                  <a16:creationId xmlns:a16="http://schemas.microsoft.com/office/drawing/2014/main" id="{34BDC23B-5014-0C73-E3D3-740CB2B746F3}"/>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03" name="Rectangle: Rounded Corners 165">
              <a:extLst>
                <a:ext uri="{FF2B5EF4-FFF2-40B4-BE49-F238E27FC236}">
                  <a16:creationId xmlns:a16="http://schemas.microsoft.com/office/drawing/2014/main" id="{1EABBFB9-007B-2A63-CD3E-5733A80FA08C}"/>
                </a:ext>
              </a:extLst>
            </p:cNvPr>
            <p:cNvSpPr/>
            <p:nvPr/>
          </p:nvSpPr>
          <p:spPr>
            <a:xfrm>
              <a:off x="9936598"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grpSp>
        <p:nvGrpSpPr>
          <p:cNvPr id="104" name="Group 103">
            <a:extLst>
              <a:ext uri="{FF2B5EF4-FFF2-40B4-BE49-F238E27FC236}">
                <a16:creationId xmlns:a16="http://schemas.microsoft.com/office/drawing/2014/main" id="{584BE14B-2187-E689-E978-5B420C87A3FF}"/>
              </a:ext>
            </a:extLst>
          </p:cNvPr>
          <p:cNvGrpSpPr>
            <a:grpSpLocks/>
          </p:cNvGrpSpPr>
          <p:nvPr/>
        </p:nvGrpSpPr>
        <p:grpSpPr>
          <a:xfrm>
            <a:off x="1003005" y="2117512"/>
            <a:ext cx="691234" cy="691238"/>
            <a:chOff x="501824" y="1732791"/>
            <a:chExt cx="1117600" cy="1117608"/>
          </a:xfrm>
        </p:grpSpPr>
        <p:sp>
          <p:nvSpPr>
            <p:cNvPr id="105" name="Freeform: Shape 62">
              <a:extLst>
                <a:ext uri="{FF2B5EF4-FFF2-40B4-BE49-F238E27FC236}">
                  <a16:creationId xmlns:a16="http://schemas.microsoft.com/office/drawing/2014/main" id="{0A5C2121-BC7B-3DB1-FAFF-4B1DFCB9BE42}"/>
                </a:ext>
              </a:extLst>
            </p:cNvPr>
            <p:cNvSpPr/>
            <p:nvPr/>
          </p:nvSpPr>
          <p:spPr>
            <a:xfrm>
              <a:off x="501824" y="1732791"/>
              <a:ext cx="1117600" cy="1117608"/>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rgbClr val="1E728A"/>
            </a:solidFill>
            <a:ln w="5808" cap="flat">
              <a:noFill/>
              <a:prstDash val="solid"/>
              <a:miter/>
            </a:ln>
          </p:spPr>
          <p:txBody>
            <a:bodyPr rtlCol="0"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grpSp>
          <p:nvGrpSpPr>
            <p:cNvPr id="106" name="Group 105">
              <a:extLst>
                <a:ext uri="{FF2B5EF4-FFF2-40B4-BE49-F238E27FC236}">
                  <a16:creationId xmlns:a16="http://schemas.microsoft.com/office/drawing/2014/main" id="{7B018304-7AFD-2C53-C4D4-23E9696074F3}"/>
                </a:ext>
              </a:extLst>
            </p:cNvPr>
            <p:cNvGrpSpPr/>
            <p:nvPr/>
          </p:nvGrpSpPr>
          <p:grpSpPr>
            <a:xfrm>
              <a:off x="752781" y="1985064"/>
              <a:ext cx="615686" cy="613064"/>
              <a:chOff x="5972175" y="2827338"/>
              <a:chExt cx="373063" cy="371475"/>
            </a:xfrm>
            <a:solidFill>
              <a:srgbClr val="FFFFFF"/>
            </a:solidFill>
          </p:grpSpPr>
          <p:sp>
            <p:nvSpPr>
              <p:cNvPr id="107" name="Freeform 22">
                <a:extLst>
                  <a:ext uri="{FF2B5EF4-FFF2-40B4-BE49-F238E27FC236}">
                    <a16:creationId xmlns:a16="http://schemas.microsoft.com/office/drawing/2014/main" id="{B3FF66D5-0750-5FFE-DDB1-E56CA82DF9C6}"/>
                  </a:ext>
                </a:extLst>
              </p:cNvPr>
              <p:cNvSpPr>
                <a:spLocks/>
              </p:cNvSpPr>
              <p:nvPr/>
            </p:nvSpPr>
            <p:spPr bwMode="auto">
              <a:xfrm>
                <a:off x="6013450" y="3006725"/>
                <a:ext cx="41275" cy="12700"/>
              </a:xfrm>
              <a:custGeom>
                <a:avLst/>
                <a:gdLst>
                  <a:gd name="T0" fmla="*/ 187 w 187"/>
                  <a:gd name="T1" fmla="*/ 54 h 54"/>
                  <a:gd name="T2" fmla="*/ 187 w 187"/>
                  <a:gd name="T3" fmla="*/ 54 h 54"/>
                  <a:gd name="T4" fmla="*/ 0 w 187"/>
                  <a:gd name="T5" fmla="*/ 54 h 54"/>
                  <a:gd name="T6" fmla="*/ 0 w 187"/>
                  <a:gd name="T7" fmla="*/ 0 h 54"/>
                  <a:gd name="T8" fmla="*/ 187 w 187"/>
                  <a:gd name="T9" fmla="*/ 0 h 54"/>
                  <a:gd name="T10" fmla="*/ 187 w 187"/>
                  <a:gd name="T11" fmla="*/ 54 h 54"/>
                </a:gdLst>
                <a:ahLst/>
                <a:cxnLst>
                  <a:cxn ang="0">
                    <a:pos x="T0" y="T1"/>
                  </a:cxn>
                  <a:cxn ang="0">
                    <a:pos x="T2" y="T3"/>
                  </a:cxn>
                  <a:cxn ang="0">
                    <a:pos x="T4" y="T5"/>
                  </a:cxn>
                  <a:cxn ang="0">
                    <a:pos x="T6" y="T7"/>
                  </a:cxn>
                  <a:cxn ang="0">
                    <a:pos x="T8" y="T9"/>
                  </a:cxn>
                  <a:cxn ang="0">
                    <a:pos x="T10" y="T11"/>
                  </a:cxn>
                </a:cxnLst>
                <a:rect l="0" t="0" r="r" b="b"/>
                <a:pathLst>
                  <a:path w="187" h="54">
                    <a:moveTo>
                      <a:pt x="187" y="54"/>
                    </a:moveTo>
                    <a:lnTo>
                      <a:pt x="187" y="54"/>
                    </a:lnTo>
                    <a:lnTo>
                      <a:pt x="0" y="54"/>
                    </a:lnTo>
                    <a:lnTo>
                      <a:pt x="0" y="0"/>
                    </a:lnTo>
                    <a:lnTo>
                      <a:pt x="187" y="0"/>
                    </a:lnTo>
                    <a:lnTo>
                      <a:pt x="187" y="5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08" name="Freeform 23">
                <a:extLst>
                  <a:ext uri="{FF2B5EF4-FFF2-40B4-BE49-F238E27FC236}">
                    <a16:creationId xmlns:a16="http://schemas.microsoft.com/office/drawing/2014/main" id="{48E799E1-9606-9976-09B4-2FCBD9E2121C}"/>
                  </a:ext>
                </a:extLst>
              </p:cNvPr>
              <p:cNvSpPr>
                <a:spLocks noEditPoints="1"/>
              </p:cNvSpPr>
              <p:nvPr/>
            </p:nvSpPr>
            <p:spPr bwMode="auto">
              <a:xfrm>
                <a:off x="5972175" y="2989263"/>
                <a:ext cx="47625" cy="47625"/>
              </a:xfrm>
              <a:custGeom>
                <a:avLst/>
                <a:gdLst>
                  <a:gd name="T0" fmla="*/ 107 w 214"/>
                  <a:gd name="T1" fmla="*/ 54 h 214"/>
                  <a:gd name="T2" fmla="*/ 107 w 214"/>
                  <a:gd name="T3" fmla="*/ 54 h 214"/>
                  <a:gd name="T4" fmla="*/ 54 w 214"/>
                  <a:gd name="T5" fmla="*/ 107 h 214"/>
                  <a:gd name="T6" fmla="*/ 107 w 214"/>
                  <a:gd name="T7" fmla="*/ 160 h 214"/>
                  <a:gd name="T8" fmla="*/ 160 w 214"/>
                  <a:gd name="T9" fmla="*/ 107 h 214"/>
                  <a:gd name="T10" fmla="*/ 107 w 214"/>
                  <a:gd name="T11" fmla="*/ 54 h 214"/>
                  <a:gd name="T12" fmla="*/ 107 w 214"/>
                  <a:gd name="T13" fmla="*/ 214 h 214"/>
                  <a:gd name="T14" fmla="*/ 107 w 214"/>
                  <a:gd name="T15" fmla="*/ 214 h 214"/>
                  <a:gd name="T16" fmla="*/ 0 w 214"/>
                  <a:gd name="T17" fmla="*/ 107 h 214"/>
                  <a:gd name="T18" fmla="*/ 107 w 214"/>
                  <a:gd name="T19" fmla="*/ 0 h 214"/>
                  <a:gd name="T20" fmla="*/ 214 w 214"/>
                  <a:gd name="T21" fmla="*/ 107 h 214"/>
                  <a:gd name="T22" fmla="*/ 107 w 214"/>
                  <a:gd name="T23"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14">
                    <a:moveTo>
                      <a:pt x="107" y="54"/>
                    </a:moveTo>
                    <a:lnTo>
                      <a:pt x="107" y="54"/>
                    </a:lnTo>
                    <a:cubicBezTo>
                      <a:pt x="78" y="54"/>
                      <a:pt x="54" y="77"/>
                      <a:pt x="54" y="107"/>
                    </a:cubicBezTo>
                    <a:cubicBezTo>
                      <a:pt x="54" y="136"/>
                      <a:pt x="78" y="160"/>
                      <a:pt x="107" y="160"/>
                    </a:cubicBezTo>
                    <a:cubicBezTo>
                      <a:pt x="136" y="160"/>
                      <a:pt x="160" y="136"/>
                      <a:pt x="160" y="107"/>
                    </a:cubicBezTo>
                    <a:cubicBezTo>
                      <a:pt x="160" y="77"/>
                      <a:pt x="136" y="54"/>
                      <a:pt x="107" y="54"/>
                    </a:cubicBezTo>
                    <a:close/>
                    <a:moveTo>
                      <a:pt x="107" y="214"/>
                    </a:moveTo>
                    <a:lnTo>
                      <a:pt x="107" y="214"/>
                    </a:lnTo>
                    <a:cubicBezTo>
                      <a:pt x="48" y="214"/>
                      <a:pt x="0" y="166"/>
                      <a:pt x="0" y="107"/>
                    </a:cubicBezTo>
                    <a:cubicBezTo>
                      <a:pt x="0" y="48"/>
                      <a:pt x="48" y="0"/>
                      <a:pt x="107" y="0"/>
                    </a:cubicBezTo>
                    <a:cubicBezTo>
                      <a:pt x="166" y="0"/>
                      <a:pt x="214" y="48"/>
                      <a:pt x="214" y="107"/>
                    </a:cubicBezTo>
                    <a:cubicBezTo>
                      <a:pt x="214" y="166"/>
                      <a:pt x="166" y="214"/>
                      <a:pt x="107" y="21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09" name="Freeform 24">
                <a:extLst>
                  <a:ext uri="{FF2B5EF4-FFF2-40B4-BE49-F238E27FC236}">
                    <a16:creationId xmlns:a16="http://schemas.microsoft.com/office/drawing/2014/main" id="{F74BC3D4-AD86-9F82-F315-9B88FC6F2A01}"/>
                  </a:ext>
                </a:extLst>
              </p:cNvPr>
              <p:cNvSpPr>
                <a:spLocks/>
              </p:cNvSpPr>
              <p:nvPr/>
            </p:nvSpPr>
            <p:spPr bwMode="auto">
              <a:xfrm>
                <a:off x="6027738" y="2933700"/>
                <a:ext cx="41275" cy="31750"/>
              </a:xfrm>
              <a:custGeom>
                <a:avLst/>
                <a:gdLst>
                  <a:gd name="T0" fmla="*/ 160 w 190"/>
                  <a:gd name="T1" fmla="*/ 151 h 151"/>
                  <a:gd name="T2" fmla="*/ 160 w 190"/>
                  <a:gd name="T3" fmla="*/ 151 h 151"/>
                  <a:gd name="T4" fmla="*/ 0 w 190"/>
                  <a:gd name="T5" fmla="*/ 44 h 151"/>
                  <a:gd name="T6" fmla="*/ 30 w 190"/>
                  <a:gd name="T7" fmla="*/ 0 h 151"/>
                  <a:gd name="T8" fmla="*/ 190 w 190"/>
                  <a:gd name="T9" fmla="*/ 107 h 151"/>
                  <a:gd name="T10" fmla="*/ 160 w 190"/>
                  <a:gd name="T11" fmla="*/ 151 h 151"/>
                </a:gdLst>
                <a:ahLst/>
                <a:cxnLst>
                  <a:cxn ang="0">
                    <a:pos x="T0" y="T1"/>
                  </a:cxn>
                  <a:cxn ang="0">
                    <a:pos x="T2" y="T3"/>
                  </a:cxn>
                  <a:cxn ang="0">
                    <a:pos x="T4" y="T5"/>
                  </a:cxn>
                  <a:cxn ang="0">
                    <a:pos x="T6" y="T7"/>
                  </a:cxn>
                  <a:cxn ang="0">
                    <a:pos x="T8" y="T9"/>
                  </a:cxn>
                  <a:cxn ang="0">
                    <a:pos x="T10" y="T11"/>
                  </a:cxn>
                </a:cxnLst>
                <a:rect l="0" t="0" r="r" b="b"/>
                <a:pathLst>
                  <a:path w="190" h="151">
                    <a:moveTo>
                      <a:pt x="160" y="151"/>
                    </a:moveTo>
                    <a:lnTo>
                      <a:pt x="160" y="151"/>
                    </a:lnTo>
                    <a:lnTo>
                      <a:pt x="0" y="44"/>
                    </a:lnTo>
                    <a:lnTo>
                      <a:pt x="30" y="0"/>
                    </a:lnTo>
                    <a:lnTo>
                      <a:pt x="190" y="107"/>
                    </a:lnTo>
                    <a:lnTo>
                      <a:pt x="160" y="15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10" name="Freeform 25">
                <a:extLst>
                  <a:ext uri="{FF2B5EF4-FFF2-40B4-BE49-F238E27FC236}">
                    <a16:creationId xmlns:a16="http://schemas.microsoft.com/office/drawing/2014/main" id="{136EC3DB-235D-30CA-2BB2-D0399B450AB2}"/>
                  </a:ext>
                </a:extLst>
              </p:cNvPr>
              <p:cNvSpPr>
                <a:spLocks noEditPoints="1"/>
              </p:cNvSpPr>
              <p:nvPr/>
            </p:nvSpPr>
            <p:spPr bwMode="auto">
              <a:xfrm>
                <a:off x="5995988" y="2908300"/>
                <a:ext cx="46038" cy="47625"/>
              </a:xfrm>
              <a:custGeom>
                <a:avLst/>
                <a:gdLst>
                  <a:gd name="T0" fmla="*/ 107 w 213"/>
                  <a:gd name="T1" fmla="*/ 53 h 213"/>
                  <a:gd name="T2" fmla="*/ 107 w 213"/>
                  <a:gd name="T3" fmla="*/ 53 h 213"/>
                  <a:gd name="T4" fmla="*/ 53 w 213"/>
                  <a:gd name="T5" fmla="*/ 107 h 213"/>
                  <a:gd name="T6" fmla="*/ 107 w 213"/>
                  <a:gd name="T7" fmla="*/ 160 h 213"/>
                  <a:gd name="T8" fmla="*/ 160 w 213"/>
                  <a:gd name="T9" fmla="*/ 107 h 213"/>
                  <a:gd name="T10" fmla="*/ 107 w 213"/>
                  <a:gd name="T11" fmla="*/ 53 h 213"/>
                  <a:gd name="T12" fmla="*/ 107 w 213"/>
                  <a:gd name="T13" fmla="*/ 213 h 213"/>
                  <a:gd name="T14" fmla="*/ 107 w 213"/>
                  <a:gd name="T15" fmla="*/ 213 h 213"/>
                  <a:gd name="T16" fmla="*/ 0 w 213"/>
                  <a:gd name="T17" fmla="*/ 107 h 213"/>
                  <a:gd name="T18" fmla="*/ 107 w 213"/>
                  <a:gd name="T19" fmla="*/ 0 h 213"/>
                  <a:gd name="T20" fmla="*/ 213 w 213"/>
                  <a:gd name="T21" fmla="*/ 107 h 213"/>
                  <a:gd name="T22" fmla="*/ 107 w 213"/>
                  <a:gd name="T23"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3">
                    <a:moveTo>
                      <a:pt x="107" y="53"/>
                    </a:moveTo>
                    <a:lnTo>
                      <a:pt x="107" y="53"/>
                    </a:lnTo>
                    <a:cubicBezTo>
                      <a:pt x="77" y="53"/>
                      <a:pt x="53" y="77"/>
                      <a:pt x="53" y="107"/>
                    </a:cubicBezTo>
                    <a:cubicBezTo>
                      <a:pt x="53" y="136"/>
                      <a:pt x="77" y="160"/>
                      <a:pt x="107" y="160"/>
                    </a:cubicBezTo>
                    <a:cubicBezTo>
                      <a:pt x="136" y="160"/>
                      <a:pt x="160" y="136"/>
                      <a:pt x="160" y="107"/>
                    </a:cubicBezTo>
                    <a:cubicBezTo>
                      <a:pt x="160" y="77"/>
                      <a:pt x="136" y="53"/>
                      <a:pt x="107" y="53"/>
                    </a:cubicBezTo>
                    <a:close/>
                    <a:moveTo>
                      <a:pt x="107" y="213"/>
                    </a:moveTo>
                    <a:lnTo>
                      <a:pt x="107" y="213"/>
                    </a:lnTo>
                    <a:cubicBezTo>
                      <a:pt x="48" y="213"/>
                      <a:pt x="0" y="165"/>
                      <a:pt x="0" y="107"/>
                    </a:cubicBezTo>
                    <a:cubicBezTo>
                      <a:pt x="0" y="48"/>
                      <a:pt x="48" y="0"/>
                      <a:pt x="107" y="0"/>
                    </a:cubicBezTo>
                    <a:cubicBezTo>
                      <a:pt x="165" y="0"/>
                      <a:pt x="213" y="48"/>
                      <a:pt x="213" y="107"/>
                    </a:cubicBezTo>
                    <a:cubicBezTo>
                      <a:pt x="213" y="165"/>
                      <a:pt x="165" y="213"/>
                      <a:pt x="107"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11" name="Freeform 26">
                <a:extLst>
                  <a:ext uri="{FF2B5EF4-FFF2-40B4-BE49-F238E27FC236}">
                    <a16:creationId xmlns:a16="http://schemas.microsoft.com/office/drawing/2014/main" id="{00D886CF-E41A-0D62-8FEA-71E966E52D12}"/>
                  </a:ext>
                </a:extLst>
              </p:cNvPr>
              <p:cNvSpPr>
                <a:spLocks noEditPoints="1"/>
              </p:cNvSpPr>
              <p:nvPr/>
            </p:nvSpPr>
            <p:spPr bwMode="auto">
              <a:xfrm>
                <a:off x="6054725" y="2851150"/>
                <a:ext cx="46038" cy="46038"/>
              </a:xfrm>
              <a:custGeom>
                <a:avLst/>
                <a:gdLst>
                  <a:gd name="T0" fmla="*/ 106 w 213"/>
                  <a:gd name="T1" fmla="*/ 54 h 214"/>
                  <a:gd name="T2" fmla="*/ 106 w 213"/>
                  <a:gd name="T3" fmla="*/ 54 h 214"/>
                  <a:gd name="T4" fmla="*/ 53 w 213"/>
                  <a:gd name="T5" fmla="*/ 107 h 214"/>
                  <a:gd name="T6" fmla="*/ 106 w 213"/>
                  <a:gd name="T7" fmla="*/ 160 h 214"/>
                  <a:gd name="T8" fmla="*/ 160 w 213"/>
                  <a:gd name="T9" fmla="*/ 107 h 214"/>
                  <a:gd name="T10" fmla="*/ 106 w 213"/>
                  <a:gd name="T11" fmla="*/ 54 h 214"/>
                  <a:gd name="T12" fmla="*/ 106 w 213"/>
                  <a:gd name="T13" fmla="*/ 214 h 214"/>
                  <a:gd name="T14" fmla="*/ 106 w 213"/>
                  <a:gd name="T15" fmla="*/ 214 h 214"/>
                  <a:gd name="T16" fmla="*/ 0 w 213"/>
                  <a:gd name="T17" fmla="*/ 107 h 214"/>
                  <a:gd name="T18" fmla="*/ 106 w 213"/>
                  <a:gd name="T19" fmla="*/ 0 h 214"/>
                  <a:gd name="T20" fmla="*/ 213 w 213"/>
                  <a:gd name="T21" fmla="*/ 107 h 214"/>
                  <a:gd name="T22" fmla="*/ 106 w 213"/>
                  <a:gd name="T23"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4">
                    <a:moveTo>
                      <a:pt x="106" y="54"/>
                    </a:moveTo>
                    <a:lnTo>
                      <a:pt x="106" y="54"/>
                    </a:lnTo>
                    <a:cubicBezTo>
                      <a:pt x="77" y="54"/>
                      <a:pt x="53" y="77"/>
                      <a:pt x="53" y="107"/>
                    </a:cubicBezTo>
                    <a:cubicBezTo>
                      <a:pt x="53" y="136"/>
                      <a:pt x="77" y="160"/>
                      <a:pt x="106" y="160"/>
                    </a:cubicBezTo>
                    <a:cubicBezTo>
                      <a:pt x="136" y="160"/>
                      <a:pt x="160" y="136"/>
                      <a:pt x="160" y="107"/>
                    </a:cubicBezTo>
                    <a:cubicBezTo>
                      <a:pt x="160" y="77"/>
                      <a:pt x="136" y="54"/>
                      <a:pt x="106" y="54"/>
                    </a:cubicBezTo>
                    <a:close/>
                    <a:moveTo>
                      <a:pt x="106" y="214"/>
                    </a:moveTo>
                    <a:lnTo>
                      <a:pt x="106" y="214"/>
                    </a:lnTo>
                    <a:cubicBezTo>
                      <a:pt x="48" y="214"/>
                      <a:pt x="0" y="166"/>
                      <a:pt x="0" y="107"/>
                    </a:cubicBezTo>
                    <a:cubicBezTo>
                      <a:pt x="0" y="48"/>
                      <a:pt x="48" y="0"/>
                      <a:pt x="106" y="0"/>
                    </a:cubicBezTo>
                    <a:cubicBezTo>
                      <a:pt x="165" y="0"/>
                      <a:pt x="213" y="48"/>
                      <a:pt x="213" y="107"/>
                    </a:cubicBezTo>
                    <a:cubicBezTo>
                      <a:pt x="213" y="166"/>
                      <a:pt x="165" y="214"/>
                      <a:pt x="106" y="21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12" name="Freeform 27">
                <a:extLst>
                  <a:ext uri="{FF2B5EF4-FFF2-40B4-BE49-F238E27FC236}">
                    <a16:creationId xmlns:a16="http://schemas.microsoft.com/office/drawing/2014/main" id="{8D7EBE1D-F614-D556-BED8-C3122A849A25}"/>
                  </a:ext>
                </a:extLst>
              </p:cNvPr>
              <p:cNvSpPr>
                <a:spLocks/>
              </p:cNvSpPr>
              <p:nvPr/>
            </p:nvSpPr>
            <p:spPr bwMode="auto">
              <a:xfrm>
                <a:off x="6078538" y="2882900"/>
                <a:ext cx="33338" cy="41275"/>
              </a:xfrm>
              <a:custGeom>
                <a:avLst/>
                <a:gdLst>
                  <a:gd name="T0" fmla="*/ 106 w 151"/>
                  <a:gd name="T1" fmla="*/ 190 h 190"/>
                  <a:gd name="T2" fmla="*/ 106 w 151"/>
                  <a:gd name="T3" fmla="*/ 190 h 190"/>
                  <a:gd name="T4" fmla="*/ 0 w 151"/>
                  <a:gd name="T5" fmla="*/ 30 h 190"/>
                  <a:gd name="T6" fmla="*/ 44 w 151"/>
                  <a:gd name="T7" fmla="*/ 0 h 190"/>
                  <a:gd name="T8" fmla="*/ 151 w 151"/>
                  <a:gd name="T9" fmla="*/ 160 h 190"/>
                  <a:gd name="T10" fmla="*/ 106 w 151"/>
                  <a:gd name="T11" fmla="*/ 190 h 190"/>
                </a:gdLst>
                <a:ahLst/>
                <a:cxnLst>
                  <a:cxn ang="0">
                    <a:pos x="T0" y="T1"/>
                  </a:cxn>
                  <a:cxn ang="0">
                    <a:pos x="T2" y="T3"/>
                  </a:cxn>
                  <a:cxn ang="0">
                    <a:pos x="T4" y="T5"/>
                  </a:cxn>
                  <a:cxn ang="0">
                    <a:pos x="T6" y="T7"/>
                  </a:cxn>
                  <a:cxn ang="0">
                    <a:pos x="T8" y="T9"/>
                  </a:cxn>
                  <a:cxn ang="0">
                    <a:pos x="T10" y="T11"/>
                  </a:cxn>
                </a:cxnLst>
                <a:rect l="0" t="0" r="r" b="b"/>
                <a:pathLst>
                  <a:path w="151" h="190">
                    <a:moveTo>
                      <a:pt x="106" y="190"/>
                    </a:moveTo>
                    <a:lnTo>
                      <a:pt x="106" y="190"/>
                    </a:lnTo>
                    <a:lnTo>
                      <a:pt x="0" y="30"/>
                    </a:lnTo>
                    <a:lnTo>
                      <a:pt x="44" y="0"/>
                    </a:lnTo>
                    <a:lnTo>
                      <a:pt x="151" y="160"/>
                    </a:lnTo>
                    <a:lnTo>
                      <a:pt x="106" y="19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13" name="Freeform 28">
                <a:extLst>
                  <a:ext uri="{FF2B5EF4-FFF2-40B4-BE49-F238E27FC236}">
                    <a16:creationId xmlns:a16="http://schemas.microsoft.com/office/drawing/2014/main" id="{71496FE4-60DA-0C14-291F-A4AF2D434FF5}"/>
                  </a:ext>
                </a:extLst>
              </p:cNvPr>
              <p:cNvSpPr>
                <a:spLocks/>
              </p:cNvSpPr>
              <p:nvPr/>
            </p:nvSpPr>
            <p:spPr bwMode="auto">
              <a:xfrm>
                <a:off x="6264275" y="3006725"/>
                <a:ext cx="41275" cy="12700"/>
              </a:xfrm>
              <a:custGeom>
                <a:avLst/>
                <a:gdLst>
                  <a:gd name="T0" fmla="*/ 186 w 186"/>
                  <a:gd name="T1" fmla="*/ 54 h 54"/>
                  <a:gd name="T2" fmla="*/ 186 w 186"/>
                  <a:gd name="T3" fmla="*/ 54 h 54"/>
                  <a:gd name="T4" fmla="*/ 0 w 186"/>
                  <a:gd name="T5" fmla="*/ 54 h 54"/>
                  <a:gd name="T6" fmla="*/ 0 w 186"/>
                  <a:gd name="T7" fmla="*/ 0 h 54"/>
                  <a:gd name="T8" fmla="*/ 186 w 186"/>
                  <a:gd name="T9" fmla="*/ 0 h 54"/>
                  <a:gd name="T10" fmla="*/ 186 w 186"/>
                  <a:gd name="T11" fmla="*/ 54 h 54"/>
                </a:gdLst>
                <a:ahLst/>
                <a:cxnLst>
                  <a:cxn ang="0">
                    <a:pos x="T0" y="T1"/>
                  </a:cxn>
                  <a:cxn ang="0">
                    <a:pos x="T2" y="T3"/>
                  </a:cxn>
                  <a:cxn ang="0">
                    <a:pos x="T4" y="T5"/>
                  </a:cxn>
                  <a:cxn ang="0">
                    <a:pos x="T6" y="T7"/>
                  </a:cxn>
                  <a:cxn ang="0">
                    <a:pos x="T8" y="T9"/>
                  </a:cxn>
                  <a:cxn ang="0">
                    <a:pos x="T10" y="T11"/>
                  </a:cxn>
                </a:cxnLst>
                <a:rect l="0" t="0" r="r" b="b"/>
                <a:pathLst>
                  <a:path w="186" h="54">
                    <a:moveTo>
                      <a:pt x="186" y="54"/>
                    </a:moveTo>
                    <a:lnTo>
                      <a:pt x="186" y="54"/>
                    </a:lnTo>
                    <a:lnTo>
                      <a:pt x="0" y="54"/>
                    </a:lnTo>
                    <a:lnTo>
                      <a:pt x="0" y="0"/>
                    </a:lnTo>
                    <a:lnTo>
                      <a:pt x="186" y="0"/>
                    </a:lnTo>
                    <a:lnTo>
                      <a:pt x="186" y="5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14" name="Freeform 29">
                <a:extLst>
                  <a:ext uri="{FF2B5EF4-FFF2-40B4-BE49-F238E27FC236}">
                    <a16:creationId xmlns:a16="http://schemas.microsoft.com/office/drawing/2014/main" id="{0383047B-43AC-88B2-62B0-EF4AA42B4ACB}"/>
                  </a:ext>
                </a:extLst>
              </p:cNvPr>
              <p:cNvSpPr>
                <a:spLocks noEditPoints="1"/>
              </p:cNvSpPr>
              <p:nvPr/>
            </p:nvSpPr>
            <p:spPr bwMode="auto">
              <a:xfrm>
                <a:off x="6299200" y="2989263"/>
                <a:ext cx="46038" cy="47625"/>
              </a:xfrm>
              <a:custGeom>
                <a:avLst/>
                <a:gdLst>
                  <a:gd name="T0" fmla="*/ 106 w 213"/>
                  <a:gd name="T1" fmla="*/ 54 h 214"/>
                  <a:gd name="T2" fmla="*/ 106 w 213"/>
                  <a:gd name="T3" fmla="*/ 54 h 214"/>
                  <a:gd name="T4" fmla="*/ 53 w 213"/>
                  <a:gd name="T5" fmla="*/ 107 h 214"/>
                  <a:gd name="T6" fmla="*/ 106 w 213"/>
                  <a:gd name="T7" fmla="*/ 160 h 214"/>
                  <a:gd name="T8" fmla="*/ 160 w 213"/>
                  <a:gd name="T9" fmla="*/ 107 h 214"/>
                  <a:gd name="T10" fmla="*/ 106 w 213"/>
                  <a:gd name="T11" fmla="*/ 54 h 214"/>
                  <a:gd name="T12" fmla="*/ 106 w 213"/>
                  <a:gd name="T13" fmla="*/ 214 h 214"/>
                  <a:gd name="T14" fmla="*/ 106 w 213"/>
                  <a:gd name="T15" fmla="*/ 214 h 214"/>
                  <a:gd name="T16" fmla="*/ 0 w 213"/>
                  <a:gd name="T17" fmla="*/ 107 h 214"/>
                  <a:gd name="T18" fmla="*/ 106 w 213"/>
                  <a:gd name="T19" fmla="*/ 0 h 214"/>
                  <a:gd name="T20" fmla="*/ 213 w 213"/>
                  <a:gd name="T21" fmla="*/ 107 h 214"/>
                  <a:gd name="T22" fmla="*/ 106 w 213"/>
                  <a:gd name="T23"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4">
                    <a:moveTo>
                      <a:pt x="106" y="54"/>
                    </a:moveTo>
                    <a:lnTo>
                      <a:pt x="106" y="54"/>
                    </a:lnTo>
                    <a:cubicBezTo>
                      <a:pt x="77" y="54"/>
                      <a:pt x="53" y="77"/>
                      <a:pt x="53" y="107"/>
                    </a:cubicBezTo>
                    <a:cubicBezTo>
                      <a:pt x="53" y="136"/>
                      <a:pt x="77" y="160"/>
                      <a:pt x="106" y="160"/>
                    </a:cubicBezTo>
                    <a:cubicBezTo>
                      <a:pt x="136" y="160"/>
                      <a:pt x="160" y="136"/>
                      <a:pt x="160" y="107"/>
                    </a:cubicBezTo>
                    <a:cubicBezTo>
                      <a:pt x="160" y="77"/>
                      <a:pt x="136" y="54"/>
                      <a:pt x="106" y="54"/>
                    </a:cubicBezTo>
                    <a:close/>
                    <a:moveTo>
                      <a:pt x="106" y="214"/>
                    </a:moveTo>
                    <a:lnTo>
                      <a:pt x="106" y="214"/>
                    </a:lnTo>
                    <a:cubicBezTo>
                      <a:pt x="48" y="214"/>
                      <a:pt x="0" y="166"/>
                      <a:pt x="0" y="107"/>
                    </a:cubicBezTo>
                    <a:cubicBezTo>
                      <a:pt x="0" y="48"/>
                      <a:pt x="48" y="0"/>
                      <a:pt x="106" y="0"/>
                    </a:cubicBezTo>
                    <a:cubicBezTo>
                      <a:pt x="165" y="0"/>
                      <a:pt x="213" y="48"/>
                      <a:pt x="213" y="107"/>
                    </a:cubicBezTo>
                    <a:cubicBezTo>
                      <a:pt x="213" y="166"/>
                      <a:pt x="165" y="214"/>
                      <a:pt x="106" y="21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15" name="Freeform 30">
                <a:extLst>
                  <a:ext uri="{FF2B5EF4-FFF2-40B4-BE49-F238E27FC236}">
                    <a16:creationId xmlns:a16="http://schemas.microsoft.com/office/drawing/2014/main" id="{D2C6C302-7026-E1B5-962A-7E508B7BCF43}"/>
                  </a:ext>
                </a:extLst>
              </p:cNvPr>
              <p:cNvSpPr>
                <a:spLocks/>
              </p:cNvSpPr>
              <p:nvPr/>
            </p:nvSpPr>
            <p:spPr bwMode="auto">
              <a:xfrm>
                <a:off x="6249988" y="2933700"/>
                <a:ext cx="41275" cy="31750"/>
              </a:xfrm>
              <a:custGeom>
                <a:avLst/>
                <a:gdLst>
                  <a:gd name="T0" fmla="*/ 29 w 189"/>
                  <a:gd name="T1" fmla="*/ 151 h 151"/>
                  <a:gd name="T2" fmla="*/ 29 w 189"/>
                  <a:gd name="T3" fmla="*/ 151 h 151"/>
                  <a:gd name="T4" fmla="*/ 0 w 189"/>
                  <a:gd name="T5" fmla="*/ 107 h 151"/>
                  <a:gd name="T6" fmla="*/ 160 w 189"/>
                  <a:gd name="T7" fmla="*/ 0 h 151"/>
                  <a:gd name="T8" fmla="*/ 189 w 189"/>
                  <a:gd name="T9" fmla="*/ 44 h 151"/>
                  <a:gd name="T10" fmla="*/ 29 w 189"/>
                  <a:gd name="T11" fmla="*/ 151 h 151"/>
                </a:gdLst>
                <a:ahLst/>
                <a:cxnLst>
                  <a:cxn ang="0">
                    <a:pos x="T0" y="T1"/>
                  </a:cxn>
                  <a:cxn ang="0">
                    <a:pos x="T2" y="T3"/>
                  </a:cxn>
                  <a:cxn ang="0">
                    <a:pos x="T4" y="T5"/>
                  </a:cxn>
                  <a:cxn ang="0">
                    <a:pos x="T6" y="T7"/>
                  </a:cxn>
                  <a:cxn ang="0">
                    <a:pos x="T8" y="T9"/>
                  </a:cxn>
                  <a:cxn ang="0">
                    <a:pos x="T10" y="T11"/>
                  </a:cxn>
                </a:cxnLst>
                <a:rect l="0" t="0" r="r" b="b"/>
                <a:pathLst>
                  <a:path w="189" h="151">
                    <a:moveTo>
                      <a:pt x="29" y="151"/>
                    </a:moveTo>
                    <a:lnTo>
                      <a:pt x="29" y="151"/>
                    </a:lnTo>
                    <a:lnTo>
                      <a:pt x="0" y="107"/>
                    </a:lnTo>
                    <a:lnTo>
                      <a:pt x="160" y="0"/>
                    </a:lnTo>
                    <a:lnTo>
                      <a:pt x="189" y="44"/>
                    </a:lnTo>
                    <a:lnTo>
                      <a:pt x="29" y="15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16" name="Freeform 31">
                <a:extLst>
                  <a:ext uri="{FF2B5EF4-FFF2-40B4-BE49-F238E27FC236}">
                    <a16:creationId xmlns:a16="http://schemas.microsoft.com/office/drawing/2014/main" id="{AEF6D2B5-2BE8-D71D-F27C-11930F5D451D}"/>
                  </a:ext>
                </a:extLst>
              </p:cNvPr>
              <p:cNvSpPr>
                <a:spLocks noEditPoints="1"/>
              </p:cNvSpPr>
              <p:nvPr/>
            </p:nvSpPr>
            <p:spPr bwMode="auto">
              <a:xfrm>
                <a:off x="6275388" y="2908300"/>
                <a:ext cx="47625" cy="47625"/>
              </a:xfrm>
              <a:custGeom>
                <a:avLst/>
                <a:gdLst>
                  <a:gd name="T0" fmla="*/ 107 w 213"/>
                  <a:gd name="T1" fmla="*/ 53 h 213"/>
                  <a:gd name="T2" fmla="*/ 107 w 213"/>
                  <a:gd name="T3" fmla="*/ 53 h 213"/>
                  <a:gd name="T4" fmla="*/ 53 w 213"/>
                  <a:gd name="T5" fmla="*/ 107 h 213"/>
                  <a:gd name="T6" fmla="*/ 107 w 213"/>
                  <a:gd name="T7" fmla="*/ 160 h 213"/>
                  <a:gd name="T8" fmla="*/ 160 w 213"/>
                  <a:gd name="T9" fmla="*/ 107 h 213"/>
                  <a:gd name="T10" fmla="*/ 107 w 213"/>
                  <a:gd name="T11" fmla="*/ 53 h 213"/>
                  <a:gd name="T12" fmla="*/ 107 w 213"/>
                  <a:gd name="T13" fmla="*/ 213 h 213"/>
                  <a:gd name="T14" fmla="*/ 107 w 213"/>
                  <a:gd name="T15" fmla="*/ 213 h 213"/>
                  <a:gd name="T16" fmla="*/ 0 w 213"/>
                  <a:gd name="T17" fmla="*/ 107 h 213"/>
                  <a:gd name="T18" fmla="*/ 107 w 213"/>
                  <a:gd name="T19" fmla="*/ 0 h 213"/>
                  <a:gd name="T20" fmla="*/ 213 w 213"/>
                  <a:gd name="T21" fmla="*/ 107 h 213"/>
                  <a:gd name="T22" fmla="*/ 107 w 213"/>
                  <a:gd name="T23"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3">
                    <a:moveTo>
                      <a:pt x="107" y="53"/>
                    </a:moveTo>
                    <a:lnTo>
                      <a:pt x="107" y="53"/>
                    </a:lnTo>
                    <a:cubicBezTo>
                      <a:pt x="77" y="53"/>
                      <a:pt x="53" y="77"/>
                      <a:pt x="53" y="107"/>
                    </a:cubicBezTo>
                    <a:cubicBezTo>
                      <a:pt x="53" y="136"/>
                      <a:pt x="77" y="160"/>
                      <a:pt x="107" y="160"/>
                    </a:cubicBezTo>
                    <a:cubicBezTo>
                      <a:pt x="136" y="160"/>
                      <a:pt x="160" y="136"/>
                      <a:pt x="160" y="107"/>
                    </a:cubicBezTo>
                    <a:cubicBezTo>
                      <a:pt x="160" y="77"/>
                      <a:pt x="136" y="53"/>
                      <a:pt x="107" y="53"/>
                    </a:cubicBezTo>
                    <a:close/>
                    <a:moveTo>
                      <a:pt x="107" y="213"/>
                    </a:moveTo>
                    <a:lnTo>
                      <a:pt x="107" y="213"/>
                    </a:lnTo>
                    <a:cubicBezTo>
                      <a:pt x="48" y="213"/>
                      <a:pt x="0" y="165"/>
                      <a:pt x="0" y="107"/>
                    </a:cubicBezTo>
                    <a:cubicBezTo>
                      <a:pt x="0" y="48"/>
                      <a:pt x="48" y="0"/>
                      <a:pt x="107" y="0"/>
                    </a:cubicBezTo>
                    <a:cubicBezTo>
                      <a:pt x="165" y="0"/>
                      <a:pt x="213" y="48"/>
                      <a:pt x="213" y="107"/>
                    </a:cubicBezTo>
                    <a:cubicBezTo>
                      <a:pt x="213" y="165"/>
                      <a:pt x="165" y="213"/>
                      <a:pt x="107"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17" name="Freeform 32">
                <a:extLst>
                  <a:ext uri="{FF2B5EF4-FFF2-40B4-BE49-F238E27FC236}">
                    <a16:creationId xmlns:a16="http://schemas.microsoft.com/office/drawing/2014/main" id="{F805CDCB-B1A6-A9B5-0700-F4C2948863C5}"/>
                  </a:ext>
                </a:extLst>
              </p:cNvPr>
              <p:cNvSpPr>
                <a:spLocks noEditPoints="1"/>
              </p:cNvSpPr>
              <p:nvPr/>
            </p:nvSpPr>
            <p:spPr bwMode="auto">
              <a:xfrm>
                <a:off x="6218238" y="2851150"/>
                <a:ext cx="46038" cy="46038"/>
              </a:xfrm>
              <a:custGeom>
                <a:avLst/>
                <a:gdLst>
                  <a:gd name="T0" fmla="*/ 107 w 214"/>
                  <a:gd name="T1" fmla="*/ 54 h 214"/>
                  <a:gd name="T2" fmla="*/ 107 w 214"/>
                  <a:gd name="T3" fmla="*/ 54 h 214"/>
                  <a:gd name="T4" fmla="*/ 54 w 214"/>
                  <a:gd name="T5" fmla="*/ 107 h 214"/>
                  <a:gd name="T6" fmla="*/ 107 w 214"/>
                  <a:gd name="T7" fmla="*/ 160 h 214"/>
                  <a:gd name="T8" fmla="*/ 160 w 214"/>
                  <a:gd name="T9" fmla="*/ 107 h 214"/>
                  <a:gd name="T10" fmla="*/ 107 w 214"/>
                  <a:gd name="T11" fmla="*/ 54 h 214"/>
                  <a:gd name="T12" fmla="*/ 107 w 214"/>
                  <a:gd name="T13" fmla="*/ 214 h 214"/>
                  <a:gd name="T14" fmla="*/ 107 w 214"/>
                  <a:gd name="T15" fmla="*/ 214 h 214"/>
                  <a:gd name="T16" fmla="*/ 0 w 214"/>
                  <a:gd name="T17" fmla="*/ 107 h 214"/>
                  <a:gd name="T18" fmla="*/ 107 w 214"/>
                  <a:gd name="T19" fmla="*/ 0 h 214"/>
                  <a:gd name="T20" fmla="*/ 214 w 214"/>
                  <a:gd name="T21" fmla="*/ 107 h 214"/>
                  <a:gd name="T22" fmla="*/ 107 w 214"/>
                  <a:gd name="T23"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14">
                    <a:moveTo>
                      <a:pt x="107" y="54"/>
                    </a:moveTo>
                    <a:lnTo>
                      <a:pt x="107" y="54"/>
                    </a:lnTo>
                    <a:cubicBezTo>
                      <a:pt x="78" y="54"/>
                      <a:pt x="54" y="77"/>
                      <a:pt x="54" y="107"/>
                    </a:cubicBezTo>
                    <a:cubicBezTo>
                      <a:pt x="54" y="136"/>
                      <a:pt x="78" y="160"/>
                      <a:pt x="107" y="160"/>
                    </a:cubicBezTo>
                    <a:cubicBezTo>
                      <a:pt x="136" y="160"/>
                      <a:pt x="160" y="136"/>
                      <a:pt x="160" y="107"/>
                    </a:cubicBezTo>
                    <a:cubicBezTo>
                      <a:pt x="160" y="77"/>
                      <a:pt x="136" y="54"/>
                      <a:pt x="107" y="54"/>
                    </a:cubicBezTo>
                    <a:close/>
                    <a:moveTo>
                      <a:pt x="107" y="214"/>
                    </a:moveTo>
                    <a:lnTo>
                      <a:pt x="107" y="214"/>
                    </a:lnTo>
                    <a:cubicBezTo>
                      <a:pt x="48" y="214"/>
                      <a:pt x="0" y="166"/>
                      <a:pt x="0" y="107"/>
                    </a:cubicBezTo>
                    <a:cubicBezTo>
                      <a:pt x="0" y="48"/>
                      <a:pt x="48" y="0"/>
                      <a:pt x="107" y="0"/>
                    </a:cubicBezTo>
                    <a:cubicBezTo>
                      <a:pt x="166" y="0"/>
                      <a:pt x="214" y="48"/>
                      <a:pt x="214" y="107"/>
                    </a:cubicBezTo>
                    <a:cubicBezTo>
                      <a:pt x="214" y="166"/>
                      <a:pt x="166" y="214"/>
                      <a:pt x="107" y="21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18" name="Freeform 33">
                <a:extLst>
                  <a:ext uri="{FF2B5EF4-FFF2-40B4-BE49-F238E27FC236}">
                    <a16:creationId xmlns:a16="http://schemas.microsoft.com/office/drawing/2014/main" id="{F007BBDE-69DB-1ACD-1379-C161AD10DF05}"/>
                  </a:ext>
                </a:extLst>
              </p:cNvPr>
              <p:cNvSpPr>
                <a:spLocks/>
              </p:cNvSpPr>
              <p:nvPr/>
            </p:nvSpPr>
            <p:spPr bwMode="auto">
              <a:xfrm>
                <a:off x="6153150" y="2868613"/>
                <a:ext cx="12700" cy="39688"/>
              </a:xfrm>
              <a:custGeom>
                <a:avLst/>
                <a:gdLst>
                  <a:gd name="T0" fmla="*/ 53 w 53"/>
                  <a:gd name="T1" fmla="*/ 187 h 187"/>
                  <a:gd name="T2" fmla="*/ 53 w 53"/>
                  <a:gd name="T3" fmla="*/ 187 h 187"/>
                  <a:gd name="T4" fmla="*/ 0 w 53"/>
                  <a:gd name="T5" fmla="*/ 187 h 187"/>
                  <a:gd name="T6" fmla="*/ 0 w 53"/>
                  <a:gd name="T7" fmla="*/ 0 h 187"/>
                  <a:gd name="T8" fmla="*/ 53 w 53"/>
                  <a:gd name="T9" fmla="*/ 0 h 187"/>
                  <a:gd name="T10" fmla="*/ 53 w 53"/>
                  <a:gd name="T11" fmla="*/ 187 h 187"/>
                </a:gdLst>
                <a:ahLst/>
                <a:cxnLst>
                  <a:cxn ang="0">
                    <a:pos x="T0" y="T1"/>
                  </a:cxn>
                  <a:cxn ang="0">
                    <a:pos x="T2" y="T3"/>
                  </a:cxn>
                  <a:cxn ang="0">
                    <a:pos x="T4" y="T5"/>
                  </a:cxn>
                  <a:cxn ang="0">
                    <a:pos x="T6" y="T7"/>
                  </a:cxn>
                  <a:cxn ang="0">
                    <a:pos x="T8" y="T9"/>
                  </a:cxn>
                  <a:cxn ang="0">
                    <a:pos x="T10" y="T11"/>
                  </a:cxn>
                </a:cxnLst>
                <a:rect l="0" t="0" r="r" b="b"/>
                <a:pathLst>
                  <a:path w="53" h="187">
                    <a:moveTo>
                      <a:pt x="53" y="187"/>
                    </a:moveTo>
                    <a:lnTo>
                      <a:pt x="53" y="187"/>
                    </a:lnTo>
                    <a:lnTo>
                      <a:pt x="0" y="187"/>
                    </a:lnTo>
                    <a:lnTo>
                      <a:pt x="0" y="0"/>
                    </a:lnTo>
                    <a:lnTo>
                      <a:pt x="53" y="0"/>
                    </a:lnTo>
                    <a:lnTo>
                      <a:pt x="53" y="1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19" name="Freeform 34">
                <a:extLst>
                  <a:ext uri="{FF2B5EF4-FFF2-40B4-BE49-F238E27FC236}">
                    <a16:creationId xmlns:a16="http://schemas.microsoft.com/office/drawing/2014/main" id="{58919F77-10A7-238B-9526-62335E5ECFDE}"/>
                  </a:ext>
                </a:extLst>
              </p:cNvPr>
              <p:cNvSpPr>
                <a:spLocks/>
              </p:cNvSpPr>
              <p:nvPr/>
            </p:nvSpPr>
            <p:spPr bwMode="auto">
              <a:xfrm>
                <a:off x="6207125" y="2882900"/>
                <a:ext cx="33338" cy="41275"/>
              </a:xfrm>
              <a:custGeom>
                <a:avLst/>
                <a:gdLst>
                  <a:gd name="T0" fmla="*/ 45 w 152"/>
                  <a:gd name="T1" fmla="*/ 190 h 190"/>
                  <a:gd name="T2" fmla="*/ 45 w 152"/>
                  <a:gd name="T3" fmla="*/ 190 h 190"/>
                  <a:gd name="T4" fmla="*/ 0 w 152"/>
                  <a:gd name="T5" fmla="*/ 160 h 190"/>
                  <a:gd name="T6" fmla="*/ 107 w 152"/>
                  <a:gd name="T7" fmla="*/ 0 h 190"/>
                  <a:gd name="T8" fmla="*/ 152 w 152"/>
                  <a:gd name="T9" fmla="*/ 30 h 190"/>
                  <a:gd name="T10" fmla="*/ 45 w 152"/>
                  <a:gd name="T11" fmla="*/ 190 h 190"/>
                </a:gdLst>
                <a:ahLst/>
                <a:cxnLst>
                  <a:cxn ang="0">
                    <a:pos x="T0" y="T1"/>
                  </a:cxn>
                  <a:cxn ang="0">
                    <a:pos x="T2" y="T3"/>
                  </a:cxn>
                  <a:cxn ang="0">
                    <a:pos x="T4" y="T5"/>
                  </a:cxn>
                  <a:cxn ang="0">
                    <a:pos x="T6" y="T7"/>
                  </a:cxn>
                  <a:cxn ang="0">
                    <a:pos x="T8" y="T9"/>
                  </a:cxn>
                  <a:cxn ang="0">
                    <a:pos x="T10" y="T11"/>
                  </a:cxn>
                </a:cxnLst>
                <a:rect l="0" t="0" r="r" b="b"/>
                <a:pathLst>
                  <a:path w="152" h="190">
                    <a:moveTo>
                      <a:pt x="45" y="190"/>
                    </a:moveTo>
                    <a:lnTo>
                      <a:pt x="45" y="190"/>
                    </a:lnTo>
                    <a:lnTo>
                      <a:pt x="0" y="160"/>
                    </a:lnTo>
                    <a:lnTo>
                      <a:pt x="107" y="0"/>
                    </a:lnTo>
                    <a:lnTo>
                      <a:pt x="152" y="30"/>
                    </a:lnTo>
                    <a:lnTo>
                      <a:pt x="45" y="19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20" name="Freeform 35">
                <a:extLst>
                  <a:ext uri="{FF2B5EF4-FFF2-40B4-BE49-F238E27FC236}">
                    <a16:creationId xmlns:a16="http://schemas.microsoft.com/office/drawing/2014/main" id="{09CEC5D9-C8AB-8801-06E3-C6BE0AB25931}"/>
                  </a:ext>
                </a:extLst>
              </p:cNvPr>
              <p:cNvSpPr>
                <a:spLocks noEditPoints="1"/>
              </p:cNvSpPr>
              <p:nvPr/>
            </p:nvSpPr>
            <p:spPr bwMode="auto">
              <a:xfrm>
                <a:off x="6135688" y="2827338"/>
                <a:ext cx="47625" cy="46038"/>
              </a:xfrm>
              <a:custGeom>
                <a:avLst/>
                <a:gdLst>
                  <a:gd name="T0" fmla="*/ 107 w 213"/>
                  <a:gd name="T1" fmla="*/ 52 h 212"/>
                  <a:gd name="T2" fmla="*/ 107 w 213"/>
                  <a:gd name="T3" fmla="*/ 52 h 212"/>
                  <a:gd name="T4" fmla="*/ 53 w 213"/>
                  <a:gd name="T5" fmla="*/ 105 h 212"/>
                  <a:gd name="T6" fmla="*/ 107 w 213"/>
                  <a:gd name="T7" fmla="*/ 159 h 212"/>
                  <a:gd name="T8" fmla="*/ 160 w 213"/>
                  <a:gd name="T9" fmla="*/ 105 h 212"/>
                  <a:gd name="T10" fmla="*/ 107 w 213"/>
                  <a:gd name="T11" fmla="*/ 52 h 212"/>
                  <a:gd name="T12" fmla="*/ 107 w 213"/>
                  <a:gd name="T13" fmla="*/ 212 h 212"/>
                  <a:gd name="T14" fmla="*/ 107 w 213"/>
                  <a:gd name="T15" fmla="*/ 212 h 212"/>
                  <a:gd name="T16" fmla="*/ 0 w 213"/>
                  <a:gd name="T17" fmla="*/ 105 h 212"/>
                  <a:gd name="T18" fmla="*/ 107 w 213"/>
                  <a:gd name="T19" fmla="*/ 0 h 212"/>
                  <a:gd name="T20" fmla="*/ 213 w 213"/>
                  <a:gd name="T21" fmla="*/ 105 h 212"/>
                  <a:gd name="T22" fmla="*/ 107 w 213"/>
                  <a:gd name="T23"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2">
                    <a:moveTo>
                      <a:pt x="107" y="52"/>
                    </a:moveTo>
                    <a:lnTo>
                      <a:pt x="107" y="52"/>
                    </a:lnTo>
                    <a:cubicBezTo>
                      <a:pt x="77" y="52"/>
                      <a:pt x="53" y="76"/>
                      <a:pt x="53" y="105"/>
                    </a:cubicBezTo>
                    <a:cubicBezTo>
                      <a:pt x="53" y="135"/>
                      <a:pt x="77" y="159"/>
                      <a:pt x="107" y="159"/>
                    </a:cubicBezTo>
                    <a:cubicBezTo>
                      <a:pt x="136" y="159"/>
                      <a:pt x="160" y="135"/>
                      <a:pt x="160" y="105"/>
                    </a:cubicBezTo>
                    <a:cubicBezTo>
                      <a:pt x="160" y="76"/>
                      <a:pt x="136" y="52"/>
                      <a:pt x="107" y="52"/>
                    </a:cubicBezTo>
                    <a:close/>
                    <a:moveTo>
                      <a:pt x="107" y="212"/>
                    </a:moveTo>
                    <a:lnTo>
                      <a:pt x="107" y="212"/>
                    </a:lnTo>
                    <a:cubicBezTo>
                      <a:pt x="48" y="212"/>
                      <a:pt x="0" y="164"/>
                      <a:pt x="0" y="105"/>
                    </a:cubicBezTo>
                    <a:cubicBezTo>
                      <a:pt x="0" y="46"/>
                      <a:pt x="48" y="0"/>
                      <a:pt x="107" y="0"/>
                    </a:cubicBezTo>
                    <a:cubicBezTo>
                      <a:pt x="165" y="0"/>
                      <a:pt x="213" y="46"/>
                      <a:pt x="213" y="105"/>
                    </a:cubicBezTo>
                    <a:cubicBezTo>
                      <a:pt x="213" y="164"/>
                      <a:pt x="165" y="212"/>
                      <a:pt x="107" y="21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21" name="Freeform 36">
                <a:extLst>
                  <a:ext uri="{FF2B5EF4-FFF2-40B4-BE49-F238E27FC236}">
                    <a16:creationId xmlns:a16="http://schemas.microsoft.com/office/drawing/2014/main" id="{2229CFFF-1D8B-4286-27FA-D286BBF7EC30}"/>
                  </a:ext>
                </a:extLst>
              </p:cNvPr>
              <p:cNvSpPr>
                <a:spLocks/>
              </p:cNvSpPr>
              <p:nvPr/>
            </p:nvSpPr>
            <p:spPr bwMode="auto">
              <a:xfrm>
                <a:off x="6249988" y="3060700"/>
                <a:ext cx="41275" cy="33338"/>
              </a:xfrm>
              <a:custGeom>
                <a:avLst/>
                <a:gdLst>
                  <a:gd name="T0" fmla="*/ 160 w 189"/>
                  <a:gd name="T1" fmla="*/ 151 h 151"/>
                  <a:gd name="T2" fmla="*/ 160 w 189"/>
                  <a:gd name="T3" fmla="*/ 151 h 151"/>
                  <a:gd name="T4" fmla="*/ 0 w 189"/>
                  <a:gd name="T5" fmla="*/ 44 h 151"/>
                  <a:gd name="T6" fmla="*/ 29 w 189"/>
                  <a:gd name="T7" fmla="*/ 0 h 151"/>
                  <a:gd name="T8" fmla="*/ 189 w 189"/>
                  <a:gd name="T9" fmla="*/ 106 h 151"/>
                  <a:gd name="T10" fmla="*/ 160 w 189"/>
                  <a:gd name="T11" fmla="*/ 151 h 151"/>
                </a:gdLst>
                <a:ahLst/>
                <a:cxnLst>
                  <a:cxn ang="0">
                    <a:pos x="T0" y="T1"/>
                  </a:cxn>
                  <a:cxn ang="0">
                    <a:pos x="T2" y="T3"/>
                  </a:cxn>
                  <a:cxn ang="0">
                    <a:pos x="T4" y="T5"/>
                  </a:cxn>
                  <a:cxn ang="0">
                    <a:pos x="T6" y="T7"/>
                  </a:cxn>
                  <a:cxn ang="0">
                    <a:pos x="T8" y="T9"/>
                  </a:cxn>
                  <a:cxn ang="0">
                    <a:pos x="T10" y="T11"/>
                  </a:cxn>
                </a:cxnLst>
                <a:rect l="0" t="0" r="r" b="b"/>
                <a:pathLst>
                  <a:path w="189" h="151">
                    <a:moveTo>
                      <a:pt x="160" y="151"/>
                    </a:moveTo>
                    <a:lnTo>
                      <a:pt x="160" y="151"/>
                    </a:lnTo>
                    <a:lnTo>
                      <a:pt x="0" y="44"/>
                    </a:lnTo>
                    <a:lnTo>
                      <a:pt x="29" y="0"/>
                    </a:lnTo>
                    <a:lnTo>
                      <a:pt x="189" y="106"/>
                    </a:lnTo>
                    <a:lnTo>
                      <a:pt x="160" y="15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22" name="Freeform 37">
                <a:extLst>
                  <a:ext uri="{FF2B5EF4-FFF2-40B4-BE49-F238E27FC236}">
                    <a16:creationId xmlns:a16="http://schemas.microsoft.com/office/drawing/2014/main" id="{F8D2F4B5-0CF6-F25D-3346-EA5FE62BFA1E}"/>
                  </a:ext>
                </a:extLst>
              </p:cNvPr>
              <p:cNvSpPr>
                <a:spLocks noEditPoints="1"/>
              </p:cNvSpPr>
              <p:nvPr/>
            </p:nvSpPr>
            <p:spPr bwMode="auto">
              <a:xfrm>
                <a:off x="6275388" y="3071813"/>
                <a:ext cx="47625" cy="46038"/>
              </a:xfrm>
              <a:custGeom>
                <a:avLst/>
                <a:gdLst>
                  <a:gd name="T0" fmla="*/ 107 w 213"/>
                  <a:gd name="T1" fmla="*/ 53 h 213"/>
                  <a:gd name="T2" fmla="*/ 107 w 213"/>
                  <a:gd name="T3" fmla="*/ 53 h 213"/>
                  <a:gd name="T4" fmla="*/ 53 w 213"/>
                  <a:gd name="T5" fmla="*/ 106 h 213"/>
                  <a:gd name="T6" fmla="*/ 107 w 213"/>
                  <a:gd name="T7" fmla="*/ 160 h 213"/>
                  <a:gd name="T8" fmla="*/ 160 w 213"/>
                  <a:gd name="T9" fmla="*/ 106 h 213"/>
                  <a:gd name="T10" fmla="*/ 107 w 213"/>
                  <a:gd name="T11" fmla="*/ 53 h 213"/>
                  <a:gd name="T12" fmla="*/ 107 w 213"/>
                  <a:gd name="T13" fmla="*/ 213 h 213"/>
                  <a:gd name="T14" fmla="*/ 107 w 213"/>
                  <a:gd name="T15" fmla="*/ 213 h 213"/>
                  <a:gd name="T16" fmla="*/ 0 w 213"/>
                  <a:gd name="T17" fmla="*/ 106 h 213"/>
                  <a:gd name="T18" fmla="*/ 107 w 213"/>
                  <a:gd name="T19" fmla="*/ 0 h 213"/>
                  <a:gd name="T20" fmla="*/ 213 w 213"/>
                  <a:gd name="T21" fmla="*/ 106 h 213"/>
                  <a:gd name="T22" fmla="*/ 107 w 213"/>
                  <a:gd name="T23"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3">
                    <a:moveTo>
                      <a:pt x="107" y="53"/>
                    </a:moveTo>
                    <a:lnTo>
                      <a:pt x="107" y="53"/>
                    </a:lnTo>
                    <a:cubicBezTo>
                      <a:pt x="77" y="53"/>
                      <a:pt x="53" y="77"/>
                      <a:pt x="53" y="106"/>
                    </a:cubicBezTo>
                    <a:cubicBezTo>
                      <a:pt x="53" y="136"/>
                      <a:pt x="77" y="160"/>
                      <a:pt x="107" y="160"/>
                    </a:cubicBezTo>
                    <a:cubicBezTo>
                      <a:pt x="136" y="160"/>
                      <a:pt x="160" y="136"/>
                      <a:pt x="160" y="106"/>
                    </a:cubicBezTo>
                    <a:cubicBezTo>
                      <a:pt x="160" y="77"/>
                      <a:pt x="136" y="53"/>
                      <a:pt x="107" y="53"/>
                    </a:cubicBezTo>
                    <a:close/>
                    <a:moveTo>
                      <a:pt x="107" y="213"/>
                    </a:moveTo>
                    <a:lnTo>
                      <a:pt x="107" y="213"/>
                    </a:lnTo>
                    <a:cubicBezTo>
                      <a:pt x="48" y="213"/>
                      <a:pt x="0" y="165"/>
                      <a:pt x="0" y="106"/>
                    </a:cubicBezTo>
                    <a:cubicBezTo>
                      <a:pt x="0" y="47"/>
                      <a:pt x="48" y="0"/>
                      <a:pt x="107" y="0"/>
                    </a:cubicBezTo>
                    <a:cubicBezTo>
                      <a:pt x="165" y="0"/>
                      <a:pt x="213" y="47"/>
                      <a:pt x="213" y="106"/>
                    </a:cubicBezTo>
                    <a:cubicBezTo>
                      <a:pt x="213" y="165"/>
                      <a:pt x="165" y="213"/>
                      <a:pt x="107"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23" name="Freeform 38">
                <a:extLst>
                  <a:ext uri="{FF2B5EF4-FFF2-40B4-BE49-F238E27FC236}">
                    <a16:creationId xmlns:a16="http://schemas.microsoft.com/office/drawing/2014/main" id="{80FFCF46-41C5-C9BC-31E7-D786FD79CA86}"/>
                  </a:ext>
                </a:extLst>
              </p:cNvPr>
              <p:cNvSpPr>
                <a:spLocks noEditPoints="1"/>
              </p:cNvSpPr>
              <p:nvPr/>
            </p:nvSpPr>
            <p:spPr bwMode="auto">
              <a:xfrm>
                <a:off x="6218238" y="3128963"/>
                <a:ext cx="46038" cy="47625"/>
              </a:xfrm>
              <a:custGeom>
                <a:avLst/>
                <a:gdLst>
                  <a:gd name="T0" fmla="*/ 107 w 214"/>
                  <a:gd name="T1" fmla="*/ 54 h 214"/>
                  <a:gd name="T2" fmla="*/ 107 w 214"/>
                  <a:gd name="T3" fmla="*/ 54 h 214"/>
                  <a:gd name="T4" fmla="*/ 54 w 214"/>
                  <a:gd name="T5" fmla="*/ 107 h 214"/>
                  <a:gd name="T6" fmla="*/ 107 w 214"/>
                  <a:gd name="T7" fmla="*/ 160 h 214"/>
                  <a:gd name="T8" fmla="*/ 160 w 214"/>
                  <a:gd name="T9" fmla="*/ 107 h 214"/>
                  <a:gd name="T10" fmla="*/ 107 w 214"/>
                  <a:gd name="T11" fmla="*/ 54 h 214"/>
                  <a:gd name="T12" fmla="*/ 107 w 214"/>
                  <a:gd name="T13" fmla="*/ 214 h 214"/>
                  <a:gd name="T14" fmla="*/ 107 w 214"/>
                  <a:gd name="T15" fmla="*/ 214 h 214"/>
                  <a:gd name="T16" fmla="*/ 0 w 214"/>
                  <a:gd name="T17" fmla="*/ 107 h 214"/>
                  <a:gd name="T18" fmla="*/ 107 w 214"/>
                  <a:gd name="T19" fmla="*/ 0 h 214"/>
                  <a:gd name="T20" fmla="*/ 214 w 214"/>
                  <a:gd name="T21" fmla="*/ 107 h 214"/>
                  <a:gd name="T22" fmla="*/ 107 w 214"/>
                  <a:gd name="T23"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14">
                    <a:moveTo>
                      <a:pt x="107" y="54"/>
                    </a:moveTo>
                    <a:lnTo>
                      <a:pt x="107" y="54"/>
                    </a:lnTo>
                    <a:cubicBezTo>
                      <a:pt x="78" y="54"/>
                      <a:pt x="54" y="77"/>
                      <a:pt x="54" y="107"/>
                    </a:cubicBezTo>
                    <a:cubicBezTo>
                      <a:pt x="54" y="136"/>
                      <a:pt x="78" y="160"/>
                      <a:pt x="107" y="160"/>
                    </a:cubicBezTo>
                    <a:cubicBezTo>
                      <a:pt x="136" y="160"/>
                      <a:pt x="160" y="136"/>
                      <a:pt x="160" y="107"/>
                    </a:cubicBezTo>
                    <a:cubicBezTo>
                      <a:pt x="160" y="77"/>
                      <a:pt x="136" y="54"/>
                      <a:pt x="107" y="54"/>
                    </a:cubicBezTo>
                    <a:close/>
                    <a:moveTo>
                      <a:pt x="107" y="214"/>
                    </a:moveTo>
                    <a:lnTo>
                      <a:pt x="107" y="214"/>
                    </a:lnTo>
                    <a:cubicBezTo>
                      <a:pt x="48" y="214"/>
                      <a:pt x="0" y="166"/>
                      <a:pt x="0" y="107"/>
                    </a:cubicBezTo>
                    <a:cubicBezTo>
                      <a:pt x="0" y="48"/>
                      <a:pt x="48" y="0"/>
                      <a:pt x="107" y="0"/>
                    </a:cubicBezTo>
                    <a:cubicBezTo>
                      <a:pt x="166" y="0"/>
                      <a:pt x="214" y="48"/>
                      <a:pt x="214" y="107"/>
                    </a:cubicBezTo>
                    <a:cubicBezTo>
                      <a:pt x="214" y="166"/>
                      <a:pt x="166" y="214"/>
                      <a:pt x="107" y="21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24" name="Freeform 39">
                <a:extLst>
                  <a:ext uri="{FF2B5EF4-FFF2-40B4-BE49-F238E27FC236}">
                    <a16:creationId xmlns:a16="http://schemas.microsoft.com/office/drawing/2014/main" id="{582BD0E1-BD3D-0EF1-07AE-2D459CB2A7F1}"/>
                  </a:ext>
                </a:extLst>
              </p:cNvPr>
              <p:cNvSpPr>
                <a:spLocks/>
              </p:cNvSpPr>
              <p:nvPr/>
            </p:nvSpPr>
            <p:spPr bwMode="auto">
              <a:xfrm>
                <a:off x="6207125" y="3103563"/>
                <a:ext cx="33338" cy="41275"/>
              </a:xfrm>
              <a:custGeom>
                <a:avLst/>
                <a:gdLst>
                  <a:gd name="T0" fmla="*/ 107 w 152"/>
                  <a:gd name="T1" fmla="*/ 189 h 189"/>
                  <a:gd name="T2" fmla="*/ 107 w 152"/>
                  <a:gd name="T3" fmla="*/ 189 h 189"/>
                  <a:gd name="T4" fmla="*/ 0 w 152"/>
                  <a:gd name="T5" fmla="*/ 29 h 189"/>
                  <a:gd name="T6" fmla="*/ 45 w 152"/>
                  <a:gd name="T7" fmla="*/ 0 h 189"/>
                  <a:gd name="T8" fmla="*/ 152 w 152"/>
                  <a:gd name="T9" fmla="*/ 160 h 189"/>
                  <a:gd name="T10" fmla="*/ 107 w 152"/>
                  <a:gd name="T11" fmla="*/ 189 h 189"/>
                </a:gdLst>
                <a:ahLst/>
                <a:cxnLst>
                  <a:cxn ang="0">
                    <a:pos x="T0" y="T1"/>
                  </a:cxn>
                  <a:cxn ang="0">
                    <a:pos x="T2" y="T3"/>
                  </a:cxn>
                  <a:cxn ang="0">
                    <a:pos x="T4" y="T5"/>
                  </a:cxn>
                  <a:cxn ang="0">
                    <a:pos x="T6" y="T7"/>
                  </a:cxn>
                  <a:cxn ang="0">
                    <a:pos x="T8" y="T9"/>
                  </a:cxn>
                  <a:cxn ang="0">
                    <a:pos x="T10" y="T11"/>
                  </a:cxn>
                </a:cxnLst>
                <a:rect l="0" t="0" r="r" b="b"/>
                <a:pathLst>
                  <a:path w="152" h="189">
                    <a:moveTo>
                      <a:pt x="107" y="189"/>
                    </a:moveTo>
                    <a:lnTo>
                      <a:pt x="107" y="189"/>
                    </a:lnTo>
                    <a:lnTo>
                      <a:pt x="0" y="29"/>
                    </a:lnTo>
                    <a:lnTo>
                      <a:pt x="45" y="0"/>
                    </a:lnTo>
                    <a:lnTo>
                      <a:pt x="152" y="160"/>
                    </a:lnTo>
                    <a:lnTo>
                      <a:pt x="107" y="18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25" name="Freeform 40">
                <a:extLst>
                  <a:ext uri="{FF2B5EF4-FFF2-40B4-BE49-F238E27FC236}">
                    <a16:creationId xmlns:a16="http://schemas.microsoft.com/office/drawing/2014/main" id="{1E1399A6-A3DE-D3A7-FC63-4C8B426F389A}"/>
                  </a:ext>
                </a:extLst>
              </p:cNvPr>
              <p:cNvSpPr>
                <a:spLocks/>
              </p:cNvSpPr>
              <p:nvPr/>
            </p:nvSpPr>
            <p:spPr bwMode="auto">
              <a:xfrm>
                <a:off x="6027738" y="3060700"/>
                <a:ext cx="41275" cy="33338"/>
              </a:xfrm>
              <a:custGeom>
                <a:avLst/>
                <a:gdLst>
                  <a:gd name="T0" fmla="*/ 30 w 190"/>
                  <a:gd name="T1" fmla="*/ 151 h 151"/>
                  <a:gd name="T2" fmla="*/ 30 w 190"/>
                  <a:gd name="T3" fmla="*/ 151 h 151"/>
                  <a:gd name="T4" fmla="*/ 0 w 190"/>
                  <a:gd name="T5" fmla="*/ 106 h 151"/>
                  <a:gd name="T6" fmla="*/ 160 w 190"/>
                  <a:gd name="T7" fmla="*/ 0 h 151"/>
                  <a:gd name="T8" fmla="*/ 190 w 190"/>
                  <a:gd name="T9" fmla="*/ 44 h 151"/>
                  <a:gd name="T10" fmla="*/ 30 w 190"/>
                  <a:gd name="T11" fmla="*/ 151 h 151"/>
                </a:gdLst>
                <a:ahLst/>
                <a:cxnLst>
                  <a:cxn ang="0">
                    <a:pos x="T0" y="T1"/>
                  </a:cxn>
                  <a:cxn ang="0">
                    <a:pos x="T2" y="T3"/>
                  </a:cxn>
                  <a:cxn ang="0">
                    <a:pos x="T4" y="T5"/>
                  </a:cxn>
                  <a:cxn ang="0">
                    <a:pos x="T6" y="T7"/>
                  </a:cxn>
                  <a:cxn ang="0">
                    <a:pos x="T8" y="T9"/>
                  </a:cxn>
                  <a:cxn ang="0">
                    <a:pos x="T10" y="T11"/>
                  </a:cxn>
                </a:cxnLst>
                <a:rect l="0" t="0" r="r" b="b"/>
                <a:pathLst>
                  <a:path w="190" h="151">
                    <a:moveTo>
                      <a:pt x="30" y="151"/>
                    </a:moveTo>
                    <a:lnTo>
                      <a:pt x="30" y="151"/>
                    </a:lnTo>
                    <a:lnTo>
                      <a:pt x="0" y="106"/>
                    </a:lnTo>
                    <a:lnTo>
                      <a:pt x="160" y="0"/>
                    </a:lnTo>
                    <a:lnTo>
                      <a:pt x="190" y="44"/>
                    </a:lnTo>
                    <a:lnTo>
                      <a:pt x="30" y="15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26" name="Freeform 41">
                <a:extLst>
                  <a:ext uri="{FF2B5EF4-FFF2-40B4-BE49-F238E27FC236}">
                    <a16:creationId xmlns:a16="http://schemas.microsoft.com/office/drawing/2014/main" id="{BC91D220-7BDC-D903-7C94-1350BA374B33}"/>
                  </a:ext>
                </a:extLst>
              </p:cNvPr>
              <p:cNvSpPr>
                <a:spLocks noEditPoints="1"/>
              </p:cNvSpPr>
              <p:nvPr/>
            </p:nvSpPr>
            <p:spPr bwMode="auto">
              <a:xfrm>
                <a:off x="5995988" y="3071813"/>
                <a:ext cx="46038" cy="46038"/>
              </a:xfrm>
              <a:custGeom>
                <a:avLst/>
                <a:gdLst>
                  <a:gd name="T0" fmla="*/ 107 w 213"/>
                  <a:gd name="T1" fmla="*/ 53 h 213"/>
                  <a:gd name="T2" fmla="*/ 107 w 213"/>
                  <a:gd name="T3" fmla="*/ 53 h 213"/>
                  <a:gd name="T4" fmla="*/ 53 w 213"/>
                  <a:gd name="T5" fmla="*/ 106 h 213"/>
                  <a:gd name="T6" fmla="*/ 107 w 213"/>
                  <a:gd name="T7" fmla="*/ 160 h 213"/>
                  <a:gd name="T8" fmla="*/ 160 w 213"/>
                  <a:gd name="T9" fmla="*/ 106 h 213"/>
                  <a:gd name="T10" fmla="*/ 107 w 213"/>
                  <a:gd name="T11" fmla="*/ 53 h 213"/>
                  <a:gd name="T12" fmla="*/ 107 w 213"/>
                  <a:gd name="T13" fmla="*/ 213 h 213"/>
                  <a:gd name="T14" fmla="*/ 107 w 213"/>
                  <a:gd name="T15" fmla="*/ 213 h 213"/>
                  <a:gd name="T16" fmla="*/ 0 w 213"/>
                  <a:gd name="T17" fmla="*/ 106 h 213"/>
                  <a:gd name="T18" fmla="*/ 107 w 213"/>
                  <a:gd name="T19" fmla="*/ 0 h 213"/>
                  <a:gd name="T20" fmla="*/ 213 w 213"/>
                  <a:gd name="T21" fmla="*/ 106 h 213"/>
                  <a:gd name="T22" fmla="*/ 107 w 213"/>
                  <a:gd name="T23"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3">
                    <a:moveTo>
                      <a:pt x="107" y="53"/>
                    </a:moveTo>
                    <a:lnTo>
                      <a:pt x="107" y="53"/>
                    </a:lnTo>
                    <a:cubicBezTo>
                      <a:pt x="77" y="53"/>
                      <a:pt x="53" y="77"/>
                      <a:pt x="53" y="106"/>
                    </a:cubicBezTo>
                    <a:cubicBezTo>
                      <a:pt x="53" y="136"/>
                      <a:pt x="77" y="160"/>
                      <a:pt x="107" y="160"/>
                    </a:cubicBezTo>
                    <a:cubicBezTo>
                      <a:pt x="136" y="160"/>
                      <a:pt x="160" y="136"/>
                      <a:pt x="160" y="106"/>
                    </a:cubicBezTo>
                    <a:cubicBezTo>
                      <a:pt x="160" y="77"/>
                      <a:pt x="136" y="53"/>
                      <a:pt x="107" y="53"/>
                    </a:cubicBezTo>
                    <a:close/>
                    <a:moveTo>
                      <a:pt x="107" y="213"/>
                    </a:moveTo>
                    <a:lnTo>
                      <a:pt x="107" y="213"/>
                    </a:lnTo>
                    <a:cubicBezTo>
                      <a:pt x="48" y="213"/>
                      <a:pt x="0" y="165"/>
                      <a:pt x="0" y="106"/>
                    </a:cubicBezTo>
                    <a:cubicBezTo>
                      <a:pt x="0" y="47"/>
                      <a:pt x="48" y="0"/>
                      <a:pt x="107" y="0"/>
                    </a:cubicBezTo>
                    <a:cubicBezTo>
                      <a:pt x="165" y="0"/>
                      <a:pt x="213" y="47"/>
                      <a:pt x="213" y="106"/>
                    </a:cubicBezTo>
                    <a:cubicBezTo>
                      <a:pt x="213" y="165"/>
                      <a:pt x="165" y="213"/>
                      <a:pt x="107"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27" name="Freeform 42">
                <a:extLst>
                  <a:ext uri="{FF2B5EF4-FFF2-40B4-BE49-F238E27FC236}">
                    <a16:creationId xmlns:a16="http://schemas.microsoft.com/office/drawing/2014/main" id="{249FDA13-1D0B-BD38-8EE0-E0DE159988BC}"/>
                  </a:ext>
                </a:extLst>
              </p:cNvPr>
              <p:cNvSpPr>
                <a:spLocks noEditPoints="1"/>
              </p:cNvSpPr>
              <p:nvPr/>
            </p:nvSpPr>
            <p:spPr bwMode="auto">
              <a:xfrm>
                <a:off x="6054725" y="3128963"/>
                <a:ext cx="46038" cy="47625"/>
              </a:xfrm>
              <a:custGeom>
                <a:avLst/>
                <a:gdLst>
                  <a:gd name="T0" fmla="*/ 106 w 213"/>
                  <a:gd name="T1" fmla="*/ 54 h 214"/>
                  <a:gd name="T2" fmla="*/ 106 w 213"/>
                  <a:gd name="T3" fmla="*/ 54 h 214"/>
                  <a:gd name="T4" fmla="*/ 53 w 213"/>
                  <a:gd name="T5" fmla="*/ 107 h 214"/>
                  <a:gd name="T6" fmla="*/ 106 w 213"/>
                  <a:gd name="T7" fmla="*/ 160 h 214"/>
                  <a:gd name="T8" fmla="*/ 160 w 213"/>
                  <a:gd name="T9" fmla="*/ 107 h 214"/>
                  <a:gd name="T10" fmla="*/ 106 w 213"/>
                  <a:gd name="T11" fmla="*/ 54 h 214"/>
                  <a:gd name="T12" fmla="*/ 106 w 213"/>
                  <a:gd name="T13" fmla="*/ 214 h 214"/>
                  <a:gd name="T14" fmla="*/ 106 w 213"/>
                  <a:gd name="T15" fmla="*/ 214 h 214"/>
                  <a:gd name="T16" fmla="*/ 0 w 213"/>
                  <a:gd name="T17" fmla="*/ 107 h 214"/>
                  <a:gd name="T18" fmla="*/ 106 w 213"/>
                  <a:gd name="T19" fmla="*/ 0 h 214"/>
                  <a:gd name="T20" fmla="*/ 213 w 213"/>
                  <a:gd name="T21" fmla="*/ 107 h 214"/>
                  <a:gd name="T22" fmla="*/ 106 w 213"/>
                  <a:gd name="T23"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4">
                    <a:moveTo>
                      <a:pt x="106" y="54"/>
                    </a:moveTo>
                    <a:lnTo>
                      <a:pt x="106" y="54"/>
                    </a:lnTo>
                    <a:cubicBezTo>
                      <a:pt x="77" y="54"/>
                      <a:pt x="53" y="77"/>
                      <a:pt x="53" y="107"/>
                    </a:cubicBezTo>
                    <a:cubicBezTo>
                      <a:pt x="53" y="136"/>
                      <a:pt x="77" y="160"/>
                      <a:pt x="106" y="160"/>
                    </a:cubicBezTo>
                    <a:cubicBezTo>
                      <a:pt x="136" y="160"/>
                      <a:pt x="160" y="136"/>
                      <a:pt x="160" y="107"/>
                    </a:cubicBezTo>
                    <a:cubicBezTo>
                      <a:pt x="160" y="77"/>
                      <a:pt x="136" y="54"/>
                      <a:pt x="106" y="54"/>
                    </a:cubicBezTo>
                    <a:close/>
                    <a:moveTo>
                      <a:pt x="106" y="214"/>
                    </a:moveTo>
                    <a:lnTo>
                      <a:pt x="106" y="214"/>
                    </a:lnTo>
                    <a:cubicBezTo>
                      <a:pt x="48" y="214"/>
                      <a:pt x="0" y="166"/>
                      <a:pt x="0" y="107"/>
                    </a:cubicBezTo>
                    <a:cubicBezTo>
                      <a:pt x="0" y="48"/>
                      <a:pt x="48" y="0"/>
                      <a:pt x="106" y="0"/>
                    </a:cubicBezTo>
                    <a:cubicBezTo>
                      <a:pt x="165" y="0"/>
                      <a:pt x="213" y="48"/>
                      <a:pt x="213" y="107"/>
                    </a:cubicBezTo>
                    <a:cubicBezTo>
                      <a:pt x="213" y="166"/>
                      <a:pt x="165" y="214"/>
                      <a:pt x="106" y="21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28" name="Freeform 43">
                <a:extLst>
                  <a:ext uri="{FF2B5EF4-FFF2-40B4-BE49-F238E27FC236}">
                    <a16:creationId xmlns:a16="http://schemas.microsoft.com/office/drawing/2014/main" id="{C1E81695-96C8-56B2-4687-860F5CC241F4}"/>
                  </a:ext>
                </a:extLst>
              </p:cNvPr>
              <p:cNvSpPr>
                <a:spLocks/>
              </p:cNvSpPr>
              <p:nvPr/>
            </p:nvSpPr>
            <p:spPr bwMode="auto">
              <a:xfrm>
                <a:off x="6153150" y="3117850"/>
                <a:ext cx="12700" cy="41275"/>
              </a:xfrm>
              <a:custGeom>
                <a:avLst/>
                <a:gdLst>
                  <a:gd name="T0" fmla="*/ 53 w 53"/>
                  <a:gd name="T1" fmla="*/ 187 h 187"/>
                  <a:gd name="T2" fmla="*/ 53 w 53"/>
                  <a:gd name="T3" fmla="*/ 187 h 187"/>
                  <a:gd name="T4" fmla="*/ 0 w 53"/>
                  <a:gd name="T5" fmla="*/ 187 h 187"/>
                  <a:gd name="T6" fmla="*/ 0 w 53"/>
                  <a:gd name="T7" fmla="*/ 0 h 187"/>
                  <a:gd name="T8" fmla="*/ 53 w 53"/>
                  <a:gd name="T9" fmla="*/ 0 h 187"/>
                  <a:gd name="T10" fmla="*/ 53 w 53"/>
                  <a:gd name="T11" fmla="*/ 187 h 187"/>
                </a:gdLst>
                <a:ahLst/>
                <a:cxnLst>
                  <a:cxn ang="0">
                    <a:pos x="T0" y="T1"/>
                  </a:cxn>
                  <a:cxn ang="0">
                    <a:pos x="T2" y="T3"/>
                  </a:cxn>
                  <a:cxn ang="0">
                    <a:pos x="T4" y="T5"/>
                  </a:cxn>
                  <a:cxn ang="0">
                    <a:pos x="T6" y="T7"/>
                  </a:cxn>
                  <a:cxn ang="0">
                    <a:pos x="T8" y="T9"/>
                  </a:cxn>
                  <a:cxn ang="0">
                    <a:pos x="T10" y="T11"/>
                  </a:cxn>
                </a:cxnLst>
                <a:rect l="0" t="0" r="r" b="b"/>
                <a:pathLst>
                  <a:path w="53" h="187">
                    <a:moveTo>
                      <a:pt x="53" y="187"/>
                    </a:moveTo>
                    <a:lnTo>
                      <a:pt x="53" y="187"/>
                    </a:lnTo>
                    <a:lnTo>
                      <a:pt x="0" y="187"/>
                    </a:lnTo>
                    <a:lnTo>
                      <a:pt x="0" y="0"/>
                    </a:lnTo>
                    <a:lnTo>
                      <a:pt x="53" y="0"/>
                    </a:lnTo>
                    <a:lnTo>
                      <a:pt x="53" y="1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29" name="Freeform 44">
                <a:extLst>
                  <a:ext uri="{FF2B5EF4-FFF2-40B4-BE49-F238E27FC236}">
                    <a16:creationId xmlns:a16="http://schemas.microsoft.com/office/drawing/2014/main" id="{445AD9C4-7415-8181-AA48-A34371B73333}"/>
                  </a:ext>
                </a:extLst>
              </p:cNvPr>
              <p:cNvSpPr>
                <a:spLocks/>
              </p:cNvSpPr>
              <p:nvPr/>
            </p:nvSpPr>
            <p:spPr bwMode="auto">
              <a:xfrm>
                <a:off x="6078538" y="3103563"/>
                <a:ext cx="33338" cy="41275"/>
              </a:xfrm>
              <a:custGeom>
                <a:avLst/>
                <a:gdLst>
                  <a:gd name="T0" fmla="*/ 44 w 151"/>
                  <a:gd name="T1" fmla="*/ 189 h 189"/>
                  <a:gd name="T2" fmla="*/ 44 w 151"/>
                  <a:gd name="T3" fmla="*/ 189 h 189"/>
                  <a:gd name="T4" fmla="*/ 0 w 151"/>
                  <a:gd name="T5" fmla="*/ 160 h 189"/>
                  <a:gd name="T6" fmla="*/ 106 w 151"/>
                  <a:gd name="T7" fmla="*/ 0 h 189"/>
                  <a:gd name="T8" fmla="*/ 151 w 151"/>
                  <a:gd name="T9" fmla="*/ 29 h 189"/>
                  <a:gd name="T10" fmla="*/ 44 w 151"/>
                  <a:gd name="T11" fmla="*/ 189 h 189"/>
                </a:gdLst>
                <a:ahLst/>
                <a:cxnLst>
                  <a:cxn ang="0">
                    <a:pos x="T0" y="T1"/>
                  </a:cxn>
                  <a:cxn ang="0">
                    <a:pos x="T2" y="T3"/>
                  </a:cxn>
                  <a:cxn ang="0">
                    <a:pos x="T4" y="T5"/>
                  </a:cxn>
                  <a:cxn ang="0">
                    <a:pos x="T6" y="T7"/>
                  </a:cxn>
                  <a:cxn ang="0">
                    <a:pos x="T8" y="T9"/>
                  </a:cxn>
                  <a:cxn ang="0">
                    <a:pos x="T10" y="T11"/>
                  </a:cxn>
                </a:cxnLst>
                <a:rect l="0" t="0" r="r" b="b"/>
                <a:pathLst>
                  <a:path w="151" h="189">
                    <a:moveTo>
                      <a:pt x="44" y="189"/>
                    </a:moveTo>
                    <a:lnTo>
                      <a:pt x="44" y="189"/>
                    </a:lnTo>
                    <a:lnTo>
                      <a:pt x="0" y="160"/>
                    </a:lnTo>
                    <a:lnTo>
                      <a:pt x="106" y="0"/>
                    </a:lnTo>
                    <a:lnTo>
                      <a:pt x="151" y="29"/>
                    </a:lnTo>
                    <a:lnTo>
                      <a:pt x="44" y="18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30" name="Freeform 45">
                <a:extLst>
                  <a:ext uri="{FF2B5EF4-FFF2-40B4-BE49-F238E27FC236}">
                    <a16:creationId xmlns:a16="http://schemas.microsoft.com/office/drawing/2014/main" id="{A1A4D677-793F-B85C-B199-97BD0FB002F6}"/>
                  </a:ext>
                </a:extLst>
              </p:cNvPr>
              <p:cNvSpPr>
                <a:spLocks noEditPoints="1"/>
              </p:cNvSpPr>
              <p:nvPr/>
            </p:nvSpPr>
            <p:spPr bwMode="auto">
              <a:xfrm>
                <a:off x="6135688" y="3152775"/>
                <a:ext cx="47625" cy="46038"/>
              </a:xfrm>
              <a:custGeom>
                <a:avLst/>
                <a:gdLst>
                  <a:gd name="T0" fmla="*/ 107 w 213"/>
                  <a:gd name="T1" fmla="*/ 53 h 213"/>
                  <a:gd name="T2" fmla="*/ 107 w 213"/>
                  <a:gd name="T3" fmla="*/ 53 h 213"/>
                  <a:gd name="T4" fmla="*/ 53 w 213"/>
                  <a:gd name="T5" fmla="*/ 107 h 213"/>
                  <a:gd name="T6" fmla="*/ 107 w 213"/>
                  <a:gd name="T7" fmla="*/ 160 h 213"/>
                  <a:gd name="T8" fmla="*/ 160 w 213"/>
                  <a:gd name="T9" fmla="*/ 107 h 213"/>
                  <a:gd name="T10" fmla="*/ 107 w 213"/>
                  <a:gd name="T11" fmla="*/ 53 h 213"/>
                  <a:gd name="T12" fmla="*/ 107 w 213"/>
                  <a:gd name="T13" fmla="*/ 213 h 213"/>
                  <a:gd name="T14" fmla="*/ 107 w 213"/>
                  <a:gd name="T15" fmla="*/ 213 h 213"/>
                  <a:gd name="T16" fmla="*/ 0 w 213"/>
                  <a:gd name="T17" fmla="*/ 107 h 213"/>
                  <a:gd name="T18" fmla="*/ 107 w 213"/>
                  <a:gd name="T19" fmla="*/ 0 h 213"/>
                  <a:gd name="T20" fmla="*/ 213 w 213"/>
                  <a:gd name="T21" fmla="*/ 107 h 213"/>
                  <a:gd name="T22" fmla="*/ 107 w 213"/>
                  <a:gd name="T23"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3">
                    <a:moveTo>
                      <a:pt x="107" y="53"/>
                    </a:moveTo>
                    <a:lnTo>
                      <a:pt x="107" y="53"/>
                    </a:lnTo>
                    <a:cubicBezTo>
                      <a:pt x="77" y="53"/>
                      <a:pt x="53" y="77"/>
                      <a:pt x="53" y="107"/>
                    </a:cubicBezTo>
                    <a:cubicBezTo>
                      <a:pt x="53" y="136"/>
                      <a:pt x="77" y="160"/>
                      <a:pt x="107" y="160"/>
                    </a:cubicBezTo>
                    <a:cubicBezTo>
                      <a:pt x="136" y="160"/>
                      <a:pt x="160" y="136"/>
                      <a:pt x="160" y="107"/>
                    </a:cubicBezTo>
                    <a:cubicBezTo>
                      <a:pt x="160" y="77"/>
                      <a:pt x="136" y="53"/>
                      <a:pt x="107" y="53"/>
                    </a:cubicBezTo>
                    <a:close/>
                    <a:moveTo>
                      <a:pt x="107" y="213"/>
                    </a:moveTo>
                    <a:lnTo>
                      <a:pt x="107" y="213"/>
                    </a:lnTo>
                    <a:cubicBezTo>
                      <a:pt x="48" y="213"/>
                      <a:pt x="0" y="165"/>
                      <a:pt x="0" y="107"/>
                    </a:cubicBezTo>
                    <a:cubicBezTo>
                      <a:pt x="0" y="48"/>
                      <a:pt x="48" y="0"/>
                      <a:pt x="107" y="0"/>
                    </a:cubicBezTo>
                    <a:cubicBezTo>
                      <a:pt x="165" y="0"/>
                      <a:pt x="213" y="48"/>
                      <a:pt x="213" y="107"/>
                    </a:cubicBezTo>
                    <a:cubicBezTo>
                      <a:pt x="213" y="165"/>
                      <a:pt x="165" y="213"/>
                      <a:pt x="107"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31" name="Freeform 46">
                <a:extLst>
                  <a:ext uri="{FF2B5EF4-FFF2-40B4-BE49-F238E27FC236}">
                    <a16:creationId xmlns:a16="http://schemas.microsoft.com/office/drawing/2014/main" id="{5273960C-C313-17BF-B9D2-F0A952AD460C}"/>
                  </a:ext>
                </a:extLst>
              </p:cNvPr>
              <p:cNvSpPr>
                <a:spLocks noEditPoints="1"/>
              </p:cNvSpPr>
              <p:nvPr/>
            </p:nvSpPr>
            <p:spPr bwMode="auto">
              <a:xfrm>
                <a:off x="6065838" y="2921000"/>
                <a:ext cx="187325" cy="185738"/>
              </a:xfrm>
              <a:custGeom>
                <a:avLst/>
                <a:gdLst>
                  <a:gd name="T0" fmla="*/ 427 w 853"/>
                  <a:gd name="T1" fmla="*/ 54 h 854"/>
                  <a:gd name="T2" fmla="*/ 427 w 853"/>
                  <a:gd name="T3" fmla="*/ 54 h 854"/>
                  <a:gd name="T4" fmla="*/ 53 w 853"/>
                  <a:gd name="T5" fmla="*/ 427 h 854"/>
                  <a:gd name="T6" fmla="*/ 427 w 853"/>
                  <a:gd name="T7" fmla="*/ 800 h 854"/>
                  <a:gd name="T8" fmla="*/ 800 w 853"/>
                  <a:gd name="T9" fmla="*/ 427 h 854"/>
                  <a:gd name="T10" fmla="*/ 427 w 853"/>
                  <a:gd name="T11" fmla="*/ 54 h 854"/>
                  <a:gd name="T12" fmla="*/ 427 w 853"/>
                  <a:gd name="T13" fmla="*/ 854 h 854"/>
                  <a:gd name="T14" fmla="*/ 427 w 853"/>
                  <a:gd name="T15" fmla="*/ 854 h 854"/>
                  <a:gd name="T16" fmla="*/ 0 w 853"/>
                  <a:gd name="T17" fmla="*/ 427 h 854"/>
                  <a:gd name="T18" fmla="*/ 427 w 853"/>
                  <a:gd name="T19" fmla="*/ 0 h 854"/>
                  <a:gd name="T20" fmla="*/ 853 w 853"/>
                  <a:gd name="T21" fmla="*/ 427 h 854"/>
                  <a:gd name="T22" fmla="*/ 427 w 853"/>
                  <a:gd name="T23" fmla="*/ 854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3" h="854">
                    <a:moveTo>
                      <a:pt x="427" y="54"/>
                    </a:moveTo>
                    <a:lnTo>
                      <a:pt x="427" y="54"/>
                    </a:lnTo>
                    <a:cubicBezTo>
                      <a:pt x="221" y="54"/>
                      <a:pt x="53" y="221"/>
                      <a:pt x="53" y="427"/>
                    </a:cubicBezTo>
                    <a:cubicBezTo>
                      <a:pt x="53" y="633"/>
                      <a:pt x="221" y="800"/>
                      <a:pt x="427" y="800"/>
                    </a:cubicBezTo>
                    <a:cubicBezTo>
                      <a:pt x="633" y="800"/>
                      <a:pt x="800" y="633"/>
                      <a:pt x="800" y="427"/>
                    </a:cubicBezTo>
                    <a:cubicBezTo>
                      <a:pt x="800" y="221"/>
                      <a:pt x="633" y="54"/>
                      <a:pt x="427" y="54"/>
                    </a:cubicBezTo>
                    <a:close/>
                    <a:moveTo>
                      <a:pt x="427" y="854"/>
                    </a:moveTo>
                    <a:lnTo>
                      <a:pt x="427" y="854"/>
                    </a:lnTo>
                    <a:cubicBezTo>
                      <a:pt x="191" y="854"/>
                      <a:pt x="0" y="662"/>
                      <a:pt x="0" y="427"/>
                    </a:cubicBezTo>
                    <a:cubicBezTo>
                      <a:pt x="0" y="192"/>
                      <a:pt x="191" y="0"/>
                      <a:pt x="427" y="0"/>
                    </a:cubicBezTo>
                    <a:cubicBezTo>
                      <a:pt x="662" y="0"/>
                      <a:pt x="853" y="192"/>
                      <a:pt x="853" y="427"/>
                    </a:cubicBezTo>
                    <a:cubicBezTo>
                      <a:pt x="853" y="662"/>
                      <a:pt x="662" y="854"/>
                      <a:pt x="427" y="85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32" name="Freeform 47">
                <a:extLst>
                  <a:ext uri="{FF2B5EF4-FFF2-40B4-BE49-F238E27FC236}">
                    <a16:creationId xmlns:a16="http://schemas.microsoft.com/office/drawing/2014/main" id="{D7839018-0FB0-F765-A6E4-B837C4E382DB}"/>
                  </a:ext>
                </a:extLst>
              </p:cNvPr>
              <p:cNvSpPr>
                <a:spLocks/>
              </p:cNvSpPr>
              <p:nvPr/>
            </p:nvSpPr>
            <p:spPr bwMode="auto">
              <a:xfrm>
                <a:off x="6072188" y="3006725"/>
                <a:ext cx="174625" cy="12700"/>
              </a:xfrm>
              <a:custGeom>
                <a:avLst/>
                <a:gdLst>
                  <a:gd name="T0" fmla="*/ 800 w 800"/>
                  <a:gd name="T1" fmla="*/ 54 h 54"/>
                  <a:gd name="T2" fmla="*/ 800 w 800"/>
                  <a:gd name="T3" fmla="*/ 54 h 54"/>
                  <a:gd name="T4" fmla="*/ 0 w 800"/>
                  <a:gd name="T5" fmla="*/ 54 h 54"/>
                  <a:gd name="T6" fmla="*/ 0 w 800"/>
                  <a:gd name="T7" fmla="*/ 0 h 54"/>
                  <a:gd name="T8" fmla="*/ 800 w 800"/>
                  <a:gd name="T9" fmla="*/ 0 h 54"/>
                  <a:gd name="T10" fmla="*/ 800 w 800"/>
                  <a:gd name="T11" fmla="*/ 54 h 54"/>
                </a:gdLst>
                <a:ahLst/>
                <a:cxnLst>
                  <a:cxn ang="0">
                    <a:pos x="T0" y="T1"/>
                  </a:cxn>
                  <a:cxn ang="0">
                    <a:pos x="T2" y="T3"/>
                  </a:cxn>
                  <a:cxn ang="0">
                    <a:pos x="T4" y="T5"/>
                  </a:cxn>
                  <a:cxn ang="0">
                    <a:pos x="T6" y="T7"/>
                  </a:cxn>
                  <a:cxn ang="0">
                    <a:pos x="T8" y="T9"/>
                  </a:cxn>
                  <a:cxn ang="0">
                    <a:pos x="T10" y="T11"/>
                  </a:cxn>
                </a:cxnLst>
                <a:rect l="0" t="0" r="r" b="b"/>
                <a:pathLst>
                  <a:path w="800" h="54">
                    <a:moveTo>
                      <a:pt x="800" y="54"/>
                    </a:moveTo>
                    <a:lnTo>
                      <a:pt x="800" y="54"/>
                    </a:lnTo>
                    <a:lnTo>
                      <a:pt x="0" y="54"/>
                    </a:lnTo>
                    <a:lnTo>
                      <a:pt x="0" y="0"/>
                    </a:lnTo>
                    <a:lnTo>
                      <a:pt x="800" y="0"/>
                    </a:lnTo>
                    <a:lnTo>
                      <a:pt x="800" y="5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33" name="Freeform 48">
                <a:extLst>
                  <a:ext uri="{FF2B5EF4-FFF2-40B4-BE49-F238E27FC236}">
                    <a16:creationId xmlns:a16="http://schemas.microsoft.com/office/drawing/2014/main" id="{062587DA-28B1-FD97-19AE-FAAD9D49F632}"/>
                  </a:ext>
                </a:extLst>
              </p:cNvPr>
              <p:cNvSpPr>
                <a:spLocks/>
              </p:cNvSpPr>
              <p:nvPr/>
            </p:nvSpPr>
            <p:spPr bwMode="auto">
              <a:xfrm>
                <a:off x="6089650" y="2955925"/>
                <a:ext cx="139700" cy="11113"/>
              </a:xfrm>
              <a:custGeom>
                <a:avLst/>
                <a:gdLst>
                  <a:gd name="T0" fmla="*/ 640 w 640"/>
                  <a:gd name="T1" fmla="*/ 54 h 54"/>
                  <a:gd name="T2" fmla="*/ 640 w 640"/>
                  <a:gd name="T3" fmla="*/ 54 h 54"/>
                  <a:gd name="T4" fmla="*/ 0 w 640"/>
                  <a:gd name="T5" fmla="*/ 54 h 54"/>
                  <a:gd name="T6" fmla="*/ 0 w 640"/>
                  <a:gd name="T7" fmla="*/ 0 h 54"/>
                  <a:gd name="T8" fmla="*/ 640 w 640"/>
                  <a:gd name="T9" fmla="*/ 0 h 54"/>
                  <a:gd name="T10" fmla="*/ 640 w 640"/>
                  <a:gd name="T11" fmla="*/ 54 h 54"/>
                </a:gdLst>
                <a:ahLst/>
                <a:cxnLst>
                  <a:cxn ang="0">
                    <a:pos x="T0" y="T1"/>
                  </a:cxn>
                  <a:cxn ang="0">
                    <a:pos x="T2" y="T3"/>
                  </a:cxn>
                  <a:cxn ang="0">
                    <a:pos x="T4" y="T5"/>
                  </a:cxn>
                  <a:cxn ang="0">
                    <a:pos x="T6" y="T7"/>
                  </a:cxn>
                  <a:cxn ang="0">
                    <a:pos x="T8" y="T9"/>
                  </a:cxn>
                  <a:cxn ang="0">
                    <a:pos x="T10" y="T11"/>
                  </a:cxn>
                </a:cxnLst>
                <a:rect l="0" t="0" r="r" b="b"/>
                <a:pathLst>
                  <a:path w="640" h="54">
                    <a:moveTo>
                      <a:pt x="640" y="54"/>
                    </a:moveTo>
                    <a:lnTo>
                      <a:pt x="640" y="54"/>
                    </a:lnTo>
                    <a:lnTo>
                      <a:pt x="0" y="54"/>
                    </a:lnTo>
                    <a:lnTo>
                      <a:pt x="0" y="0"/>
                    </a:lnTo>
                    <a:lnTo>
                      <a:pt x="640" y="0"/>
                    </a:lnTo>
                    <a:lnTo>
                      <a:pt x="640" y="5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34" name="Freeform 49">
                <a:extLst>
                  <a:ext uri="{FF2B5EF4-FFF2-40B4-BE49-F238E27FC236}">
                    <a16:creationId xmlns:a16="http://schemas.microsoft.com/office/drawing/2014/main" id="{5FB4B5D7-7C3E-EB30-A41D-7449ED3AEC58}"/>
                  </a:ext>
                </a:extLst>
              </p:cNvPr>
              <p:cNvSpPr>
                <a:spLocks/>
              </p:cNvSpPr>
              <p:nvPr/>
            </p:nvSpPr>
            <p:spPr bwMode="auto">
              <a:xfrm>
                <a:off x="6089650" y="3059113"/>
                <a:ext cx="139700" cy="12700"/>
              </a:xfrm>
              <a:custGeom>
                <a:avLst/>
                <a:gdLst>
                  <a:gd name="T0" fmla="*/ 640 w 640"/>
                  <a:gd name="T1" fmla="*/ 54 h 54"/>
                  <a:gd name="T2" fmla="*/ 640 w 640"/>
                  <a:gd name="T3" fmla="*/ 54 h 54"/>
                  <a:gd name="T4" fmla="*/ 0 w 640"/>
                  <a:gd name="T5" fmla="*/ 54 h 54"/>
                  <a:gd name="T6" fmla="*/ 0 w 640"/>
                  <a:gd name="T7" fmla="*/ 0 h 54"/>
                  <a:gd name="T8" fmla="*/ 640 w 640"/>
                  <a:gd name="T9" fmla="*/ 0 h 54"/>
                  <a:gd name="T10" fmla="*/ 640 w 640"/>
                  <a:gd name="T11" fmla="*/ 54 h 54"/>
                </a:gdLst>
                <a:ahLst/>
                <a:cxnLst>
                  <a:cxn ang="0">
                    <a:pos x="T0" y="T1"/>
                  </a:cxn>
                  <a:cxn ang="0">
                    <a:pos x="T2" y="T3"/>
                  </a:cxn>
                  <a:cxn ang="0">
                    <a:pos x="T4" y="T5"/>
                  </a:cxn>
                  <a:cxn ang="0">
                    <a:pos x="T6" y="T7"/>
                  </a:cxn>
                  <a:cxn ang="0">
                    <a:pos x="T8" y="T9"/>
                  </a:cxn>
                  <a:cxn ang="0">
                    <a:pos x="T10" y="T11"/>
                  </a:cxn>
                </a:cxnLst>
                <a:rect l="0" t="0" r="r" b="b"/>
                <a:pathLst>
                  <a:path w="640" h="54">
                    <a:moveTo>
                      <a:pt x="640" y="54"/>
                    </a:moveTo>
                    <a:lnTo>
                      <a:pt x="640" y="54"/>
                    </a:lnTo>
                    <a:lnTo>
                      <a:pt x="0" y="54"/>
                    </a:lnTo>
                    <a:lnTo>
                      <a:pt x="0" y="0"/>
                    </a:lnTo>
                    <a:lnTo>
                      <a:pt x="640" y="0"/>
                    </a:lnTo>
                    <a:lnTo>
                      <a:pt x="640" y="5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35" name="Freeform 50">
                <a:extLst>
                  <a:ext uri="{FF2B5EF4-FFF2-40B4-BE49-F238E27FC236}">
                    <a16:creationId xmlns:a16="http://schemas.microsoft.com/office/drawing/2014/main" id="{D60976A3-965B-295C-F7BE-8D99E9334A86}"/>
                  </a:ext>
                </a:extLst>
              </p:cNvPr>
              <p:cNvSpPr>
                <a:spLocks noEditPoints="1"/>
              </p:cNvSpPr>
              <p:nvPr/>
            </p:nvSpPr>
            <p:spPr bwMode="auto">
              <a:xfrm>
                <a:off x="6107113" y="2921000"/>
                <a:ext cx="104775" cy="185738"/>
              </a:xfrm>
              <a:custGeom>
                <a:avLst/>
                <a:gdLst>
                  <a:gd name="T0" fmla="*/ 240 w 480"/>
                  <a:gd name="T1" fmla="*/ 54 h 854"/>
                  <a:gd name="T2" fmla="*/ 240 w 480"/>
                  <a:gd name="T3" fmla="*/ 54 h 854"/>
                  <a:gd name="T4" fmla="*/ 53 w 480"/>
                  <a:gd name="T5" fmla="*/ 427 h 854"/>
                  <a:gd name="T6" fmla="*/ 240 w 480"/>
                  <a:gd name="T7" fmla="*/ 800 h 854"/>
                  <a:gd name="T8" fmla="*/ 426 w 480"/>
                  <a:gd name="T9" fmla="*/ 427 h 854"/>
                  <a:gd name="T10" fmla="*/ 240 w 480"/>
                  <a:gd name="T11" fmla="*/ 54 h 854"/>
                  <a:gd name="T12" fmla="*/ 240 w 480"/>
                  <a:gd name="T13" fmla="*/ 854 h 854"/>
                  <a:gd name="T14" fmla="*/ 240 w 480"/>
                  <a:gd name="T15" fmla="*/ 854 h 854"/>
                  <a:gd name="T16" fmla="*/ 0 w 480"/>
                  <a:gd name="T17" fmla="*/ 427 h 854"/>
                  <a:gd name="T18" fmla="*/ 240 w 480"/>
                  <a:gd name="T19" fmla="*/ 0 h 854"/>
                  <a:gd name="T20" fmla="*/ 480 w 480"/>
                  <a:gd name="T21" fmla="*/ 427 h 854"/>
                  <a:gd name="T22" fmla="*/ 240 w 480"/>
                  <a:gd name="T23" fmla="*/ 854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0" h="854">
                    <a:moveTo>
                      <a:pt x="240" y="54"/>
                    </a:moveTo>
                    <a:lnTo>
                      <a:pt x="240" y="54"/>
                    </a:lnTo>
                    <a:cubicBezTo>
                      <a:pt x="138" y="54"/>
                      <a:pt x="53" y="224"/>
                      <a:pt x="53" y="427"/>
                    </a:cubicBezTo>
                    <a:cubicBezTo>
                      <a:pt x="53" y="629"/>
                      <a:pt x="138" y="800"/>
                      <a:pt x="240" y="800"/>
                    </a:cubicBezTo>
                    <a:cubicBezTo>
                      <a:pt x="341" y="800"/>
                      <a:pt x="426" y="629"/>
                      <a:pt x="426" y="427"/>
                    </a:cubicBezTo>
                    <a:cubicBezTo>
                      <a:pt x="426" y="224"/>
                      <a:pt x="341" y="54"/>
                      <a:pt x="240" y="54"/>
                    </a:cubicBezTo>
                    <a:close/>
                    <a:moveTo>
                      <a:pt x="240" y="854"/>
                    </a:moveTo>
                    <a:lnTo>
                      <a:pt x="240" y="854"/>
                    </a:lnTo>
                    <a:cubicBezTo>
                      <a:pt x="105" y="854"/>
                      <a:pt x="0" y="666"/>
                      <a:pt x="0" y="427"/>
                    </a:cubicBezTo>
                    <a:cubicBezTo>
                      <a:pt x="0" y="188"/>
                      <a:pt x="105" y="0"/>
                      <a:pt x="240" y="0"/>
                    </a:cubicBezTo>
                    <a:cubicBezTo>
                      <a:pt x="374" y="0"/>
                      <a:pt x="480" y="188"/>
                      <a:pt x="480" y="427"/>
                    </a:cubicBezTo>
                    <a:cubicBezTo>
                      <a:pt x="480" y="666"/>
                      <a:pt x="374" y="854"/>
                      <a:pt x="240" y="85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36" name="Freeform 51">
                <a:extLst>
                  <a:ext uri="{FF2B5EF4-FFF2-40B4-BE49-F238E27FC236}">
                    <a16:creationId xmlns:a16="http://schemas.microsoft.com/office/drawing/2014/main" id="{D0122C56-DD87-1BEA-804E-2F66B368E33D}"/>
                  </a:ext>
                </a:extLst>
              </p:cNvPr>
              <p:cNvSpPr>
                <a:spLocks/>
              </p:cNvSpPr>
              <p:nvPr/>
            </p:nvSpPr>
            <p:spPr bwMode="auto">
              <a:xfrm>
                <a:off x="6153150" y="2925763"/>
                <a:ext cx="12700" cy="174625"/>
              </a:xfrm>
              <a:custGeom>
                <a:avLst/>
                <a:gdLst>
                  <a:gd name="T0" fmla="*/ 53 w 53"/>
                  <a:gd name="T1" fmla="*/ 800 h 800"/>
                  <a:gd name="T2" fmla="*/ 53 w 53"/>
                  <a:gd name="T3" fmla="*/ 800 h 800"/>
                  <a:gd name="T4" fmla="*/ 0 w 53"/>
                  <a:gd name="T5" fmla="*/ 800 h 800"/>
                  <a:gd name="T6" fmla="*/ 0 w 53"/>
                  <a:gd name="T7" fmla="*/ 0 h 800"/>
                  <a:gd name="T8" fmla="*/ 53 w 53"/>
                  <a:gd name="T9" fmla="*/ 0 h 800"/>
                  <a:gd name="T10" fmla="*/ 53 w 53"/>
                  <a:gd name="T11" fmla="*/ 800 h 800"/>
                </a:gdLst>
                <a:ahLst/>
                <a:cxnLst>
                  <a:cxn ang="0">
                    <a:pos x="T0" y="T1"/>
                  </a:cxn>
                  <a:cxn ang="0">
                    <a:pos x="T2" y="T3"/>
                  </a:cxn>
                  <a:cxn ang="0">
                    <a:pos x="T4" y="T5"/>
                  </a:cxn>
                  <a:cxn ang="0">
                    <a:pos x="T6" y="T7"/>
                  </a:cxn>
                  <a:cxn ang="0">
                    <a:pos x="T8" y="T9"/>
                  </a:cxn>
                  <a:cxn ang="0">
                    <a:pos x="T10" y="T11"/>
                  </a:cxn>
                </a:cxnLst>
                <a:rect l="0" t="0" r="r" b="b"/>
                <a:pathLst>
                  <a:path w="53" h="800">
                    <a:moveTo>
                      <a:pt x="53" y="800"/>
                    </a:moveTo>
                    <a:lnTo>
                      <a:pt x="53" y="800"/>
                    </a:lnTo>
                    <a:lnTo>
                      <a:pt x="0" y="800"/>
                    </a:lnTo>
                    <a:lnTo>
                      <a:pt x="0" y="0"/>
                    </a:lnTo>
                    <a:lnTo>
                      <a:pt x="53" y="0"/>
                    </a:lnTo>
                    <a:lnTo>
                      <a:pt x="53" y="8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grpSp>
      </p:grpSp>
      <p:grpSp>
        <p:nvGrpSpPr>
          <p:cNvPr id="137" name="Group 135">
            <a:extLst>
              <a:ext uri="{FF2B5EF4-FFF2-40B4-BE49-F238E27FC236}">
                <a16:creationId xmlns:a16="http://schemas.microsoft.com/office/drawing/2014/main" id="{34397FC9-CFCF-5A1D-1E59-5103AB577C87}"/>
              </a:ext>
            </a:extLst>
          </p:cNvPr>
          <p:cNvGrpSpPr/>
          <p:nvPr/>
        </p:nvGrpSpPr>
        <p:grpSpPr>
          <a:xfrm>
            <a:off x="1253418" y="4335587"/>
            <a:ext cx="836933" cy="836930"/>
            <a:chOff x="9871092" y="1155657"/>
            <a:chExt cx="1119116" cy="1119112"/>
          </a:xfrm>
        </p:grpSpPr>
        <p:sp>
          <p:nvSpPr>
            <p:cNvPr id="138" name="Oval 137">
              <a:extLst>
                <a:ext uri="{FF2B5EF4-FFF2-40B4-BE49-F238E27FC236}">
                  <a16:creationId xmlns:a16="http://schemas.microsoft.com/office/drawing/2014/main" id="{ED2DF837-B8F9-939D-454B-BFEBB250BB91}"/>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sp>
          <p:nvSpPr>
            <p:cNvPr id="139" name="Rectangle: Rounded Corners 164">
              <a:extLst>
                <a:ext uri="{FF2B5EF4-FFF2-40B4-BE49-F238E27FC236}">
                  <a16:creationId xmlns:a16="http://schemas.microsoft.com/office/drawing/2014/main" id="{3874D731-20ED-F415-BFEB-943C91500193}"/>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40" name="Rectangle: Rounded Corners 165">
              <a:extLst>
                <a:ext uri="{FF2B5EF4-FFF2-40B4-BE49-F238E27FC236}">
                  <a16:creationId xmlns:a16="http://schemas.microsoft.com/office/drawing/2014/main" id="{2230D93C-1123-D68C-556C-F51C59890552}"/>
                </a:ext>
              </a:extLst>
            </p:cNvPr>
            <p:cNvSpPr/>
            <p:nvPr/>
          </p:nvSpPr>
          <p:spPr>
            <a:xfrm>
              <a:off x="9936598"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grpSp>
        <p:nvGrpSpPr>
          <p:cNvPr id="141" name="Group 140">
            <a:extLst>
              <a:ext uri="{FF2B5EF4-FFF2-40B4-BE49-F238E27FC236}">
                <a16:creationId xmlns:a16="http://schemas.microsoft.com/office/drawing/2014/main" id="{FE99F4CB-8F5E-EE5E-7AC4-C64AC1438BE8}"/>
              </a:ext>
            </a:extLst>
          </p:cNvPr>
          <p:cNvGrpSpPr>
            <a:grpSpLocks/>
          </p:cNvGrpSpPr>
          <p:nvPr/>
        </p:nvGrpSpPr>
        <p:grpSpPr>
          <a:xfrm>
            <a:off x="1324298" y="4407971"/>
            <a:ext cx="691234" cy="691238"/>
            <a:chOff x="764695" y="4102979"/>
            <a:chExt cx="1117600" cy="1117608"/>
          </a:xfrm>
        </p:grpSpPr>
        <p:sp>
          <p:nvSpPr>
            <p:cNvPr id="142" name="Freeform: Shape 183">
              <a:extLst>
                <a:ext uri="{FF2B5EF4-FFF2-40B4-BE49-F238E27FC236}">
                  <a16:creationId xmlns:a16="http://schemas.microsoft.com/office/drawing/2014/main" id="{1837F4E7-C448-C01B-A76E-DF37492FA455}"/>
                </a:ext>
              </a:extLst>
            </p:cNvPr>
            <p:cNvSpPr/>
            <p:nvPr/>
          </p:nvSpPr>
          <p:spPr>
            <a:xfrm>
              <a:off x="764695" y="4102979"/>
              <a:ext cx="1117600" cy="1117608"/>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rgbClr val="1E728A"/>
            </a:solidFill>
            <a:ln w="5808" cap="flat">
              <a:noFill/>
              <a:prstDash val="solid"/>
              <a:miter/>
            </a:ln>
          </p:spPr>
          <p:txBody>
            <a:bodyPr rtlCol="0"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grpSp>
          <p:nvGrpSpPr>
            <p:cNvPr id="143" name="Group 142">
              <a:extLst>
                <a:ext uri="{FF2B5EF4-FFF2-40B4-BE49-F238E27FC236}">
                  <a16:creationId xmlns:a16="http://schemas.microsoft.com/office/drawing/2014/main" id="{08B467EA-F1CC-EDB1-5B8F-74DC4C13ECC2}"/>
                </a:ext>
              </a:extLst>
            </p:cNvPr>
            <p:cNvGrpSpPr/>
            <p:nvPr/>
          </p:nvGrpSpPr>
          <p:grpSpPr>
            <a:xfrm>
              <a:off x="1024449" y="4364868"/>
              <a:ext cx="598093" cy="593831"/>
              <a:chOff x="749300" y="5922963"/>
              <a:chExt cx="668338" cy="663575"/>
            </a:xfrm>
            <a:solidFill>
              <a:srgbClr val="FFFFFF"/>
            </a:solidFill>
          </p:grpSpPr>
          <p:sp>
            <p:nvSpPr>
              <p:cNvPr id="144" name="Freeform 172">
                <a:extLst>
                  <a:ext uri="{FF2B5EF4-FFF2-40B4-BE49-F238E27FC236}">
                    <a16:creationId xmlns:a16="http://schemas.microsoft.com/office/drawing/2014/main" id="{5F0EFF39-54E8-E01A-80A0-75DC8EA324E8}"/>
                  </a:ext>
                </a:extLst>
              </p:cNvPr>
              <p:cNvSpPr>
                <a:spLocks/>
              </p:cNvSpPr>
              <p:nvPr/>
            </p:nvSpPr>
            <p:spPr bwMode="auto">
              <a:xfrm>
                <a:off x="749300" y="5922963"/>
                <a:ext cx="668338" cy="663575"/>
              </a:xfrm>
              <a:custGeom>
                <a:avLst/>
                <a:gdLst>
                  <a:gd name="T0" fmla="*/ 1706 w 1706"/>
                  <a:gd name="T1" fmla="*/ 773 h 1693"/>
                  <a:gd name="T2" fmla="*/ 1706 w 1706"/>
                  <a:gd name="T3" fmla="*/ 773 h 1693"/>
                  <a:gd name="T4" fmla="*/ 1439 w 1706"/>
                  <a:gd name="T5" fmla="*/ 454 h 1693"/>
                  <a:gd name="T6" fmla="*/ 1173 w 1706"/>
                  <a:gd name="T7" fmla="*/ 213 h 1693"/>
                  <a:gd name="T8" fmla="*/ 1162 w 1706"/>
                  <a:gd name="T9" fmla="*/ 213 h 1693"/>
                  <a:gd name="T10" fmla="*/ 773 w 1706"/>
                  <a:gd name="T11" fmla="*/ 0 h 1693"/>
                  <a:gd name="T12" fmla="*/ 320 w 1706"/>
                  <a:gd name="T13" fmla="*/ 427 h 1693"/>
                  <a:gd name="T14" fmla="*/ 0 w 1706"/>
                  <a:gd name="T15" fmla="*/ 773 h 1693"/>
                  <a:gd name="T16" fmla="*/ 346 w 1706"/>
                  <a:gd name="T17" fmla="*/ 1119 h 1693"/>
                  <a:gd name="T18" fmla="*/ 666 w 1706"/>
                  <a:gd name="T19" fmla="*/ 1119 h 1693"/>
                  <a:gd name="T20" fmla="*/ 880 w 1706"/>
                  <a:gd name="T21" fmla="*/ 906 h 1693"/>
                  <a:gd name="T22" fmla="*/ 880 w 1706"/>
                  <a:gd name="T23" fmla="*/ 784 h 1693"/>
                  <a:gd name="T24" fmla="*/ 941 w 1706"/>
                  <a:gd name="T25" fmla="*/ 845 h 1693"/>
                  <a:gd name="T26" fmla="*/ 960 w 1706"/>
                  <a:gd name="T27" fmla="*/ 853 h 1693"/>
                  <a:gd name="T28" fmla="*/ 979 w 1706"/>
                  <a:gd name="T29" fmla="*/ 845 h 1693"/>
                  <a:gd name="T30" fmla="*/ 979 w 1706"/>
                  <a:gd name="T31" fmla="*/ 807 h 1693"/>
                  <a:gd name="T32" fmla="*/ 872 w 1706"/>
                  <a:gd name="T33" fmla="*/ 701 h 1693"/>
                  <a:gd name="T34" fmla="*/ 834 w 1706"/>
                  <a:gd name="T35" fmla="*/ 701 h 1693"/>
                  <a:gd name="T36" fmla="*/ 728 w 1706"/>
                  <a:gd name="T37" fmla="*/ 807 h 1693"/>
                  <a:gd name="T38" fmla="*/ 728 w 1706"/>
                  <a:gd name="T39" fmla="*/ 845 h 1693"/>
                  <a:gd name="T40" fmla="*/ 765 w 1706"/>
                  <a:gd name="T41" fmla="*/ 845 h 1693"/>
                  <a:gd name="T42" fmla="*/ 826 w 1706"/>
                  <a:gd name="T43" fmla="*/ 784 h 1693"/>
                  <a:gd name="T44" fmla="*/ 826 w 1706"/>
                  <a:gd name="T45" fmla="*/ 906 h 1693"/>
                  <a:gd name="T46" fmla="*/ 666 w 1706"/>
                  <a:gd name="T47" fmla="*/ 1066 h 1693"/>
                  <a:gd name="T48" fmla="*/ 346 w 1706"/>
                  <a:gd name="T49" fmla="*/ 1066 h 1693"/>
                  <a:gd name="T50" fmla="*/ 53 w 1706"/>
                  <a:gd name="T51" fmla="*/ 773 h 1693"/>
                  <a:gd name="T52" fmla="*/ 346 w 1706"/>
                  <a:gd name="T53" fmla="*/ 479 h 1693"/>
                  <a:gd name="T54" fmla="*/ 373 w 1706"/>
                  <a:gd name="T55" fmla="*/ 479 h 1693"/>
                  <a:gd name="T56" fmla="*/ 373 w 1706"/>
                  <a:gd name="T57" fmla="*/ 453 h 1693"/>
                  <a:gd name="T58" fmla="*/ 773 w 1706"/>
                  <a:gd name="T59" fmla="*/ 53 h 1693"/>
                  <a:gd name="T60" fmla="*/ 1123 w 1706"/>
                  <a:gd name="T61" fmla="*/ 252 h 1693"/>
                  <a:gd name="T62" fmla="*/ 1131 w 1706"/>
                  <a:gd name="T63" fmla="*/ 266 h 1693"/>
                  <a:gd name="T64" fmla="*/ 1173 w 1706"/>
                  <a:gd name="T65" fmla="*/ 266 h 1693"/>
                  <a:gd name="T66" fmla="*/ 1386 w 1706"/>
                  <a:gd name="T67" fmla="*/ 479 h 1693"/>
                  <a:gd name="T68" fmla="*/ 1386 w 1706"/>
                  <a:gd name="T69" fmla="*/ 506 h 1693"/>
                  <a:gd name="T70" fmla="*/ 1413 w 1706"/>
                  <a:gd name="T71" fmla="*/ 506 h 1693"/>
                  <a:gd name="T72" fmla="*/ 1653 w 1706"/>
                  <a:gd name="T73" fmla="*/ 773 h 1693"/>
                  <a:gd name="T74" fmla="*/ 1360 w 1706"/>
                  <a:gd name="T75" fmla="*/ 1066 h 1693"/>
                  <a:gd name="T76" fmla="*/ 1040 w 1706"/>
                  <a:gd name="T77" fmla="*/ 1066 h 1693"/>
                  <a:gd name="T78" fmla="*/ 826 w 1706"/>
                  <a:gd name="T79" fmla="*/ 1279 h 1693"/>
                  <a:gd name="T80" fmla="*/ 826 w 1706"/>
                  <a:gd name="T81" fmla="*/ 1602 h 1693"/>
                  <a:gd name="T82" fmla="*/ 765 w 1706"/>
                  <a:gd name="T83" fmla="*/ 1541 h 1693"/>
                  <a:gd name="T84" fmla="*/ 728 w 1706"/>
                  <a:gd name="T85" fmla="*/ 1541 h 1693"/>
                  <a:gd name="T86" fmla="*/ 728 w 1706"/>
                  <a:gd name="T87" fmla="*/ 1578 h 1693"/>
                  <a:gd name="T88" fmla="*/ 834 w 1706"/>
                  <a:gd name="T89" fmla="*/ 1685 h 1693"/>
                  <a:gd name="T90" fmla="*/ 853 w 1706"/>
                  <a:gd name="T91" fmla="*/ 1693 h 1693"/>
                  <a:gd name="T92" fmla="*/ 872 w 1706"/>
                  <a:gd name="T93" fmla="*/ 1685 h 1693"/>
                  <a:gd name="T94" fmla="*/ 979 w 1706"/>
                  <a:gd name="T95" fmla="*/ 1578 h 1693"/>
                  <a:gd name="T96" fmla="*/ 979 w 1706"/>
                  <a:gd name="T97" fmla="*/ 1541 h 1693"/>
                  <a:gd name="T98" fmla="*/ 941 w 1706"/>
                  <a:gd name="T99" fmla="*/ 1541 h 1693"/>
                  <a:gd name="T100" fmla="*/ 880 w 1706"/>
                  <a:gd name="T101" fmla="*/ 1602 h 1693"/>
                  <a:gd name="T102" fmla="*/ 880 w 1706"/>
                  <a:gd name="T103" fmla="*/ 1279 h 1693"/>
                  <a:gd name="T104" fmla="*/ 1040 w 1706"/>
                  <a:gd name="T105" fmla="*/ 1119 h 1693"/>
                  <a:gd name="T106" fmla="*/ 1360 w 1706"/>
                  <a:gd name="T107" fmla="*/ 1119 h 1693"/>
                  <a:gd name="T108" fmla="*/ 1706 w 1706"/>
                  <a:gd name="T109" fmla="*/ 773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06" h="1693">
                    <a:moveTo>
                      <a:pt x="1706" y="773"/>
                    </a:moveTo>
                    <a:lnTo>
                      <a:pt x="1706" y="773"/>
                    </a:lnTo>
                    <a:cubicBezTo>
                      <a:pt x="1706" y="600"/>
                      <a:pt x="1593" y="467"/>
                      <a:pt x="1439" y="454"/>
                    </a:cubicBezTo>
                    <a:cubicBezTo>
                      <a:pt x="1428" y="307"/>
                      <a:pt x="1326" y="213"/>
                      <a:pt x="1173" y="213"/>
                    </a:cubicBezTo>
                    <a:lnTo>
                      <a:pt x="1162" y="213"/>
                    </a:lnTo>
                    <a:cubicBezTo>
                      <a:pt x="1081" y="79"/>
                      <a:pt x="937" y="0"/>
                      <a:pt x="773" y="0"/>
                    </a:cubicBezTo>
                    <a:cubicBezTo>
                      <a:pt x="532" y="0"/>
                      <a:pt x="334" y="189"/>
                      <a:pt x="320" y="427"/>
                    </a:cubicBezTo>
                    <a:cubicBezTo>
                      <a:pt x="141" y="440"/>
                      <a:pt x="0" y="590"/>
                      <a:pt x="0" y="773"/>
                    </a:cubicBezTo>
                    <a:cubicBezTo>
                      <a:pt x="0" y="964"/>
                      <a:pt x="155" y="1119"/>
                      <a:pt x="346" y="1119"/>
                    </a:cubicBezTo>
                    <a:lnTo>
                      <a:pt x="666" y="1119"/>
                    </a:lnTo>
                    <a:cubicBezTo>
                      <a:pt x="784" y="1119"/>
                      <a:pt x="880" y="1024"/>
                      <a:pt x="880" y="906"/>
                    </a:cubicBezTo>
                    <a:lnTo>
                      <a:pt x="880" y="784"/>
                    </a:lnTo>
                    <a:lnTo>
                      <a:pt x="941" y="845"/>
                    </a:lnTo>
                    <a:cubicBezTo>
                      <a:pt x="946" y="850"/>
                      <a:pt x="953" y="853"/>
                      <a:pt x="960" y="853"/>
                    </a:cubicBezTo>
                    <a:cubicBezTo>
                      <a:pt x="967" y="853"/>
                      <a:pt x="973" y="850"/>
                      <a:pt x="979" y="845"/>
                    </a:cubicBezTo>
                    <a:cubicBezTo>
                      <a:pt x="989" y="835"/>
                      <a:pt x="989" y="818"/>
                      <a:pt x="979" y="807"/>
                    </a:cubicBezTo>
                    <a:lnTo>
                      <a:pt x="872" y="701"/>
                    </a:lnTo>
                    <a:cubicBezTo>
                      <a:pt x="862" y="690"/>
                      <a:pt x="845" y="690"/>
                      <a:pt x="834" y="701"/>
                    </a:cubicBezTo>
                    <a:lnTo>
                      <a:pt x="728" y="807"/>
                    </a:lnTo>
                    <a:cubicBezTo>
                      <a:pt x="717" y="818"/>
                      <a:pt x="717" y="835"/>
                      <a:pt x="728" y="845"/>
                    </a:cubicBezTo>
                    <a:cubicBezTo>
                      <a:pt x="738" y="855"/>
                      <a:pt x="755" y="855"/>
                      <a:pt x="765" y="845"/>
                    </a:cubicBezTo>
                    <a:lnTo>
                      <a:pt x="826" y="784"/>
                    </a:lnTo>
                    <a:lnTo>
                      <a:pt x="826" y="906"/>
                    </a:lnTo>
                    <a:cubicBezTo>
                      <a:pt x="826" y="994"/>
                      <a:pt x="755" y="1066"/>
                      <a:pt x="666" y="1066"/>
                    </a:cubicBezTo>
                    <a:lnTo>
                      <a:pt x="346" y="1066"/>
                    </a:lnTo>
                    <a:cubicBezTo>
                      <a:pt x="185" y="1066"/>
                      <a:pt x="53" y="935"/>
                      <a:pt x="53" y="773"/>
                    </a:cubicBezTo>
                    <a:cubicBezTo>
                      <a:pt x="53" y="611"/>
                      <a:pt x="185" y="479"/>
                      <a:pt x="346" y="479"/>
                    </a:cubicBezTo>
                    <a:lnTo>
                      <a:pt x="373" y="479"/>
                    </a:lnTo>
                    <a:lnTo>
                      <a:pt x="373" y="453"/>
                    </a:lnTo>
                    <a:cubicBezTo>
                      <a:pt x="373" y="232"/>
                      <a:pt x="553" y="53"/>
                      <a:pt x="773" y="53"/>
                    </a:cubicBezTo>
                    <a:cubicBezTo>
                      <a:pt x="923" y="53"/>
                      <a:pt x="1054" y="127"/>
                      <a:pt x="1123" y="252"/>
                    </a:cubicBezTo>
                    <a:lnTo>
                      <a:pt x="1131" y="266"/>
                    </a:lnTo>
                    <a:lnTo>
                      <a:pt x="1173" y="266"/>
                    </a:lnTo>
                    <a:cubicBezTo>
                      <a:pt x="1330" y="266"/>
                      <a:pt x="1386" y="376"/>
                      <a:pt x="1386" y="479"/>
                    </a:cubicBezTo>
                    <a:lnTo>
                      <a:pt x="1386" y="506"/>
                    </a:lnTo>
                    <a:lnTo>
                      <a:pt x="1413" y="506"/>
                    </a:lnTo>
                    <a:cubicBezTo>
                      <a:pt x="1550" y="506"/>
                      <a:pt x="1653" y="621"/>
                      <a:pt x="1653" y="773"/>
                    </a:cubicBezTo>
                    <a:cubicBezTo>
                      <a:pt x="1653" y="935"/>
                      <a:pt x="1521" y="1066"/>
                      <a:pt x="1360" y="1066"/>
                    </a:cubicBezTo>
                    <a:lnTo>
                      <a:pt x="1040" y="1066"/>
                    </a:lnTo>
                    <a:cubicBezTo>
                      <a:pt x="922" y="1066"/>
                      <a:pt x="826" y="1162"/>
                      <a:pt x="826" y="1279"/>
                    </a:cubicBezTo>
                    <a:lnTo>
                      <a:pt x="826" y="1602"/>
                    </a:lnTo>
                    <a:lnTo>
                      <a:pt x="765" y="1541"/>
                    </a:lnTo>
                    <a:cubicBezTo>
                      <a:pt x="755" y="1530"/>
                      <a:pt x="738" y="1530"/>
                      <a:pt x="728" y="1541"/>
                    </a:cubicBezTo>
                    <a:cubicBezTo>
                      <a:pt x="717" y="1551"/>
                      <a:pt x="717" y="1568"/>
                      <a:pt x="728" y="1578"/>
                    </a:cubicBezTo>
                    <a:lnTo>
                      <a:pt x="834" y="1685"/>
                    </a:lnTo>
                    <a:cubicBezTo>
                      <a:pt x="839" y="1690"/>
                      <a:pt x="846" y="1693"/>
                      <a:pt x="853" y="1693"/>
                    </a:cubicBezTo>
                    <a:cubicBezTo>
                      <a:pt x="860" y="1693"/>
                      <a:pt x="867" y="1690"/>
                      <a:pt x="872" y="1685"/>
                    </a:cubicBezTo>
                    <a:lnTo>
                      <a:pt x="979" y="1578"/>
                    </a:lnTo>
                    <a:cubicBezTo>
                      <a:pt x="989" y="1568"/>
                      <a:pt x="989" y="1551"/>
                      <a:pt x="979" y="1541"/>
                    </a:cubicBezTo>
                    <a:cubicBezTo>
                      <a:pt x="968" y="1530"/>
                      <a:pt x="951" y="1530"/>
                      <a:pt x="941" y="1541"/>
                    </a:cubicBezTo>
                    <a:lnTo>
                      <a:pt x="880" y="1602"/>
                    </a:lnTo>
                    <a:lnTo>
                      <a:pt x="880" y="1279"/>
                    </a:lnTo>
                    <a:cubicBezTo>
                      <a:pt x="880" y="1191"/>
                      <a:pt x="952" y="1119"/>
                      <a:pt x="1040" y="1119"/>
                    </a:cubicBezTo>
                    <a:lnTo>
                      <a:pt x="1360" y="1119"/>
                    </a:lnTo>
                    <a:cubicBezTo>
                      <a:pt x="1551" y="1119"/>
                      <a:pt x="1706" y="964"/>
                      <a:pt x="1706" y="77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45" name="Freeform 173">
                <a:extLst>
                  <a:ext uri="{FF2B5EF4-FFF2-40B4-BE49-F238E27FC236}">
                    <a16:creationId xmlns:a16="http://schemas.microsoft.com/office/drawing/2014/main" id="{9CBA80ED-A8BC-5856-F078-6176BF877614}"/>
                  </a:ext>
                </a:extLst>
              </p:cNvPr>
              <p:cNvSpPr>
                <a:spLocks/>
              </p:cNvSpPr>
              <p:nvPr/>
            </p:nvSpPr>
            <p:spPr bwMode="auto">
              <a:xfrm>
                <a:off x="938213" y="5986463"/>
                <a:ext cx="114300" cy="125412"/>
              </a:xfrm>
              <a:custGeom>
                <a:avLst/>
                <a:gdLst>
                  <a:gd name="T0" fmla="*/ 53 w 293"/>
                  <a:gd name="T1" fmla="*/ 320 h 320"/>
                  <a:gd name="T2" fmla="*/ 53 w 293"/>
                  <a:gd name="T3" fmla="*/ 320 h 320"/>
                  <a:gd name="T4" fmla="*/ 293 w 293"/>
                  <a:gd name="T5" fmla="*/ 54 h 320"/>
                  <a:gd name="T6" fmla="*/ 293 w 293"/>
                  <a:gd name="T7" fmla="*/ 0 h 320"/>
                  <a:gd name="T8" fmla="*/ 0 w 293"/>
                  <a:gd name="T9" fmla="*/ 320 h 320"/>
                  <a:gd name="T10" fmla="*/ 53 w 293"/>
                  <a:gd name="T11" fmla="*/ 320 h 320"/>
                </a:gdLst>
                <a:ahLst/>
                <a:cxnLst>
                  <a:cxn ang="0">
                    <a:pos x="T0" y="T1"/>
                  </a:cxn>
                  <a:cxn ang="0">
                    <a:pos x="T2" y="T3"/>
                  </a:cxn>
                  <a:cxn ang="0">
                    <a:pos x="T4" y="T5"/>
                  </a:cxn>
                  <a:cxn ang="0">
                    <a:pos x="T6" y="T7"/>
                  </a:cxn>
                  <a:cxn ang="0">
                    <a:pos x="T8" y="T9"/>
                  </a:cxn>
                  <a:cxn ang="0">
                    <a:pos x="T10" y="T11"/>
                  </a:cxn>
                </a:cxnLst>
                <a:rect l="0" t="0" r="r" b="b"/>
                <a:pathLst>
                  <a:path w="293" h="320">
                    <a:moveTo>
                      <a:pt x="53" y="320"/>
                    </a:moveTo>
                    <a:lnTo>
                      <a:pt x="53" y="320"/>
                    </a:lnTo>
                    <a:cubicBezTo>
                      <a:pt x="53" y="168"/>
                      <a:pt x="180" y="54"/>
                      <a:pt x="293" y="54"/>
                    </a:cubicBezTo>
                    <a:lnTo>
                      <a:pt x="293" y="0"/>
                    </a:lnTo>
                    <a:cubicBezTo>
                      <a:pt x="137" y="0"/>
                      <a:pt x="0" y="150"/>
                      <a:pt x="0" y="320"/>
                    </a:cubicBezTo>
                    <a:lnTo>
                      <a:pt x="53" y="32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grpSp>
      </p:grpSp>
      <p:grpSp>
        <p:nvGrpSpPr>
          <p:cNvPr id="146" name="Group 135">
            <a:extLst>
              <a:ext uri="{FF2B5EF4-FFF2-40B4-BE49-F238E27FC236}">
                <a16:creationId xmlns:a16="http://schemas.microsoft.com/office/drawing/2014/main" id="{0DAF365C-421A-B0FD-8F93-3BD32D1DA99E}"/>
              </a:ext>
            </a:extLst>
          </p:cNvPr>
          <p:cNvGrpSpPr/>
          <p:nvPr/>
        </p:nvGrpSpPr>
        <p:grpSpPr>
          <a:xfrm>
            <a:off x="3537515" y="4958107"/>
            <a:ext cx="836933" cy="836930"/>
            <a:chOff x="9871092" y="1155657"/>
            <a:chExt cx="1119116" cy="1119112"/>
          </a:xfrm>
        </p:grpSpPr>
        <p:sp>
          <p:nvSpPr>
            <p:cNvPr id="147" name="Oval 146">
              <a:extLst>
                <a:ext uri="{FF2B5EF4-FFF2-40B4-BE49-F238E27FC236}">
                  <a16:creationId xmlns:a16="http://schemas.microsoft.com/office/drawing/2014/main" id="{B2CBB330-E246-75DC-D91C-0C8792ECA464}"/>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sp>
          <p:nvSpPr>
            <p:cNvPr id="148" name="Rectangle: Rounded Corners 164">
              <a:extLst>
                <a:ext uri="{FF2B5EF4-FFF2-40B4-BE49-F238E27FC236}">
                  <a16:creationId xmlns:a16="http://schemas.microsoft.com/office/drawing/2014/main" id="{1C2E4945-7A27-D297-8E5A-404E91D93594}"/>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49" name="Rectangle: Rounded Corners 165">
              <a:extLst>
                <a:ext uri="{FF2B5EF4-FFF2-40B4-BE49-F238E27FC236}">
                  <a16:creationId xmlns:a16="http://schemas.microsoft.com/office/drawing/2014/main" id="{194428C0-7630-24B6-CCD6-A5A794C9AC0A}"/>
                </a:ext>
              </a:extLst>
            </p:cNvPr>
            <p:cNvSpPr/>
            <p:nvPr/>
          </p:nvSpPr>
          <p:spPr>
            <a:xfrm>
              <a:off x="9936598"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sp>
        <p:nvSpPr>
          <p:cNvPr id="150" name="TextBox 149">
            <a:extLst>
              <a:ext uri="{FF2B5EF4-FFF2-40B4-BE49-F238E27FC236}">
                <a16:creationId xmlns:a16="http://schemas.microsoft.com/office/drawing/2014/main" id="{5AC73727-FE35-9386-281F-E3D470A16688}"/>
              </a:ext>
            </a:extLst>
          </p:cNvPr>
          <p:cNvSpPr txBox="1"/>
          <p:nvPr/>
        </p:nvSpPr>
        <p:spPr>
          <a:xfrm>
            <a:off x="3554430" y="5833789"/>
            <a:ext cx="803105" cy="400110"/>
          </a:xfrm>
          <a:prstGeom prst="rect">
            <a:avLst/>
          </a:prstGeom>
          <a:noFill/>
        </p:spPr>
        <p:txBody>
          <a:bodyPr wrap="none" lIns="0" rIns="0" rtlCol="0">
            <a:spAutoFit/>
          </a:bodyPr>
          <a:lstStyle/>
          <a:p>
            <a:pPr marL="0" marR="0" lvl="0" indent="0" algn="ctr" defTabSz="914423" rtl="0" eaLnBrk="1" fontAlgn="base" latinLnBrk="0" hangingPunct="1">
              <a:lnSpc>
                <a:spcPts val="1240"/>
              </a:lnSpc>
              <a:spcBef>
                <a:spcPct val="0"/>
              </a:spcBef>
              <a:spcAft>
                <a:spcPct val="0"/>
              </a:spcAft>
              <a:buClrTx/>
              <a:buSzTx/>
              <a:buFontTx/>
              <a:buNone/>
              <a:tabLst/>
              <a:defRPr/>
            </a:pPr>
            <a:r>
              <a:rPr kumimoji="0" lang="en-US" sz="10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rPr>
              <a:t>ECOSYSTEM</a:t>
            </a:r>
            <a:br>
              <a:rPr kumimoji="0" lang="en-US" sz="10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rPr>
            </a:br>
            <a:r>
              <a:rPr kumimoji="0" lang="en-US" sz="10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rPr>
              <a:t>SUPPLIERS</a:t>
            </a:r>
          </a:p>
        </p:txBody>
      </p:sp>
      <p:grpSp>
        <p:nvGrpSpPr>
          <p:cNvPr id="151" name="Group 150">
            <a:extLst>
              <a:ext uri="{FF2B5EF4-FFF2-40B4-BE49-F238E27FC236}">
                <a16:creationId xmlns:a16="http://schemas.microsoft.com/office/drawing/2014/main" id="{D37C2B34-FE73-67A3-D1B3-A4192FC05894}"/>
              </a:ext>
            </a:extLst>
          </p:cNvPr>
          <p:cNvGrpSpPr>
            <a:grpSpLocks/>
          </p:cNvGrpSpPr>
          <p:nvPr/>
        </p:nvGrpSpPr>
        <p:grpSpPr>
          <a:xfrm>
            <a:off x="3610364" y="5030953"/>
            <a:ext cx="691234" cy="691238"/>
            <a:chOff x="3272527" y="4698887"/>
            <a:chExt cx="1117600" cy="1117608"/>
          </a:xfrm>
        </p:grpSpPr>
        <p:sp>
          <p:nvSpPr>
            <p:cNvPr id="152" name="Freeform: Shape 205">
              <a:extLst>
                <a:ext uri="{FF2B5EF4-FFF2-40B4-BE49-F238E27FC236}">
                  <a16:creationId xmlns:a16="http://schemas.microsoft.com/office/drawing/2014/main" id="{458107C2-AB32-D3FD-1193-408566122160}"/>
                </a:ext>
              </a:extLst>
            </p:cNvPr>
            <p:cNvSpPr/>
            <p:nvPr/>
          </p:nvSpPr>
          <p:spPr>
            <a:xfrm>
              <a:off x="3272527" y="4698887"/>
              <a:ext cx="1117600" cy="1117608"/>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rgbClr val="1E728A"/>
            </a:solidFill>
            <a:ln w="5808" cap="flat">
              <a:noFill/>
              <a:prstDash val="solid"/>
              <a:miter/>
            </a:ln>
          </p:spPr>
          <p:txBody>
            <a:bodyPr rtlCol="0"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grpSp>
          <p:nvGrpSpPr>
            <p:cNvPr id="153" name="Group 152">
              <a:extLst>
                <a:ext uri="{FF2B5EF4-FFF2-40B4-BE49-F238E27FC236}">
                  <a16:creationId xmlns:a16="http://schemas.microsoft.com/office/drawing/2014/main" id="{8FB6B83D-481D-0DAA-9BB9-A6ADA16BD738}"/>
                </a:ext>
              </a:extLst>
            </p:cNvPr>
            <p:cNvGrpSpPr/>
            <p:nvPr/>
          </p:nvGrpSpPr>
          <p:grpSpPr>
            <a:xfrm>
              <a:off x="3582785" y="5002289"/>
              <a:ext cx="508000" cy="523875"/>
              <a:chOff x="2316163" y="6029326"/>
              <a:chExt cx="508000" cy="523875"/>
            </a:xfrm>
            <a:solidFill>
              <a:srgbClr val="FFFFFF"/>
            </a:solidFill>
          </p:grpSpPr>
          <p:sp>
            <p:nvSpPr>
              <p:cNvPr id="154" name="Freeform 262">
                <a:extLst>
                  <a:ext uri="{FF2B5EF4-FFF2-40B4-BE49-F238E27FC236}">
                    <a16:creationId xmlns:a16="http://schemas.microsoft.com/office/drawing/2014/main" id="{A9240E6E-9FAA-DABB-ACB3-D9FF30CC59D6}"/>
                  </a:ext>
                </a:extLst>
              </p:cNvPr>
              <p:cNvSpPr>
                <a:spLocks/>
              </p:cNvSpPr>
              <p:nvPr/>
            </p:nvSpPr>
            <p:spPr bwMode="auto">
              <a:xfrm>
                <a:off x="2446338" y="6029326"/>
                <a:ext cx="246063" cy="523875"/>
              </a:xfrm>
              <a:custGeom>
                <a:avLst/>
                <a:gdLst>
                  <a:gd name="T0" fmla="*/ 399 w 798"/>
                  <a:gd name="T1" fmla="*/ 1701 h 1701"/>
                  <a:gd name="T2" fmla="*/ 399 w 798"/>
                  <a:gd name="T3" fmla="*/ 1701 h 1701"/>
                  <a:gd name="T4" fmla="*/ 0 w 798"/>
                  <a:gd name="T5" fmla="*/ 850 h 1701"/>
                  <a:gd name="T6" fmla="*/ 80 w 798"/>
                  <a:gd name="T7" fmla="*/ 336 h 1701"/>
                  <a:gd name="T8" fmla="*/ 130 w 798"/>
                  <a:gd name="T9" fmla="*/ 354 h 1701"/>
                  <a:gd name="T10" fmla="*/ 54 w 798"/>
                  <a:gd name="T11" fmla="*/ 850 h 1701"/>
                  <a:gd name="T12" fmla="*/ 399 w 798"/>
                  <a:gd name="T13" fmla="*/ 1648 h 1701"/>
                  <a:gd name="T14" fmla="*/ 745 w 798"/>
                  <a:gd name="T15" fmla="*/ 850 h 1701"/>
                  <a:gd name="T16" fmla="*/ 399 w 798"/>
                  <a:gd name="T17" fmla="*/ 52 h 1701"/>
                  <a:gd name="T18" fmla="*/ 287 w 798"/>
                  <a:gd name="T19" fmla="*/ 97 h 1701"/>
                  <a:gd name="T20" fmla="*/ 253 w 798"/>
                  <a:gd name="T21" fmla="*/ 56 h 1701"/>
                  <a:gd name="T22" fmla="*/ 399 w 798"/>
                  <a:gd name="T23" fmla="*/ 0 h 1701"/>
                  <a:gd name="T24" fmla="*/ 798 w 798"/>
                  <a:gd name="T25" fmla="*/ 850 h 1701"/>
                  <a:gd name="T26" fmla="*/ 399 w 798"/>
                  <a:gd name="T2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8" h="1701">
                    <a:moveTo>
                      <a:pt x="399" y="1701"/>
                    </a:moveTo>
                    <a:lnTo>
                      <a:pt x="399" y="1701"/>
                    </a:lnTo>
                    <a:cubicBezTo>
                      <a:pt x="176" y="1701"/>
                      <a:pt x="0" y="1327"/>
                      <a:pt x="0" y="850"/>
                    </a:cubicBezTo>
                    <a:cubicBezTo>
                      <a:pt x="0" y="662"/>
                      <a:pt x="28" y="484"/>
                      <a:pt x="80" y="336"/>
                    </a:cubicBezTo>
                    <a:lnTo>
                      <a:pt x="130" y="354"/>
                    </a:lnTo>
                    <a:cubicBezTo>
                      <a:pt x="80" y="496"/>
                      <a:pt x="54" y="668"/>
                      <a:pt x="54" y="850"/>
                    </a:cubicBezTo>
                    <a:cubicBezTo>
                      <a:pt x="54" y="1282"/>
                      <a:pt x="212" y="1648"/>
                      <a:pt x="399" y="1648"/>
                    </a:cubicBezTo>
                    <a:cubicBezTo>
                      <a:pt x="587" y="1648"/>
                      <a:pt x="745" y="1282"/>
                      <a:pt x="745" y="850"/>
                    </a:cubicBezTo>
                    <a:cubicBezTo>
                      <a:pt x="745" y="418"/>
                      <a:pt x="587" y="52"/>
                      <a:pt x="399" y="52"/>
                    </a:cubicBezTo>
                    <a:cubicBezTo>
                      <a:pt x="361" y="52"/>
                      <a:pt x="323" y="67"/>
                      <a:pt x="287" y="97"/>
                    </a:cubicBezTo>
                    <a:lnTo>
                      <a:pt x="253" y="56"/>
                    </a:lnTo>
                    <a:cubicBezTo>
                      <a:pt x="299" y="18"/>
                      <a:pt x="349" y="0"/>
                      <a:pt x="399" y="0"/>
                    </a:cubicBezTo>
                    <a:cubicBezTo>
                      <a:pt x="623" y="0"/>
                      <a:pt x="798" y="373"/>
                      <a:pt x="798" y="850"/>
                    </a:cubicBezTo>
                    <a:cubicBezTo>
                      <a:pt x="798" y="1327"/>
                      <a:pt x="623" y="1701"/>
                      <a:pt x="399" y="170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55" name="Freeform 263">
                <a:extLst>
                  <a:ext uri="{FF2B5EF4-FFF2-40B4-BE49-F238E27FC236}">
                    <a16:creationId xmlns:a16="http://schemas.microsoft.com/office/drawing/2014/main" id="{CA1CAEB9-B4AB-C7F4-2F4D-36E0EB1B7226}"/>
                  </a:ext>
                </a:extLst>
              </p:cNvPr>
              <p:cNvSpPr>
                <a:spLocks/>
              </p:cNvSpPr>
              <p:nvPr/>
            </p:nvSpPr>
            <p:spPr bwMode="auto">
              <a:xfrm>
                <a:off x="2325688" y="6100763"/>
                <a:ext cx="481013" cy="363537"/>
              </a:xfrm>
              <a:custGeom>
                <a:avLst/>
                <a:gdLst>
                  <a:gd name="T0" fmla="*/ 1239 w 1561"/>
                  <a:gd name="T1" fmla="*/ 1169 h 1180"/>
                  <a:gd name="T2" fmla="*/ 1239 w 1561"/>
                  <a:gd name="T3" fmla="*/ 1169 h 1180"/>
                  <a:gd name="T4" fmla="*/ 593 w 1561"/>
                  <a:gd name="T5" fmla="*/ 964 h 1180"/>
                  <a:gd name="T6" fmla="*/ 134 w 1561"/>
                  <a:gd name="T7" fmla="*/ 571 h 1180"/>
                  <a:gd name="T8" fmla="*/ 55 w 1561"/>
                  <a:gd name="T9" fmla="*/ 194 h 1180"/>
                  <a:gd name="T10" fmla="*/ 992 w 1561"/>
                  <a:gd name="T11" fmla="*/ 274 h 1180"/>
                  <a:gd name="T12" fmla="*/ 1399 w 1561"/>
                  <a:gd name="T13" fmla="*/ 602 h 1180"/>
                  <a:gd name="T14" fmla="*/ 1359 w 1561"/>
                  <a:gd name="T15" fmla="*/ 636 h 1180"/>
                  <a:gd name="T16" fmla="*/ 965 w 1561"/>
                  <a:gd name="T17" fmla="*/ 320 h 1180"/>
                  <a:gd name="T18" fmla="*/ 101 w 1561"/>
                  <a:gd name="T19" fmla="*/ 220 h 1180"/>
                  <a:gd name="T20" fmla="*/ 177 w 1561"/>
                  <a:gd name="T21" fmla="*/ 540 h 1180"/>
                  <a:gd name="T22" fmla="*/ 619 w 1561"/>
                  <a:gd name="T23" fmla="*/ 918 h 1180"/>
                  <a:gd name="T24" fmla="*/ 1483 w 1561"/>
                  <a:gd name="T25" fmla="*/ 1018 h 1180"/>
                  <a:gd name="T26" fmla="*/ 1502 w 1561"/>
                  <a:gd name="T27" fmla="*/ 912 h 1180"/>
                  <a:gd name="T28" fmla="*/ 1555 w 1561"/>
                  <a:gd name="T29" fmla="*/ 906 h 1180"/>
                  <a:gd name="T30" fmla="*/ 1529 w 1561"/>
                  <a:gd name="T31" fmla="*/ 1044 h 1180"/>
                  <a:gd name="T32" fmla="*/ 1239 w 1561"/>
                  <a:gd name="T33" fmla="*/ 1169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1" h="1180">
                    <a:moveTo>
                      <a:pt x="1239" y="1169"/>
                    </a:moveTo>
                    <a:lnTo>
                      <a:pt x="1239" y="1169"/>
                    </a:lnTo>
                    <a:cubicBezTo>
                      <a:pt x="1060" y="1169"/>
                      <a:pt x="827" y="1100"/>
                      <a:pt x="593" y="964"/>
                    </a:cubicBezTo>
                    <a:cubicBezTo>
                      <a:pt x="399" y="853"/>
                      <a:pt x="236" y="713"/>
                      <a:pt x="134" y="571"/>
                    </a:cubicBezTo>
                    <a:cubicBezTo>
                      <a:pt x="28" y="423"/>
                      <a:pt x="0" y="289"/>
                      <a:pt x="55" y="194"/>
                    </a:cubicBezTo>
                    <a:cubicBezTo>
                      <a:pt x="167" y="0"/>
                      <a:pt x="578" y="35"/>
                      <a:pt x="992" y="274"/>
                    </a:cubicBezTo>
                    <a:cubicBezTo>
                      <a:pt x="1155" y="368"/>
                      <a:pt x="1296" y="482"/>
                      <a:pt x="1399" y="602"/>
                    </a:cubicBezTo>
                    <a:lnTo>
                      <a:pt x="1359" y="636"/>
                    </a:lnTo>
                    <a:cubicBezTo>
                      <a:pt x="1260" y="521"/>
                      <a:pt x="1124" y="411"/>
                      <a:pt x="965" y="320"/>
                    </a:cubicBezTo>
                    <a:cubicBezTo>
                      <a:pt x="591" y="103"/>
                      <a:pt x="195" y="58"/>
                      <a:pt x="101" y="220"/>
                    </a:cubicBezTo>
                    <a:cubicBezTo>
                      <a:pt x="58" y="296"/>
                      <a:pt x="85" y="412"/>
                      <a:pt x="177" y="540"/>
                    </a:cubicBezTo>
                    <a:cubicBezTo>
                      <a:pt x="275" y="676"/>
                      <a:pt x="432" y="810"/>
                      <a:pt x="619" y="918"/>
                    </a:cubicBezTo>
                    <a:cubicBezTo>
                      <a:pt x="994" y="1135"/>
                      <a:pt x="1389" y="1180"/>
                      <a:pt x="1483" y="1018"/>
                    </a:cubicBezTo>
                    <a:cubicBezTo>
                      <a:pt x="1500" y="988"/>
                      <a:pt x="1507" y="953"/>
                      <a:pt x="1502" y="912"/>
                    </a:cubicBezTo>
                    <a:lnTo>
                      <a:pt x="1555" y="906"/>
                    </a:lnTo>
                    <a:cubicBezTo>
                      <a:pt x="1561" y="958"/>
                      <a:pt x="1552" y="1005"/>
                      <a:pt x="1529" y="1044"/>
                    </a:cubicBezTo>
                    <a:cubicBezTo>
                      <a:pt x="1481" y="1128"/>
                      <a:pt x="1376" y="1169"/>
                      <a:pt x="1239" y="116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56" name="Freeform 264">
                <a:extLst>
                  <a:ext uri="{FF2B5EF4-FFF2-40B4-BE49-F238E27FC236}">
                    <a16:creationId xmlns:a16="http://schemas.microsoft.com/office/drawing/2014/main" id="{693623B7-7888-1EF6-BB8B-9B8D5CBCE97F}"/>
                  </a:ext>
                </a:extLst>
              </p:cNvPr>
              <p:cNvSpPr>
                <a:spLocks/>
              </p:cNvSpPr>
              <p:nvPr/>
            </p:nvSpPr>
            <p:spPr bwMode="auto">
              <a:xfrm>
                <a:off x="2333625" y="6100763"/>
                <a:ext cx="479425" cy="363537"/>
              </a:xfrm>
              <a:custGeom>
                <a:avLst/>
                <a:gdLst>
                  <a:gd name="T0" fmla="*/ 321 w 1560"/>
                  <a:gd name="T1" fmla="*/ 1169 h 1180"/>
                  <a:gd name="T2" fmla="*/ 321 w 1560"/>
                  <a:gd name="T3" fmla="*/ 1169 h 1180"/>
                  <a:gd name="T4" fmla="*/ 31 w 1560"/>
                  <a:gd name="T5" fmla="*/ 1044 h 1180"/>
                  <a:gd name="T6" fmla="*/ 5 w 1560"/>
                  <a:gd name="T7" fmla="*/ 906 h 1180"/>
                  <a:gd name="T8" fmla="*/ 58 w 1560"/>
                  <a:gd name="T9" fmla="*/ 912 h 1180"/>
                  <a:gd name="T10" fmla="*/ 77 w 1560"/>
                  <a:gd name="T11" fmla="*/ 1018 h 1180"/>
                  <a:gd name="T12" fmla="*/ 941 w 1560"/>
                  <a:gd name="T13" fmla="*/ 918 h 1180"/>
                  <a:gd name="T14" fmla="*/ 1383 w 1560"/>
                  <a:gd name="T15" fmla="*/ 540 h 1180"/>
                  <a:gd name="T16" fmla="*/ 1459 w 1560"/>
                  <a:gd name="T17" fmla="*/ 220 h 1180"/>
                  <a:gd name="T18" fmla="*/ 595 w 1560"/>
                  <a:gd name="T19" fmla="*/ 320 h 1180"/>
                  <a:gd name="T20" fmla="*/ 202 w 1560"/>
                  <a:gd name="T21" fmla="*/ 636 h 1180"/>
                  <a:gd name="T22" fmla="*/ 161 w 1560"/>
                  <a:gd name="T23" fmla="*/ 602 h 1180"/>
                  <a:gd name="T24" fmla="*/ 569 w 1560"/>
                  <a:gd name="T25" fmla="*/ 274 h 1180"/>
                  <a:gd name="T26" fmla="*/ 1505 w 1560"/>
                  <a:gd name="T27" fmla="*/ 194 h 1180"/>
                  <a:gd name="T28" fmla="*/ 1426 w 1560"/>
                  <a:gd name="T29" fmla="*/ 571 h 1180"/>
                  <a:gd name="T30" fmla="*/ 968 w 1560"/>
                  <a:gd name="T31" fmla="*/ 964 h 1180"/>
                  <a:gd name="T32" fmla="*/ 321 w 1560"/>
                  <a:gd name="T33" fmla="*/ 1169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0" h="1180">
                    <a:moveTo>
                      <a:pt x="321" y="1169"/>
                    </a:moveTo>
                    <a:lnTo>
                      <a:pt x="321" y="1169"/>
                    </a:lnTo>
                    <a:cubicBezTo>
                      <a:pt x="185" y="1169"/>
                      <a:pt x="80" y="1128"/>
                      <a:pt x="31" y="1044"/>
                    </a:cubicBezTo>
                    <a:cubicBezTo>
                      <a:pt x="8" y="1005"/>
                      <a:pt x="0" y="958"/>
                      <a:pt x="5" y="906"/>
                    </a:cubicBezTo>
                    <a:lnTo>
                      <a:pt x="58" y="912"/>
                    </a:lnTo>
                    <a:cubicBezTo>
                      <a:pt x="54" y="953"/>
                      <a:pt x="60" y="988"/>
                      <a:pt x="77" y="1018"/>
                    </a:cubicBezTo>
                    <a:cubicBezTo>
                      <a:pt x="171" y="1180"/>
                      <a:pt x="567" y="1135"/>
                      <a:pt x="941" y="918"/>
                    </a:cubicBezTo>
                    <a:cubicBezTo>
                      <a:pt x="1129" y="810"/>
                      <a:pt x="1286" y="676"/>
                      <a:pt x="1383" y="540"/>
                    </a:cubicBezTo>
                    <a:cubicBezTo>
                      <a:pt x="1475" y="412"/>
                      <a:pt x="1503" y="296"/>
                      <a:pt x="1459" y="220"/>
                    </a:cubicBezTo>
                    <a:cubicBezTo>
                      <a:pt x="1365" y="58"/>
                      <a:pt x="970" y="103"/>
                      <a:pt x="595" y="320"/>
                    </a:cubicBezTo>
                    <a:cubicBezTo>
                      <a:pt x="437" y="411"/>
                      <a:pt x="301" y="521"/>
                      <a:pt x="202" y="636"/>
                    </a:cubicBezTo>
                    <a:lnTo>
                      <a:pt x="161" y="602"/>
                    </a:lnTo>
                    <a:cubicBezTo>
                      <a:pt x="264" y="482"/>
                      <a:pt x="405" y="368"/>
                      <a:pt x="569" y="274"/>
                    </a:cubicBezTo>
                    <a:cubicBezTo>
                      <a:pt x="982" y="35"/>
                      <a:pt x="1393" y="0"/>
                      <a:pt x="1505" y="194"/>
                    </a:cubicBezTo>
                    <a:cubicBezTo>
                      <a:pt x="1560" y="289"/>
                      <a:pt x="1532" y="423"/>
                      <a:pt x="1426" y="571"/>
                    </a:cubicBezTo>
                    <a:cubicBezTo>
                      <a:pt x="1324" y="713"/>
                      <a:pt x="1162" y="853"/>
                      <a:pt x="968" y="964"/>
                    </a:cubicBezTo>
                    <a:cubicBezTo>
                      <a:pt x="734" y="1100"/>
                      <a:pt x="500" y="1169"/>
                      <a:pt x="321" y="116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57" name="Freeform 265">
                <a:extLst>
                  <a:ext uri="{FF2B5EF4-FFF2-40B4-BE49-F238E27FC236}">
                    <a16:creationId xmlns:a16="http://schemas.microsoft.com/office/drawing/2014/main" id="{2CBACC24-02B0-9FFC-55A4-D82A742C718B}"/>
                  </a:ext>
                </a:extLst>
              </p:cNvPr>
              <p:cNvSpPr>
                <a:spLocks noEditPoints="1"/>
              </p:cNvSpPr>
              <p:nvPr/>
            </p:nvSpPr>
            <p:spPr bwMode="auto">
              <a:xfrm>
                <a:off x="2316163" y="6323013"/>
                <a:ext cx="65088" cy="66675"/>
              </a:xfrm>
              <a:custGeom>
                <a:avLst/>
                <a:gdLst>
                  <a:gd name="T0" fmla="*/ 106 w 213"/>
                  <a:gd name="T1" fmla="*/ 54 h 213"/>
                  <a:gd name="T2" fmla="*/ 106 w 213"/>
                  <a:gd name="T3" fmla="*/ 54 h 213"/>
                  <a:gd name="T4" fmla="*/ 53 w 213"/>
                  <a:gd name="T5" fmla="*/ 107 h 213"/>
                  <a:gd name="T6" fmla="*/ 106 w 213"/>
                  <a:gd name="T7" fmla="*/ 160 h 213"/>
                  <a:gd name="T8" fmla="*/ 159 w 213"/>
                  <a:gd name="T9" fmla="*/ 107 h 213"/>
                  <a:gd name="T10" fmla="*/ 106 w 213"/>
                  <a:gd name="T11" fmla="*/ 54 h 213"/>
                  <a:gd name="T12" fmla="*/ 106 w 213"/>
                  <a:gd name="T13" fmla="*/ 213 h 213"/>
                  <a:gd name="T14" fmla="*/ 106 w 213"/>
                  <a:gd name="T15" fmla="*/ 213 h 213"/>
                  <a:gd name="T16" fmla="*/ 0 w 213"/>
                  <a:gd name="T17" fmla="*/ 107 h 213"/>
                  <a:gd name="T18" fmla="*/ 106 w 213"/>
                  <a:gd name="T19" fmla="*/ 0 h 213"/>
                  <a:gd name="T20" fmla="*/ 213 w 213"/>
                  <a:gd name="T21" fmla="*/ 107 h 213"/>
                  <a:gd name="T22" fmla="*/ 106 w 213"/>
                  <a:gd name="T23"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3">
                    <a:moveTo>
                      <a:pt x="106" y="54"/>
                    </a:moveTo>
                    <a:lnTo>
                      <a:pt x="106" y="54"/>
                    </a:lnTo>
                    <a:cubicBezTo>
                      <a:pt x="77" y="54"/>
                      <a:pt x="53" y="77"/>
                      <a:pt x="53" y="107"/>
                    </a:cubicBezTo>
                    <a:cubicBezTo>
                      <a:pt x="53" y="136"/>
                      <a:pt x="77" y="160"/>
                      <a:pt x="106" y="160"/>
                    </a:cubicBezTo>
                    <a:cubicBezTo>
                      <a:pt x="136" y="160"/>
                      <a:pt x="159" y="136"/>
                      <a:pt x="159" y="107"/>
                    </a:cubicBezTo>
                    <a:cubicBezTo>
                      <a:pt x="159" y="77"/>
                      <a:pt x="136" y="54"/>
                      <a:pt x="106" y="54"/>
                    </a:cubicBezTo>
                    <a:close/>
                    <a:moveTo>
                      <a:pt x="106" y="213"/>
                    </a:moveTo>
                    <a:lnTo>
                      <a:pt x="106" y="213"/>
                    </a:lnTo>
                    <a:cubicBezTo>
                      <a:pt x="48" y="213"/>
                      <a:pt x="0" y="165"/>
                      <a:pt x="0" y="107"/>
                    </a:cubicBezTo>
                    <a:cubicBezTo>
                      <a:pt x="0" y="48"/>
                      <a:pt x="48" y="0"/>
                      <a:pt x="106" y="0"/>
                    </a:cubicBezTo>
                    <a:cubicBezTo>
                      <a:pt x="165" y="0"/>
                      <a:pt x="213" y="48"/>
                      <a:pt x="213" y="107"/>
                    </a:cubicBezTo>
                    <a:cubicBezTo>
                      <a:pt x="213" y="165"/>
                      <a:pt x="165" y="213"/>
                      <a:pt x="106"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58" name="Freeform 266">
                <a:extLst>
                  <a:ext uri="{FF2B5EF4-FFF2-40B4-BE49-F238E27FC236}">
                    <a16:creationId xmlns:a16="http://schemas.microsoft.com/office/drawing/2014/main" id="{55C085E0-A107-87DC-E555-AC16445C1300}"/>
                  </a:ext>
                </a:extLst>
              </p:cNvPr>
              <p:cNvSpPr>
                <a:spLocks noEditPoints="1"/>
              </p:cNvSpPr>
              <p:nvPr/>
            </p:nvSpPr>
            <p:spPr bwMode="auto">
              <a:xfrm>
                <a:off x="2757488" y="6323013"/>
                <a:ext cx="66675" cy="66675"/>
              </a:xfrm>
              <a:custGeom>
                <a:avLst/>
                <a:gdLst>
                  <a:gd name="T0" fmla="*/ 106 w 213"/>
                  <a:gd name="T1" fmla="*/ 54 h 213"/>
                  <a:gd name="T2" fmla="*/ 106 w 213"/>
                  <a:gd name="T3" fmla="*/ 54 h 213"/>
                  <a:gd name="T4" fmla="*/ 53 w 213"/>
                  <a:gd name="T5" fmla="*/ 107 h 213"/>
                  <a:gd name="T6" fmla="*/ 106 w 213"/>
                  <a:gd name="T7" fmla="*/ 160 h 213"/>
                  <a:gd name="T8" fmla="*/ 159 w 213"/>
                  <a:gd name="T9" fmla="*/ 107 h 213"/>
                  <a:gd name="T10" fmla="*/ 106 w 213"/>
                  <a:gd name="T11" fmla="*/ 54 h 213"/>
                  <a:gd name="T12" fmla="*/ 106 w 213"/>
                  <a:gd name="T13" fmla="*/ 213 h 213"/>
                  <a:gd name="T14" fmla="*/ 106 w 213"/>
                  <a:gd name="T15" fmla="*/ 213 h 213"/>
                  <a:gd name="T16" fmla="*/ 0 w 213"/>
                  <a:gd name="T17" fmla="*/ 107 h 213"/>
                  <a:gd name="T18" fmla="*/ 106 w 213"/>
                  <a:gd name="T19" fmla="*/ 0 h 213"/>
                  <a:gd name="T20" fmla="*/ 213 w 213"/>
                  <a:gd name="T21" fmla="*/ 107 h 213"/>
                  <a:gd name="T22" fmla="*/ 106 w 213"/>
                  <a:gd name="T23"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213">
                    <a:moveTo>
                      <a:pt x="106" y="54"/>
                    </a:moveTo>
                    <a:lnTo>
                      <a:pt x="106" y="54"/>
                    </a:lnTo>
                    <a:cubicBezTo>
                      <a:pt x="77" y="54"/>
                      <a:pt x="53" y="77"/>
                      <a:pt x="53" y="107"/>
                    </a:cubicBezTo>
                    <a:cubicBezTo>
                      <a:pt x="53" y="136"/>
                      <a:pt x="77" y="160"/>
                      <a:pt x="106" y="160"/>
                    </a:cubicBezTo>
                    <a:cubicBezTo>
                      <a:pt x="136" y="160"/>
                      <a:pt x="159" y="136"/>
                      <a:pt x="159" y="107"/>
                    </a:cubicBezTo>
                    <a:cubicBezTo>
                      <a:pt x="159" y="77"/>
                      <a:pt x="136" y="54"/>
                      <a:pt x="106" y="54"/>
                    </a:cubicBezTo>
                    <a:close/>
                    <a:moveTo>
                      <a:pt x="106" y="213"/>
                    </a:moveTo>
                    <a:lnTo>
                      <a:pt x="106" y="213"/>
                    </a:lnTo>
                    <a:cubicBezTo>
                      <a:pt x="48" y="213"/>
                      <a:pt x="0" y="165"/>
                      <a:pt x="0" y="107"/>
                    </a:cubicBezTo>
                    <a:cubicBezTo>
                      <a:pt x="0" y="48"/>
                      <a:pt x="48" y="0"/>
                      <a:pt x="106" y="0"/>
                    </a:cubicBezTo>
                    <a:cubicBezTo>
                      <a:pt x="165" y="0"/>
                      <a:pt x="213" y="48"/>
                      <a:pt x="213" y="107"/>
                    </a:cubicBezTo>
                    <a:cubicBezTo>
                      <a:pt x="213" y="165"/>
                      <a:pt x="165" y="213"/>
                      <a:pt x="106"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59" name="Freeform 267">
                <a:extLst>
                  <a:ext uri="{FF2B5EF4-FFF2-40B4-BE49-F238E27FC236}">
                    <a16:creationId xmlns:a16="http://schemas.microsoft.com/office/drawing/2014/main" id="{C4E83F04-DF7B-A33F-BEE3-57CE9131259C}"/>
                  </a:ext>
                </a:extLst>
              </p:cNvPr>
              <p:cNvSpPr>
                <a:spLocks noEditPoints="1"/>
              </p:cNvSpPr>
              <p:nvPr/>
            </p:nvSpPr>
            <p:spPr bwMode="auto">
              <a:xfrm>
                <a:off x="2479675" y="6037263"/>
                <a:ext cx="65088" cy="65087"/>
              </a:xfrm>
              <a:custGeom>
                <a:avLst/>
                <a:gdLst>
                  <a:gd name="T0" fmla="*/ 106 w 212"/>
                  <a:gd name="T1" fmla="*/ 53 h 212"/>
                  <a:gd name="T2" fmla="*/ 106 w 212"/>
                  <a:gd name="T3" fmla="*/ 53 h 212"/>
                  <a:gd name="T4" fmla="*/ 53 w 212"/>
                  <a:gd name="T5" fmla="*/ 106 h 212"/>
                  <a:gd name="T6" fmla="*/ 106 w 212"/>
                  <a:gd name="T7" fmla="*/ 159 h 212"/>
                  <a:gd name="T8" fmla="*/ 159 w 212"/>
                  <a:gd name="T9" fmla="*/ 106 h 212"/>
                  <a:gd name="T10" fmla="*/ 106 w 212"/>
                  <a:gd name="T11" fmla="*/ 53 h 212"/>
                  <a:gd name="T12" fmla="*/ 106 w 212"/>
                  <a:gd name="T13" fmla="*/ 212 h 212"/>
                  <a:gd name="T14" fmla="*/ 106 w 212"/>
                  <a:gd name="T15" fmla="*/ 212 h 212"/>
                  <a:gd name="T16" fmla="*/ 0 w 212"/>
                  <a:gd name="T17" fmla="*/ 106 h 212"/>
                  <a:gd name="T18" fmla="*/ 106 w 212"/>
                  <a:gd name="T19" fmla="*/ 0 h 212"/>
                  <a:gd name="T20" fmla="*/ 212 w 212"/>
                  <a:gd name="T21" fmla="*/ 106 h 212"/>
                  <a:gd name="T22" fmla="*/ 106 w 212"/>
                  <a:gd name="T23"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2" h="212">
                    <a:moveTo>
                      <a:pt x="106" y="53"/>
                    </a:moveTo>
                    <a:lnTo>
                      <a:pt x="106" y="53"/>
                    </a:lnTo>
                    <a:cubicBezTo>
                      <a:pt x="77" y="53"/>
                      <a:pt x="53" y="77"/>
                      <a:pt x="53" y="106"/>
                    </a:cubicBezTo>
                    <a:cubicBezTo>
                      <a:pt x="53" y="135"/>
                      <a:pt x="77" y="159"/>
                      <a:pt x="106" y="159"/>
                    </a:cubicBezTo>
                    <a:cubicBezTo>
                      <a:pt x="135" y="159"/>
                      <a:pt x="159" y="135"/>
                      <a:pt x="159" y="106"/>
                    </a:cubicBezTo>
                    <a:cubicBezTo>
                      <a:pt x="159" y="77"/>
                      <a:pt x="135" y="53"/>
                      <a:pt x="106" y="53"/>
                    </a:cubicBezTo>
                    <a:close/>
                    <a:moveTo>
                      <a:pt x="106" y="212"/>
                    </a:moveTo>
                    <a:lnTo>
                      <a:pt x="106" y="212"/>
                    </a:lnTo>
                    <a:cubicBezTo>
                      <a:pt x="47" y="212"/>
                      <a:pt x="0" y="165"/>
                      <a:pt x="0" y="106"/>
                    </a:cubicBezTo>
                    <a:cubicBezTo>
                      <a:pt x="0" y="47"/>
                      <a:pt x="47" y="0"/>
                      <a:pt x="106" y="0"/>
                    </a:cubicBezTo>
                    <a:cubicBezTo>
                      <a:pt x="165" y="0"/>
                      <a:pt x="212" y="47"/>
                      <a:pt x="212" y="106"/>
                    </a:cubicBezTo>
                    <a:cubicBezTo>
                      <a:pt x="212" y="165"/>
                      <a:pt x="165" y="212"/>
                      <a:pt x="106" y="21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60" name="Freeform 268">
                <a:extLst>
                  <a:ext uri="{FF2B5EF4-FFF2-40B4-BE49-F238E27FC236}">
                    <a16:creationId xmlns:a16="http://schemas.microsoft.com/office/drawing/2014/main" id="{8A351D3E-3848-77E1-A50F-AEFD0BA72D43}"/>
                  </a:ext>
                </a:extLst>
              </p:cNvPr>
              <p:cNvSpPr>
                <a:spLocks/>
              </p:cNvSpPr>
              <p:nvPr/>
            </p:nvSpPr>
            <p:spPr bwMode="auto">
              <a:xfrm>
                <a:off x="2487613" y="6291263"/>
                <a:ext cx="58738" cy="65087"/>
              </a:xfrm>
              <a:custGeom>
                <a:avLst/>
                <a:gdLst>
                  <a:gd name="T0" fmla="*/ 53 w 191"/>
                  <a:gd name="T1" fmla="*/ 213 h 213"/>
                  <a:gd name="T2" fmla="*/ 53 w 191"/>
                  <a:gd name="T3" fmla="*/ 213 h 213"/>
                  <a:gd name="T4" fmla="*/ 0 w 191"/>
                  <a:gd name="T5" fmla="*/ 213 h 213"/>
                  <a:gd name="T6" fmla="*/ 182 w 191"/>
                  <a:gd name="T7" fmla="*/ 0 h 213"/>
                  <a:gd name="T8" fmla="*/ 191 w 191"/>
                  <a:gd name="T9" fmla="*/ 53 h 213"/>
                  <a:gd name="T10" fmla="*/ 53 w 191"/>
                  <a:gd name="T11" fmla="*/ 213 h 213"/>
                </a:gdLst>
                <a:ahLst/>
                <a:cxnLst>
                  <a:cxn ang="0">
                    <a:pos x="T0" y="T1"/>
                  </a:cxn>
                  <a:cxn ang="0">
                    <a:pos x="T2" y="T3"/>
                  </a:cxn>
                  <a:cxn ang="0">
                    <a:pos x="T4" y="T5"/>
                  </a:cxn>
                  <a:cxn ang="0">
                    <a:pos x="T6" y="T7"/>
                  </a:cxn>
                  <a:cxn ang="0">
                    <a:pos x="T8" y="T9"/>
                  </a:cxn>
                  <a:cxn ang="0">
                    <a:pos x="T10" y="T11"/>
                  </a:cxn>
                </a:cxnLst>
                <a:rect l="0" t="0" r="r" b="b"/>
                <a:pathLst>
                  <a:path w="191" h="213">
                    <a:moveTo>
                      <a:pt x="53" y="213"/>
                    </a:moveTo>
                    <a:lnTo>
                      <a:pt x="53" y="213"/>
                    </a:lnTo>
                    <a:lnTo>
                      <a:pt x="0" y="213"/>
                    </a:lnTo>
                    <a:cubicBezTo>
                      <a:pt x="0" y="69"/>
                      <a:pt x="119" y="11"/>
                      <a:pt x="182" y="0"/>
                    </a:cubicBezTo>
                    <a:lnTo>
                      <a:pt x="191" y="53"/>
                    </a:lnTo>
                    <a:cubicBezTo>
                      <a:pt x="185" y="54"/>
                      <a:pt x="53" y="78"/>
                      <a:pt x="53"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61" name="Freeform 269">
                <a:extLst>
                  <a:ext uri="{FF2B5EF4-FFF2-40B4-BE49-F238E27FC236}">
                    <a16:creationId xmlns:a16="http://schemas.microsoft.com/office/drawing/2014/main" id="{FDB892A6-F8DB-3E70-27DC-C24142FF64B6}"/>
                  </a:ext>
                </a:extLst>
              </p:cNvPr>
              <p:cNvSpPr>
                <a:spLocks/>
              </p:cNvSpPr>
              <p:nvPr/>
            </p:nvSpPr>
            <p:spPr bwMode="auto">
              <a:xfrm>
                <a:off x="2592388" y="6291263"/>
                <a:ext cx="58738" cy="65087"/>
              </a:xfrm>
              <a:custGeom>
                <a:avLst/>
                <a:gdLst>
                  <a:gd name="T0" fmla="*/ 190 w 190"/>
                  <a:gd name="T1" fmla="*/ 213 h 213"/>
                  <a:gd name="T2" fmla="*/ 190 w 190"/>
                  <a:gd name="T3" fmla="*/ 213 h 213"/>
                  <a:gd name="T4" fmla="*/ 137 w 190"/>
                  <a:gd name="T5" fmla="*/ 213 h 213"/>
                  <a:gd name="T6" fmla="*/ 0 w 190"/>
                  <a:gd name="T7" fmla="*/ 53 h 213"/>
                  <a:gd name="T8" fmla="*/ 8 w 190"/>
                  <a:gd name="T9" fmla="*/ 0 h 213"/>
                  <a:gd name="T10" fmla="*/ 190 w 190"/>
                  <a:gd name="T11" fmla="*/ 213 h 213"/>
                </a:gdLst>
                <a:ahLst/>
                <a:cxnLst>
                  <a:cxn ang="0">
                    <a:pos x="T0" y="T1"/>
                  </a:cxn>
                  <a:cxn ang="0">
                    <a:pos x="T2" y="T3"/>
                  </a:cxn>
                  <a:cxn ang="0">
                    <a:pos x="T4" y="T5"/>
                  </a:cxn>
                  <a:cxn ang="0">
                    <a:pos x="T6" y="T7"/>
                  </a:cxn>
                  <a:cxn ang="0">
                    <a:pos x="T8" y="T9"/>
                  </a:cxn>
                  <a:cxn ang="0">
                    <a:pos x="T10" y="T11"/>
                  </a:cxn>
                </a:cxnLst>
                <a:rect l="0" t="0" r="r" b="b"/>
                <a:pathLst>
                  <a:path w="190" h="213">
                    <a:moveTo>
                      <a:pt x="190" y="213"/>
                    </a:moveTo>
                    <a:lnTo>
                      <a:pt x="190" y="213"/>
                    </a:lnTo>
                    <a:lnTo>
                      <a:pt x="137" y="213"/>
                    </a:lnTo>
                    <a:cubicBezTo>
                      <a:pt x="137" y="77"/>
                      <a:pt x="5" y="54"/>
                      <a:pt x="0" y="53"/>
                    </a:cubicBezTo>
                    <a:lnTo>
                      <a:pt x="8" y="0"/>
                    </a:lnTo>
                    <a:cubicBezTo>
                      <a:pt x="71" y="11"/>
                      <a:pt x="190" y="69"/>
                      <a:pt x="190"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62" name="Freeform 270">
                <a:extLst>
                  <a:ext uri="{FF2B5EF4-FFF2-40B4-BE49-F238E27FC236}">
                    <a16:creationId xmlns:a16="http://schemas.microsoft.com/office/drawing/2014/main" id="{22A24382-6A4A-7430-B9F7-AAFD27DABED4}"/>
                  </a:ext>
                </a:extLst>
              </p:cNvPr>
              <p:cNvSpPr>
                <a:spLocks noEditPoints="1"/>
              </p:cNvSpPr>
              <p:nvPr/>
            </p:nvSpPr>
            <p:spPr bwMode="auto">
              <a:xfrm>
                <a:off x="2520950" y="6200775"/>
                <a:ext cx="98425" cy="114300"/>
              </a:xfrm>
              <a:custGeom>
                <a:avLst/>
                <a:gdLst>
                  <a:gd name="T0" fmla="*/ 159 w 319"/>
                  <a:gd name="T1" fmla="*/ 54 h 373"/>
                  <a:gd name="T2" fmla="*/ 159 w 319"/>
                  <a:gd name="T3" fmla="*/ 54 h 373"/>
                  <a:gd name="T4" fmla="*/ 53 w 319"/>
                  <a:gd name="T5" fmla="*/ 173 h 373"/>
                  <a:gd name="T6" fmla="*/ 159 w 319"/>
                  <a:gd name="T7" fmla="*/ 320 h 373"/>
                  <a:gd name="T8" fmla="*/ 266 w 319"/>
                  <a:gd name="T9" fmla="*/ 173 h 373"/>
                  <a:gd name="T10" fmla="*/ 159 w 319"/>
                  <a:gd name="T11" fmla="*/ 54 h 373"/>
                  <a:gd name="T12" fmla="*/ 159 w 319"/>
                  <a:gd name="T13" fmla="*/ 373 h 373"/>
                  <a:gd name="T14" fmla="*/ 159 w 319"/>
                  <a:gd name="T15" fmla="*/ 373 h 373"/>
                  <a:gd name="T16" fmla="*/ 0 w 319"/>
                  <a:gd name="T17" fmla="*/ 173 h 373"/>
                  <a:gd name="T18" fmla="*/ 159 w 319"/>
                  <a:gd name="T19" fmla="*/ 0 h 373"/>
                  <a:gd name="T20" fmla="*/ 319 w 319"/>
                  <a:gd name="T21" fmla="*/ 173 h 373"/>
                  <a:gd name="T22" fmla="*/ 159 w 319"/>
                  <a:gd name="T23"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9" h="373">
                    <a:moveTo>
                      <a:pt x="159" y="54"/>
                    </a:moveTo>
                    <a:lnTo>
                      <a:pt x="159" y="54"/>
                    </a:lnTo>
                    <a:cubicBezTo>
                      <a:pt x="79" y="54"/>
                      <a:pt x="53" y="83"/>
                      <a:pt x="53" y="173"/>
                    </a:cubicBezTo>
                    <a:cubicBezTo>
                      <a:pt x="53" y="244"/>
                      <a:pt x="90" y="320"/>
                      <a:pt x="159" y="320"/>
                    </a:cubicBezTo>
                    <a:cubicBezTo>
                      <a:pt x="228" y="320"/>
                      <a:pt x="266" y="244"/>
                      <a:pt x="266" y="173"/>
                    </a:cubicBezTo>
                    <a:cubicBezTo>
                      <a:pt x="266" y="83"/>
                      <a:pt x="240" y="54"/>
                      <a:pt x="159" y="54"/>
                    </a:cubicBezTo>
                    <a:close/>
                    <a:moveTo>
                      <a:pt x="159" y="373"/>
                    </a:moveTo>
                    <a:lnTo>
                      <a:pt x="159" y="373"/>
                    </a:lnTo>
                    <a:cubicBezTo>
                      <a:pt x="68" y="373"/>
                      <a:pt x="0" y="287"/>
                      <a:pt x="0" y="173"/>
                    </a:cubicBezTo>
                    <a:cubicBezTo>
                      <a:pt x="0" y="93"/>
                      <a:pt x="18" y="0"/>
                      <a:pt x="159" y="0"/>
                    </a:cubicBezTo>
                    <a:cubicBezTo>
                      <a:pt x="301" y="0"/>
                      <a:pt x="319" y="93"/>
                      <a:pt x="319" y="173"/>
                    </a:cubicBezTo>
                    <a:cubicBezTo>
                      <a:pt x="319" y="287"/>
                      <a:pt x="250" y="373"/>
                      <a:pt x="159" y="37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grpSp>
      </p:grpSp>
      <p:grpSp>
        <p:nvGrpSpPr>
          <p:cNvPr id="163" name="Group 135">
            <a:extLst>
              <a:ext uri="{FF2B5EF4-FFF2-40B4-BE49-F238E27FC236}">
                <a16:creationId xmlns:a16="http://schemas.microsoft.com/office/drawing/2014/main" id="{609D041E-4718-D1D9-008B-18B46B0F953E}"/>
              </a:ext>
            </a:extLst>
          </p:cNvPr>
          <p:cNvGrpSpPr/>
          <p:nvPr/>
        </p:nvGrpSpPr>
        <p:grpSpPr>
          <a:xfrm>
            <a:off x="7045963" y="5050167"/>
            <a:ext cx="836933" cy="836930"/>
            <a:chOff x="9871092" y="1155657"/>
            <a:chExt cx="1119116" cy="1119112"/>
          </a:xfrm>
        </p:grpSpPr>
        <p:sp>
          <p:nvSpPr>
            <p:cNvPr id="164" name="Oval 163">
              <a:extLst>
                <a:ext uri="{FF2B5EF4-FFF2-40B4-BE49-F238E27FC236}">
                  <a16:creationId xmlns:a16="http://schemas.microsoft.com/office/drawing/2014/main" id="{AC48AD48-6A40-8B34-4442-CD8AB18DF02A}"/>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sp>
          <p:nvSpPr>
            <p:cNvPr id="165" name="Rectangle: Rounded Corners 164">
              <a:extLst>
                <a:ext uri="{FF2B5EF4-FFF2-40B4-BE49-F238E27FC236}">
                  <a16:creationId xmlns:a16="http://schemas.microsoft.com/office/drawing/2014/main" id="{3AD1E14B-16BA-0683-2C15-9E407CD992DA}"/>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66" name="Rectangle: Rounded Corners 165">
              <a:extLst>
                <a:ext uri="{FF2B5EF4-FFF2-40B4-BE49-F238E27FC236}">
                  <a16:creationId xmlns:a16="http://schemas.microsoft.com/office/drawing/2014/main" id="{2A48CF5F-C1A1-6441-5BF1-770DC51A9EAA}"/>
                </a:ext>
              </a:extLst>
            </p:cNvPr>
            <p:cNvSpPr/>
            <p:nvPr/>
          </p:nvSpPr>
          <p:spPr>
            <a:xfrm>
              <a:off x="9936598"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sp>
        <p:nvSpPr>
          <p:cNvPr id="167" name="TextBox 166">
            <a:extLst>
              <a:ext uri="{FF2B5EF4-FFF2-40B4-BE49-F238E27FC236}">
                <a16:creationId xmlns:a16="http://schemas.microsoft.com/office/drawing/2014/main" id="{A364EE42-9A5B-1CAC-8088-4DF6E69020FC}"/>
              </a:ext>
            </a:extLst>
          </p:cNvPr>
          <p:cNvSpPr txBox="1"/>
          <p:nvPr/>
        </p:nvSpPr>
        <p:spPr>
          <a:xfrm>
            <a:off x="7016391" y="5906651"/>
            <a:ext cx="896079" cy="400110"/>
          </a:xfrm>
          <a:prstGeom prst="rect">
            <a:avLst/>
          </a:prstGeom>
          <a:noFill/>
        </p:spPr>
        <p:txBody>
          <a:bodyPr wrap="none" lIns="0" rIns="0" rtlCol="0">
            <a:spAutoFit/>
          </a:bodyPr>
          <a:lstStyle/>
          <a:p>
            <a:pPr marL="0" marR="0" lvl="0" indent="0" algn="ctr" defTabSz="914423" rtl="0" eaLnBrk="1" fontAlgn="base" latinLnBrk="0" hangingPunct="1">
              <a:lnSpc>
                <a:spcPts val="1240"/>
              </a:lnSpc>
              <a:spcBef>
                <a:spcPct val="0"/>
              </a:spcBef>
              <a:spcAft>
                <a:spcPct val="0"/>
              </a:spcAft>
              <a:buClrTx/>
              <a:buSzTx/>
              <a:buFontTx/>
              <a:buNone/>
              <a:tabLst/>
              <a:defRPr/>
            </a:pPr>
            <a:r>
              <a:rPr kumimoji="0" lang="en-US" sz="10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rPr>
              <a:t>TECHNOLOGY</a:t>
            </a:r>
            <a:br>
              <a:rPr kumimoji="0" lang="en-US" sz="10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rPr>
            </a:br>
            <a:r>
              <a:rPr kumimoji="0" lang="en-US" sz="10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rPr>
              <a:t>PARTNERS</a:t>
            </a:r>
          </a:p>
        </p:txBody>
      </p:sp>
      <p:grpSp>
        <p:nvGrpSpPr>
          <p:cNvPr id="168" name="Group 167">
            <a:extLst>
              <a:ext uri="{FF2B5EF4-FFF2-40B4-BE49-F238E27FC236}">
                <a16:creationId xmlns:a16="http://schemas.microsoft.com/office/drawing/2014/main" id="{BC5F4511-59A9-1D7A-D01D-4F0C704F73D9}"/>
              </a:ext>
            </a:extLst>
          </p:cNvPr>
          <p:cNvGrpSpPr>
            <a:grpSpLocks/>
          </p:cNvGrpSpPr>
          <p:nvPr/>
        </p:nvGrpSpPr>
        <p:grpSpPr>
          <a:xfrm>
            <a:off x="7118813" y="5123013"/>
            <a:ext cx="691234" cy="691238"/>
            <a:chOff x="6555435" y="4843409"/>
            <a:chExt cx="1117600" cy="1117608"/>
          </a:xfrm>
        </p:grpSpPr>
        <p:sp>
          <p:nvSpPr>
            <p:cNvPr id="169" name="Freeform: Shape 97">
              <a:extLst>
                <a:ext uri="{FF2B5EF4-FFF2-40B4-BE49-F238E27FC236}">
                  <a16:creationId xmlns:a16="http://schemas.microsoft.com/office/drawing/2014/main" id="{71EF4CE8-28F6-CE2C-5E20-735EC3695A87}"/>
                </a:ext>
              </a:extLst>
            </p:cNvPr>
            <p:cNvSpPr/>
            <p:nvPr/>
          </p:nvSpPr>
          <p:spPr>
            <a:xfrm>
              <a:off x="6555435" y="4843409"/>
              <a:ext cx="1117600" cy="1117608"/>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rgbClr val="1E728A"/>
            </a:solidFill>
            <a:ln w="5808" cap="flat">
              <a:noFill/>
              <a:prstDash val="solid"/>
              <a:miter/>
            </a:ln>
          </p:spPr>
          <p:txBody>
            <a:bodyPr rtlCol="0"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grpSp>
          <p:nvGrpSpPr>
            <p:cNvPr id="170" name="Group 169">
              <a:extLst>
                <a:ext uri="{FF2B5EF4-FFF2-40B4-BE49-F238E27FC236}">
                  <a16:creationId xmlns:a16="http://schemas.microsoft.com/office/drawing/2014/main" id="{F942DC62-5ACE-6664-5FB4-CC4BEFFD170F}"/>
                </a:ext>
              </a:extLst>
            </p:cNvPr>
            <p:cNvGrpSpPr/>
            <p:nvPr/>
          </p:nvGrpSpPr>
          <p:grpSpPr>
            <a:xfrm>
              <a:off x="6846913" y="5135896"/>
              <a:ext cx="534644" cy="532635"/>
              <a:chOff x="8632825" y="5359400"/>
              <a:chExt cx="422275" cy="420688"/>
            </a:xfrm>
            <a:solidFill>
              <a:srgbClr val="FFFFFF"/>
            </a:solidFill>
          </p:grpSpPr>
          <p:sp>
            <p:nvSpPr>
              <p:cNvPr id="171" name="Freeform 63">
                <a:extLst>
                  <a:ext uri="{FF2B5EF4-FFF2-40B4-BE49-F238E27FC236}">
                    <a16:creationId xmlns:a16="http://schemas.microsoft.com/office/drawing/2014/main" id="{DBFB9229-AC3C-A407-CA3F-02392EE6559E}"/>
                  </a:ext>
                </a:extLst>
              </p:cNvPr>
              <p:cNvSpPr>
                <a:spLocks/>
              </p:cNvSpPr>
              <p:nvPr/>
            </p:nvSpPr>
            <p:spPr bwMode="auto">
              <a:xfrm>
                <a:off x="8697913" y="5562600"/>
                <a:ext cx="14287" cy="14288"/>
              </a:xfrm>
              <a:custGeom>
                <a:avLst/>
                <a:gdLst>
                  <a:gd name="T0" fmla="*/ 49 w 49"/>
                  <a:gd name="T1" fmla="*/ 48 h 48"/>
                  <a:gd name="T2" fmla="*/ 49 w 49"/>
                  <a:gd name="T3" fmla="*/ 48 h 48"/>
                  <a:gd name="T4" fmla="*/ 0 w 49"/>
                  <a:gd name="T5" fmla="*/ 48 h 48"/>
                  <a:gd name="T6" fmla="*/ 0 w 49"/>
                  <a:gd name="T7" fmla="*/ 0 h 48"/>
                  <a:gd name="T8" fmla="*/ 49 w 49"/>
                  <a:gd name="T9" fmla="*/ 0 h 48"/>
                  <a:gd name="T10" fmla="*/ 49 w 49"/>
                  <a:gd name="T11" fmla="*/ 48 h 48"/>
                </a:gdLst>
                <a:ahLst/>
                <a:cxnLst>
                  <a:cxn ang="0">
                    <a:pos x="T0" y="T1"/>
                  </a:cxn>
                  <a:cxn ang="0">
                    <a:pos x="T2" y="T3"/>
                  </a:cxn>
                  <a:cxn ang="0">
                    <a:pos x="T4" y="T5"/>
                  </a:cxn>
                  <a:cxn ang="0">
                    <a:pos x="T6" y="T7"/>
                  </a:cxn>
                  <a:cxn ang="0">
                    <a:pos x="T8" y="T9"/>
                  </a:cxn>
                  <a:cxn ang="0">
                    <a:pos x="T10" y="T11"/>
                  </a:cxn>
                </a:cxnLst>
                <a:rect l="0" t="0" r="r" b="b"/>
                <a:pathLst>
                  <a:path w="49" h="48">
                    <a:moveTo>
                      <a:pt x="49" y="48"/>
                    </a:moveTo>
                    <a:lnTo>
                      <a:pt x="49" y="48"/>
                    </a:lnTo>
                    <a:lnTo>
                      <a:pt x="0" y="48"/>
                    </a:lnTo>
                    <a:lnTo>
                      <a:pt x="0" y="0"/>
                    </a:lnTo>
                    <a:lnTo>
                      <a:pt x="49" y="0"/>
                    </a:lnTo>
                    <a:lnTo>
                      <a:pt x="49" y="4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72" name="Freeform 64">
                <a:extLst>
                  <a:ext uri="{FF2B5EF4-FFF2-40B4-BE49-F238E27FC236}">
                    <a16:creationId xmlns:a16="http://schemas.microsoft.com/office/drawing/2014/main" id="{22D7C406-85CE-3E9D-796C-4DD9840E05E8}"/>
                  </a:ext>
                </a:extLst>
              </p:cNvPr>
              <p:cNvSpPr>
                <a:spLocks/>
              </p:cNvSpPr>
              <p:nvPr/>
            </p:nvSpPr>
            <p:spPr bwMode="auto">
              <a:xfrm>
                <a:off x="8672513" y="5359400"/>
                <a:ext cx="12700" cy="31750"/>
              </a:xfrm>
              <a:custGeom>
                <a:avLst/>
                <a:gdLst>
                  <a:gd name="T0" fmla="*/ 0 w 48"/>
                  <a:gd name="T1" fmla="*/ 120 h 120"/>
                  <a:gd name="T2" fmla="*/ 0 w 48"/>
                  <a:gd name="T3" fmla="*/ 120 h 120"/>
                  <a:gd name="T4" fmla="*/ 48 w 48"/>
                  <a:gd name="T5" fmla="*/ 120 h 120"/>
                  <a:gd name="T6" fmla="*/ 48 w 48"/>
                  <a:gd name="T7" fmla="*/ 0 h 120"/>
                  <a:gd name="T8" fmla="*/ 0 w 48"/>
                  <a:gd name="T9" fmla="*/ 0 h 120"/>
                  <a:gd name="T10" fmla="*/ 0 w 48"/>
                  <a:gd name="T11" fmla="*/ 120 h 120"/>
                </a:gdLst>
                <a:ahLst/>
                <a:cxnLst>
                  <a:cxn ang="0">
                    <a:pos x="T0" y="T1"/>
                  </a:cxn>
                  <a:cxn ang="0">
                    <a:pos x="T2" y="T3"/>
                  </a:cxn>
                  <a:cxn ang="0">
                    <a:pos x="T4" y="T5"/>
                  </a:cxn>
                  <a:cxn ang="0">
                    <a:pos x="T6" y="T7"/>
                  </a:cxn>
                  <a:cxn ang="0">
                    <a:pos x="T8" y="T9"/>
                  </a:cxn>
                  <a:cxn ang="0">
                    <a:pos x="T10" y="T11"/>
                  </a:cxn>
                </a:cxnLst>
                <a:rect l="0" t="0" r="r" b="b"/>
                <a:pathLst>
                  <a:path w="48" h="120">
                    <a:moveTo>
                      <a:pt x="0" y="120"/>
                    </a:moveTo>
                    <a:lnTo>
                      <a:pt x="0" y="120"/>
                    </a:lnTo>
                    <a:lnTo>
                      <a:pt x="48" y="120"/>
                    </a:lnTo>
                    <a:lnTo>
                      <a:pt x="48" y="0"/>
                    </a:lnTo>
                    <a:lnTo>
                      <a:pt x="0" y="0"/>
                    </a:lnTo>
                    <a:lnTo>
                      <a:pt x="0" y="12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73" name="Freeform 65">
                <a:extLst>
                  <a:ext uri="{FF2B5EF4-FFF2-40B4-BE49-F238E27FC236}">
                    <a16:creationId xmlns:a16="http://schemas.microsoft.com/office/drawing/2014/main" id="{FE67B829-198D-A96F-5B0A-E164A1FA16C8}"/>
                  </a:ext>
                </a:extLst>
              </p:cNvPr>
              <p:cNvSpPr>
                <a:spLocks/>
              </p:cNvSpPr>
              <p:nvPr/>
            </p:nvSpPr>
            <p:spPr bwMode="auto">
              <a:xfrm>
                <a:off x="8672513" y="5497513"/>
                <a:ext cx="104775" cy="104775"/>
              </a:xfrm>
              <a:custGeom>
                <a:avLst/>
                <a:gdLst>
                  <a:gd name="T0" fmla="*/ 338 w 386"/>
                  <a:gd name="T1" fmla="*/ 387 h 387"/>
                  <a:gd name="T2" fmla="*/ 338 w 386"/>
                  <a:gd name="T3" fmla="*/ 387 h 387"/>
                  <a:gd name="T4" fmla="*/ 48 w 386"/>
                  <a:gd name="T5" fmla="*/ 387 h 387"/>
                  <a:gd name="T6" fmla="*/ 0 w 386"/>
                  <a:gd name="T7" fmla="*/ 338 h 387"/>
                  <a:gd name="T8" fmla="*/ 0 w 386"/>
                  <a:gd name="T9" fmla="*/ 0 h 387"/>
                  <a:gd name="T10" fmla="*/ 48 w 386"/>
                  <a:gd name="T11" fmla="*/ 0 h 387"/>
                  <a:gd name="T12" fmla="*/ 48 w 386"/>
                  <a:gd name="T13" fmla="*/ 338 h 387"/>
                  <a:gd name="T14" fmla="*/ 338 w 386"/>
                  <a:gd name="T15" fmla="*/ 338 h 387"/>
                  <a:gd name="T16" fmla="*/ 338 w 386"/>
                  <a:gd name="T17" fmla="*/ 24 h 387"/>
                  <a:gd name="T18" fmla="*/ 386 w 386"/>
                  <a:gd name="T19" fmla="*/ 24 h 387"/>
                  <a:gd name="T20" fmla="*/ 386 w 386"/>
                  <a:gd name="T21" fmla="*/ 338 h 387"/>
                  <a:gd name="T22" fmla="*/ 338 w 386"/>
                  <a:gd name="T23" fmla="*/ 38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6" h="387">
                    <a:moveTo>
                      <a:pt x="338" y="387"/>
                    </a:moveTo>
                    <a:lnTo>
                      <a:pt x="338" y="387"/>
                    </a:lnTo>
                    <a:lnTo>
                      <a:pt x="48" y="387"/>
                    </a:lnTo>
                    <a:cubicBezTo>
                      <a:pt x="22" y="387"/>
                      <a:pt x="0" y="365"/>
                      <a:pt x="0" y="338"/>
                    </a:cubicBezTo>
                    <a:lnTo>
                      <a:pt x="0" y="0"/>
                    </a:lnTo>
                    <a:lnTo>
                      <a:pt x="48" y="0"/>
                    </a:lnTo>
                    <a:lnTo>
                      <a:pt x="48" y="338"/>
                    </a:lnTo>
                    <a:lnTo>
                      <a:pt x="338" y="338"/>
                    </a:lnTo>
                    <a:lnTo>
                      <a:pt x="338" y="24"/>
                    </a:lnTo>
                    <a:lnTo>
                      <a:pt x="386" y="24"/>
                    </a:lnTo>
                    <a:lnTo>
                      <a:pt x="386" y="338"/>
                    </a:lnTo>
                    <a:cubicBezTo>
                      <a:pt x="386" y="365"/>
                      <a:pt x="365" y="387"/>
                      <a:pt x="338" y="38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74" name="Freeform 66">
                <a:extLst>
                  <a:ext uri="{FF2B5EF4-FFF2-40B4-BE49-F238E27FC236}">
                    <a16:creationId xmlns:a16="http://schemas.microsoft.com/office/drawing/2014/main" id="{6B0D8146-8134-AADA-AA8A-E37D8E93D552}"/>
                  </a:ext>
                </a:extLst>
              </p:cNvPr>
              <p:cNvSpPr>
                <a:spLocks/>
              </p:cNvSpPr>
              <p:nvPr/>
            </p:nvSpPr>
            <p:spPr bwMode="auto">
              <a:xfrm>
                <a:off x="8764588" y="5359400"/>
                <a:ext cx="12700" cy="38100"/>
              </a:xfrm>
              <a:custGeom>
                <a:avLst/>
                <a:gdLst>
                  <a:gd name="T0" fmla="*/ 48 w 48"/>
                  <a:gd name="T1" fmla="*/ 144 h 144"/>
                  <a:gd name="T2" fmla="*/ 48 w 48"/>
                  <a:gd name="T3" fmla="*/ 144 h 144"/>
                  <a:gd name="T4" fmla="*/ 0 w 48"/>
                  <a:gd name="T5" fmla="*/ 144 h 144"/>
                  <a:gd name="T6" fmla="*/ 0 w 48"/>
                  <a:gd name="T7" fmla="*/ 0 h 144"/>
                  <a:gd name="T8" fmla="*/ 48 w 48"/>
                  <a:gd name="T9" fmla="*/ 0 h 144"/>
                  <a:gd name="T10" fmla="*/ 48 w 48"/>
                  <a:gd name="T11" fmla="*/ 144 h 144"/>
                </a:gdLst>
                <a:ahLst/>
                <a:cxnLst>
                  <a:cxn ang="0">
                    <a:pos x="T0" y="T1"/>
                  </a:cxn>
                  <a:cxn ang="0">
                    <a:pos x="T2" y="T3"/>
                  </a:cxn>
                  <a:cxn ang="0">
                    <a:pos x="T4" y="T5"/>
                  </a:cxn>
                  <a:cxn ang="0">
                    <a:pos x="T6" y="T7"/>
                  </a:cxn>
                  <a:cxn ang="0">
                    <a:pos x="T8" y="T9"/>
                  </a:cxn>
                  <a:cxn ang="0">
                    <a:pos x="T10" y="T11"/>
                  </a:cxn>
                </a:cxnLst>
                <a:rect l="0" t="0" r="r" b="b"/>
                <a:pathLst>
                  <a:path w="48" h="144">
                    <a:moveTo>
                      <a:pt x="48" y="144"/>
                    </a:moveTo>
                    <a:lnTo>
                      <a:pt x="48" y="144"/>
                    </a:lnTo>
                    <a:lnTo>
                      <a:pt x="0" y="144"/>
                    </a:lnTo>
                    <a:lnTo>
                      <a:pt x="0" y="0"/>
                    </a:lnTo>
                    <a:lnTo>
                      <a:pt x="48" y="0"/>
                    </a:lnTo>
                    <a:lnTo>
                      <a:pt x="48" y="14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75" name="Freeform 67">
                <a:extLst>
                  <a:ext uri="{FF2B5EF4-FFF2-40B4-BE49-F238E27FC236}">
                    <a16:creationId xmlns:a16="http://schemas.microsoft.com/office/drawing/2014/main" id="{ED71AE13-08CD-0B2B-0707-CD10FB5375F1}"/>
                  </a:ext>
                </a:extLst>
              </p:cNvPr>
              <p:cNvSpPr>
                <a:spLocks/>
              </p:cNvSpPr>
              <p:nvPr/>
            </p:nvSpPr>
            <p:spPr bwMode="auto">
              <a:xfrm>
                <a:off x="8632825" y="5384800"/>
                <a:ext cx="184150" cy="119063"/>
              </a:xfrm>
              <a:custGeom>
                <a:avLst/>
                <a:gdLst>
                  <a:gd name="T0" fmla="*/ 338 w 676"/>
                  <a:gd name="T1" fmla="*/ 435 h 435"/>
                  <a:gd name="T2" fmla="*/ 338 w 676"/>
                  <a:gd name="T3" fmla="*/ 435 h 435"/>
                  <a:gd name="T4" fmla="*/ 121 w 676"/>
                  <a:gd name="T5" fmla="*/ 435 h 435"/>
                  <a:gd name="T6" fmla="*/ 48 w 676"/>
                  <a:gd name="T7" fmla="*/ 363 h 435"/>
                  <a:gd name="T8" fmla="*/ 53 w 676"/>
                  <a:gd name="T9" fmla="*/ 336 h 435"/>
                  <a:gd name="T10" fmla="*/ 0 w 676"/>
                  <a:gd name="T11" fmla="*/ 266 h 435"/>
                  <a:gd name="T12" fmla="*/ 53 w 676"/>
                  <a:gd name="T13" fmla="*/ 196 h 435"/>
                  <a:gd name="T14" fmla="*/ 48 w 676"/>
                  <a:gd name="T15" fmla="*/ 169 h 435"/>
                  <a:gd name="T16" fmla="*/ 102 w 676"/>
                  <a:gd name="T17" fmla="*/ 99 h 435"/>
                  <a:gd name="T18" fmla="*/ 96 w 676"/>
                  <a:gd name="T19" fmla="*/ 73 h 435"/>
                  <a:gd name="T20" fmla="*/ 169 w 676"/>
                  <a:gd name="T21" fmla="*/ 0 h 435"/>
                  <a:gd name="T22" fmla="*/ 393 w 676"/>
                  <a:gd name="T23" fmla="*/ 1 h 435"/>
                  <a:gd name="T24" fmla="*/ 632 w 676"/>
                  <a:gd name="T25" fmla="*/ 73 h 435"/>
                  <a:gd name="T26" fmla="*/ 676 w 676"/>
                  <a:gd name="T27" fmla="*/ 73 h 435"/>
                  <a:gd name="T28" fmla="*/ 676 w 676"/>
                  <a:gd name="T29" fmla="*/ 121 h 435"/>
                  <a:gd name="T30" fmla="*/ 621 w 676"/>
                  <a:gd name="T31" fmla="*/ 120 h 435"/>
                  <a:gd name="T32" fmla="*/ 383 w 676"/>
                  <a:gd name="T33" fmla="*/ 48 h 435"/>
                  <a:gd name="T34" fmla="*/ 169 w 676"/>
                  <a:gd name="T35" fmla="*/ 48 h 435"/>
                  <a:gd name="T36" fmla="*/ 145 w 676"/>
                  <a:gd name="T37" fmla="*/ 73 h 435"/>
                  <a:gd name="T38" fmla="*/ 169 w 676"/>
                  <a:gd name="T39" fmla="*/ 97 h 435"/>
                  <a:gd name="T40" fmla="*/ 169 w 676"/>
                  <a:gd name="T41" fmla="*/ 145 h 435"/>
                  <a:gd name="T42" fmla="*/ 121 w 676"/>
                  <a:gd name="T43" fmla="*/ 145 h 435"/>
                  <a:gd name="T44" fmla="*/ 96 w 676"/>
                  <a:gd name="T45" fmla="*/ 169 h 435"/>
                  <a:gd name="T46" fmla="*/ 121 w 676"/>
                  <a:gd name="T47" fmla="*/ 193 h 435"/>
                  <a:gd name="T48" fmla="*/ 121 w 676"/>
                  <a:gd name="T49" fmla="*/ 242 h 435"/>
                  <a:gd name="T50" fmla="*/ 72 w 676"/>
                  <a:gd name="T51" fmla="*/ 242 h 435"/>
                  <a:gd name="T52" fmla="*/ 48 w 676"/>
                  <a:gd name="T53" fmla="*/ 266 h 435"/>
                  <a:gd name="T54" fmla="*/ 72 w 676"/>
                  <a:gd name="T55" fmla="*/ 290 h 435"/>
                  <a:gd name="T56" fmla="*/ 121 w 676"/>
                  <a:gd name="T57" fmla="*/ 290 h 435"/>
                  <a:gd name="T58" fmla="*/ 121 w 676"/>
                  <a:gd name="T59" fmla="*/ 338 h 435"/>
                  <a:gd name="T60" fmla="*/ 96 w 676"/>
                  <a:gd name="T61" fmla="*/ 363 h 435"/>
                  <a:gd name="T62" fmla="*/ 121 w 676"/>
                  <a:gd name="T63" fmla="*/ 387 h 435"/>
                  <a:gd name="T64" fmla="*/ 338 w 676"/>
                  <a:gd name="T65" fmla="*/ 387 h 435"/>
                  <a:gd name="T66" fmla="*/ 338 w 676"/>
                  <a:gd name="T67" fmla="*/ 435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6" h="435">
                    <a:moveTo>
                      <a:pt x="338" y="435"/>
                    </a:moveTo>
                    <a:lnTo>
                      <a:pt x="338" y="435"/>
                    </a:lnTo>
                    <a:lnTo>
                      <a:pt x="121" y="435"/>
                    </a:lnTo>
                    <a:cubicBezTo>
                      <a:pt x="81" y="435"/>
                      <a:pt x="48" y="403"/>
                      <a:pt x="48" y="363"/>
                    </a:cubicBezTo>
                    <a:cubicBezTo>
                      <a:pt x="48" y="353"/>
                      <a:pt x="50" y="344"/>
                      <a:pt x="53" y="336"/>
                    </a:cubicBezTo>
                    <a:cubicBezTo>
                      <a:pt x="22" y="328"/>
                      <a:pt x="0" y="299"/>
                      <a:pt x="0" y="266"/>
                    </a:cubicBezTo>
                    <a:cubicBezTo>
                      <a:pt x="0" y="233"/>
                      <a:pt x="22" y="204"/>
                      <a:pt x="53" y="196"/>
                    </a:cubicBezTo>
                    <a:cubicBezTo>
                      <a:pt x="50" y="188"/>
                      <a:pt x="48" y="179"/>
                      <a:pt x="48" y="169"/>
                    </a:cubicBezTo>
                    <a:cubicBezTo>
                      <a:pt x="48" y="136"/>
                      <a:pt x="71" y="108"/>
                      <a:pt x="102" y="99"/>
                    </a:cubicBezTo>
                    <a:cubicBezTo>
                      <a:pt x="98" y="91"/>
                      <a:pt x="96" y="82"/>
                      <a:pt x="96" y="73"/>
                    </a:cubicBezTo>
                    <a:cubicBezTo>
                      <a:pt x="96" y="33"/>
                      <a:pt x="129" y="0"/>
                      <a:pt x="169" y="0"/>
                    </a:cubicBezTo>
                    <a:lnTo>
                      <a:pt x="393" y="1"/>
                    </a:lnTo>
                    <a:lnTo>
                      <a:pt x="632" y="73"/>
                    </a:lnTo>
                    <a:lnTo>
                      <a:pt x="676" y="73"/>
                    </a:lnTo>
                    <a:lnTo>
                      <a:pt x="676" y="121"/>
                    </a:lnTo>
                    <a:lnTo>
                      <a:pt x="621" y="120"/>
                    </a:lnTo>
                    <a:lnTo>
                      <a:pt x="383" y="48"/>
                    </a:lnTo>
                    <a:lnTo>
                      <a:pt x="169" y="48"/>
                    </a:lnTo>
                    <a:cubicBezTo>
                      <a:pt x="156" y="48"/>
                      <a:pt x="145" y="59"/>
                      <a:pt x="145" y="73"/>
                    </a:cubicBezTo>
                    <a:cubicBezTo>
                      <a:pt x="145" y="86"/>
                      <a:pt x="156" y="97"/>
                      <a:pt x="169" y="97"/>
                    </a:cubicBezTo>
                    <a:lnTo>
                      <a:pt x="169" y="145"/>
                    </a:lnTo>
                    <a:lnTo>
                      <a:pt x="121" y="145"/>
                    </a:lnTo>
                    <a:cubicBezTo>
                      <a:pt x="107" y="145"/>
                      <a:pt x="96" y="156"/>
                      <a:pt x="96" y="169"/>
                    </a:cubicBezTo>
                    <a:cubicBezTo>
                      <a:pt x="96" y="183"/>
                      <a:pt x="107" y="193"/>
                      <a:pt x="121" y="193"/>
                    </a:cubicBezTo>
                    <a:lnTo>
                      <a:pt x="121" y="242"/>
                    </a:lnTo>
                    <a:lnTo>
                      <a:pt x="72" y="242"/>
                    </a:lnTo>
                    <a:cubicBezTo>
                      <a:pt x="59" y="242"/>
                      <a:pt x="48" y="253"/>
                      <a:pt x="48" y="266"/>
                    </a:cubicBezTo>
                    <a:cubicBezTo>
                      <a:pt x="48" y="279"/>
                      <a:pt x="59" y="290"/>
                      <a:pt x="72" y="290"/>
                    </a:cubicBezTo>
                    <a:lnTo>
                      <a:pt x="121" y="290"/>
                    </a:lnTo>
                    <a:lnTo>
                      <a:pt x="121" y="338"/>
                    </a:lnTo>
                    <a:cubicBezTo>
                      <a:pt x="107" y="338"/>
                      <a:pt x="96" y="349"/>
                      <a:pt x="96" y="363"/>
                    </a:cubicBezTo>
                    <a:cubicBezTo>
                      <a:pt x="96" y="376"/>
                      <a:pt x="107" y="387"/>
                      <a:pt x="121" y="387"/>
                    </a:cubicBezTo>
                    <a:lnTo>
                      <a:pt x="338" y="387"/>
                    </a:lnTo>
                    <a:lnTo>
                      <a:pt x="338" y="43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76" name="Freeform 68">
                <a:extLst>
                  <a:ext uri="{FF2B5EF4-FFF2-40B4-BE49-F238E27FC236}">
                    <a16:creationId xmlns:a16="http://schemas.microsoft.com/office/drawing/2014/main" id="{ED2CCE4F-9578-68BC-3DAD-ADAEE241C7C6}"/>
                  </a:ext>
                </a:extLst>
              </p:cNvPr>
              <p:cNvSpPr>
                <a:spLocks/>
              </p:cNvSpPr>
              <p:nvPr/>
            </p:nvSpPr>
            <p:spPr bwMode="auto">
              <a:xfrm>
                <a:off x="8664575" y="5464175"/>
                <a:ext cx="39687" cy="12700"/>
              </a:xfrm>
              <a:custGeom>
                <a:avLst/>
                <a:gdLst>
                  <a:gd name="T0" fmla="*/ 145 w 145"/>
                  <a:gd name="T1" fmla="*/ 48 h 48"/>
                  <a:gd name="T2" fmla="*/ 145 w 145"/>
                  <a:gd name="T3" fmla="*/ 48 h 48"/>
                  <a:gd name="T4" fmla="*/ 0 w 145"/>
                  <a:gd name="T5" fmla="*/ 48 h 48"/>
                  <a:gd name="T6" fmla="*/ 0 w 145"/>
                  <a:gd name="T7" fmla="*/ 0 h 48"/>
                  <a:gd name="T8" fmla="*/ 145 w 145"/>
                  <a:gd name="T9" fmla="*/ 0 h 48"/>
                  <a:gd name="T10" fmla="*/ 145 w 145"/>
                  <a:gd name="T11" fmla="*/ 48 h 48"/>
                </a:gdLst>
                <a:ahLst/>
                <a:cxnLst>
                  <a:cxn ang="0">
                    <a:pos x="T0" y="T1"/>
                  </a:cxn>
                  <a:cxn ang="0">
                    <a:pos x="T2" y="T3"/>
                  </a:cxn>
                  <a:cxn ang="0">
                    <a:pos x="T4" y="T5"/>
                  </a:cxn>
                  <a:cxn ang="0">
                    <a:pos x="T6" y="T7"/>
                  </a:cxn>
                  <a:cxn ang="0">
                    <a:pos x="T8" y="T9"/>
                  </a:cxn>
                  <a:cxn ang="0">
                    <a:pos x="T10" y="T11"/>
                  </a:cxn>
                </a:cxnLst>
                <a:rect l="0" t="0" r="r" b="b"/>
                <a:pathLst>
                  <a:path w="145" h="48">
                    <a:moveTo>
                      <a:pt x="145" y="48"/>
                    </a:moveTo>
                    <a:lnTo>
                      <a:pt x="145" y="48"/>
                    </a:lnTo>
                    <a:lnTo>
                      <a:pt x="0" y="48"/>
                    </a:lnTo>
                    <a:lnTo>
                      <a:pt x="0" y="0"/>
                    </a:lnTo>
                    <a:lnTo>
                      <a:pt x="145" y="0"/>
                    </a:lnTo>
                    <a:lnTo>
                      <a:pt x="145" y="4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77" name="Freeform 69">
                <a:extLst>
                  <a:ext uri="{FF2B5EF4-FFF2-40B4-BE49-F238E27FC236}">
                    <a16:creationId xmlns:a16="http://schemas.microsoft.com/office/drawing/2014/main" id="{80ABDCBC-6C55-995F-3F05-0E96730B84D4}"/>
                  </a:ext>
                </a:extLst>
              </p:cNvPr>
              <p:cNvSpPr>
                <a:spLocks/>
              </p:cNvSpPr>
              <p:nvPr/>
            </p:nvSpPr>
            <p:spPr bwMode="auto">
              <a:xfrm>
                <a:off x="8664575" y="5437188"/>
                <a:ext cx="39687" cy="14288"/>
              </a:xfrm>
              <a:custGeom>
                <a:avLst/>
                <a:gdLst>
                  <a:gd name="T0" fmla="*/ 145 w 145"/>
                  <a:gd name="T1" fmla="*/ 49 h 49"/>
                  <a:gd name="T2" fmla="*/ 145 w 145"/>
                  <a:gd name="T3" fmla="*/ 49 h 49"/>
                  <a:gd name="T4" fmla="*/ 0 w 145"/>
                  <a:gd name="T5" fmla="*/ 49 h 49"/>
                  <a:gd name="T6" fmla="*/ 0 w 145"/>
                  <a:gd name="T7" fmla="*/ 0 h 49"/>
                  <a:gd name="T8" fmla="*/ 145 w 145"/>
                  <a:gd name="T9" fmla="*/ 0 h 49"/>
                  <a:gd name="T10" fmla="*/ 145 w 145"/>
                  <a:gd name="T11" fmla="*/ 49 h 49"/>
                </a:gdLst>
                <a:ahLst/>
                <a:cxnLst>
                  <a:cxn ang="0">
                    <a:pos x="T0" y="T1"/>
                  </a:cxn>
                  <a:cxn ang="0">
                    <a:pos x="T2" y="T3"/>
                  </a:cxn>
                  <a:cxn ang="0">
                    <a:pos x="T4" y="T5"/>
                  </a:cxn>
                  <a:cxn ang="0">
                    <a:pos x="T6" y="T7"/>
                  </a:cxn>
                  <a:cxn ang="0">
                    <a:pos x="T8" y="T9"/>
                  </a:cxn>
                  <a:cxn ang="0">
                    <a:pos x="T10" y="T11"/>
                  </a:cxn>
                </a:cxnLst>
                <a:rect l="0" t="0" r="r" b="b"/>
                <a:pathLst>
                  <a:path w="145" h="49">
                    <a:moveTo>
                      <a:pt x="145" y="49"/>
                    </a:moveTo>
                    <a:lnTo>
                      <a:pt x="145" y="49"/>
                    </a:lnTo>
                    <a:lnTo>
                      <a:pt x="0" y="49"/>
                    </a:lnTo>
                    <a:lnTo>
                      <a:pt x="0" y="0"/>
                    </a:lnTo>
                    <a:lnTo>
                      <a:pt x="145" y="0"/>
                    </a:lnTo>
                    <a:lnTo>
                      <a:pt x="145"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78" name="Freeform 70">
                <a:extLst>
                  <a:ext uri="{FF2B5EF4-FFF2-40B4-BE49-F238E27FC236}">
                    <a16:creationId xmlns:a16="http://schemas.microsoft.com/office/drawing/2014/main" id="{1BC2303E-75DE-896C-CC90-7A43E5947796}"/>
                  </a:ext>
                </a:extLst>
              </p:cNvPr>
              <p:cNvSpPr>
                <a:spLocks/>
              </p:cNvSpPr>
              <p:nvPr/>
            </p:nvSpPr>
            <p:spPr bwMode="auto">
              <a:xfrm>
                <a:off x="8678863" y="5411788"/>
                <a:ext cx="25400" cy="12700"/>
              </a:xfrm>
              <a:custGeom>
                <a:avLst/>
                <a:gdLst>
                  <a:gd name="T0" fmla="*/ 97 w 97"/>
                  <a:gd name="T1" fmla="*/ 48 h 48"/>
                  <a:gd name="T2" fmla="*/ 97 w 97"/>
                  <a:gd name="T3" fmla="*/ 48 h 48"/>
                  <a:gd name="T4" fmla="*/ 0 w 97"/>
                  <a:gd name="T5" fmla="*/ 48 h 48"/>
                  <a:gd name="T6" fmla="*/ 0 w 97"/>
                  <a:gd name="T7" fmla="*/ 0 h 48"/>
                  <a:gd name="T8" fmla="*/ 97 w 97"/>
                  <a:gd name="T9" fmla="*/ 0 h 48"/>
                  <a:gd name="T10" fmla="*/ 97 w 97"/>
                  <a:gd name="T11" fmla="*/ 48 h 48"/>
                </a:gdLst>
                <a:ahLst/>
                <a:cxnLst>
                  <a:cxn ang="0">
                    <a:pos x="T0" y="T1"/>
                  </a:cxn>
                  <a:cxn ang="0">
                    <a:pos x="T2" y="T3"/>
                  </a:cxn>
                  <a:cxn ang="0">
                    <a:pos x="T4" y="T5"/>
                  </a:cxn>
                  <a:cxn ang="0">
                    <a:pos x="T6" y="T7"/>
                  </a:cxn>
                  <a:cxn ang="0">
                    <a:pos x="T8" y="T9"/>
                  </a:cxn>
                  <a:cxn ang="0">
                    <a:pos x="T10" y="T11"/>
                  </a:cxn>
                </a:cxnLst>
                <a:rect l="0" t="0" r="r" b="b"/>
                <a:pathLst>
                  <a:path w="97" h="48">
                    <a:moveTo>
                      <a:pt x="97" y="48"/>
                    </a:moveTo>
                    <a:lnTo>
                      <a:pt x="97" y="48"/>
                    </a:lnTo>
                    <a:lnTo>
                      <a:pt x="0" y="48"/>
                    </a:lnTo>
                    <a:lnTo>
                      <a:pt x="0" y="0"/>
                    </a:lnTo>
                    <a:lnTo>
                      <a:pt x="97" y="0"/>
                    </a:lnTo>
                    <a:lnTo>
                      <a:pt x="97" y="4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79" name="Freeform 71">
                <a:extLst>
                  <a:ext uri="{FF2B5EF4-FFF2-40B4-BE49-F238E27FC236}">
                    <a16:creationId xmlns:a16="http://schemas.microsoft.com/office/drawing/2014/main" id="{7AAF85BE-8A77-623D-CE21-FECE05D1934D}"/>
                  </a:ext>
                </a:extLst>
              </p:cNvPr>
              <p:cNvSpPr>
                <a:spLocks/>
              </p:cNvSpPr>
              <p:nvPr/>
            </p:nvSpPr>
            <p:spPr bwMode="auto">
              <a:xfrm>
                <a:off x="8691563" y="5484813"/>
                <a:ext cx="125412" cy="46038"/>
              </a:xfrm>
              <a:custGeom>
                <a:avLst/>
                <a:gdLst>
                  <a:gd name="T0" fmla="*/ 175 w 459"/>
                  <a:gd name="T1" fmla="*/ 169 h 169"/>
                  <a:gd name="T2" fmla="*/ 175 w 459"/>
                  <a:gd name="T3" fmla="*/ 169 h 169"/>
                  <a:gd name="T4" fmla="*/ 73 w 459"/>
                  <a:gd name="T5" fmla="*/ 169 h 169"/>
                  <a:gd name="T6" fmla="*/ 0 w 459"/>
                  <a:gd name="T7" fmla="*/ 96 h 169"/>
                  <a:gd name="T8" fmla="*/ 0 w 459"/>
                  <a:gd name="T9" fmla="*/ 48 h 169"/>
                  <a:gd name="T10" fmla="*/ 49 w 459"/>
                  <a:gd name="T11" fmla="*/ 48 h 169"/>
                  <a:gd name="T12" fmla="*/ 49 w 459"/>
                  <a:gd name="T13" fmla="*/ 96 h 169"/>
                  <a:gd name="T14" fmla="*/ 73 w 459"/>
                  <a:gd name="T15" fmla="*/ 120 h 169"/>
                  <a:gd name="T16" fmla="*/ 164 w 459"/>
                  <a:gd name="T17" fmla="*/ 120 h 169"/>
                  <a:gd name="T18" fmla="*/ 253 w 459"/>
                  <a:gd name="T19" fmla="*/ 76 h 169"/>
                  <a:gd name="T20" fmla="*/ 355 w 459"/>
                  <a:gd name="T21" fmla="*/ 0 h 169"/>
                  <a:gd name="T22" fmla="*/ 459 w 459"/>
                  <a:gd name="T23" fmla="*/ 0 h 169"/>
                  <a:gd name="T24" fmla="*/ 459 w 459"/>
                  <a:gd name="T25" fmla="*/ 48 h 169"/>
                  <a:gd name="T26" fmla="*/ 371 w 459"/>
                  <a:gd name="T27" fmla="*/ 48 h 169"/>
                  <a:gd name="T28" fmla="*/ 277 w 459"/>
                  <a:gd name="T29" fmla="*/ 118 h 169"/>
                  <a:gd name="T30" fmla="*/ 175 w 459"/>
                  <a:gd name="T31"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9" h="169">
                    <a:moveTo>
                      <a:pt x="175" y="169"/>
                    </a:moveTo>
                    <a:lnTo>
                      <a:pt x="175" y="169"/>
                    </a:lnTo>
                    <a:lnTo>
                      <a:pt x="73" y="169"/>
                    </a:lnTo>
                    <a:cubicBezTo>
                      <a:pt x="33" y="169"/>
                      <a:pt x="0" y="136"/>
                      <a:pt x="0" y="96"/>
                    </a:cubicBezTo>
                    <a:lnTo>
                      <a:pt x="0" y="48"/>
                    </a:lnTo>
                    <a:lnTo>
                      <a:pt x="49" y="48"/>
                    </a:lnTo>
                    <a:lnTo>
                      <a:pt x="49" y="96"/>
                    </a:lnTo>
                    <a:cubicBezTo>
                      <a:pt x="49" y="110"/>
                      <a:pt x="59" y="120"/>
                      <a:pt x="73" y="120"/>
                    </a:cubicBezTo>
                    <a:lnTo>
                      <a:pt x="164" y="120"/>
                    </a:lnTo>
                    <a:lnTo>
                      <a:pt x="253" y="76"/>
                    </a:lnTo>
                    <a:lnTo>
                      <a:pt x="355" y="0"/>
                    </a:lnTo>
                    <a:lnTo>
                      <a:pt x="459" y="0"/>
                    </a:lnTo>
                    <a:lnTo>
                      <a:pt x="459" y="48"/>
                    </a:lnTo>
                    <a:lnTo>
                      <a:pt x="371" y="48"/>
                    </a:lnTo>
                    <a:lnTo>
                      <a:pt x="277" y="118"/>
                    </a:lnTo>
                    <a:lnTo>
                      <a:pt x="175" y="16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80" name="Freeform 72">
                <a:extLst>
                  <a:ext uri="{FF2B5EF4-FFF2-40B4-BE49-F238E27FC236}">
                    <a16:creationId xmlns:a16="http://schemas.microsoft.com/office/drawing/2014/main" id="{874E3F2A-BF53-D236-050B-02DEBF7CF3AD}"/>
                  </a:ext>
                </a:extLst>
              </p:cNvPr>
              <p:cNvSpPr>
                <a:spLocks/>
              </p:cNvSpPr>
              <p:nvPr/>
            </p:nvSpPr>
            <p:spPr bwMode="auto">
              <a:xfrm>
                <a:off x="8837613" y="5424488"/>
                <a:ext cx="12700" cy="12700"/>
              </a:xfrm>
              <a:custGeom>
                <a:avLst/>
                <a:gdLst>
                  <a:gd name="T0" fmla="*/ 48 w 48"/>
                  <a:gd name="T1" fmla="*/ 48 h 48"/>
                  <a:gd name="T2" fmla="*/ 48 w 48"/>
                  <a:gd name="T3" fmla="*/ 48 h 48"/>
                  <a:gd name="T4" fmla="*/ 0 w 48"/>
                  <a:gd name="T5" fmla="*/ 48 h 48"/>
                  <a:gd name="T6" fmla="*/ 0 w 48"/>
                  <a:gd name="T7" fmla="*/ 0 h 48"/>
                  <a:gd name="T8" fmla="*/ 48 w 48"/>
                  <a:gd name="T9" fmla="*/ 0 h 48"/>
                  <a:gd name="T10" fmla="*/ 48 w 48"/>
                  <a:gd name="T11" fmla="*/ 48 h 48"/>
                </a:gdLst>
                <a:ahLst/>
                <a:cxnLst>
                  <a:cxn ang="0">
                    <a:pos x="T0" y="T1"/>
                  </a:cxn>
                  <a:cxn ang="0">
                    <a:pos x="T2" y="T3"/>
                  </a:cxn>
                  <a:cxn ang="0">
                    <a:pos x="T4" y="T5"/>
                  </a:cxn>
                  <a:cxn ang="0">
                    <a:pos x="T6" y="T7"/>
                  </a:cxn>
                  <a:cxn ang="0">
                    <a:pos x="T8" y="T9"/>
                  </a:cxn>
                  <a:cxn ang="0">
                    <a:pos x="T10" y="T11"/>
                  </a:cxn>
                </a:cxnLst>
                <a:rect l="0" t="0" r="r" b="b"/>
                <a:pathLst>
                  <a:path w="48" h="48">
                    <a:moveTo>
                      <a:pt x="48" y="48"/>
                    </a:moveTo>
                    <a:lnTo>
                      <a:pt x="48" y="48"/>
                    </a:lnTo>
                    <a:lnTo>
                      <a:pt x="0" y="48"/>
                    </a:lnTo>
                    <a:lnTo>
                      <a:pt x="0" y="0"/>
                    </a:lnTo>
                    <a:lnTo>
                      <a:pt x="48" y="0"/>
                    </a:lnTo>
                    <a:lnTo>
                      <a:pt x="48" y="4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81" name="Freeform 73">
                <a:extLst>
                  <a:ext uri="{FF2B5EF4-FFF2-40B4-BE49-F238E27FC236}">
                    <a16:creationId xmlns:a16="http://schemas.microsoft.com/office/drawing/2014/main" id="{C424C9E0-C0FA-D942-1A94-F1CB20745A76}"/>
                  </a:ext>
                </a:extLst>
              </p:cNvPr>
              <p:cNvSpPr>
                <a:spLocks/>
              </p:cNvSpPr>
              <p:nvPr/>
            </p:nvSpPr>
            <p:spPr bwMode="auto">
              <a:xfrm>
                <a:off x="9023350" y="5397500"/>
                <a:ext cx="31750" cy="14288"/>
              </a:xfrm>
              <a:custGeom>
                <a:avLst/>
                <a:gdLst>
                  <a:gd name="T0" fmla="*/ 120 w 120"/>
                  <a:gd name="T1" fmla="*/ 49 h 49"/>
                  <a:gd name="T2" fmla="*/ 120 w 120"/>
                  <a:gd name="T3" fmla="*/ 49 h 49"/>
                  <a:gd name="T4" fmla="*/ 0 w 120"/>
                  <a:gd name="T5" fmla="*/ 49 h 49"/>
                  <a:gd name="T6" fmla="*/ 0 w 120"/>
                  <a:gd name="T7" fmla="*/ 0 h 49"/>
                  <a:gd name="T8" fmla="*/ 120 w 120"/>
                  <a:gd name="T9" fmla="*/ 0 h 49"/>
                  <a:gd name="T10" fmla="*/ 120 w 120"/>
                  <a:gd name="T11" fmla="*/ 49 h 49"/>
                </a:gdLst>
                <a:ahLst/>
                <a:cxnLst>
                  <a:cxn ang="0">
                    <a:pos x="T0" y="T1"/>
                  </a:cxn>
                  <a:cxn ang="0">
                    <a:pos x="T2" y="T3"/>
                  </a:cxn>
                  <a:cxn ang="0">
                    <a:pos x="T4" y="T5"/>
                  </a:cxn>
                  <a:cxn ang="0">
                    <a:pos x="T6" y="T7"/>
                  </a:cxn>
                  <a:cxn ang="0">
                    <a:pos x="T8" y="T9"/>
                  </a:cxn>
                  <a:cxn ang="0">
                    <a:pos x="T10" y="T11"/>
                  </a:cxn>
                </a:cxnLst>
                <a:rect l="0" t="0" r="r" b="b"/>
                <a:pathLst>
                  <a:path w="120" h="49">
                    <a:moveTo>
                      <a:pt x="120" y="49"/>
                    </a:moveTo>
                    <a:lnTo>
                      <a:pt x="120" y="49"/>
                    </a:lnTo>
                    <a:lnTo>
                      <a:pt x="0" y="49"/>
                    </a:lnTo>
                    <a:lnTo>
                      <a:pt x="0" y="0"/>
                    </a:lnTo>
                    <a:lnTo>
                      <a:pt x="120" y="0"/>
                    </a:lnTo>
                    <a:lnTo>
                      <a:pt x="120"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82" name="Freeform 74">
                <a:extLst>
                  <a:ext uri="{FF2B5EF4-FFF2-40B4-BE49-F238E27FC236}">
                    <a16:creationId xmlns:a16="http://schemas.microsoft.com/office/drawing/2014/main" id="{2C9154A0-905E-5DD4-D362-11B7600C3F1D}"/>
                  </a:ext>
                </a:extLst>
              </p:cNvPr>
              <p:cNvSpPr>
                <a:spLocks/>
              </p:cNvSpPr>
              <p:nvPr/>
            </p:nvSpPr>
            <p:spPr bwMode="auto">
              <a:xfrm>
                <a:off x="8810625" y="5397500"/>
                <a:ext cx="106362" cy="106363"/>
              </a:xfrm>
              <a:custGeom>
                <a:avLst/>
                <a:gdLst>
                  <a:gd name="T0" fmla="*/ 363 w 387"/>
                  <a:gd name="T1" fmla="*/ 387 h 387"/>
                  <a:gd name="T2" fmla="*/ 363 w 387"/>
                  <a:gd name="T3" fmla="*/ 387 h 387"/>
                  <a:gd name="T4" fmla="*/ 49 w 387"/>
                  <a:gd name="T5" fmla="*/ 387 h 387"/>
                  <a:gd name="T6" fmla="*/ 0 w 387"/>
                  <a:gd name="T7" fmla="*/ 339 h 387"/>
                  <a:gd name="T8" fmla="*/ 0 w 387"/>
                  <a:gd name="T9" fmla="*/ 49 h 387"/>
                  <a:gd name="T10" fmla="*/ 49 w 387"/>
                  <a:gd name="T11" fmla="*/ 0 h 387"/>
                  <a:gd name="T12" fmla="*/ 387 w 387"/>
                  <a:gd name="T13" fmla="*/ 0 h 387"/>
                  <a:gd name="T14" fmla="*/ 387 w 387"/>
                  <a:gd name="T15" fmla="*/ 49 h 387"/>
                  <a:gd name="T16" fmla="*/ 49 w 387"/>
                  <a:gd name="T17" fmla="*/ 49 h 387"/>
                  <a:gd name="T18" fmla="*/ 49 w 387"/>
                  <a:gd name="T19" fmla="*/ 339 h 387"/>
                  <a:gd name="T20" fmla="*/ 363 w 387"/>
                  <a:gd name="T21" fmla="*/ 339 h 387"/>
                  <a:gd name="T22" fmla="*/ 363 w 387"/>
                  <a:gd name="T23" fmla="*/ 38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7" h="387">
                    <a:moveTo>
                      <a:pt x="363" y="387"/>
                    </a:moveTo>
                    <a:lnTo>
                      <a:pt x="363" y="387"/>
                    </a:lnTo>
                    <a:lnTo>
                      <a:pt x="49" y="387"/>
                    </a:lnTo>
                    <a:cubicBezTo>
                      <a:pt x="22" y="387"/>
                      <a:pt x="0" y="365"/>
                      <a:pt x="0" y="339"/>
                    </a:cubicBezTo>
                    <a:lnTo>
                      <a:pt x="0" y="49"/>
                    </a:lnTo>
                    <a:cubicBezTo>
                      <a:pt x="0" y="22"/>
                      <a:pt x="22" y="0"/>
                      <a:pt x="49" y="0"/>
                    </a:cubicBezTo>
                    <a:lnTo>
                      <a:pt x="387" y="0"/>
                    </a:lnTo>
                    <a:lnTo>
                      <a:pt x="387" y="49"/>
                    </a:lnTo>
                    <a:lnTo>
                      <a:pt x="49" y="49"/>
                    </a:lnTo>
                    <a:lnTo>
                      <a:pt x="49" y="339"/>
                    </a:lnTo>
                    <a:lnTo>
                      <a:pt x="363" y="339"/>
                    </a:lnTo>
                    <a:lnTo>
                      <a:pt x="363" y="3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83" name="Freeform 75">
                <a:extLst>
                  <a:ext uri="{FF2B5EF4-FFF2-40B4-BE49-F238E27FC236}">
                    <a16:creationId xmlns:a16="http://schemas.microsoft.com/office/drawing/2014/main" id="{0BCD86D6-4143-0069-42D4-1D1E2BB69D72}"/>
                  </a:ext>
                </a:extLst>
              </p:cNvPr>
              <p:cNvSpPr>
                <a:spLocks/>
              </p:cNvSpPr>
              <p:nvPr/>
            </p:nvSpPr>
            <p:spPr bwMode="auto">
              <a:xfrm>
                <a:off x="9015413" y="5491163"/>
                <a:ext cx="39687" cy="12700"/>
              </a:xfrm>
              <a:custGeom>
                <a:avLst/>
                <a:gdLst>
                  <a:gd name="T0" fmla="*/ 145 w 145"/>
                  <a:gd name="T1" fmla="*/ 48 h 48"/>
                  <a:gd name="T2" fmla="*/ 145 w 145"/>
                  <a:gd name="T3" fmla="*/ 48 h 48"/>
                  <a:gd name="T4" fmla="*/ 0 w 145"/>
                  <a:gd name="T5" fmla="*/ 48 h 48"/>
                  <a:gd name="T6" fmla="*/ 0 w 145"/>
                  <a:gd name="T7" fmla="*/ 0 h 48"/>
                  <a:gd name="T8" fmla="*/ 145 w 145"/>
                  <a:gd name="T9" fmla="*/ 0 h 48"/>
                  <a:gd name="T10" fmla="*/ 145 w 145"/>
                  <a:gd name="T11" fmla="*/ 48 h 48"/>
                </a:gdLst>
                <a:ahLst/>
                <a:cxnLst>
                  <a:cxn ang="0">
                    <a:pos x="T0" y="T1"/>
                  </a:cxn>
                  <a:cxn ang="0">
                    <a:pos x="T2" y="T3"/>
                  </a:cxn>
                  <a:cxn ang="0">
                    <a:pos x="T4" y="T5"/>
                  </a:cxn>
                  <a:cxn ang="0">
                    <a:pos x="T6" y="T7"/>
                  </a:cxn>
                  <a:cxn ang="0">
                    <a:pos x="T8" y="T9"/>
                  </a:cxn>
                  <a:cxn ang="0">
                    <a:pos x="T10" y="T11"/>
                  </a:cxn>
                </a:cxnLst>
                <a:rect l="0" t="0" r="r" b="b"/>
                <a:pathLst>
                  <a:path w="145" h="48">
                    <a:moveTo>
                      <a:pt x="145" y="48"/>
                    </a:moveTo>
                    <a:lnTo>
                      <a:pt x="145" y="48"/>
                    </a:lnTo>
                    <a:lnTo>
                      <a:pt x="0" y="48"/>
                    </a:lnTo>
                    <a:lnTo>
                      <a:pt x="0" y="0"/>
                    </a:lnTo>
                    <a:lnTo>
                      <a:pt x="145" y="0"/>
                    </a:lnTo>
                    <a:lnTo>
                      <a:pt x="145" y="4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84" name="Freeform 76">
                <a:extLst>
                  <a:ext uri="{FF2B5EF4-FFF2-40B4-BE49-F238E27FC236}">
                    <a16:creationId xmlns:a16="http://schemas.microsoft.com/office/drawing/2014/main" id="{9E2223D1-E586-359F-C61A-12170220ECFF}"/>
                  </a:ext>
                </a:extLst>
              </p:cNvPr>
              <p:cNvSpPr>
                <a:spLocks/>
              </p:cNvSpPr>
              <p:nvPr/>
            </p:nvSpPr>
            <p:spPr bwMode="auto">
              <a:xfrm>
                <a:off x="8910638" y="5359400"/>
                <a:ext cx="119062" cy="184150"/>
              </a:xfrm>
              <a:custGeom>
                <a:avLst/>
                <a:gdLst>
                  <a:gd name="T0" fmla="*/ 362 w 435"/>
                  <a:gd name="T1" fmla="*/ 676 h 676"/>
                  <a:gd name="T2" fmla="*/ 362 w 435"/>
                  <a:gd name="T3" fmla="*/ 676 h 676"/>
                  <a:gd name="T4" fmla="*/ 314 w 435"/>
                  <a:gd name="T5" fmla="*/ 676 h 676"/>
                  <a:gd name="T6" fmla="*/ 315 w 435"/>
                  <a:gd name="T7" fmla="*/ 621 h 676"/>
                  <a:gd name="T8" fmla="*/ 386 w 435"/>
                  <a:gd name="T9" fmla="*/ 383 h 676"/>
                  <a:gd name="T10" fmla="*/ 386 w 435"/>
                  <a:gd name="T11" fmla="*/ 169 h 676"/>
                  <a:gd name="T12" fmla="*/ 362 w 435"/>
                  <a:gd name="T13" fmla="*/ 144 h 676"/>
                  <a:gd name="T14" fmla="*/ 338 w 435"/>
                  <a:gd name="T15" fmla="*/ 169 h 676"/>
                  <a:gd name="T16" fmla="*/ 290 w 435"/>
                  <a:gd name="T17" fmla="*/ 169 h 676"/>
                  <a:gd name="T18" fmla="*/ 290 w 435"/>
                  <a:gd name="T19" fmla="*/ 120 h 676"/>
                  <a:gd name="T20" fmla="*/ 266 w 435"/>
                  <a:gd name="T21" fmla="*/ 96 h 676"/>
                  <a:gd name="T22" fmla="*/ 241 w 435"/>
                  <a:gd name="T23" fmla="*/ 120 h 676"/>
                  <a:gd name="T24" fmla="*/ 193 w 435"/>
                  <a:gd name="T25" fmla="*/ 120 h 676"/>
                  <a:gd name="T26" fmla="*/ 193 w 435"/>
                  <a:gd name="T27" fmla="*/ 72 h 676"/>
                  <a:gd name="T28" fmla="*/ 169 w 435"/>
                  <a:gd name="T29" fmla="*/ 48 h 676"/>
                  <a:gd name="T30" fmla="*/ 145 w 435"/>
                  <a:gd name="T31" fmla="*/ 72 h 676"/>
                  <a:gd name="T32" fmla="*/ 145 w 435"/>
                  <a:gd name="T33" fmla="*/ 120 h 676"/>
                  <a:gd name="T34" fmla="*/ 96 w 435"/>
                  <a:gd name="T35" fmla="*/ 120 h 676"/>
                  <a:gd name="T36" fmla="*/ 72 w 435"/>
                  <a:gd name="T37" fmla="*/ 96 h 676"/>
                  <a:gd name="T38" fmla="*/ 48 w 435"/>
                  <a:gd name="T39" fmla="*/ 120 h 676"/>
                  <a:gd name="T40" fmla="*/ 48 w 435"/>
                  <a:gd name="T41" fmla="*/ 338 h 676"/>
                  <a:gd name="T42" fmla="*/ 0 w 435"/>
                  <a:gd name="T43" fmla="*/ 338 h 676"/>
                  <a:gd name="T44" fmla="*/ 0 w 435"/>
                  <a:gd name="T45" fmla="*/ 120 h 676"/>
                  <a:gd name="T46" fmla="*/ 72 w 435"/>
                  <a:gd name="T47" fmla="*/ 48 h 676"/>
                  <a:gd name="T48" fmla="*/ 99 w 435"/>
                  <a:gd name="T49" fmla="*/ 53 h 676"/>
                  <a:gd name="T50" fmla="*/ 169 w 435"/>
                  <a:gd name="T51" fmla="*/ 0 h 676"/>
                  <a:gd name="T52" fmla="*/ 239 w 435"/>
                  <a:gd name="T53" fmla="*/ 53 h 676"/>
                  <a:gd name="T54" fmla="*/ 266 w 435"/>
                  <a:gd name="T55" fmla="*/ 48 h 676"/>
                  <a:gd name="T56" fmla="*/ 336 w 435"/>
                  <a:gd name="T57" fmla="*/ 101 h 676"/>
                  <a:gd name="T58" fmla="*/ 362 w 435"/>
                  <a:gd name="T59" fmla="*/ 96 h 676"/>
                  <a:gd name="T60" fmla="*/ 435 w 435"/>
                  <a:gd name="T61" fmla="*/ 169 h 676"/>
                  <a:gd name="T62" fmla="*/ 434 w 435"/>
                  <a:gd name="T63" fmla="*/ 393 h 676"/>
                  <a:gd name="T64" fmla="*/ 362 w 435"/>
                  <a:gd name="T65" fmla="*/ 631 h 676"/>
                  <a:gd name="T66" fmla="*/ 362 w 435"/>
                  <a:gd name="T67" fmla="*/ 676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5" h="676">
                    <a:moveTo>
                      <a:pt x="362" y="676"/>
                    </a:moveTo>
                    <a:lnTo>
                      <a:pt x="362" y="676"/>
                    </a:lnTo>
                    <a:lnTo>
                      <a:pt x="314" y="676"/>
                    </a:lnTo>
                    <a:lnTo>
                      <a:pt x="315" y="621"/>
                    </a:lnTo>
                    <a:lnTo>
                      <a:pt x="386" y="383"/>
                    </a:lnTo>
                    <a:lnTo>
                      <a:pt x="386" y="169"/>
                    </a:lnTo>
                    <a:cubicBezTo>
                      <a:pt x="386" y="155"/>
                      <a:pt x="376" y="144"/>
                      <a:pt x="362" y="144"/>
                    </a:cubicBezTo>
                    <a:cubicBezTo>
                      <a:pt x="349" y="144"/>
                      <a:pt x="338" y="155"/>
                      <a:pt x="338" y="169"/>
                    </a:cubicBezTo>
                    <a:lnTo>
                      <a:pt x="290" y="169"/>
                    </a:lnTo>
                    <a:lnTo>
                      <a:pt x="290" y="120"/>
                    </a:lnTo>
                    <a:cubicBezTo>
                      <a:pt x="290" y="107"/>
                      <a:pt x="279" y="96"/>
                      <a:pt x="266" y="96"/>
                    </a:cubicBezTo>
                    <a:cubicBezTo>
                      <a:pt x="252" y="96"/>
                      <a:pt x="241" y="107"/>
                      <a:pt x="241" y="120"/>
                    </a:cubicBezTo>
                    <a:lnTo>
                      <a:pt x="193" y="120"/>
                    </a:lnTo>
                    <a:lnTo>
                      <a:pt x="193" y="72"/>
                    </a:lnTo>
                    <a:cubicBezTo>
                      <a:pt x="193" y="59"/>
                      <a:pt x="182" y="48"/>
                      <a:pt x="169" y="48"/>
                    </a:cubicBezTo>
                    <a:cubicBezTo>
                      <a:pt x="156" y="48"/>
                      <a:pt x="145" y="59"/>
                      <a:pt x="145" y="72"/>
                    </a:cubicBezTo>
                    <a:lnTo>
                      <a:pt x="145" y="120"/>
                    </a:lnTo>
                    <a:lnTo>
                      <a:pt x="96" y="120"/>
                    </a:lnTo>
                    <a:cubicBezTo>
                      <a:pt x="96" y="107"/>
                      <a:pt x="86" y="96"/>
                      <a:pt x="72" y="96"/>
                    </a:cubicBezTo>
                    <a:cubicBezTo>
                      <a:pt x="59" y="96"/>
                      <a:pt x="48" y="107"/>
                      <a:pt x="48" y="120"/>
                    </a:cubicBezTo>
                    <a:lnTo>
                      <a:pt x="48" y="338"/>
                    </a:lnTo>
                    <a:lnTo>
                      <a:pt x="0" y="338"/>
                    </a:lnTo>
                    <a:lnTo>
                      <a:pt x="0" y="120"/>
                    </a:lnTo>
                    <a:cubicBezTo>
                      <a:pt x="0" y="80"/>
                      <a:pt x="32" y="48"/>
                      <a:pt x="72" y="48"/>
                    </a:cubicBezTo>
                    <a:cubicBezTo>
                      <a:pt x="82" y="48"/>
                      <a:pt x="91" y="50"/>
                      <a:pt x="99" y="53"/>
                    </a:cubicBezTo>
                    <a:cubicBezTo>
                      <a:pt x="107" y="22"/>
                      <a:pt x="136" y="0"/>
                      <a:pt x="169" y="0"/>
                    </a:cubicBezTo>
                    <a:cubicBezTo>
                      <a:pt x="202" y="0"/>
                      <a:pt x="231" y="22"/>
                      <a:pt x="239" y="53"/>
                    </a:cubicBezTo>
                    <a:cubicBezTo>
                      <a:pt x="247" y="50"/>
                      <a:pt x="256" y="48"/>
                      <a:pt x="266" y="48"/>
                    </a:cubicBezTo>
                    <a:cubicBezTo>
                      <a:pt x="299" y="48"/>
                      <a:pt x="327" y="70"/>
                      <a:pt x="336" y="101"/>
                    </a:cubicBezTo>
                    <a:cubicBezTo>
                      <a:pt x="344" y="98"/>
                      <a:pt x="353" y="96"/>
                      <a:pt x="362" y="96"/>
                    </a:cubicBezTo>
                    <a:cubicBezTo>
                      <a:pt x="402" y="96"/>
                      <a:pt x="435" y="129"/>
                      <a:pt x="435" y="169"/>
                    </a:cubicBezTo>
                    <a:lnTo>
                      <a:pt x="434" y="393"/>
                    </a:lnTo>
                    <a:lnTo>
                      <a:pt x="362" y="631"/>
                    </a:lnTo>
                    <a:lnTo>
                      <a:pt x="362" y="67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85" name="Freeform 77">
                <a:extLst>
                  <a:ext uri="{FF2B5EF4-FFF2-40B4-BE49-F238E27FC236}">
                    <a16:creationId xmlns:a16="http://schemas.microsoft.com/office/drawing/2014/main" id="{25353073-70E5-8F5D-346E-B702BEAD8934}"/>
                  </a:ext>
                </a:extLst>
              </p:cNvPr>
              <p:cNvSpPr>
                <a:spLocks/>
              </p:cNvSpPr>
              <p:nvPr/>
            </p:nvSpPr>
            <p:spPr bwMode="auto">
              <a:xfrm>
                <a:off x="8936038" y="5391150"/>
                <a:ext cx="14287" cy="39688"/>
              </a:xfrm>
              <a:custGeom>
                <a:avLst/>
                <a:gdLst>
                  <a:gd name="T0" fmla="*/ 49 w 49"/>
                  <a:gd name="T1" fmla="*/ 145 h 145"/>
                  <a:gd name="T2" fmla="*/ 49 w 49"/>
                  <a:gd name="T3" fmla="*/ 145 h 145"/>
                  <a:gd name="T4" fmla="*/ 0 w 49"/>
                  <a:gd name="T5" fmla="*/ 145 h 145"/>
                  <a:gd name="T6" fmla="*/ 0 w 49"/>
                  <a:gd name="T7" fmla="*/ 0 h 145"/>
                  <a:gd name="T8" fmla="*/ 49 w 49"/>
                  <a:gd name="T9" fmla="*/ 0 h 145"/>
                  <a:gd name="T10" fmla="*/ 49 w 49"/>
                  <a:gd name="T11" fmla="*/ 145 h 145"/>
                </a:gdLst>
                <a:ahLst/>
                <a:cxnLst>
                  <a:cxn ang="0">
                    <a:pos x="T0" y="T1"/>
                  </a:cxn>
                  <a:cxn ang="0">
                    <a:pos x="T2" y="T3"/>
                  </a:cxn>
                  <a:cxn ang="0">
                    <a:pos x="T4" y="T5"/>
                  </a:cxn>
                  <a:cxn ang="0">
                    <a:pos x="T6" y="T7"/>
                  </a:cxn>
                  <a:cxn ang="0">
                    <a:pos x="T8" y="T9"/>
                  </a:cxn>
                  <a:cxn ang="0">
                    <a:pos x="T10" y="T11"/>
                  </a:cxn>
                </a:cxnLst>
                <a:rect l="0" t="0" r="r" b="b"/>
                <a:pathLst>
                  <a:path w="49" h="145">
                    <a:moveTo>
                      <a:pt x="49" y="145"/>
                    </a:moveTo>
                    <a:lnTo>
                      <a:pt x="49" y="145"/>
                    </a:lnTo>
                    <a:lnTo>
                      <a:pt x="0" y="145"/>
                    </a:lnTo>
                    <a:lnTo>
                      <a:pt x="0" y="0"/>
                    </a:lnTo>
                    <a:lnTo>
                      <a:pt x="49" y="0"/>
                    </a:lnTo>
                    <a:lnTo>
                      <a:pt x="49" y="14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86" name="Freeform 78">
                <a:extLst>
                  <a:ext uri="{FF2B5EF4-FFF2-40B4-BE49-F238E27FC236}">
                    <a16:creationId xmlns:a16="http://schemas.microsoft.com/office/drawing/2014/main" id="{E733EB74-DBA1-B5E0-37EA-7C6DE0AD02BC}"/>
                  </a:ext>
                </a:extLst>
              </p:cNvPr>
              <p:cNvSpPr>
                <a:spLocks/>
              </p:cNvSpPr>
              <p:nvPr/>
            </p:nvSpPr>
            <p:spPr bwMode="auto">
              <a:xfrm>
                <a:off x="8963025" y="5391150"/>
                <a:ext cx="12700" cy="39688"/>
              </a:xfrm>
              <a:custGeom>
                <a:avLst/>
                <a:gdLst>
                  <a:gd name="T0" fmla="*/ 48 w 48"/>
                  <a:gd name="T1" fmla="*/ 145 h 145"/>
                  <a:gd name="T2" fmla="*/ 48 w 48"/>
                  <a:gd name="T3" fmla="*/ 145 h 145"/>
                  <a:gd name="T4" fmla="*/ 0 w 48"/>
                  <a:gd name="T5" fmla="*/ 145 h 145"/>
                  <a:gd name="T6" fmla="*/ 0 w 48"/>
                  <a:gd name="T7" fmla="*/ 0 h 145"/>
                  <a:gd name="T8" fmla="*/ 48 w 48"/>
                  <a:gd name="T9" fmla="*/ 0 h 145"/>
                  <a:gd name="T10" fmla="*/ 48 w 48"/>
                  <a:gd name="T11" fmla="*/ 145 h 145"/>
                </a:gdLst>
                <a:ahLst/>
                <a:cxnLst>
                  <a:cxn ang="0">
                    <a:pos x="T0" y="T1"/>
                  </a:cxn>
                  <a:cxn ang="0">
                    <a:pos x="T2" y="T3"/>
                  </a:cxn>
                  <a:cxn ang="0">
                    <a:pos x="T4" y="T5"/>
                  </a:cxn>
                  <a:cxn ang="0">
                    <a:pos x="T6" y="T7"/>
                  </a:cxn>
                  <a:cxn ang="0">
                    <a:pos x="T8" y="T9"/>
                  </a:cxn>
                  <a:cxn ang="0">
                    <a:pos x="T10" y="T11"/>
                  </a:cxn>
                </a:cxnLst>
                <a:rect l="0" t="0" r="r" b="b"/>
                <a:pathLst>
                  <a:path w="48" h="145">
                    <a:moveTo>
                      <a:pt x="48" y="145"/>
                    </a:moveTo>
                    <a:lnTo>
                      <a:pt x="48" y="145"/>
                    </a:lnTo>
                    <a:lnTo>
                      <a:pt x="0" y="145"/>
                    </a:lnTo>
                    <a:lnTo>
                      <a:pt x="0" y="0"/>
                    </a:lnTo>
                    <a:lnTo>
                      <a:pt x="48" y="0"/>
                    </a:lnTo>
                    <a:lnTo>
                      <a:pt x="48" y="14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87" name="Freeform 79">
                <a:extLst>
                  <a:ext uri="{FF2B5EF4-FFF2-40B4-BE49-F238E27FC236}">
                    <a16:creationId xmlns:a16="http://schemas.microsoft.com/office/drawing/2014/main" id="{DC84103C-8725-D1C5-1724-48C3FAD3B919}"/>
                  </a:ext>
                </a:extLst>
              </p:cNvPr>
              <p:cNvSpPr>
                <a:spLocks/>
              </p:cNvSpPr>
              <p:nvPr/>
            </p:nvSpPr>
            <p:spPr bwMode="auto">
              <a:xfrm>
                <a:off x="8990013" y="5405438"/>
                <a:ext cx="12700" cy="25400"/>
              </a:xfrm>
              <a:custGeom>
                <a:avLst/>
                <a:gdLst>
                  <a:gd name="T0" fmla="*/ 48 w 48"/>
                  <a:gd name="T1" fmla="*/ 96 h 96"/>
                  <a:gd name="T2" fmla="*/ 48 w 48"/>
                  <a:gd name="T3" fmla="*/ 96 h 96"/>
                  <a:gd name="T4" fmla="*/ 0 w 48"/>
                  <a:gd name="T5" fmla="*/ 96 h 96"/>
                  <a:gd name="T6" fmla="*/ 0 w 48"/>
                  <a:gd name="T7" fmla="*/ 0 h 96"/>
                  <a:gd name="T8" fmla="*/ 48 w 48"/>
                  <a:gd name="T9" fmla="*/ 0 h 96"/>
                  <a:gd name="T10" fmla="*/ 48 w 48"/>
                  <a:gd name="T11" fmla="*/ 96 h 96"/>
                </a:gdLst>
                <a:ahLst/>
                <a:cxnLst>
                  <a:cxn ang="0">
                    <a:pos x="T0" y="T1"/>
                  </a:cxn>
                  <a:cxn ang="0">
                    <a:pos x="T2" y="T3"/>
                  </a:cxn>
                  <a:cxn ang="0">
                    <a:pos x="T4" y="T5"/>
                  </a:cxn>
                  <a:cxn ang="0">
                    <a:pos x="T6" y="T7"/>
                  </a:cxn>
                  <a:cxn ang="0">
                    <a:pos x="T8" y="T9"/>
                  </a:cxn>
                  <a:cxn ang="0">
                    <a:pos x="T10" y="T11"/>
                  </a:cxn>
                </a:cxnLst>
                <a:rect l="0" t="0" r="r" b="b"/>
                <a:pathLst>
                  <a:path w="48" h="96">
                    <a:moveTo>
                      <a:pt x="48" y="96"/>
                    </a:moveTo>
                    <a:lnTo>
                      <a:pt x="48" y="96"/>
                    </a:lnTo>
                    <a:lnTo>
                      <a:pt x="0" y="96"/>
                    </a:lnTo>
                    <a:lnTo>
                      <a:pt x="0" y="0"/>
                    </a:lnTo>
                    <a:lnTo>
                      <a:pt x="48" y="0"/>
                    </a:lnTo>
                    <a:lnTo>
                      <a:pt x="48" y="9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88" name="Freeform 80">
                <a:extLst>
                  <a:ext uri="{FF2B5EF4-FFF2-40B4-BE49-F238E27FC236}">
                    <a16:creationId xmlns:a16="http://schemas.microsoft.com/office/drawing/2014/main" id="{C516BBD0-FD31-F86A-0DF7-10F12DAE95F9}"/>
                  </a:ext>
                </a:extLst>
              </p:cNvPr>
              <p:cNvSpPr>
                <a:spLocks/>
              </p:cNvSpPr>
              <p:nvPr/>
            </p:nvSpPr>
            <p:spPr bwMode="auto">
              <a:xfrm>
                <a:off x="8883650" y="5418138"/>
                <a:ext cx="46037" cy="125413"/>
              </a:xfrm>
              <a:custGeom>
                <a:avLst/>
                <a:gdLst>
                  <a:gd name="T0" fmla="*/ 169 w 169"/>
                  <a:gd name="T1" fmla="*/ 459 h 459"/>
                  <a:gd name="T2" fmla="*/ 169 w 169"/>
                  <a:gd name="T3" fmla="*/ 459 h 459"/>
                  <a:gd name="T4" fmla="*/ 121 w 169"/>
                  <a:gd name="T5" fmla="*/ 459 h 459"/>
                  <a:gd name="T6" fmla="*/ 121 w 169"/>
                  <a:gd name="T7" fmla="*/ 371 h 459"/>
                  <a:gd name="T8" fmla="*/ 51 w 169"/>
                  <a:gd name="T9" fmla="*/ 277 h 459"/>
                  <a:gd name="T10" fmla="*/ 0 w 169"/>
                  <a:gd name="T11" fmla="*/ 175 h 459"/>
                  <a:gd name="T12" fmla="*/ 0 w 169"/>
                  <a:gd name="T13" fmla="*/ 72 h 459"/>
                  <a:gd name="T14" fmla="*/ 73 w 169"/>
                  <a:gd name="T15" fmla="*/ 0 h 459"/>
                  <a:gd name="T16" fmla="*/ 121 w 169"/>
                  <a:gd name="T17" fmla="*/ 0 h 459"/>
                  <a:gd name="T18" fmla="*/ 121 w 169"/>
                  <a:gd name="T19" fmla="*/ 48 h 459"/>
                  <a:gd name="T20" fmla="*/ 73 w 169"/>
                  <a:gd name="T21" fmla="*/ 48 h 459"/>
                  <a:gd name="T22" fmla="*/ 48 w 169"/>
                  <a:gd name="T23" fmla="*/ 72 h 459"/>
                  <a:gd name="T24" fmla="*/ 48 w 169"/>
                  <a:gd name="T25" fmla="*/ 163 h 459"/>
                  <a:gd name="T26" fmla="*/ 93 w 169"/>
                  <a:gd name="T27" fmla="*/ 253 h 459"/>
                  <a:gd name="T28" fmla="*/ 169 w 169"/>
                  <a:gd name="T29" fmla="*/ 354 h 459"/>
                  <a:gd name="T30" fmla="*/ 169 w 169"/>
                  <a:gd name="T31"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 h="459">
                    <a:moveTo>
                      <a:pt x="169" y="459"/>
                    </a:moveTo>
                    <a:lnTo>
                      <a:pt x="169" y="459"/>
                    </a:lnTo>
                    <a:lnTo>
                      <a:pt x="121" y="459"/>
                    </a:lnTo>
                    <a:lnTo>
                      <a:pt x="121" y="371"/>
                    </a:lnTo>
                    <a:lnTo>
                      <a:pt x="51" y="277"/>
                    </a:lnTo>
                    <a:lnTo>
                      <a:pt x="0" y="175"/>
                    </a:lnTo>
                    <a:lnTo>
                      <a:pt x="0" y="72"/>
                    </a:lnTo>
                    <a:cubicBezTo>
                      <a:pt x="0" y="33"/>
                      <a:pt x="33" y="0"/>
                      <a:pt x="73" y="0"/>
                    </a:cubicBezTo>
                    <a:lnTo>
                      <a:pt x="121" y="0"/>
                    </a:lnTo>
                    <a:lnTo>
                      <a:pt x="121" y="48"/>
                    </a:lnTo>
                    <a:lnTo>
                      <a:pt x="73" y="48"/>
                    </a:lnTo>
                    <a:cubicBezTo>
                      <a:pt x="59" y="48"/>
                      <a:pt x="48" y="59"/>
                      <a:pt x="48" y="72"/>
                    </a:cubicBezTo>
                    <a:lnTo>
                      <a:pt x="48" y="163"/>
                    </a:lnTo>
                    <a:lnTo>
                      <a:pt x="93" y="253"/>
                    </a:lnTo>
                    <a:lnTo>
                      <a:pt x="169" y="354"/>
                    </a:lnTo>
                    <a:lnTo>
                      <a:pt x="169" y="45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89" name="Freeform 81">
                <a:extLst>
                  <a:ext uri="{FF2B5EF4-FFF2-40B4-BE49-F238E27FC236}">
                    <a16:creationId xmlns:a16="http://schemas.microsoft.com/office/drawing/2014/main" id="{C60F5D17-BBBB-AEAB-D371-4CB4C3CA2531}"/>
                  </a:ext>
                </a:extLst>
              </p:cNvPr>
              <p:cNvSpPr>
                <a:spLocks/>
              </p:cNvSpPr>
              <p:nvPr/>
            </p:nvSpPr>
            <p:spPr bwMode="auto">
              <a:xfrm>
                <a:off x="8975725" y="5562600"/>
                <a:ext cx="14287" cy="14288"/>
              </a:xfrm>
              <a:custGeom>
                <a:avLst/>
                <a:gdLst>
                  <a:gd name="T0" fmla="*/ 49 w 49"/>
                  <a:gd name="T1" fmla="*/ 48 h 48"/>
                  <a:gd name="T2" fmla="*/ 49 w 49"/>
                  <a:gd name="T3" fmla="*/ 48 h 48"/>
                  <a:gd name="T4" fmla="*/ 0 w 49"/>
                  <a:gd name="T5" fmla="*/ 48 h 48"/>
                  <a:gd name="T6" fmla="*/ 0 w 49"/>
                  <a:gd name="T7" fmla="*/ 0 h 48"/>
                  <a:gd name="T8" fmla="*/ 49 w 49"/>
                  <a:gd name="T9" fmla="*/ 0 h 48"/>
                  <a:gd name="T10" fmla="*/ 49 w 49"/>
                  <a:gd name="T11" fmla="*/ 48 h 48"/>
                </a:gdLst>
                <a:ahLst/>
                <a:cxnLst>
                  <a:cxn ang="0">
                    <a:pos x="T0" y="T1"/>
                  </a:cxn>
                  <a:cxn ang="0">
                    <a:pos x="T2" y="T3"/>
                  </a:cxn>
                  <a:cxn ang="0">
                    <a:pos x="T4" y="T5"/>
                  </a:cxn>
                  <a:cxn ang="0">
                    <a:pos x="T6" y="T7"/>
                  </a:cxn>
                  <a:cxn ang="0">
                    <a:pos x="T8" y="T9"/>
                  </a:cxn>
                  <a:cxn ang="0">
                    <a:pos x="T10" y="T11"/>
                  </a:cxn>
                </a:cxnLst>
                <a:rect l="0" t="0" r="r" b="b"/>
                <a:pathLst>
                  <a:path w="49" h="48">
                    <a:moveTo>
                      <a:pt x="49" y="48"/>
                    </a:moveTo>
                    <a:lnTo>
                      <a:pt x="49" y="48"/>
                    </a:lnTo>
                    <a:lnTo>
                      <a:pt x="0" y="48"/>
                    </a:lnTo>
                    <a:lnTo>
                      <a:pt x="0" y="0"/>
                    </a:lnTo>
                    <a:lnTo>
                      <a:pt x="49" y="0"/>
                    </a:lnTo>
                    <a:lnTo>
                      <a:pt x="49" y="4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90" name="Freeform 82">
                <a:extLst>
                  <a:ext uri="{FF2B5EF4-FFF2-40B4-BE49-F238E27FC236}">
                    <a16:creationId xmlns:a16="http://schemas.microsoft.com/office/drawing/2014/main" id="{84E7D914-C3D7-DE68-9EF9-0FB7BE6CFE8B}"/>
                  </a:ext>
                </a:extLst>
              </p:cNvPr>
              <p:cNvSpPr>
                <a:spLocks/>
              </p:cNvSpPr>
              <p:nvPr/>
            </p:nvSpPr>
            <p:spPr bwMode="auto">
              <a:xfrm>
                <a:off x="8910638" y="5740400"/>
                <a:ext cx="12700" cy="39688"/>
              </a:xfrm>
              <a:custGeom>
                <a:avLst/>
                <a:gdLst>
                  <a:gd name="T0" fmla="*/ 48 w 48"/>
                  <a:gd name="T1" fmla="*/ 145 h 145"/>
                  <a:gd name="T2" fmla="*/ 48 w 48"/>
                  <a:gd name="T3" fmla="*/ 145 h 145"/>
                  <a:gd name="T4" fmla="*/ 0 w 48"/>
                  <a:gd name="T5" fmla="*/ 145 h 145"/>
                  <a:gd name="T6" fmla="*/ 0 w 48"/>
                  <a:gd name="T7" fmla="*/ 0 h 145"/>
                  <a:gd name="T8" fmla="*/ 48 w 48"/>
                  <a:gd name="T9" fmla="*/ 0 h 145"/>
                  <a:gd name="T10" fmla="*/ 48 w 48"/>
                  <a:gd name="T11" fmla="*/ 145 h 145"/>
                </a:gdLst>
                <a:ahLst/>
                <a:cxnLst>
                  <a:cxn ang="0">
                    <a:pos x="T0" y="T1"/>
                  </a:cxn>
                  <a:cxn ang="0">
                    <a:pos x="T2" y="T3"/>
                  </a:cxn>
                  <a:cxn ang="0">
                    <a:pos x="T4" y="T5"/>
                  </a:cxn>
                  <a:cxn ang="0">
                    <a:pos x="T6" y="T7"/>
                  </a:cxn>
                  <a:cxn ang="0">
                    <a:pos x="T8" y="T9"/>
                  </a:cxn>
                  <a:cxn ang="0">
                    <a:pos x="T10" y="T11"/>
                  </a:cxn>
                </a:cxnLst>
                <a:rect l="0" t="0" r="r" b="b"/>
                <a:pathLst>
                  <a:path w="48" h="145">
                    <a:moveTo>
                      <a:pt x="48" y="145"/>
                    </a:moveTo>
                    <a:lnTo>
                      <a:pt x="48" y="145"/>
                    </a:lnTo>
                    <a:lnTo>
                      <a:pt x="0" y="145"/>
                    </a:lnTo>
                    <a:lnTo>
                      <a:pt x="0" y="0"/>
                    </a:lnTo>
                    <a:lnTo>
                      <a:pt x="48" y="0"/>
                    </a:lnTo>
                    <a:lnTo>
                      <a:pt x="48" y="14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91" name="Freeform 83">
                <a:extLst>
                  <a:ext uri="{FF2B5EF4-FFF2-40B4-BE49-F238E27FC236}">
                    <a16:creationId xmlns:a16="http://schemas.microsoft.com/office/drawing/2014/main" id="{3DBA63AB-DF1A-0350-96E6-2C7145D2A40B}"/>
                  </a:ext>
                </a:extLst>
              </p:cNvPr>
              <p:cNvSpPr>
                <a:spLocks/>
              </p:cNvSpPr>
              <p:nvPr/>
            </p:nvSpPr>
            <p:spPr bwMode="auto">
              <a:xfrm>
                <a:off x="8910638" y="5537200"/>
                <a:ext cx="104775" cy="98425"/>
              </a:xfrm>
              <a:custGeom>
                <a:avLst/>
                <a:gdLst>
                  <a:gd name="T0" fmla="*/ 48 w 386"/>
                  <a:gd name="T1" fmla="*/ 362 h 362"/>
                  <a:gd name="T2" fmla="*/ 48 w 386"/>
                  <a:gd name="T3" fmla="*/ 362 h 362"/>
                  <a:gd name="T4" fmla="*/ 0 w 386"/>
                  <a:gd name="T5" fmla="*/ 362 h 362"/>
                  <a:gd name="T6" fmla="*/ 0 w 386"/>
                  <a:gd name="T7" fmla="*/ 48 h 362"/>
                  <a:gd name="T8" fmla="*/ 48 w 386"/>
                  <a:gd name="T9" fmla="*/ 0 h 362"/>
                  <a:gd name="T10" fmla="*/ 338 w 386"/>
                  <a:gd name="T11" fmla="*/ 0 h 362"/>
                  <a:gd name="T12" fmla="*/ 386 w 386"/>
                  <a:gd name="T13" fmla="*/ 48 h 362"/>
                  <a:gd name="T14" fmla="*/ 386 w 386"/>
                  <a:gd name="T15" fmla="*/ 338 h 362"/>
                  <a:gd name="T16" fmla="*/ 338 w 386"/>
                  <a:gd name="T17" fmla="*/ 338 h 362"/>
                  <a:gd name="T18" fmla="*/ 338 w 386"/>
                  <a:gd name="T19" fmla="*/ 48 h 362"/>
                  <a:gd name="T20" fmla="*/ 48 w 386"/>
                  <a:gd name="T21" fmla="*/ 48 h 362"/>
                  <a:gd name="T22" fmla="*/ 48 w 386"/>
                  <a:gd name="T23" fmla="*/ 3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6" h="362">
                    <a:moveTo>
                      <a:pt x="48" y="362"/>
                    </a:moveTo>
                    <a:lnTo>
                      <a:pt x="48" y="362"/>
                    </a:lnTo>
                    <a:lnTo>
                      <a:pt x="0" y="362"/>
                    </a:lnTo>
                    <a:lnTo>
                      <a:pt x="0" y="48"/>
                    </a:lnTo>
                    <a:cubicBezTo>
                      <a:pt x="0" y="22"/>
                      <a:pt x="22" y="0"/>
                      <a:pt x="48" y="0"/>
                    </a:cubicBezTo>
                    <a:lnTo>
                      <a:pt x="338" y="0"/>
                    </a:lnTo>
                    <a:cubicBezTo>
                      <a:pt x="365" y="0"/>
                      <a:pt x="386" y="22"/>
                      <a:pt x="386" y="48"/>
                    </a:cubicBezTo>
                    <a:lnTo>
                      <a:pt x="386" y="338"/>
                    </a:lnTo>
                    <a:lnTo>
                      <a:pt x="338" y="338"/>
                    </a:lnTo>
                    <a:lnTo>
                      <a:pt x="338" y="48"/>
                    </a:lnTo>
                    <a:lnTo>
                      <a:pt x="48" y="48"/>
                    </a:lnTo>
                    <a:lnTo>
                      <a:pt x="48" y="36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92" name="Freeform 84">
                <a:extLst>
                  <a:ext uri="{FF2B5EF4-FFF2-40B4-BE49-F238E27FC236}">
                    <a16:creationId xmlns:a16="http://schemas.microsoft.com/office/drawing/2014/main" id="{C17ECA85-4481-D9DA-1C9A-42A0B6586657}"/>
                  </a:ext>
                </a:extLst>
              </p:cNvPr>
              <p:cNvSpPr>
                <a:spLocks/>
              </p:cNvSpPr>
              <p:nvPr/>
            </p:nvSpPr>
            <p:spPr bwMode="auto">
              <a:xfrm>
                <a:off x="9002713" y="5734050"/>
                <a:ext cx="12700" cy="46038"/>
              </a:xfrm>
              <a:custGeom>
                <a:avLst/>
                <a:gdLst>
                  <a:gd name="T0" fmla="*/ 48 w 48"/>
                  <a:gd name="T1" fmla="*/ 169 h 169"/>
                  <a:gd name="T2" fmla="*/ 48 w 48"/>
                  <a:gd name="T3" fmla="*/ 169 h 169"/>
                  <a:gd name="T4" fmla="*/ 0 w 48"/>
                  <a:gd name="T5" fmla="*/ 169 h 169"/>
                  <a:gd name="T6" fmla="*/ 0 w 48"/>
                  <a:gd name="T7" fmla="*/ 0 h 169"/>
                  <a:gd name="T8" fmla="*/ 48 w 48"/>
                  <a:gd name="T9" fmla="*/ 0 h 169"/>
                  <a:gd name="T10" fmla="*/ 48 w 48"/>
                  <a:gd name="T11" fmla="*/ 169 h 169"/>
                </a:gdLst>
                <a:ahLst/>
                <a:cxnLst>
                  <a:cxn ang="0">
                    <a:pos x="T0" y="T1"/>
                  </a:cxn>
                  <a:cxn ang="0">
                    <a:pos x="T2" y="T3"/>
                  </a:cxn>
                  <a:cxn ang="0">
                    <a:pos x="T4" y="T5"/>
                  </a:cxn>
                  <a:cxn ang="0">
                    <a:pos x="T6" y="T7"/>
                  </a:cxn>
                  <a:cxn ang="0">
                    <a:pos x="T8" y="T9"/>
                  </a:cxn>
                  <a:cxn ang="0">
                    <a:pos x="T10" y="T11"/>
                  </a:cxn>
                </a:cxnLst>
                <a:rect l="0" t="0" r="r" b="b"/>
                <a:pathLst>
                  <a:path w="48" h="169">
                    <a:moveTo>
                      <a:pt x="48" y="169"/>
                    </a:moveTo>
                    <a:lnTo>
                      <a:pt x="48" y="169"/>
                    </a:lnTo>
                    <a:lnTo>
                      <a:pt x="0" y="169"/>
                    </a:lnTo>
                    <a:lnTo>
                      <a:pt x="0" y="0"/>
                    </a:lnTo>
                    <a:lnTo>
                      <a:pt x="48" y="0"/>
                    </a:lnTo>
                    <a:lnTo>
                      <a:pt x="48" y="16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93" name="Freeform 85">
                <a:extLst>
                  <a:ext uri="{FF2B5EF4-FFF2-40B4-BE49-F238E27FC236}">
                    <a16:creationId xmlns:a16="http://schemas.microsoft.com/office/drawing/2014/main" id="{7508C4AC-A497-1C6B-3BFF-ABC39F814CC9}"/>
                  </a:ext>
                </a:extLst>
              </p:cNvPr>
              <p:cNvSpPr>
                <a:spLocks/>
              </p:cNvSpPr>
              <p:nvPr/>
            </p:nvSpPr>
            <p:spPr bwMode="auto">
              <a:xfrm>
                <a:off x="8870950" y="5622925"/>
                <a:ext cx="184150" cy="117475"/>
              </a:xfrm>
              <a:custGeom>
                <a:avLst/>
                <a:gdLst>
                  <a:gd name="T0" fmla="*/ 556 w 676"/>
                  <a:gd name="T1" fmla="*/ 435 h 435"/>
                  <a:gd name="T2" fmla="*/ 556 w 676"/>
                  <a:gd name="T3" fmla="*/ 435 h 435"/>
                  <a:gd name="T4" fmla="*/ 338 w 676"/>
                  <a:gd name="T5" fmla="*/ 435 h 435"/>
                  <a:gd name="T6" fmla="*/ 338 w 676"/>
                  <a:gd name="T7" fmla="*/ 387 h 435"/>
                  <a:gd name="T8" fmla="*/ 556 w 676"/>
                  <a:gd name="T9" fmla="*/ 387 h 435"/>
                  <a:gd name="T10" fmla="*/ 580 w 676"/>
                  <a:gd name="T11" fmla="*/ 363 h 435"/>
                  <a:gd name="T12" fmla="*/ 556 w 676"/>
                  <a:gd name="T13" fmla="*/ 338 h 435"/>
                  <a:gd name="T14" fmla="*/ 556 w 676"/>
                  <a:gd name="T15" fmla="*/ 290 h 435"/>
                  <a:gd name="T16" fmla="*/ 604 w 676"/>
                  <a:gd name="T17" fmla="*/ 290 h 435"/>
                  <a:gd name="T18" fmla="*/ 628 w 676"/>
                  <a:gd name="T19" fmla="*/ 266 h 435"/>
                  <a:gd name="T20" fmla="*/ 604 w 676"/>
                  <a:gd name="T21" fmla="*/ 242 h 435"/>
                  <a:gd name="T22" fmla="*/ 556 w 676"/>
                  <a:gd name="T23" fmla="*/ 242 h 435"/>
                  <a:gd name="T24" fmla="*/ 556 w 676"/>
                  <a:gd name="T25" fmla="*/ 193 h 435"/>
                  <a:gd name="T26" fmla="*/ 580 w 676"/>
                  <a:gd name="T27" fmla="*/ 169 h 435"/>
                  <a:gd name="T28" fmla="*/ 556 w 676"/>
                  <a:gd name="T29" fmla="*/ 145 h 435"/>
                  <a:gd name="T30" fmla="*/ 507 w 676"/>
                  <a:gd name="T31" fmla="*/ 145 h 435"/>
                  <a:gd name="T32" fmla="*/ 507 w 676"/>
                  <a:gd name="T33" fmla="*/ 97 h 435"/>
                  <a:gd name="T34" fmla="*/ 531 w 676"/>
                  <a:gd name="T35" fmla="*/ 73 h 435"/>
                  <a:gd name="T36" fmla="*/ 507 w 676"/>
                  <a:gd name="T37" fmla="*/ 48 h 435"/>
                  <a:gd name="T38" fmla="*/ 293 w 676"/>
                  <a:gd name="T39" fmla="*/ 48 h 435"/>
                  <a:gd name="T40" fmla="*/ 48 w 676"/>
                  <a:gd name="T41" fmla="*/ 121 h 435"/>
                  <a:gd name="T42" fmla="*/ 0 w 676"/>
                  <a:gd name="T43" fmla="*/ 121 h 435"/>
                  <a:gd name="T44" fmla="*/ 0 w 676"/>
                  <a:gd name="T45" fmla="*/ 73 h 435"/>
                  <a:gd name="T46" fmla="*/ 45 w 676"/>
                  <a:gd name="T47" fmla="*/ 73 h 435"/>
                  <a:gd name="T48" fmla="*/ 290 w 676"/>
                  <a:gd name="T49" fmla="*/ 0 h 435"/>
                  <a:gd name="T50" fmla="*/ 507 w 676"/>
                  <a:gd name="T51" fmla="*/ 0 h 435"/>
                  <a:gd name="T52" fmla="*/ 580 w 676"/>
                  <a:gd name="T53" fmla="*/ 73 h 435"/>
                  <a:gd name="T54" fmla="*/ 575 w 676"/>
                  <a:gd name="T55" fmla="*/ 99 h 435"/>
                  <a:gd name="T56" fmla="*/ 628 w 676"/>
                  <a:gd name="T57" fmla="*/ 169 h 435"/>
                  <a:gd name="T58" fmla="*/ 623 w 676"/>
                  <a:gd name="T59" fmla="*/ 196 h 435"/>
                  <a:gd name="T60" fmla="*/ 676 w 676"/>
                  <a:gd name="T61" fmla="*/ 266 h 435"/>
                  <a:gd name="T62" fmla="*/ 623 w 676"/>
                  <a:gd name="T63" fmla="*/ 336 h 435"/>
                  <a:gd name="T64" fmla="*/ 628 w 676"/>
                  <a:gd name="T65" fmla="*/ 363 h 435"/>
                  <a:gd name="T66" fmla="*/ 556 w 676"/>
                  <a:gd name="T67" fmla="*/ 435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6" h="435">
                    <a:moveTo>
                      <a:pt x="556" y="435"/>
                    </a:moveTo>
                    <a:lnTo>
                      <a:pt x="556" y="435"/>
                    </a:lnTo>
                    <a:lnTo>
                      <a:pt x="338" y="435"/>
                    </a:lnTo>
                    <a:lnTo>
                      <a:pt x="338" y="387"/>
                    </a:lnTo>
                    <a:lnTo>
                      <a:pt x="556" y="387"/>
                    </a:lnTo>
                    <a:cubicBezTo>
                      <a:pt x="569" y="387"/>
                      <a:pt x="580" y="376"/>
                      <a:pt x="580" y="363"/>
                    </a:cubicBezTo>
                    <a:cubicBezTo>
                      <a:pt x="580" y="349"/>
                      <a:pt x="569" y="338"/>
                      <a:pt x="556" y="338"/>
                    </a:cubicBezTo>
                    <a:lnTo>
                      <a:pt x="556" y="290"/>
                    </a:lnTo>
                    <a:lnTo>
                      <a:pt x="604" y="290"/>
                    </a:lnTo>
                    <a:cubicBezTo>
                      <a:pt x="617" y="290"/>
                      <a:pt x="628" y="279"/>
                      <a:pt x="628" y="266"/>
                    </a:cubicBezTo>
                    <a:cubicBezTo>
                      <a:pt x="628" y="253"/>
                      <a:pt x="617" y="242"/>
                      <a:pt x="604" y="242"/>
                    </a:cubicBezTo>
                    <a:lnTo>
                      <a:pt x="556" y="242"/>
                    </a:lnTo>
                    <a:lnTo>
                      <a:pt x="556" y="193"/>
                    </a:lnTo>
                    <a:cubicBezTo>
                      <a:pt x="569" y="193"/>
                      <a:pt x="580" y="183"/>
                      <a:pt x="580" y="169"/>
                    </a:cubicBezTo>
                    <a:cubicBezTo>
                      <a:pt x="580" y="156"/>
                      <a:pt x="569" y="145"/>
                      <a:pt x="556" y="145"/>
                    </a:cubicBezTo>
                    <a:lnTo>
                      <a:pt x="507" y="145"/>
                    </a:lnTo>
                    <a:lnTo>
                      <a:pt x="507" y="97"/>
                    </a:lnTo>
                    <a:cubicBezTo>
                      <a:pt x="521" y="97"/>
                      <a:pt x="531" y="86"/>
                      <a:pt x="531" y="73"/>
                    </a:cubicBezTo>
                    <a:cubicBezTo>
                      <a:pt x="531" y="59"/>
                      <a:pt x="521" y="48"/>
                      <a:pt x="507" y="48"/>
                    </a:cubicBezTo>
                    <a:lnTo>
                      <a:pt x="293" y="48"/>
                    </a:lnTo>
                    <a:lnTo>
                      <a:pt x="48" y="121"/>
                    </a:lnTo>
                    <a:lnTo>
                      <a:pt x="0" y="121"/>
                    </a:lnTo>
                    <a:lnTo>
                      <a:pt x="0" y="73"/>
                    </a:lnTo>
                    <a:lnTo>
                      <a:pt x="45" y="73"/>
                    </a:lnTo>
                    <a:lnTo>
                      <a:pt x="290" y="0"/>
                    </a:lnTo>
                    <a:lnTo>
                      <a:pt x="507" y="0"/>
                    </a:lnTo>
                    <a:cubicBezTo>
                      <a:pt x="547" y="0"/>
                      <a:pt x="580" y="33"/>
                      <a:pt x="580" y="73"/>
                    </a:cubicBezTo>
                    <a:cubicBezTo>
                      <a:pt x="580" y="82"/>
                      <a:pt x="578" y="91"/>
                      <a:pt x="575" y="99"/>
                    </a:cubicBezTo>
                    <a:cubicBezTo>
                      <a:pt x="605" y="108"/>
                      <a:pt x="628" y="136"/>
                      <a:pt x="628" y="169"/>
                    </a:cubicBezTo>
                    <a:cubicBezTo>
                      <a:pt x="628" y="179"/>
                      <a:pt x="626" y="188"/>
                      <a:pt x="623" y="196"/>
                    </a:cubicBezTo>
                    <a:cubicBezTo>
                      <a:pt x="654" y="204"/>
                      <a:pt x="676" y="233"/>
                      <a:pt x="676" y="266"/>
                    </a:cubicBezTo>
                    <a:cubicBezTo>
                      <a:pt x="676" y="299"/>
                      <a:pt x="654" y="328"/>
                      <a:pt x="623" y="336"/>
                    </a:cubicBezTo>
                    <a:cubicBezTo>
                      <a:pt x="626" y="344"/>
                      <a:pt x="628" y="353"/>
                      <a:pt x="628" y="363"/>
                    </a:cubicBezTo>
                    <a:cubicBezTo>
                      <a:pt x="628" y="403"/>
                      <a:pt x="596" y="435"/>
                      <a:pt x="556" y="43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94" name="Freeform 86">
                <a:extLst>
                  <a:ext uri="{FF2B5EF4-FFF2-40B4-BE49-F238E27FC236}">
                    <a16:creationId xmlns:a16="http://schemas.microsoft.com/office/drawing/2014/main" id="{698B541E-CEBE-F257-72A1-364DD381852B}"/>
                  </a:ext>
                </a:extLst>
              </p:cNvPr>
              <p:cNvSpPr>
                <a:spLocks/>
              </p:cNvSpPr>
              <p:nvPr/>
            </p:nvSpPr>
            <p:spPr bwMode="auto">
              <a:xfrm>
                <a:off x="8983663" y="5702300"/>
                <a:ext cx="39687" cy="12700"/>
              </a:xfrm>
              <a:custGeom>
                <a:avLst/>
                <a:gdLst>
                  <a:gd name="T0" fmla="*/ 145 w 145"/>
                  <a:gd name="T1" fmla="*/ 48 h 48"/>
                  <a:gd name="T2" fmla="*/ 145 w 145"/>
                  <a:gd name="T3" fmla="*/ 48 h 48"/>
                  <a:gd name="T4" fmla="*/ 0 w 145"/>
                  <a:gd name="T5" fmla="*/ 48 h 48"/>
                  <a:gd name="T6" fmla="*/ 0 w 145"/>
                  <a:gd name="T7" fmla="*/ 0 h 48"/>
                  <a:gd name="T8" fmla="*/ 145 w 145"/>
                  <a:gd name="T9" fmla="*/ 0 h 48"/>
                  <a:gd name="T10" fmla="*/ 145 w 145"/>
                  <a:gd name="T11" fmla="*/ 48 h 48"/>
                </a:gdLst>
                <a:ahLst/>
                <a:cxnLst>
                  <a:cxn ang="0">
                    <a:pos x="T0" y="T1"/>
                  </a:cxn>
                  <a:cxn ang="0">
                    <a:pos x="T2" y="T3"/>
                  </a:cxn>
                  <a:cxn ang="0">
                    <a:pos x="T4" y="T5"/>
                  </a:cxn>
                  <a:cxn ang="0">
                    <a:pos x="T6" y="T7"/>
                  </a:cxn>
                  <a:cxn ang="0">
                    <a:pos x="T8" y="T9"/>
                  </a:cxn>
                  <a:cxn ang="0">
                    <a:pos x="T10" y="T11"/>
                  </a:cxn>
                </a:cxnLst>
                <a:rect l="0" t="0" r="r" b="b"/>
                <a:pathLst>
                  <a:path w="145" h="48">
                    <a:moveTo>
                      <a:pt x="145" y="48"/>
                    </a:moveTo>
                    <a:lnTo>
                      <a:pt x="145" y="48"/>
                    </a:lnTo>
                    <a:lnTo>
                      <a:pt x="0" y="48"/>
                    </a:lnTo>
                    <a:lnTo>
                      <a:pt x="0" y="0"/>
                    </a:lnTo>
                    <a:lnTo>
                      <a:pt x="145" y="0"/>
                    </a:lnTo>
                    <a:lnTo>
                      <a:pt x="145" y="4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95" name="Freeform 87">
                <a:extLst>
                  <a:ext uri="{FF2B5EF4-FFF2-40B4-BE49-F238E27FC236}">
                    <a16:creationId xmlns:a16="http://schemas.microsoft.com/office/drawing/2014/main" id="{BC9872F6-0C88-B806-B495-58041F6D7D30}"/>
                  </a:ext>
                </a:extLst>
              </p:cNvPr>
              <p:cNvSpPr>
                <a:spLocks/>
              </p:cNvSpPr>
              <p:nvPr/>
            </p:nvSpPr>
            <p:spPr bwMode="auto">
              <a:xfrm>
                <a:off x="8983663" y="5675313"/>
                <a:ext cx="39687" cy="12700"/>
              </a:xfrm>
              <a:custGeom>
                <a:avLst/>
                <a:gdLst>
                  <a:gd name="T0" fmla="*/ 145 w 145"/>
                  <a:gd name="T1" fmla="*/ 49 h 49"/>
                  <a:gd name="T2" fmla="*/ 145 w 145"/>
                  <a:gd name="T3" fmla="*/ 49 h 49"/>
                  <a:gd name="T4" fmla="*/ 0 w 145"/>
                  <a:gd name="T5" fmla="*/ 49 h 49"/>
                  <a:gd name="T6" fmla="*/ 0 w 145"/>
                  <a:gd name="T7" fmla="*/ 0 h 49"/>
                  <a:gd name="T8" fmla="*/ 145 w 145"/>
                  <a:gd name="T9" fmla="*/ 0 h 49"/>
                  <a:gd name="T10" fmla="*/ 145 w 145"/>
                  <a:gd name="T11" fmla="*/ 49 h 49"/>
                </a:gdLst>
                <a:ahLst/>
                <a:cxnLst>
                  <a:cxn ang="0">
                    <a:pos x="T0" y="T1"/>
                  </a:cxn>
                  <a:cxn ang="0">
                    <a:pos x="T2" y="T3"/>
                  </a:cxn>
                  <a:cxn ang="0">
                    <a:pos x="T4" y="T5"/>
                  </a:cxn>
                  <a:cxn ang="0">
                    <a:pos x="T6" y="T7"/>
                  </a:cxn>
                  <a:cxn ang="0">
                    <a:pos x="T8" y="T9"/>
                  </a:cxn>
                  <a:cxn ang="0">
                    <a:pos x="T10" y="T11"/>
                  </a:cxn>
                </a:cxnLst>
                <a:rect l="0" t="0" r="r" b="b"/>
                <a:pathLst>
                  <a:path w="145" h="49">
                    <a:moveTo>
                      <a:pt x="145" y="49"/>
                    </a:moveTo>
                    <a:lnTo>
                      <a:pt x="145" y="49"/>
                    </a:lnTo>
                    <a:lnTo>
                      <a:pt x="0" y="49"/>
                    </a:lnTo>
                    <a:lnTo>
                      <a:pt x="0" y="0"/>
                    </a:lnTo>
                    <a:lnTo>
                      <a:pt x="145" y="0"/>
                    </a:lnTo>
                    <a:lnTo>
                      <a:pt x="145"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96" name="Freeform 88">
                <a:extLst>
                  <a:ext uri="{FF2B5EF4-FFF2-40B4-BE49-F238E27FC236}">
                    <a16:creationId xmlns:a16="http://schemas.microsoft.com/office/drawing/2014/main" id="{C3DF438A-32B9-11AE-F74A-5A23CD846214}"/>
                  </a:ext>
                </a:extLst>
              </p:cNvPr>
              <p:cNvSpPr>
                <a:spLocks/>
              </p:cNvSpPr>
              <p:nvPr/>
            </p:nvSpPr>
            <p:spPr bwMode="auto">
              <a:xfrm>
                <a:off x="8983663" y="5648325"/>
                <a:ext cx="25400" cy="14288"/>
              </a:xfrm>
              <a:custGeom>
                <a:avLst/>
                <a:gdLst>
                  <a:gd name="T0" fmla="*/ 96 w 96"/>
                  <a:gd name="T1" fmla="*/ 48 h 48"/>
                  <a:gd name="T2" fmla="*/ 96 w 96"/>
                  <a:gd name="T3" fmla="*/ 48 h 48"/>
                  <a:gd name="T4" fmla="*/ 0 w 96"/>
                  <a:gd name="T5" fmla="*/ 48 h 48"/>
                  <a:gd name="T6" fmla="*/ 0 w 96"/>
                  <a:gd name="T7" fmla="*/ 0 h 48"/>
                  <a:gd name="T8" fmla="*/ 96 w 96"/>
                  <a:gd name="T9" fmla="*/ 0 h 48"/>
                  <a:gd name="T10" fmla="*/ 96 w 96"/>
                  <a:gd name="T11" fmla="*/ 48 h 48"/>
                </a:gdLst>
                <a:ahLst/>
                <a:cxnLst>
                  <a:cxn ang="0">
                    <a:pos x="T0" y="T1"/>
                  </a:cxn>
                  <a:cxn ang="0">
                    <a:pos x="T2" y="T3"/>
                  </a:cxn>
                  <a:cxn ang="0">
                    <a:pos x="T4" y="T5"/>
                  </a:cxn>
                  <a:cxn ang="0">
                    <a:pos x="T6" y="T7"/>
                  </a:cxn>
                  <a:cxn ang="0">
                    <a:pos x="T8" y="T9"/>
                  </a:cxn>
                  <a:cxn ang="0">
                    <a:pos x="T10" y="T11"/>
                  </a:cxn>
                </a:cxnLst>
                <a:rect l="0" t="0" r="r" b="b"/>
                <a:pathLst>
                  <a:path w="96" h="48">
                    <a:moveTo>
                      <a:pt x="96" y="48"/>
                    </a:moveTo>
                    <a:lnTo>
                      <a:pt x="96" y="48"/>
                    </a:lnTo>
                    <a:lnTo>
                      <a:pt x="0" y="48"/>
                    </a:lnTo>
                    <a:lnTo>
                      <a:pt x="0" y="0"/>
                    </a:lnTo>
                    <a:lnTo>
                      <a:pt x="96" y="0"/>
                    </a:lnTo>
                    <a:lnTo>
                      <a:pt x="96" y="4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97" name="Freeform 89">
                <a:extLst>
                  <a:ext uri="{FF2B5EF4-FFF2-40B4-BE49-F238E27FC236}">
                    <a16:creationId xmlns:a16="http://schemas.microsoft.com/office/drawing/2014/main" id="{B3627A92-ED5F-03C6-69B1-D6324BFA1A0E}"/>
                  </a:ext>
                </a:extLst>
              </p:cNvPr>
              <p:cNvSpPr>
                <a:spLocks/>
              </p:cNvSpPr>
              <p:nvPr/>
            </p:nvSpPr>
            <p:spPr bwMode="auto">
              <a:xfrm>
                <a:off x="8870950" y="5721350"/>
                <a:ext cx="125412" cy="46038"/>
              </a:xfrm>
              <a:custGeom>
                <a:avLst/>
                <a:gdLst>
                  <a:gd name="T0" fmla="*/ 386 w 459"/>
                  <a:gd name="T1" fmla="*/ 169 h 169"/>
                  <a:gd name="T2" fmla="*/ 386 w 459"/>
                  <a:gd name="T3" fmla="*/ 169 h 169"/>
                  <a:gd name="T4" fmla="*/ 284 w 459"/>
                  <a:gd name="T5" fmla="*/ 169 h 169"/>
                  <a:gd name="T6" fmla="*/ 179 w 459"/>
                  <a:gd name="T7" fmla="*/ 116 h 169"/>
                  <a:gd name="T8" fmla="*/ 88 w 459"/>
                  <a:gd name="T9" fmla="*/ 48 h 169"/>
                  <a:gd name="T10" fmla="*/ 0 w 459"/>
                  <a:gd name="T11" fmla="*/ 48 h 169"/>
                  <a:gd name="T12" fmla="*/ 0 w 459"/>
                  <a:gd name="T13" fmla="*/ 0 h 169"/>
                  <a:gd name="T14" fmla="*/ 105 w 459"/>
                  <a:gd name="T15" fmla="*/ 0 h 169"/>
                  <a:gd name="T16" fmla="*/ 206 w 459"/>
                  <a:gd name="T17" fmla="*/ 76 h 169"/>
                  <a:gd name="T18" fmla="*/ 296 w 459"/>
                  <a:gd name="T19" fmla="*/ 120 h 169"/>
                  <a:gd name="T20" fmla="*/ 386 w 459"/>
                  <a:gd name="T21" fmla="*/ 120 h 169"/>
                  <a:gd name="T22" fmla="*/ 411 w 459"/>
                  <a:gd name="T23" fmla="*/ 96 h 169"/>
                  <a:gd name="T24" fmla="*/ 411 w 459"/>
                  <a:gd name="T25" fmla="*/ 48 h 169"/>
                  <a:gd name="T26" fmla="*/ 459 w 459"/>
                  <a:gd name="T27" fmla="*/ 48 h 169"/>
                  <a:gd name="T28" fmla="*/ 459 w 459"/>
                  <a:gd name="T29" fmla="*/ 96 h 169"/>
                  <a:gd name="T30" fmla="*/ 386 w 459"/>
                  <a:gd name="T31"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9" h="169">
                    <a:moveTo>
                      <a:pt x="386" y="169"/>
                    </a:moveTo>
                    <a:lnTo>
                      <a:pt x="386" y="169"/>
                    </a:lnTo>
                    <a:lnTo>
                      <a:pt x="284" y="169"/>
                    </a:lnTo>
                    <a:lnTo>
                      <a:pt x="179" y="116"/>
                    </a:lnTo>
                    <a:lnTo>
                      <a:pt x="88" y="48"/>
                    </a:lnTo>
                    <a:lnTo>
                      <a:pt x="0" y="48"/>
                    </a:lnTo>
                    <a:lnTo>
                      <a:pt x="0" y="0"/>
                    </a:lnTo>
                    <a:lnTo>
                      <a:pt x="105" y="0"/>
                    </a:lnTo>
                    <a:lnTo>
                      <a:pt x="206" y="76"/>
                    </a:lnTo>
                    <a:lnTo>
                      <a:pt x="296" y="120"/>
                    </a:lnTo>
                    <a:lnTo>
                      <a:pt x="386" y="120"/>
                    </a:lnTo>
                    <a:cubicBezTo>
                      <a:pt x="400" y="120"/>
                      <a:pt x="411" y="110"/>
                      <a:pt x="411" y="96"/>
                    </a:cubicBezTo>
                    <a:lnTo>
                      <a:pt x="411" y="48"/>
                    </a:lnTo>
                    <a:lnTo>
                      <a:pt x="459" y="48"/>
                    </a:lnTo>
                    <a:lnTo>
                      <a:pt x="459" y="96"/>
                    </a:lnTo>
                    <a:cubicBezTo>
                      <a:pt x="459" y="136"/>
                      <a:pt x="426" y="169"/>
                      <a:pt x="386" y="16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98" name="Freeform 90">
                <a:extLst>
                  <a:ext uri="{FF2B5EF4-FFF2-40B4-BE49-F238E27FC236}">
                    <a16:creationId xmlns:a16="http://schemas.microsoft.com/office/drawing/2014/main" id="{915899EA-524C-4051-DD27-C223B1665E3E}"/>
                  </a:ext>
                </a:extLst>
              </p:cNvPr>
              <p:cNvSpPr>
                <a:spLocks/>
              </p:cNvSpPr>
              <p:nvPr/>
            </p:nvSpPr>
            <p:spPr bwMode="auto">
              <a:xfrm>
                <a:off x="8837613" y="5662613"/>
                <a:ext cx="12700" cy="12700"/>
              </a:xfrm>
              <a:custGeom>
                <a:avLst/>
                <a:gdLst>
                  <a:gd name="T0" fmla="*/ 48 w 48"/>
                  <a:gd name="T1" fmla="*/ 48 h 48"/>
                  <a:gd name="T2" fmla="*/ 48 w 48"/>
                  <a:gd name="T3" fmla="*/ 48 h 48"/>
                  <a:gd name="T4" fmla="*/ 0 w 48"/>
                  <a:gd name="T5" fmla="*/ 48 h 48"/>
                  <a:gd name="T6" fmla="*/ 0 w 48"/>
                  <a:gd name="T7" fmla="*/ 0 h 48"/>
                  <a:gd name="T8" fmla="*/ 48 w 48"/>
                  <a:gd name="T9" fmla="*/ 0 h 48"/>
                  <a:gd name="T10" fmla="*/ 48 w 48"/>
                  <a:gd name="T11" fmla="*/ 48 h 48"/>
                </a:gdLst>
                <a:ahLst/>
                <a:cxnLst>
                  <a:cxn ang="0">
                    <a:pos x="T0" y="T1"/>
                  </a:cxn>
                  <a:cxn ang="0">
                    <a:pos x="T2" y="T3"/>
                  </a:cxn>
                  <a:cxn ang="0">
                    <a:pos x="T4" y="T5"/>
                  </a:cxn>
                  <a:cxn ang="0">
                    <a:pos x="T6" y="T7"/>
                  </a:cxn>
                  <a:cxn ang="0">
                    <a:pos x="T8" y="T9"/>
                  </a:cxn>
                  <a:cxn ang="0">
                    <a:pos x="T10" y="T11"/>
                  </a:cxn>
                </a:cxnLst>
                <a:rect l="0" t="0" r="r" b="b"/>
                <a:pathLst>
                  <a:path w="48" h="48">
                    <a:moveTo>
                      <a:pt x="48" y="48"/>
                    </a:moveTo>
                    <a:lnTo>
                      <a:pt x="48" y="48"/>
                    </a:lnTo>
                    <a:lnTo>
                      <a:pt x="0" y="48"/>
                    </a:lnTo>
                    <a:lnTo>
                      <a:pt x="0" y="0"/>
                    </a:lnTo>
                    <a:lnTo>
                      <a:pt x="48" y="0"/>
                    </a:lnTo>
                    <a:lnTo>
                      <a:pt x="48" y="4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199" name="Freeform 91">
                <a:extLst>
                  <a:ext uri="{FF2B5EF4-FFF2-40B4-BE49-F238E27FC236}">
                    <a16:creationId xmlns:a16="http://schemas.microsoft.com/office/drawing/2014/main" id="{D9E3D119-4A49-C052-3884-C399CDBC6C0F}"/>
                  </a:ext>
                </a:extLst>
              </p:cNvPr>
              <p:cNvSpPr>
                <a:spLocks/>
              </p:cNvSpPr>
              <p:nvPr/>
            </p:nvSpPr>
            <p:spPr bwMode="auto">
              <a:xfrm>
                <a:off x="8632825" y="5635625"/>
                <a:ext cx="46037" cy="12700"/>
              </a:xfrm>
              <a:custGeom>
                <a:avLst/>
                <a:gdLst>
                  <a:gd name="T0" fmla="*/ 169 w 169"/>
                  <a:gd name="T1" fmla="*/ 49 h 49"/>
                  <a:gd name="T2" fmla="*/ 169 w 169"/>
                  <a:gd name="T3" fmla="*/ 49 h 49"/>
                  <a:gd name="T4" fmla="*/ 0 w 169"/>
                  <a:gd name="T5" fmla="*/ 49 h 49"/>
                  <a:gd name="T6" fmla="*/ 0 w 169"/>
                  <a:gd name="T7" fmla="*/ 0 h 49"/>
                  <a:gd name="T8" fmla="*/ 169 w 169"/>
                  <a:gd name="T9" fmla="*/ 0 h 49"/>
                  <a:gd name="T10" fmla="*/ 169 w 169"/>
                  <a:gd name="T11" fmla="*/ 49 h 49"/>
                </a:gdLst>
                <a:ahLst/>
                <a:cxnLst>
                  <a:cxn ang="0">
                    <a:pos x="T0" y="T1"/>
                  </a:cxn>
                  <a:cxn ang="0">
                    <a:pos x="T2" y="T3"/>
                  </a:cxn>
                  <a:cxn ang="0">
                    <a:pos x="T4" y="T5"/>
                  </a:cxn>
                  <a:cxn ang="0">
                    <a:pos x="T6" y="T7"/>
                  </a:cxn>
                  <a:cxn ang="0">
                    <a:pos x="T8" y="T9"/>
                  </a:cxn>
                  <a:cxn ang="0">
                    <a:pos x="T10" y="T11"/>
                  </a:cxn>
                </a:cxnLst>
                <a:rect l="0" t="0" r="r" b="b"/>
                <a:pathLst>
                  <a:path w="169" h="49">
                    <a:moveTo>
                      <a:pt x="169" y="49"/>
                    </a:moveTo>
                    <a:lnTo>
                      <a:pt x="169" y="49"/>
                    </a:lnTo>
                    <a:lnTo>
                      <a:pt x="0" y="49"/>
                    </a:lnTo>
                    <a:lnTo>
                      <a:pt x="0" y="0"/>
                    </a:lnTo>
                    <a:lnTo>
                      <a:pt x="169" y="0"/>
                    </a:lnTo>
                    <a:lnTo>
                      <a:pt x="169"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00" name="Freeform 92">
                <a:extLst>
                  <a:ext uri="{FF2B5EF4-FFF2-40B4-BE49-F238E27FC236}">
                    <a16:creationId xmlns:a16="http://schemas.microsoft.com/office/drawing/2014/main" id="{4B56F2AB-7CC3-3EE1-1E3F-A6937F389395}"/>
                  </a:ext>
                </a:extLst>
              </p:cNvPr>
              <p:cNvSpPr>
                <a:spLocks/>
              </p:cNvSpPr>
              <p:nvPr/>
            </p:nvSpPr>
            <p:spPr bwMode="auto">
              <a:xfrm>
                <a:off x="8770938" y="5635625"/>
                <a:ext cx="106362" cy="104775"/>
              </a:xfrm>
              <a:custGeom>
                <a:avLst/>
                <a:gdLst>
                  <a:gd name="T0" fmla="*/ 339 w 387"/>
                  <a:gd name="T1" fmla="*/ 387 h 387"/>
                  <a:gd name="T2" fmla="*/ 339 w 387"/>
                  <a:gd name="T3" fmla="*/ 387 h 387"/>
                  <a:gd name="T4" fmla="*/ 0 w 387"/>
                  <a:gd name="T5" fmla="*/ 387 h 387"/>
                  <a:gd name="T6" fmla="*/ 0 w 387"/>
                  <a:gd name="T7" fmla="*/ 339 h 387"/>
                  <a:gd name="T8" fmla="*/ 339 w 387"/>
                  <a:gd name="T9" fmla="*/ 339 h 387"/>
                  <a:gd name="T10" fmla="*/ 339 w 387"/>
                  <a:gd name="T11" fmla="*/ 49 h 387"/>
                  <a:gd name="T12" fmla="*/ 49 w 387"/>
                  <a:gd name="T13" fmla="*/ 49 h 387"/>
                  <a:gd name="T14" fmla="*/ 49 w 387"/>
                  <a:gd name="T15" fmla="*/ 0 h 387"/>
                  <a:gd name="T16" fmla="*/ 339 w 387"/>
                  <a:gd name="T17" fmla="*/ 0 h 387"/>
                  <a:gd name="T18" fmla="*/ 387 w 387"/>
                  <a:gd name="T19" fmla="*/ 49 h 387"/>
                  <a:gd name="T20" fmla="*/ 387 w 387"/>
                  <a:gd name="T21" fmla="*/ 339 h 387"/>
                  <a:gd name="T22" fmla="*/ 339 w 387"/>
                  <a:gd name="T23" fmla="*/ 38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7" h="387">
                    <a:moveTo>
                      <a:pt x="339" y="387"/>
                    </a:moveTo>
                    <a:lnTo>
                      <a:pt x="339" y="387"/>
                    </a:lnTo>
                    <a:lnTo>
                      <a:pt x="0" y="387"/>
                    </a:lnTo>
                    <a:lnTo>
                      <a:pt x="0" y="339"/>
                    </a:lnTo>
                    <a:lnTo>
                      <a:pt x="339" y="339"/>
                    </a:lnTo>
                    <a:lnTo>
                      <a:pt x="339" y="49"/>
                    </a:lnTo>
                    <a:lnTo>
                      <a:pt x="49" y="49"/>
                    </a:lnTo>
                    <a:lnTo>
                      <a:pt x="49" y="0"/>
                    </a:lnTo>
                    <a:lnTo>
                      <a:pt x="339" y="0"/>
                    </a:lnTo>
                    <a:cubicBezTo>
                      <a:pt x="365" y="0"/>
                      <a:pt x="387" y="22"/>
                      <a:pt x="387" y="49"/>
                    </a:cubicBezTo>
                    <a:lnTo>
                      <a:pt x="387" y="339"/>
                    </a:lnTo>
                    <a:cubicBezTo>
                      <a:pt x="387" y="365"/>
                      <a:pt x="365" y="387"/>
                      <a:pt x="339" y="38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01" name="Freeform 93">
                <a:extLst>
                  <a:ext uri="{FF2B5EF4-FFF2-40B4-BE49-F238E27FC236}">
                    <a16:creationId xmlns:a16="http://schemas.microsoft.com/office/drawing/2014/main" id="{DBB80800-929C-327F-5A68-40FE49C2DC5C}"/>
                  </a:ext>
                </a:extLst>
              </p:cNvPr>
              <p:cNvSpPr>
                <a:spLocks/>
              </p:cNvSpPr>
              <p:nvPr/>
            </p:nvSpPr>
            <p:spPr bwMode="auto">
              <a:xfrm>
                <a:off x="8632825" y="5727700"/>
                <a:ext cx="31750" cy="12700"/>
              </a:xfrm>
              <a:custGeom>
                <a:avLst/>
                <a:gdLst>
                  <a:gd name="T0" fmla="*/ 121 w 121"/>
                  <a:gd name="T1" fmla="*/ 48 h 48"/>
                  <a:gd name="T2" fmla="*/ 121 w 121"/>
                  <a:gd name="T3" fmla="*/ 48 h 48"/>
                  <a:gd name="T4" fmla="*/ 0 w 121"/>
                  <a:gd name="T5" fmla="*/ 48 h 48"/>
                  <a:gd name="T6" fmla="*/ 0 w 121"/>
                  <a:gd name="T7" fmla="*/ 0 h 48"/>
                  <a:gd name="T8" fmla="*/ 121 w 121"/>
                  <a:gd name="T9" fmla="*/ 0 h 48"/>
                  <a:gd name="T10" fmla="*/ 121 w 121"/>
                  <a:gd name="T11" fmla="*/ 48 h 48"/>
                </a:gdLst>
                <a:ahLst/>
                <a:cxnLst>
                  <a:cxn ang="0">
                    <a:pos x="T0" y="T1"/>
                  </a:cxn>
                  <a:cxn ang="0">
                    <a:pos x="T2" y="T3"/>
                  </a:cxn>
                  <a:cxn ang="0">
                    <a:pos x="T4" y="T5"/>
                  </a:cxn>
                  <a:cxn ang="0">
                    <a:pos x="T6" y="T7"/>
                  </a:cxn>
                  <a:cxn ang="0">
                    <a:pos x="T8" y="T9"/>
                  </a:cxn>
                  <a:cxn ang="0">
                    <a:pos x="T10" y="T11"/>
                  </a:cxn>
                </a:cxnLst>
                <a:rect l="0" t="0" r="r" b="b"/>
                <a:pathLst>
                  <a:path w="121" h="48">
                    <a:moveTo>
                      <a:pt x="121" y="48"/>
                    </a:moveTo>
                    <a:lnTo>
                      <a:pt x="121" y="48"/>
                    </a:lnTo>
                    <a:lnTo>
                      <a:pt x="0" y="48"/>
                    </a:lnTo>
                    <a:lnTo>
                      <a:pt x="0" y="0"/>
                    </a:lnTo>
                    <a:lnTo>
                      <a:pt x="121" y="0"/>
                    </a:lnTo>
                    <a:lnTo>
                      <a:pt x="121" y="4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02" name="Freeform 94">
                <a:extLst>
                  <a:ext uri="{FF2B5EF4-FFF2-40B4-BE49-F238E27FC236}">
                    <a16:creationId xmlns:a16="http://schemas.microsoft.com/office/drawing/2014/main" id="{F8A45085-38F9-307A-D8F4-9E990D182EA5}"/>
                  </a:ext>
                </a:extLst>
              </p:cNvPr>
              <p:cNvSpPr>
                <a:spLocks/>
              </p:cNvSpPr>
              <p:nvPr/>
            </p:nvSpPr>
            <p:spPr bwMode="auto">
              <a:xfrm>
                <a:off x="8658225" y="5595938"/>
                <a:ext cx="119062" cy="184150"/>
              </a:xfrm>
              <a:custGeom>
                <a:avLst/>
                <a:gdLst>
                  <a:gd name="T0" fmla="*/ 266 w 435"/>
                  <a:gd name="T1" fmla="*/ 677 h 677"/>
                  <a:gd name="T2" fmla="*/ 266 w 435"/>
                  <a:gd name="T3" fmla="*/ 677 h 677"/>
                  <a:gd name="T4" fmla="*/ 196 w 435"/>
                  <a:gd name="T5" fmla="*/ 624 h 677"/>
                  <a:gd name="T6" fmla="*/ 170 w 435"/>
                  <a:gd name="T7" fmla="*/ 629 h 677"/>
                  <a:gd name="T8" fmla="*/ 100 w 435"/>
                  <a:gd name="T9" fmla="*/ 575 h 677"/>
                  <a:gd name="T10" fmla="*/ 73 w 435"/>
                  <a:gd name="T11" fmla="*/ 580 h 677"/>
                  <a:gd name="T12" fmla="*/ 0 w 435"/>
                  <a:gd name="T13" fmla="*/ 508 h 677"/>
                  <a:gd name="T14" fmla="*/ 1 w 435"/>
                  <a:gd name="T15" fmla="*/ 284 h 677"/>
                  <a:gd name="T16" fmla="*/ 73 w 435"/>
                  <a:gd name="T17" fmla="*/ 45 h 677"/>
                  <a:gd name="T18" fmla="*/ 73 w 435"/>
                  <a:gd name="T19" fmla="*/ 0 h 677"/>
                  <a:gd name="T20" fmla="*/ 121 w 435"/>
                  <a:gd name="T21" fmla="*/ 0 h 677"/>
                  <a:gd name="T22" fmla="*/ 120 w 435"/>
                  <a:gd name="T23" fmla="*/ 56 h 677"/>
                  <a:gd name="T24" fmla="*/ 49 w 435"/>
                  <a:gd name="T25" fmla="*/ 294 h 677"/>
                  <a:gd name="T26" fmla="*/ 49 w 435"/>
                  <a:gd name="T27" fmla="*/ 508 h 677"/>
                  <a:gd name="T28" fmla="*/ 73 w 435"/>
                  <a:gd name="T29" fmla="*/ 532 h 677"/>
                  <a:gd name="T30" fmla="*/ 97 w 435"/>
                  <a:gd name="T31" fmla="*/ 508 h 677"/>
                  <a:gd name="T32" fmla="*/ 145 w 435"/>
                  <a:gd name="T33" fmla="*/ 508 h 677"/>
                  <a:gd name="T34" fmla="*/ 145 w 435"/>
                  <a:gd name="T35" fmla="*/ 556 h 677"/>
                  <a:gd name="T36" fmla="*/ 170 w 435"/>
                  <a:gd name="T37" fmla="*/ 580 h 677"/>
                  <a:gd name="T38" fmla="*/ 194 w 435"/>
                  <a:gd name="T39" fmla="*/ 556 h 677"/>
                  <a:gd name="T40" fmla="*/ 242 w 435"/>
                  <a:gd name="T41" fmla="*/ 556 h 677"/>
                  <a:gd name="T42" fmla="*/ 242 w 435"/>
                  <a:gd name="T43" fmla="*/ 605 h 677"/>
                  <a:gd name="T44" fmla="*/ 266 w 435"/>
                  <a:gd name="T45" fmla="*/ 629 h 677"/>
                  <a:gd name="T46" fmla="*/ 290 w 435"/>
                  <a:gd name="T47" fmla="*/ 605 h 677"/>
                  <a:gd name="T48" fmla="*/ 290 w 435"/>
                  <a:gd name="T49" fmla="*/ 556 h 677"/>
                  <a:gd name="T50" fmla="*/ 339 w 435"/>
                  <a:gd name="T51" fmla="*/ 556 h 677"/>
                  <a:gd name="T52" fmla="*/ 363 w 435"/>
                  <a:gd name="T53" fmla="*/ 580 h 677"/>
                  <a:gd name="T54" fmla="*/ 387 w 435"/>
                  <a:gd name="T55" fmla="*/ 556 h 677"/>
                  <a:gd name="T56" fmla="*/ 387 w 435"/>
                  <a:gd name="T57" fmla="*/ 339 h 677"/>
                  <a:gd name="T58" fmla="*/ 435 w 435"/>
                  <a:gd name="T59" fmla="*/ 339 h 677"/>
                  <a:gd name="T60" fmla="*/ 435 w 435"/>
                  <a:gd name="T61" fmla="*/ 556 h 677"/>
                  <a:gd name="T62" fmla="*/ 363 w 435"/>
                  <a:gd name="T63" fmla="*/ 629 h 677"/>
                  <a:gd name="T64" fmla="*/ 336 w 435"/>
                  <a:gd name="T65" fmla="*/ 624 h 677"/>
                  <a:gd name="T66" fmla="*/ 266 w 435"/>
                  <a:gd name="T67" fmla="*/ 677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5" h="677">
                    <a:moveTo>
                      <a:pt x="266" y="677"/>
                    </a:moveTo>
                    <a:lnTo>
                      <a:pt x="266" y="677"/>
                    </a:lnTo>
                    <a:cubicBezTo>
                      <a:pt x="233" y="677"/>
                      <a:pt x="205" y="654"/>
                      <a:pt x="196" y="624"/>
                    </a:cubicBezTo>
                    <a:cubicBezTo>
                      <a:pt x="188" y="627"/>
                      <a:pt x="179" y="629"/>
                      <a:pt x="170" y="629"/>
                    </a:cubicBezTo>
                    <a:cubicBezTo>
                      <a:pt x="136" y="629"/>
                      <a:pt x="108" y="606"/>
                      <a:pt x="100" y="575"/>
                    </a:cubicBezTo>
                    <a:cubicBezTo>
                      <a:pt x="91" y="579"/>
                      <a:pt x="82" y="580"/>
                      <a:pt x="73" y="580"/>
                    </a:cubicBezTo>
                    <a:cubicBezTo>
                      <a:pt x="33" y="580"/>
                      <a:pt x="0" y="548"/>
                      <a:pt x="0" y="508"/>
                    </a:cubicBezTo>
                    <a:lnTo>
                      <a:pt x="1" y="284"/>
                    </a:lnTo>
                    <a:lnTo>
                      <a:pt x="73" y="45"/>
                    </a:lnTo>
                    <a:lnTo>
                      <a:pt x="73" y="0"/>
                    </a:lnTo>
                    <a:lnTo>
                      <a:pt x="121" y="0"/>
                    </a:lnTo>
                    <a:lnTo>
                      <a:pt x="120" y="56"/>
                    </a:lnTo>
                    <a:lnTo>
                      <a:pt x="49" y="294"/>
                    </a:lnTo>
                    <a:lnTo>
                      <a:pt x="49" y="508"/>
                    </a:lnTo>
                    <a:cubicBezTo>
                      <a:pt x="49" y="521"/>
                      <a:pt x="60" y="532"/>
                      <a:pt x="73" y="532"/>
                    </a:cubicBezTo>
                    <a:cubicBezTo>
                      <a:pt x="86" y="532"/>
                      <a:pt x="97" y="521"/>
                      <a:pt x="97" y="508"/>
                    </a:cubicBezTo>
                    <a:lnTo>
                      <a:pt x="145" y="508"/>
                    </a:lnTo>
                    <a:lnTo>
                      <a:pt x="145" y="556"/>
                    </a:lnTo>
                    <a:cubicBezTo>
                      <a:pt x="145" y="570"/>
                      <a:pt x="156" y="580"/>
                      <a:pt x="170" y="580"/>
                    </a:cubicBezTo>
                    <a:cubicBezTo>
                      <a:pt x="183" y="580"/>
                      <a:pt x="194" y="570"/>
                      <a:pt x="194" y="556"/>
                    </a:cubicBezTo>
                    <a:lnTo>
                      <a:pt x="242" y="556"/>
                    </a:lnTo>
                    <a:lnTo>
                      <a:pt x="242" y="605"/>
                    </a:lnTo>
                    <a:cubicBezTo>
                      <a:pt x="242" y="618"/>
                      <a:pt x="253" y="629"/>
                      <a:pt x="266" y="629"/>
                    </a:cubicBezTo>
                    <a:cubicBezTo>
                      <a:pt x="280" y="629"/>
                      <a:pt x="290" y="618"/>
                      <a:pt x="290" y="605"/>
                    </a:cubicBezTo>
                    <a:lnTo>
                      <a:pt x="290" y="556"/>
                    </a:lnTo>
                    <a:lnTo>
                      <a:pt x="339" y="556"/>
                    </a:lnTo>
                    <a:cubicBezTo>
                      <a:pt x="339" y="570"/>
                      <a:pt x="350" y="580"/>
                      <a:pt x="363" y="580"/>
                    </a:cubicBezTo>
                    <a:cubicBezTo>
                      <a:pt x="376" y="580"/>
                      <a:pt x="387" y="570"/>
                      <a:pt x="387" y="556"/>
                    </a:cubicBezTo>
                    <a:lnTo>
                      <a:pt x="387" y="339"/>
                    </a:lnTo>
                    <a:lnTo>
                      <a:pt x="435" y="339"/>
                    </a:lnTo>
                    <a:lnTo>
                      <a:pt x="435" y="556"/>
                    </a:lnTo>
                    <a:cubicBezTo>
                      <a:pt x="435" y="596"/>
                      <a:pt x="403" y="629"/>
                      <a:pt x="363" y="629"/>
                    </a:cubicBezTo>
                    <a:cubicBezTo>
                      <a:pt x="354" y="629"/>
                      <a:pt x="345" y="627"/>
                      <a:pt x="336" y="624"/>
                    </a:cubicBezTo>
                    <a:cubicBezTo>
                      <a:pt x="328" y="654"/>
                      <a:pt x="300" y="677"/>
                      <a:pt x="266" y="6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03" name="Freeform 95">
                <a:extLst>
                  <a:ext uri="{FF2B5EF4-FFF2-40B4-BE49-F238E27FC236}">
                    <a16:creationId xmlns:a16="http://schemas.microsoft.com/office/drawing/2014/main" id="{15F5DD0A-2EC5-60C4-6730-9BAA5CDA7548}"/>
                  </a:ext>
                </a:extLst>
              </p:cNvPr>
              <p:cNvSpPr>
                <a:spLocks/>
              </p:cNvSpPr>
              <p:nvPr/>
            </p:nvSpPr>
            <p:spPr bwMode="auto">
              <a:xfrm>
                <a:off x="8737600" y="5708650"/>
                <a:ext cx="14287" cy="39688"/>
              </a:xfrm>
              <a:custGeom>
                <a:avLst/>
                <a:gdLst>
                  <a:gd name="T0" fmla="*/ 49 w 49"/>
                  <a:gd name="T1" fmla="*/ 145 h 145"/>
                  <a:gd name="T2" fmla="*/ 49 w 49"/>
                  <a:gd name="T3" fmla="*/ 145 h 145"/>
                  <a:gd name="T4" fmla="*/ 0 w 49"/>
                  <a:gd name="T5" fmla="*/ 145 h 145"/>
                  <a:gd name="T6" fmla="*/ 0 w 49"/>
                  <a:gd name="T7" fmla="*/ 0 h 145"/>
                  <a:gd name="T8" fmla="*/ 49 w 49"/>
                  <a:gd name="T9" fmla="*/ 0 h 145"/>
                  <a:gd name="T10" fmla="*/ 49 w 49"/>
                  <a:gd name="T11" fmla="*/ 145 h 145"/>
                </a:gdLst>
                <a:ahLst/>
                <a:cxnLst>
                  <a:cxn ang="0">
                    <a:pos x="T0" y="T1"/>
                  </a:cxn>
                  <a:cxn ang="0">
                    <a:pos x="T2" y="T3"/>
                  </a:cxn>
                  <a:cxn ang="0">
                    <a:pos x="T4" y="T5"/>
                  </a:cxn>
                  <a:cxn ang="0">
                    <a:pos x="T6" y="T7"/>
                  </a:cxn>
                  <a:cxn ang="0">
                    <a:pos x="T8" y="T9"/>
                  </a:cxn>
                  <a:cxn ang="0">
                    <a:pos x="T10" y="T11"/>
                  </a:cxn>
                </a:cxnLst>
                <a:rect l="0" t="0" r="r" b="b"/>
                <a:pathLst>
                  <a:path w="49" h="145">
                    <a:moveTo>
                      <a:pt x="49" y="145"/>
                    </a:moveTo>
                    <a:lnTo>
                      <a:pt x="49" y="145"/>
                    </a:lnTo>
                    <a:lnTo>
                      <a:pt x="0" y="145"/>
                    </a:lnTo>
                    <a:lnTo>
                      <a:pt x="0" y="0"/>
                    </a:lnTo>
                    <a:lnTo>
                      <a:pt x="49" y="0"/>
                    </a:lnTo>
                    <a:lnTo>
                      <a:pt x="49" y="14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04" name="Freeform 96">
                <a:extLst>
                  <a:ext uri="{FF2B5EF4-FFF2-40B4-BE49-F238E27FC236}">
                    <a16:creationId xmlns:a16="http://schemas.microsoft.com/office/drawing/2014/main" id="{78D349B8-E306-D957-DC2B-044CA3026508}"/>
                  </a:ext>
                </a:extLst>
              </p:cNvPr>
              <p:cNvSpPr>
                <a:spLocks/>
              </p:cNvSpPr>
              <p:nvPr/>
            </p:nvSpPr>
            <p:spPr bwMode="auto">
              <a:xfrm>
                <a:off x="8712200" y="5708650"/>
                <a:ext cx="12700" cy="39688"/>
              </a:xfrm>
              <a:custGeom>
                <a:avLst/>
                <a:gdLst>
                  <a:gd name="T0" fmla="*/ 48 w 48"/>
                  <a:gd name="T1" fmla="*/ 145 h 145"/>
                  <a:gd name="T2" fmla="*/ 48 w 48"/>
                  <a:gd name="T3" fmla="*/ 145 h 145"/>
                  <a:gd name="T4" fmla="*/ 0 w 48"/>
                  <a:gd name="T5" fmla="*/ 145 h 145"/>
                  <a:gd name="T6" fmla="*/ 0 w 48"/>
                  <a:gd name="T7" fmla="*/ 0 h 145"/>
                  <a:gd name="T8" fmla="*/ 48 w 48"/>
                  <a:gd name="T9" fmla="*/ 0 h 145"/>
                  <a:gd name="T10" fmla="*/ 48 w 48"/>
                  <a:gd name="T11" fmla="*/ 145 h 145"/>
                </a:gdLst>
                <a:ahLst/>
                <a:cxnLst>
                  <a:cxn ang="0">
                    <a:pos x="T0" y="T1"/>
                  </a:cxn>
                  <a:cxn ang="0">
                    <a:pos x="T2" y="T3"/>
                  </a:cxn>
                  <a:cxn ang="0">
                    <a:pos x="T4" y="T5"/>
                  </a:cxn>
                  <a:cxn ang="0">
                    <a:pos x="T6" y="T7"/>
                  </a:cxn>
                  <a:cxn ang="0">
                    <a:pos x="T8" y="T9"/>
                  </a:cxn>
                  <a:cxn ang="0">
                    <a:pos x="T10" y="T11"/>
                  </a:cxn>
                </a:cxnLst>
                <a:rect l="0" t="0" r="r" b="b"/>
                <a:pathLst>
                  <a:path w="48" h="145">
                    <a:moveTo>
                      <a:pt x="48" y="145"/>
                    </a:moveTo>
                    <a:lnTo>
                      <a:pt x="48" y="145"/>
                    </a:lnTo>
                    <a:lnTo>
                      <a:pt x="0" y="145"/>
                    </a:lnTo>
                    <a:lnTo>
                      <a:pt x="0" y="0"/>
                    </a:lnTo>
                    <a:lnTo>
                      <a:pt x="48" y="0"/>
                    </a:lnTo>
                    <a:lnTo>
                      <a:pt x="48" y="14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05" name="Freeform 97">
                <a:extLst>
                  <a:ext uri="{FF2B5EF4-FFF2-40B4-BE49-F238E27FC236}">
                    <a16:creationId xmlns:a16="http://schemas.microsoft.com/office/drawing/2014/main" id="{804B5E2A-8FBD-5DBB-DC8D-551295D60FF9}"/>
                  </a:ext>
                </a:extLst>
              </p:cNvPr>
              <p:cNvSpPr>
                <a:spLocks/>
              </p:cNvSpPr>
              <p:nvPr/>
            </p:nvSpPr>
            <p:spPr bwMode="auto">
              <a:xfrm>
                <a:off x="8685213" y="5708650"/>
                <a:ext cx="12700" cy="25400"/>
              </a:xfrm>
              <a:custGeom>
                <a:avLst/>
                <a:gdLst>
                  <a:gd name="T0" fmla="*/ 48 w 48"/>
                  <a:gd name="T1" fmla="*/ 97 h 97"/>
                  <a:gd name="T2" fmla="*/ 48 w 48"/>
                  <a:gd name="T3" fmla="*/ 97 h 97"/>
                  <a:gd name="T4" fmla="*/ 0 w 48"/>
                  <a:gd name="T5" fmla="*/ 97 h 97"/>
                  <a:gd name="T6" fmla="*/ 0 w 48"/>
                  <a:gd name="T7" fmla="*/ 0 h 97"/>
                  <a:gd name="T8" fmla="*/ 48 w 48"/>
                  <a:gd name="T9" fmla="*/ 0 h 97"/>
                  <a:gd name="T10" fmla="*/ 48 w 48"/>
                  <a:gd name="T11" fmla="*/ 97 h 97"/>
                </a:gdLst>
                <a:ahLst/>
                <a:cxnLst>
                  <a:cxn ang="0">
                    <a:pos x="T0" y="T1"/>
                  </a:cxn>
                  <a:cxn ang="0">
                    <a:pos x="T2" y="T3"/>
                  </a:cxn>
                  <a:cxn ang="0">
                    <a:pos x="T4" y="T5"/>
                  </a:cxn>
                  <a:cxn ang="0">
                    <a:pos x="T6" y="T7"/>
                  </a:cxn>
                  <a:cxn ang="0">
                    <a:pos x="T8" y="T9"/>
                  </a:cxn>
                  <a:cxn ang="0">
                    <a:pos x="T10" y="T11"/>
                  </a:cxn>
                </a:cxnLst>
                <a:rect l="0" t="0" r="r" b="b"/>
                <a:pathLst>
                  <a:path w="48" h="97">
                    <a:moveTo>
                      <a:pt x="48" y="97"/>
                    </a:moveTo>
                    <a:lnTo>
                      <a:pt x="48" y="97"/>
                    </a:lnTo>
                    <a:lnTo>
                      <a:pt x="0" y="97"/>
                    </a:lnTo>
                    <a:lnTo>
                      <a:pt x="0" y="0"/>
                    </a:lnTo>
                    <a:lnTo>
                      <a:pt x="48" y="0"/>
                    </a:lnTo>
                    <a:lnTo>
                      <a:pt x="48" y="9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06" name="Freeform 98">
                <a:extLst>
                  <a:ext uri="{FF2B5EF4-FFF2-40B4-BE49-F238E27FC236}">
                    <a16:creationId xmlns:a16="http://schemas.microsoft.com/office/drawing/2014/main" id="{F08E68F8-8B44-5D9C-CF8C-3EF38FEBAA6A}"/>
                  </a:ext>
                </a:extLst>
              </p:cNvPr>
              <p:cNvSpPr>
                <a:spLocks/>
              </p:cNvSpPr>
              <p:nvPr/>
            </p:nvSpPr>
            <p:spPr bwMode="auto">
              <a:xfrm>
                <a:off x="8758238" y="5595938"/>
                <a:ext cx="46037" cy="125413"/>
              </a:xfrm>
              <a:custGeom>
                <a:avLst/>
                <a:gdLst>
                  <a:gd name="T0" fmla="*/ 97 w 169"/>
                  <a:gd name="T1" fmla="*/ 460 h 460"/>
                  <a:gd name="T2" fmla="*/ 97 w 169"/>
                  <a:gd name="T3" fmla="*/ 460 h 460"/>
                  <a:gd name="T4" fmla="*/ 48 w 169"/>
                  <a:gd name="T5" fmla="*/ 460 h 460"/>
                  <a:gd name="T6" fmla="*/ 48 w 169"/>
                  <a:gd name="T7" fmla="*/ 411 h 460"/>
                  <a:gd name="T8" fmla="*/ 97 w 169"/>
                  <a:gd name="T9" fmla="*/ 411 h 460"/>
                  <a:gd name="T10" fmla="*/ 121 w 169"/>
                  <a:gd name="T11" fmla="*/ 387 h 460"/>
                  <a:gd name="T12" fmla="*/ 121 w 169"/>
                  <a:gd name="T13" fmla="*/ 296 h 460"/>
                  <a:gd name="T14" fmla="*/ 76 w 169"/>
                  <a:gd name="T15" fmla="*/ 207 h 460"/>
                  <a:gd name="T16" fmla="*/ 0 w 169"/>
                  <a:gd name="T17" fmla="*/ 105 h 460"/>
                  <a:gd name="T18" fmla="*/ 0 w 169"/>
                  <a:gd name="T19" fmla="*/ 0 h 460"/>
                  <a:gd name="T20" fmla="*/ 48 w 169"/>
                  <a:gd name="T21" fmla="*/ 0 h 460"/>
                  <a:gd name="T22" fmla="*/ 48 w 169"/>
                  <a:gd name="T23" fmla="*/ 89 h 460"/>
                  <a:gd name="T24" fmla="*/ 118 w 169"/>
                  <a:gd name="T25" fmla="*/ 183 h 460"/>
                  <a:gd name="T26" fmla="*/ 169 w 169"/>
                  <a:gd name="T27" fmla="*/ 285 h 460"/>
                  <a:gd name="T28" fmla="*/ 169 w 169"/>
                  <a:gd name="T29" fmla="*/ 387 h 460"/>
                  <a:gd name="T30" fmla="*/ 97 w 169"/>
                  <a:gd name="T31" fmla="*/ 46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 h="460">
                    <a:moveTo>
                      <a:pt x="97" y="460"/>
                    </a:moveTo>
                    <a:lnTo>
                      <a:pt x="97" y="460"/>
                    </a:lnTo>
                    <a:lnTo>
                      <a:pt x="48" y="460"/>
                    </a:lnTo>
                    <a:lnTo>
                      <a:pt x="48" y="411"/>
                    </a:lnTo>
                    <a:lnTo>
                      <a:pt x="97" y="411"/>
                    </a:lnTo>
                    <a:cubicBezTo>
                      <a:pt x="110" y="411"/>
                      <a:pt x="121" y="400"/>
                      <a:pt x="121" y="387"/>
                    </a:cubicBezTo>
                    <a:lnTo>
                      <a:pt x="121" y="296"/>
                    </a:lnTo>
                    <a:lnTo>
                      <a:pt x="76" y="207"/>
                    </a:lnTo>
                    <a:lnTo>
                      <a:pt x="0" y="105"/>
                    </a:lnTo>
                    <a:lnTo>
                      <a:pt x="0" y="0"/>
                    </a:lnTo>
                    <a:lnTo>
                      <a:pt x="48" y="0"/>
                    </a:lnTo>
                    <a:lnTo>
                      <a:pt x="48" y="89"/>
                    </a:lnTo>
                    <a:lnTo>
                      <a:pt x="118" y="183"/>
                    </a:lnTo>
                    <a:lnTo>
                      <a:pt x="169" y="285"/>
                    </a:lnTo>
                    <a:lnTo>
                      <a:pt x="169" y="387"/>
                    </a:lnTo>
                    <a:cubicBezTo>
                      <a:pt x="169" y="427"/>
                      <a:pt x="137" y="460"/>
                      <a:pt x="97" y="46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07" name="Freeform 99">
                <a:extLst>
                  <a:ext uri="{FF2B5EF4-FFF2-40B4-BE49-F238E27FC236}">
                    <a16:creationId xmlns:a16="http://schemas.microsoft.com/office/drawing/2014/main" id="{EB67DCCF-50AF-5CD7-F0C5-C94BA7E58A3B}"/>
                  </a:ext>
                </a:extLst>
              </p:cNvPr>
              <p:cNvSpPr>
                <a:spLocks/>
              </p:cNvSpPr>
              <p:nvPr/>
            </p:nvSpPr>
            <p:spPr bwMode="auto">
              <a:xfrm>
                <a:off x="8678863" y="5589588"/>
                <a:ext cx="92075" cy="12700"/>
              </a:xfrm>
              <a:custGeom>
                <a:avLst/>
                <a:gdLst>
                  <a:gd name="T0" fmla="*/ 338 w 338"/>
                  <a:gd name="T1" fmla="*/ 49 h 49"/>
                  <a:gd name="T2" fmla="*/ 338 w 338"/>
                  <a:gd name="T3" fmla="*/ 49 h 49"/>
                  <a:gd name="T4" fmla="*/ 0 w 338"/>
                  <a:gd name="T5" fmla="*/ 49 h 49"/>
                  <a:gd name="T6" fmla="*/ 0 w 338"/>
                  <a:gd name="T7" fmla="*/ 0 h 49"/>
                  <a:gd name="T8" fmla="*/ 338 w 338"/>
                  <a:gd name="T9" fmla="*/ 0 h 49"/>
                  <a:gd name="T10" fmla="*/ 338 w 338"/>
                  <a:gd name="T11" fmla="*/ 49 h 49"/>
                </a:gdLst>
                <a:ahLst/>
                <a:cxnLst>
                  <a:cxn ang="0">
                    <a:pos x="T0" y="T1"/>
                  </a:cxn>
                  <a:cxn ang="0">
                    <a:pos x="T2" y="T3"/>
                  </a:cxn>
                  <a:cxn ang="0">
                    <a:pos x="T4" y="T5"/>
                  </a:cxn>
                  <a:cxn ang="0">
                    <a:pos x="T6" y="T7"/>
                  </a:cxn>
                  <a:cxn ang="0">
                    <a:pos x="T8" y="T9"/>
                  </a:cxn>
                  <a:cxn ang="0">
                    <a:pos x="T10" y="T11"/>
                  </a:cxn>
                </a:cxnLst>
                <a:rect l="0" t="0" r="r" b="b"/>
                <a:pathLst>
                  <a:path w="338" h="49">
                    <a:moveTo>
                      <a:pt x="338" y="49"/>
                    </a:moveTo>
                    <a:lnTo>
                      <a:pt x="338" y="49"/>
                    </a:lnTo>
                    <a:lnTo>
                      <a:pt x="0" y="49"/>
                    </a:lnTo>
                    <a:lnTo>
                      <a:pt x="0" y="0"/>
                    </a:lnTo>
                    <a:lnTo>
                      <a:pt x="338" y="0"/>
                    </a:lnTo>
                    <a:lnTo>
                      <a:pt x="338"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grpSp>
      </p:grpSp>
      <p:grpSp>
        <p:nvGrpSpPr>
          <p:cNvPr id="208" name="Group 135">
            <a:extLst>
              <a:ext uri="{FF2B5EF4-FFF2-40B4-BE49-F238E27FC236}">
                <a16:creationId xmlns:a16="http://schemas.microsoft.com/office/drawing/2014/main" id="{DBD52EB3-0DDF-ACBF-30DF-57FD3753A85F}"/>
              </a:ext>
            </a:extLst>
          </p:cNvPr>
          <p:cNvGrpSpPr/>
          <p:nvPr/>
        </p:nvGrpSpPr>
        <p:grpSpPr>
          <a:xfrm>
            <a:off x="10274568" y="2780527"/>
            <a:ext cx="836933" cy="836930"/>
            <a:chOff x="9871092" y="1155657"/>
            <a:chExt cx="1119116" cy="1119112"/>
          </a:xfrm>
        </p:grpSpPr>
        <p:sp>
          <p:nvSpPr>
            <p:cNvPr id="209" name="Oval 208">
              <a:extLst>
                <a:ext uri="{FF2B5EF4-FFF2-40B4-BE49-F238E27FC236}">
                  <a16:creationId xmlns:a16="http://schemas.microsoft.com/office/drawing/2014/main" id="{343BBDFC-3929-1907-38F4-0555052F71E5}"/>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sp>
          <p:nvSpPr>
            <p:cNvPr id="210" name="Rectangle: Rounded Corners 164">
              <a:extLst>
                <a:ext uri="{FF2B5EF4-FFF2-40B4-BE49-F238E27FC236}">
                  <a16:creationId xmlns:a16="http://schemas.microsoft.com/office/drawing/2014/main" id="{C861D2AF-A4D9-7E2F-A98E-A02FDAD8EA2B}"/>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211" name="Rectangle: Rounded Corners 165">
              <a:extLst>
                <a:ext uri="{FF2B5EF4-FFF2-40B4-BE49-F238E27FC236}">
                  <a16:creationId xmlns:a16="http://schemas.microsoft.com/office/drawing/2014/main" id="{9B1F251A-D50D-F15D-D667-A6587E7CB043}"/>
                </a:ext>
              </a:extLst>
            </p:cNvPr>
            <p:cNvSpPr/>
            <p:nvPr/>
          </p:nvSpPr>
          <p:spPr>
            <a:xfrm>
              <a:off x="9936598"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grpSp>
        <p:nvGrpSpPr>
          <p:cNvPr id="212" name="Group 135">
            <a:extLst>
              <a:ext uri="{FF2B5EF4-FFF2-40B4-BE49-F238E27FC236}">
                <a16:creationId xmlns:a16="http://schemas.microsoft.com/office/drawing/2014/main" id="{48AD6030-F4BD-AC35-A7BF-F0EAE1DEFCB5}"/>
              </a:ext>
            </a:extLst>
          </p:cNvPr>
          <p:cNvGrpSpPr/>
          <p:nvPr/>
        </p:nvGrpSpPr>
        <p:grpSpPr>
          <a:xfrm>
            <a:off x="10246503" y="5007943"/>
            <a:ext cx="836933" cy="836930"/>
            <a:chOff x="9871092" y="1155657"/>
            <a:chExt cx="1119116" cy="1119112"/>
          </a:xfrm>
        </p:grpSpPr>
        <p:sp>
          <p:nvSpPr>
            <p:cNvPr id="213" name="Oval 212">
              <a:extLst>
                <a:ext uri="{FF2B5EF4-FFF2-40B4-BE49-F238E27FC236}">
                  <a16:creationId xmlns:a16="http://schemas.microsoft.com/office/drawing/2014/main" id="{1E7133CC-F2CA-C396-7998-4AB85903595E}"/>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sp>
          <p:nvSpPr>
            <p:cNvPr id="214" name="Rectangle: Rounded Corners 164">
              <a:extLst>
                <a:ext uri="{FF2B5EF4-FFF2-40B4-BE49-F238E27FC236}">
                  <a16:creationId xmlns:a16="http://schemas.microsoft.com/office/drawing/2014/main" id="{EE36F443-EAC3-3F79-0CEE-550E53362C9B}"/>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215" name="Rectangle: Rounded Corners 165">
              <a:extLst>
                <a:ext uri="{FF2B5EF4-FFF2-40B4-BE49-F238E27FC236}">
                  <a16:creationId xmlns:a16="http://schemas.microsoft.com/office/drawing/2014/main" id="{21D39E7B-6293-CD2F-B5DB-338AD175B20A}"/>
                </a:ext>
              </a:extLst>
            </p:cNvPr>
            <p:cNvSpPr/>
            <p:nvPr/>
          </p:nvSpPr>
          <p:spPr>
            <a:xfrm>
              <a:off x="9936598"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sp>
        <p:nvSpPr>
          <p:cNvPr id="216" name="TextBox 215">
            <a:extLst>
              <a:ext uri="{FF2B5EF4-FFF2-40B4-BE49-F238E27FC236}">
                <a16:creationId xmlns:a16="http://schemas.microsoft.com/office/drawing/2014/main" id="{ED95843D-14C3-B18A-09C7-9C056674EF4A}"/>
              </a:ext>
            </a:extLst>
          </p:cNvPr>
          <p:cNvSpPr txBox="1"/>
          <p:nvPr/>
        </p:nvSpPr>
        <p:spPr>
          <a:xfrm>
            <a:off x="10147212" y="3619096"/>
            <a:ext cx="1091646" cy="246221"/>
          </a:xfrm>
          <a:prstGeom prst="rect">
            <a:avLst/>
          </a:prstGeom>
          <a:noFill/>
        </p:spPr>
        <p:txBody>
          <a:bodyPr wrap="none" lIns="0" rIns="0" rtlCol="0">
            <a:spAutoFit/>
          </a:bodyPr>
          <a:lstStyle/>
          <a:p>
            <a:pPr marL="0" marR="0" lvl="0" indent="0" algn="ctr" defTabSz="914423" rtl="0" eaLnBrk="1" fontAlgn="base" latinLnBrk="0" hangingPunct="1">
              <a:lnSpc>
                <a:spcPts val="1240"/>
              </a:lnSpc>
              <a:spcBef>
                <a:spcPct val="0"/>
              </a:spcBef>
              <a:spcAft>
                <a:spcPct val="0"/>
              </a:spcAft>
              <a:buClrTx/>
              <a:buSzTx/>
              <a:buFontTx/>
              <a:buNone/>
              <a:tabLst/>
              <a:defRPr/>
            </a:pPr>
            <a:r>
              <a:rPr kumimoji="0" lang="en-US" sz="1000" b="0" i="0" u="none" strike="noStrike" kern="1200" cap="none" spc="0" normalizeH="0" baseline="0" noProof="0">
                <a:ln>
                  <a:noFill/>
                </a:ln>
                <a:solidFill>
                  <a:srgbClr val="005758"/>
                </a:solidFill>
                <a:effectLst/>
                <a:uLnTx/>
                <a:uFillTx/>
                <a:latin typeface="Arial" panose="020B0604020202020204" pitchFamily="34" charset="0"/>
                <a:cs typeface="Arial" panose="020B0604020202020204" pitchFamily="34" charset="0"/>
              </a:rPr>
              <a:t>MSPS and MSSPS</a:t>
            </a:r>
          </a:p>
        </p:txBody>
      </p:sp>
      <p:grpSp>
        <p:nvGrpSpPr>
          <p:cNvPr id="217" name="Group 216">
            <a:extLst>
              <a:ext uri="{FF2B5EF4-FFF2-40B4-BE49-F238E27FC236}">
                <a16:creationId xmlns:a16="http://schemas.microsoft.com/office/drawing/2014/main" id="{F524E3B4-EDC0-93A8-75E3-F3228D1B89E7}"/>
              </a:ext>
            </a:extLst>
          </p:cNvPr>
          <p:cNvGrpSpPr>
            <a:grpSpLocks/>
          </p:cNvGrpSpPr>
          <p:nvPr/>
        </p:nvGrpSpPr>
        <p:grpSpPr>
          <a:xfrm>
            <a:off x="10319353" y="5080789"/>
            <a:ext cx="691234" cy="691238"/>
            <a:chOff x="10410591" y="4706992"/>
            <a:chExt cx="1117600" cy="1117608"/>
          </a:xfrm>
        </p:grpSpPr>
        <p:sp>
          <p:nvSpPr>
            <p:cNvPr id="218" name="Freeform: Shape 160">
              <a:extLst>
                <a:ext uri="{FF2B5EF4-FFF2-40B4-BE49-F238E27FC236}">
                  <a16:creationId xmlns:a16="http://schemas.microsoft.com/office/drawing/2014/main" id="{E287C200-63DC-FB9C-E671-F1781227F710}"/>
                </a:ext>
              </a:extLst>
            </p:cNvPr>
            <p:cNvSpPr/>
            <p:nvPr/>
          </p:nvSpPr>
          <p:spPr>
            <a:xfrm>
              <a:off x="10410591" y="4706992"/>
              <a:ext cx="1117600" cy="1117608"/>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rgbClr val="1E728A"/>
            </a:solidFill>
            <a:ln w="5808" cap="flat">
              <a:noFill/>
              <a:prstDash val="solid"/>
              <a:miter/>
            </a:ln>
          </p:spPr>
          <p:txBody>
            <a:bodyPr rtlCol="0"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grpSp>
          <p:nvGrpSpPr>
            <p:cNvPr id="219" name="Group 218">
              <a:extLst>
                <a:ext uri="{FF2B5EF4-FFF2-40B4-BE49-F238E27FC236}">
                  <a16:creationId xmlns:a16="http://schemas.microsoft.com/office/drawing/2014/main" id="{5ECACC34-F520-8ED9-4761-EE86844B2959}"/>
                </a:ext>
              </a:extLst>
            </p:cNvPr>
            <p:cNvGrpSpPr/>
            <p:nvPr/>
          </p:nvGrpSpPr>
          <p:grpSpPr>
            <a:xfrm>
              <a:off x="10684525" y="5035502"/>
              <a:ext cx="569733" cy="460589"/>
              <a:chOff x="12534901" y="5851526"/>
              <a:chExt cx="414338" cy="334963"/>
            </a:xfrm>
            <a:solidFill>
              <a:srgbClr val="FFFFFF"/>
            </a:solidFill>
          </p:grpSpPr>
          <p:sp>
            <p:nvSpPr>
              <p:cNvPr id="220" name="Freeform 140">
                <a:extLst>
                  <a:ext uri="{FF2B5EF4-FFF2-40B4-BE49-F238E27FC236}">
                    <a16:creationId xmlns:a16="http://schemas.microsoft.com/office/drawing/2014/main" id="{749EA20D-67E9-C918-091E-8B25EBF7CD34}"/>
                  </a:ext>
                </a:extLst>
              </p:cNvPr>
              <p:cNvSpPr>
                <a:spLocks noEditPoints="1"/>
              </p:cNvSpPr>
              <p:nvPr/>
            </p:nvSpPr>
            <p:spPr bwMode="auto">
              <a:xfrm>
                <a:off x="12838113" y="5935663"/>
                <a:ext cx="77788" cy="90488"/>
              </a:xfrm>
              <a:custGeom>
                <a:avLst/>
                <a:gdLst>
                  <a:gd name="T0" fmla="*/ 167 w 333"/>
                  <a:gd name="T1" fmla="*/ 56 h 389"/>
                  <a:gd name="T2" fmla="*/ 167 w 333"/>
                  <a:gd name="T3" fmla="*/ 56 h 389"/>
                  <a:gd name="T4" fmla="*/ 56 w 333"/>
                  <a:gd name="T5" fmla="*/ 181 h 389"/>
                  <a:gd name="T6" fmla="*/ 167 w 333"/>
                  <a:gd name="T7" fmla="*/ 333 h 389"/>
                  <a:gd name="T8" fmla="*/ 278 w 333"/>
                  <a:gd name="T9" fmla="*/ 181 h 389"/>
                  <a:gd name="T10" fmla="*/ 167 w 333"/>
                  <a:gd name="T11" fmla="*/ 56 h 389"/>
                  <a:gd name="T12" fmla="*/ 167 w 333"/>
                  <a:gd name="T13" fmla="*/ 389 h 389"/>
                  <a:gd name="T14" fmla="*/ 167 w 333"/>
                  <a:gd name="T15" fmla="*/ 389 h 389"/>
                  <a:gd name="T16" fmla="*/ 0 w 333"/>
                  <a:gd name="T17" fmla="*/ 181 h 389"/>
                  <a:gd name="T18" fmla="*/ 167 w 333"/>
                  <a:gd name="T19" fmla="*/ 0 h 389"/>
                  <a:gd name="T20" fmla="*/ 333 w 333"/>
                  <a:gd name="T21" fmla="*/ 181 h 389"/>
                  <a:gd name="T22" fmla="*/ 167 w 333"/>
                  <a:gd name="T23" fmla="*/ 38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3" h="389">
                    <a:moveTo>
                      <a:pt x="167" y="56"/>
                    </a:moveTo>
                    <a:lnTo>
                      <a:pt x="167" y="56"/>
                    </a:lnTo>
                    <a:cubicBezTo>
                      <a:pt x="83" y="56"/>
                      <a:pt x="56" y="86"/>
                      <a:pt x="56" y="181"/>
                    </a:cubicBezTo>
                    <a:cubicBezTo>
                      <a:pt x="56" y="255"/>
                      <a:pt x="95" y="333"/>
                      <a:pt x="167" y="333"/>
                    </a:cubicBezTo>
                    <a:cubicBezTo>
                      <a:pt x="239" y="333"/>
                      <a:pt x="278" y="255"/>
                      <a:pt x="278" y="181"/>
                    </a:cubicBezTo>
                    <a:cubicBezTo>
                      <a:pt x="278" y="86"/>
                      <a:pt x="251" y="56"/>
                      <a:pt x="167" y="56"/>
                    </a:cubicBezTo>
                    <a:close/>
                    <a:moveTo>
                      <a:pt x="167" y="389"/>
                    </a:moveTo>
                    <a:lnTo>
                      <a:pt x="167" y="389"/>
                    </a:lnTo>
                    <a:cubicBezTo>
                      <a:pt x="72" y="389"/>
                      <a:pt x="0" y="299"/>
                      <a:pt x="0" y="181"/>
                    </a:cubicBezTo>
                    <a:cubicBezTo>
                      <a:pt x="0" y="97"/>
                      <a:pt x="19" y="0"/>
                      <a:pt x="167" y="0"/>
                    </a:cubicBezTo>
                    <a:cubicBezTo>
                      <a:pt x="314" y="0"/>
                      <a:pt x="333" y="97"/>
                      <a:pt x="333" y="181"/>
                    </a:cubicBezTo>
                    <a:cubicBezTo>
                      <a:pt x="333" y="299"/>
                      <a:pt x="262" y="389"/>
                      <a:pt x="167" y="38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21" name="Freeform 141">
                <a:extLst>
                  <a:ext uri="{FF2B5EF4-FFF2-40B4-BE49-F238E27FC236}">
                    <a16:creationId xmlns:a16="http://schemas.microsoft.com/office/drawing/2014/main" id="{A97B8A70-0E96-90FE-EFD5-59524E93EB16}"/>
                  </a:ext>
                </a:extLst>
              </p:cNvPr>
              <p:cNvSpPr>
                <a:spLocks/>
              </p:cNvSpPr>
              <p:nvPr/>
            </p:nvSpPr>
            <p:spPr bwMode="auto">
              <a:xfrm>
                <a:off x="12822238" y="6007101"/>
                <a:ext cx="39688" cy="30163"/>
              </a:xfrm>
              <a:custGeom>
                <a:avLst/>
                <a:gdLst>
                  <a:gd name="T0" fmla="*/ 29 w 168"/>
                  <a:gd name="T1" fmla="*/ 131 h 131"/>
                  <a:gd name="T2" fmla="*/ 29 w 168"/>
                  <a:gd name="T3" fmla="*/ 131 h 131"/>
                  <a:gd name="T4" fmla="*/ 0 w 168"/>
                  <a:gd name="T5" fmla="*/ 84 h 131"/>
                  <a:gd name="T6" fmla="*/ 139 w 168"/>
                  <a:gd name="T7" fmla="*/ 0 h 131"/>
                  <a:gd name="T8" fmla="*/ 168 w 168"/>
                  <a:gd name="T9" fmla="*/ 48 h 131"/>
                  <a:gd name="T10" fmla="*/ 29 w 168"/>
                  <a:gd name="T11" fmla="*/ 131 h 131"/>
                </a:gdLst>
                <a:ahLst/>
                <a:cxnLst>
                  <a:cxn ang="0">
                    <a:pos x="T0" y="T1"/>
                  </a:cxn>
                  <a:cxn ang="0">
                    <a:pos x="T2" y="T3"/>
                  </a:cxn>
                  <a:cxn ang="0">
                    <a:pos x="T4" y="T5"/>
                  </a:cxn>
                  <a:cxn ang="0">
                    <a:pos x="T6" y="T7"/>
                  </a:cxn>
                  <a:cxn ang="0">
                    <a:pos x="T8" y="T9"/>
                  </a:cxn>
                  <a:cxn ang="0">
                    <a:pos x="T10" y="T11"/>
                  </a:cxn>
                </a:cxnLst>
                <a:rect l="0" t="0" r="r" b="b"/>
                <a:pathLst>
                  <a:path w="168" h="131">
                    <a:moveTo>
                      <a:pt x="29" y="131"/>
                    </a:moveTo>
                    <a:lnTo>
                      <a:pt x="29" y="131"/>
                    </a:lnTo>
                    <a:lnTo>
                      <a:pt x="0" y="84"/>
                    </a:lnTo>
                    <a:lnTo>
                      <a:pt x="139" y="0"/>
                    </a:lnTo>
                    <a:lnTo>
                      <a:pt x="168" y="48"/>
                    </a:lnTo>
                    <a:lnTo>
                      <a:pt x="29" y="13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22" name="Freeform 142">
                <a:extLst>
                  <a:ext uri="{FF2B5EF4-FFF2-40B4-BE49-F238E27FC236}">
                    <a16:creationId xmlns:a16="http://schemas.microsoft.com/office/drawing/2014/main" id="{53B68D9B-534F-D909-0A79-A4CF3BDE70E4}"/>
                  </a:ext>
                </a:extLst>
              </p:cNvPr>
              <p:cNvSpPr>
                <a:spLocks/>
              </p:cNvSpPr>
              <p:nvPr/>
            </p:nvSpPr>
            <p:spPr bwMode="auto">
              <a:xfrm>
                <a:off x="12890501" y="6007101"/>
                <a:ext cx="58738" cy="69850"/>
              </a:xfrm>
              <a:custGeom>
                <a:avLst/>
                <a:gdLst>
                  <a:gd name="T0" fmla="*/ 167 w 250"/>
                  <a:gd name="T1" fmla="*/ 302 h 302"/>
                  <a:gd name="T2" fmla="*/ 167 w 250"/>
                  <a:gd name="T3" fmla="*/ 302 h 302"/>
                  <a:gd name="T4" fmla="*/ 0 w 250"/>
                  <a:gd name="T5" fmla="*/ 302 h 302"/>
                  <a:gd name="T6" fmla="*/ 0 w 250"/>
                  <a:gd name="T7" fmla="*/ 246 h 302"/>
                  <a:gd name="T8" fmla="*/ 167 w 250"/>
                  <a:gd name="T9" fmla="*/ 246 h 302"/>
                  <a:gd name="T10" fmla="*/ 194 w 250"/>
                  <a:gd name="T11" fmla="*/ 191 h 302"/>
                  <a:gd name="T12" fmla="*/ 194 w 250"/>
                  <a:gd name="T13" fmla="*/ 151 h 302"/>
                  <a:gd name="T14" fmla="*/ 14 w 250"/>
                  <a:gd name="T15" fmla="*/ 48 h 302"/>
                  <a:gd name="T16" fmla="*/ 42 w 250"/>
                  <a:gd name="T17" fmla="*/ 0 h 302"/>
                  <a:gd name="T18" fmla="*/ 250 w 250"/>
                  <a:gd name="T19" fmla="*/ 119 h 302"/>
                  <a:gd name="T20" fmla="*/ 250 w 250"/>
                  <a:gd name="T21" fmla="*/ 191 h 302"/>
                  <a:gd name="T22" fmla="*/ 167 w 250"/>
                  <a:gd name="T2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0" h="302">
                    <a:moveTo>
                      <a:pt x="167" y="302"/>
                    </a:moveTo>
                    <a:lnTo>
                      <a:pt x="167" y="302"/>
                    </a:lnTo>
                    <a:lnTo>
                      <a:pt x="0" y="302"/>
                    </a:lnTo>
                    <a:lnTo>
                      <a:pt x="0" y="246"/>
                    </a:lnTo>
                    <a:lnTo>
                      <a:pt x="167" y="246"/>
                    </a:lnTo>
                    <a:cubicBezTo>
                      <a:pt x="175" y="246"/>
                      <a:pt x="194" y="225"/>
                      <a:pt x="194" y="191"/>
                    </a:cubicBezTo>
                    <a:lnTo>
                      <a:pt x="194" y="151"/>
                    </a:lnTo>
                    <a:lnTo>
                      <a:pt x="14" y="48"/>
                    </a:lnTo>
                    <a:lnTo>
                      <a:pt x="42" y="0"/>
                    </a:lnTo>
                    <a:lnTo>
                      <a:pt x="250" y="119"/>
                    </a:lnTo>
                    <a:lnTo>
                      <a:pt x="250" y="191"/>
                    </a:lnTo>
                    <a:cubicBezTo>
                      <a:pt x="250" y="251"/>
                      <a:pt x="212" y="302"/>
                      <a:pt x="167" y="30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23" name="Freeform 143">
                <a:extLst>
                  <a:ext uri="{FF2B5EF4-FFF2-40B4-BE49-F238E27FC236}">
                    <a16:creationId xmlns:a16="http://schemas.microsoft.com/office/drawing/2014/main" id="{FEC21773-42DE-E202-B6AF-D605E2F3805F}"/>
                  </a:ext>
                </a:extLst>
              </p:cNvPr>
              <p:cNvSpPr>
                <a:spLocks noEditPoints="1"/>
              </p:cNvSpPr>
              <p:nvPr/>
            </p:nvSpPr>
            <p:spPr bwMode="auto">
              <a:xfrm>
                <a:off x="12566651" y="5935663"/>
                <a:ext cx="77788" cy="90488"/>
              </a:xfrm>
              <a:custGeom>
                <a:avLst/>
                <a:gdLst>
                  <a:gd name="T0" fmla="*/ 166 w 333"/>
                  <a:gd name="T1" fmla="*/ 56 h 389"/>
                  <a:gd name="T2" fmla="*/ 166 w 333"/>
                  <a:gd name="T3" fmla="*/ 56 h 389"/>
                  <a:gd name="T4" fmla="*/ 55 w 333"/>
                  <a:gd name="T5" fmla="*/ 181 h 389"/>
                  <a:gd name="T6" fmla="*/ 166 w 333"/>
                  <a:gd name="T7" fmla="*/ 333 h 389"/>
                  <a:gd name="T8" fmla="*/ 277 w 333"/>
                  <a:gd name="T9" fmla="*/ 181 h 389"/>
                  <a:gd name="T10" fmla="*/ 166 w 333"/>
                  <a:gd name="T11" fmla="*/ 56 h 389"/>
                  <a:gd name="T12" fmla="*/ 166 w 333"/>
                  <a:gd name="T13" fmla="*/ 389 h 389"/>
                  <a:gd name="T14" fmla="*/ 166 w 333"/>
                  <a:gd name="T15" fmla="*/ 389 h 389"/>
                  <a:gd name="T16" fmla="*/ 0 w 333"/>
                  <a:gd name="T17" fmla="*/ 181 h 389"/>
                  <a:gd name="T18" fmla="*/ 166 w 333"/>
                  <a:gd name="T19" fmla="*/ 0 h 389"/>
                  <a:gd name="T20" fmla="*/ 333 w 333"/>
                  <a:gd name="T21" fmla="*/ 181 h 389"/>
                  <a:gd name="T22" fmla="*/ 166 w 333"/>
                  <a:gd name="T23" fmla="*/ 38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3" h="389">
                    <a:moveTo>
                      <a:pt x="166" y="56"/>
                    </a:moveTo>
                    <a:lnTo>
                      <a:pt x="166" y="56"/>
                    </a:lnTo>
                    <a:cubicBezTo>
                      <a:pt x="82" y="56"/>
                      <a:pt x="55" y="86"/>
                      <a:pt x="55" y="181"/>
                    </a:cubicBezTo>
                    <a:cubicBezTo>
                      <a:pt x="55" y="255"/>
                      <a:pt x="94" y="333"/>
                      <a:pt x="166" y="333"/>
                    </a:cubicBezTo>
                    <a:cubicBezTo>
                      <a:pt x="238" y="333"/>
                      <a:pt x="277" y="255"/>
                      <a:pt x="277" y="181"/>
                    </a:cubicBezTo>
                    <a:cubicBezTo>
                      <a:pt x="277" y="86"/>
                      <a:pt x="250" y="56"/>
                      <a:pt x="166" y="56"/>
                    </a:cubicBezTo>
                    <a:close/>
                    <a:moveTo>
                      <a:pt x="166" y="389"/>
                    </a:moveTo>
                    <a:lnTo>
                      <a:pt x="166" y="389"/>
                    </a:lnTo>
                    <a:cubicBezTo>
                      <a:pt x="71" y="389"/>
                      <a:pt x="0" y="299"/>
                      <a:pt x="0" y="181"/>
                    </a:cubicBezTo>
                    <a:cubicBezTo>
                      <a:pt x="0" y="97"/>
                      <a:pt x="19" y="0"/>
                      <a:pt x="166" y="0"/>
                    </a:cubicBezTo>
                    <a:cubicBezTo>
                      <a:pt x="314" y="0"/>
                      <a:pt x="333" y="97"/>
                      <a:pt x="333" y="181"/>
                    </a:cubicBezTo>
                    <a:cubicBezTo>
                      <a:pt x="333" y="299"/>
                      <a:pt x="261" y="389"/>
                      <a:pt x="166" y="38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24" name="Freeform 144">
                <a:extLst>
                  <a:ext uri="{FF2B5EF4-FFF2-40B4-BE49-F238E27FC236}">
                    <a16:creationId xmlns:a16="http://schemas.microsoft.com/office/drawing/2014/main" id="{873F5D93-281B-C957-D9F4-4FFD0062A3F8}"/>
                  </a:ext>
                </a:extLst>
              </p:cNvPr>
              <p:cNvSpPr>
                <a:spLocks/>
              </p:cNvSpPr>
              <p:nvPr/>
            </p:nvSpPr>
            <p:spPr bwMode="auto">
              <a:xfrm>
                <a:off x="12622213" y="6007101"/>
                <a:ext cx="38100" cy="30163"/>
              </a:xfrm>
              <a:custGeom>
                <a:avLst/>
                <a:gdLst>
                  <a:gd name="T0" fmla="*/ 139 w 167"/>
                  <a:gd name="T1" fmla="*/ 131 h 131"/>
                  <a:gd name="T2" fmla="*/ 139 w 167"/>
                  <a:gd name="T3" fmla="*/ 131 h 131"/>
                  <a:gd name="T4" fmla="*/ 0 w 167"/>
                  <a:gd name="T5" fmla="*/ 48 h 131"/>
                  <a:gd name="T6" fmla="*/ 29 w 167"/>
                  <a:gd name="T7" fmla="*/ 0 h 131"/>
                  <a:gd name="T8" fmla="*/ 167 w 167"/>
                  <a:gd name="T9" fmla="*/ 84 h 131"/>
                  <a:gd name="T10" fmla="*/ 139 w 167"/>
                  <a:gd name="T11" fmla="*/ 131 h 131"/>
                </a:gdLst>
                <a:ahLst/>
                <a:cxnLst>
                  <a:cxn ang="0">
                    <a:pos x="T0" y="T1"/>
                  </a:cxn>
                  <a:cxn ang="0">
                    <a:pos x="T2" y="T3"/>
                  </a:cxn>
                  <a:cxn ang="0">
                    <a:pos x="T4" y="T5"/>
                  </a:cxn>
                  <a:cxn ang="0">
                    <a:pos x="T6" y="T7"/>
                  </a:cxn>
                  <a:cxn ang="0">
                    <a:pos x="T8" y="T9"/>
                  </a:cxn>
                  <a:cxn ang="0">
                    <a:pos x="T10" y="T11"/>
                  </a:cxn>
                </a:cxnLst>
                <a:rect l="0" t="0" r="r" b="b"/>
                <a:pathLst>
                  <a:path w="167" h="131">
                    <a:moveTo>
                      <a:pt x="139" y="131"/>
                    </a:moveTo>
                    <a:lnTo>
                      <a:pt x="139" y="131"/>
                    </a:lnTo>
                    <a:lnTo>
                      <a:pt x="0" y="48"/>
                    </a:lnTo>
                    <a:lnTo>
                      <a:pt x="29" y="0"/>
                    </a:lnTo>
                    <a:lnTo>
                      <a:pt x="167" y="84"/>
                    </a:lnTo>
                    <a:lnTo>
                      <a:pt x="139" y="13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25" name="Freeform 145">
                <a:extLst>
                  <a:ext uri="{FF2B5EF4-FFF2-40B4-BE49-F238E27FC236}">
                    <a16:creationId xmlns:a16="http://schemas.microsoft.com/office/drawing/2014/main" id="{968F3CC1-4DD0-9D0A-7A9C-93E0D5CFD9FF}"/>
                  </a:ext>
                </a:extLst>
              </p:cNvPr>
              <p:cNvSpPr>
                <a:spLocks/>
              </p:cNvSpPr>
              <p:nvPr/>
            </p:nvSpPr>
            <p:spPr bwMode="auto">
              <a:xfrm>
                <a:off x="12534901" y="6007101"/>
                <a:ext cx="58738" cy="69850"/>
              </a:xfrm>
              <a:custGeom>
                <a:avLst/>
                <a:gdLst>
                  <a:gd name="T0" fmla="*/ 250 w 250"/>
                  <a:gd name="T1" fmla="*/ 302 h 302"/>
                  <a:gd name="T2" fmla="*/ 250 w 250"/>
                  <a:gd name="T3" fmla="*/ 302 h 302"/>
                  <a:gd name="T4" fmla="*/ 83 w 250"/>
                  <a:gd name="T5" fmla="*/ 302 h 302"/>
                  <a:gd name="T6" fmla="*/ 0 w 250"/>
                  <a:gd name="T7" fmla="*/ 191 h 302"/>
                  <a:gd name="T8" fmla="*/ 0 w 250"/>
                  <a:gd name="T9" fmla="*/ 119 h 302"/>
                  <a:gd name="T10" fmla="*/ 208 w 250"/>
                  <a:gd name="T11" fmla="*/ 0 h 302"/>
                  <a:gd name="T12" fmla="*/ 236 w 250"/>
                  <a:gd name="T13" fmla="*/ 48 h 302"/>
                  <a:gd name="T14" fmla="*/ 55 w 250"/>
                  <a:gd name="T15" fmla="*/ 151 h 302"/>
                  <a:gd name="T16" fmla="*/ 55 w 250"/>
                  <a:gd name="T17" fmla="*/ 191 h 302"/>
                  <a:gd name="T18" fmla="*/ 83 w 250"/>
                  <a:gd name="T19" fmla="*/ 246 h 302"/>
                  <a:gd name="T20" fmla="*/ 250 w 250"/>
                  <a:gd name="T21" fmla="*/ 246 h 302"/>
                  <a:gd name="T22" fmla="*/ 250 w 250"/>
                  <a:gd name="T2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0" h="302">
                    <a:moveTo>
                      <a:pt x="250" y="302"/>
                    </a:moveTo>
                    <a:lnTo>
                      <a:pt x="250" y="302"/>
                    </a:lnTo>
                    <a:lnTo>
                      <a:pt x="83" y="302"/>
                    </a:lnTo>
                    <a:cubicBezTo>
                      <a:pt x="38" y="302"/>
                      <a:pt x="0" y="251"/>
                      <a:pt x="0" y="191"/>
                    </a:cubicBezTo>
                    <a:lnTo>
                      <a:pt x="0" y="119"/>
                    </a:lnTo>
                    <a:lnTo>
                      <a:pt x="208" y="0"/>
                    </a:lnTo>
                    <a:lnTo>
                      <a:pt x="236" y="48"/>
                    </a:lnTo>
                    <a:lnTo>
                      <a:pt x="55" y="151"/>
                    </a:lnTo>
                    <a:lnTo>
                      <a:pt x="55" y="191"/>
                    </a:lnTo>
                    <a:cubicBezTo>
                      <a:pt x="55" y="225"/>
                      <a:pt x="75" y="246"/>
                      <a:pt x="83" y="246"/>
                    </a:cubicBezTo>
                    <a:lnTo>
                      <a:pt x="250" y="246"/>
                    </a:lnTo>
                    <a:lnTo>
                      <a:pt x="250" y="30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26" name="Freeform 146">
                <a:extLst>
                  <a:ext uri="{FF2B5EF4-FFF2-40B4-BE49-F238E27FC236}">
                    <a16:creationId xmlns:a16="http://schemas.microsoft.com/office/drawing/2014/main" id="{74AA7C90-FC14-6770-0938-A04B68DFC6A6}"/>
                  </a:ext>
                </a:extLst>
              </p:cNvPr>
              <p:cNvSpPr>
                <a:spLocks/>
              </p:cNvSpPr>
              <p:nvPr/>
            </p:nvSpPr>
            <p:spPr bwMode="auto">
              <a:xfrm>
                <a:off x="12593638" y="6038851"/>
                <a:ext cx="100013" cy="147638"/>
              </a:xfrm>
              <a:custGeom>
                <a:avLst/>
                <a:gdLst>
                  <a:gd name="T0" fmla="*/ 55 w 430"/>
                  <a:gd name="T1" fmla="*/ 634 h 634"/>
                  <a:gd name="T2" fmla="*/ 55 w 430"/>
                  <a:gd name="T3" fmla="*/ 634 h 634"/>
                  <a:gd name="T4" fmla="*/ 0 w 430"/>
                  <a:gd name="T5" fmla="*/ 634 h 634"/>
                  <a:gd name="T6" fmla="*/ 0 w 430"/>
                  <a:gd name="T7" fmla="*/ 385 h 634"/>
                  <a:gd name="T8" fmla="*/ 254 w 430"/>
                  <a:gd name="T9" fmla="*/ 66 h 634"/>
                  <a:gd name="T10" fmla="*/ 402 w 430"/>
                  <a:gd name="T11" fmla="*/ 0 h 634"/>
                  <a:gd name="T12" fmla="*/ 430 w 430"/>
                  <a:gd name="T13" fmla="*/ 48 h 634"/>
                  <a:gd name="T14" fmla="*/ 273 w 430"/>
                  <a:gd name="T15" fmla="*/ 118 h 634"/>
                  <a:gd name="T16" fmla="*/ 55 w 430"/>
                  <a:gd name="T17" fmla="*/ 385 h 634"/>
                  <a:gd name="T18" fmla="*/ 55 w 430"/>
                  <a:gd name="T19" fmla="*/ 634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0" h="634">
                    <a:moveTo>
                      <a:pt x="55" y="634"/>
                    </a:moveTo>
                    <a:lnTo>
                      <a:pt x="55" y="634"/>
                    </a:lnTo>
                    <a:lnTo>
                      <a:pt x="0" y="634"/>
                    </a:lnTo>
                    <a:lnTo>
                      <a:pt x="0" y="385"/>
                    </a:lnTo>
                    <a:cubicBezTo>
                      <a:pt x="0" y="162"/>
                      <a:pt x="123" y="116"/>
                      <a:pt x="254" y="66"/>
                    </a:cubicBezTo>
                    <a:cubicBezTo>
                      <a:pt x="302" y="48"/>
                      <a:pt x="352" y="29"/>
                      <a:pt x="402" y="0"/>
                    </a:cubicBezTo>
                    <a:lnTo>
                      <a:pt x="430" y="48"/>
                    </a:lnTo>
                    <a:cubicBezTo>
                      <a:pt x="376" y="79"/>
                      <a:pt x="321" y="100"/>
                      <a:pt x="273" y="118"/>
                    </a:cubicBezTo>
                    <a:cubicBezTo>
                      <a:pt x="142" y="168"/>
                      <a:pt x="55" y="201"/>
                      <a:pt x="55" y="385"/>
                    </a:cubicBezTo>
                    <a:lnTo>
                      <a:pt x="55" y="63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27" name="Freeform 147">
                <a:extLst>
                  <a:ext uri="{FF2B5EF4-FFF2-40B4-BE49-F238E27FC236}">
                    <a16:creationId xmlns:a16="http://schemas.microsoft.com/office/drawing/2014/main" id="{966144F3-1E6B-9BBB-A725-76329A7B52BB}"/>
                  </a:ext>
                </a:extLst>
              </p:cNvPr>
              <p:cNvSpPr>
                <a:spLocks/>
              </p:cNvSpPr>
              <p:nvPr/>
            </p:nvSpPr>
            <p:spPr bwMode="auto">
              <a:xfrm>
                <a:off x="12790488" y="6038851"/>
                <a:ext cx="100013" cy="147638"/>
              </a:xfrm>
              <a:custGeom>
                <a:avLst/>
                <a:gdLst>
                  <a:gd name="T0" fmla="*/ 430 w 430"/>
                  <a:gd name="T1" fmla="*/ 634 h 634"/>
                  <a:gd name="T2" fmla="*/ 430 w 430"/>
                  <a:gd name="T3" fmla="*/ 634 h 634"/>
                  <a:gd name="T4" fmla="*/ 375 w 430"/>
                  <a:gd name="T5" fmla="*/ 634 h 634"/>
                  <a:gd name="T6" fmla="*/ 375 w 430"/>
                  <a:gd name="T7" fmla="*/ 385 h 634"/>
                  <a:gd name="T8" fmla="*/ 156 w 430"/>
                  <a:gd name="T9" fmla="*/ 118 h 634"/>
                  <a:gd name="T10" fmla="*/ 0 w 430"/>
                  <a:gd name="T11" fmla="*/ 48 h 634"/>
                  <a:gd name="T12" fmla="*/ 28 w 430"/>
                  <a:gd name="T13" fmla="*/ 0 h 634"/>
                  <a:gd name="T14" fmla="*/ 176 w 430"/>
                  <a:gd name="T15" fmla="*/ 66 h 634"/>
                  <a:gd name="T16" fmla="*/ 430 w 430"/>
                  <a:gd name="T17" fmla="*/ 385 h 634"/>
                  <a:gd name="T18" fmla="*/ 430 w 430"/>
                  <a:gd name="T19" fmla="*/ 634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0" h="634">
                    <a:moveTo>
                      <a:pt x="430" y="634"/>
                    </a:moveTo>
                    <a:lnTo>
                      <a:pt x="430" y="634"/>
                    </a:lnTo>
                    <a:lnTo>
                      <a:pt x="375" y="634"/>
                    </a:lnTo>
                    <a:lnTo>
                      <a:pt x="375" y="385"/>
                    </a:lnTo>
                    <a:cubicBezTo>
                      <a:pt x="375" y="201"/>
                      <a:pt x="288" y="168"/>
                      <a:pt x="156" y="118"/>
                    </a:cubicBezTo>
                    <a:cubicBezTo>
                      <a:pt x="108" y="100"/>
                      <a:pt x="54" y="79"/>
                      <a:pt x="0" y="48"/>
                    </a:cubicBezTo>
                    <a:lnTo>
                      <a:pt x="28" y="0"/>
                    </a:lnTo>
                    <a:cubicBezTo>
                      <a:pt x="78" y="29"/>
                      <a:pt x="128" y="48"/>
                      <a:pt x="176" y="66"/>
                    </a:cubicBezTo>
                    <a:cubicBezTo>
                      <a:pt x="307" y="116"/>
                      <a:pt x="430" y="162"/>
                      <a:pt x="430" y="385"/>
                    </a:cubicBezTo>
                    <a:lnTo>
                      <a:pt x="430" y="63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28" name="Freeform 148">
                <a:extLst>
                  <a:ext uri="{FF2B5EF4-FFF2-40B4-BE49-F238E27FC236}">
                    <a16:creationId xmlns:a16="http://schemas.microsoft.com/office/drawing/2014/main" id="{CC1ED6B3-EABA-5AC8-0A05-99AD93363D27}"/>
                  </a:ext>
                </a:extLst>
              </p:cNvPr>
              <p:cNvSpPr>
                <a:spLocks noEditPoints="1"/>
              </p:cNvSpPr>
              <p:nvPr/>
            </p:nvSpPr>
            <p:spPr bwMode="auto">
              <a:xfrm>
                <a:off x="12680951" y="6018213"/>
                <a:ext cx="120650" cy="60325"/>
              </a:xfrm>
              <a:custGeom>
                <a:avLst/>
                <a:gdLst>
                  <a:gd name="T0" fmla="*/ 258 w 516"/>
                  <a:gd name="T1" fmla="*/ 138 h 259"/>
                  <a:gd name="T2" fmla="*/ 258 w 516"/>
                  <a:gd name="T3" fmla="*/ 138 h 259"/>
                  <a:gd name="T4" fmla="*/ 363 w 516"/>
                  <a:gd name="T5" fmla="*/ 191 h 259"/>
                  <a:gd name="T6" fmla="*/ 444 w 516"/>
                  <a:gd name="T7" fmla="*/ 110 h 259"/>
                  <a:gd name="T8" fmla="*/ 411 w 516"/>
                  <a:gd name="T9" fmla="*/ 61 h 259"/>
                  <a:gd name="T10" fmla="*/ 258 w 516"/>
                  <a:gd name="T11" fmla="*/ 87 h 259"/>
                  <a:gd name="T12" fmla="*/ 105 w 516"/>
                  <a:gd name="T13" fmla="*/ 61 h 259"/>
                  <a:gd name="T14" fmla="*/ 72 w 516"/>
                  <a:gd name="T15" fmla="*/ 110 h 259"/>
                  <a:gd name="T16" fmla="*/ 152 w 516"/>
                  <a:gd name="T17" fmla="*/ 191 h 259"/>
                  <a:gd name="T18" fmla="*/ 258 w 516"/>
                  <a:gd name="T19" fmla="*/ 138 h 259"/>
                  <a:gd name="T20" fmla="*/ 374 w 516"/>
                  <a:gd name="T21" fmla="*/ 259 h 259"/>
                  <a:gd name="T22" fmla="*/ 374 w 516"/>
                  <a:gd name="T23" fmla="*/ 259 h 259"/>
                  <a:gd name="T24" fmla="*/ 258 w 516"/>
                  <a:gd name="T25" fmla="*/ 201 h 259"/>
                  <a:gd name="T26" fmla="*/ 141 w 516"/>
                  <a:gd name="T27" fmla="*/ 259 h 259"/>
                  <a:gd name="T28" fmla="*/ 0 w 516"/>
                  <a:gd name="T29" fmla="*/ 118 h 259"/>
                  <a:gd name="T30" fmla="*/ 78 w 516"/>
                  <a:gd name="T31" fmla="*/ 0 h 259"/>
                  <a:gd name="T32" fmla="*/ 258 w 516"/>
                  <a:gd name="T33" fmla="*/ 30 h 259"/>
                  <a:gd name="T34" fmla="*/ 438 w 516"/>
                  <a:gd name="T35" fmla="*/ 0 h 259"/>
                  <a:gd name="T36" fmla="*/ 516 w 516"/>
                  <a:gd name="T37" fmla="*/ 118 h 259"/>
                  <a:gd name="T38" fmla="*/ 374 w 516"/>
                  <a:gd name="T39"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6" h="259">
                    <a:moveTo>
                      <a:pt x="258" y="138"/>
                    </a:moveTo>
                    <a:lnTo>
                      <a:pt x="258" y="138"/>
                    </a:lnTo>
                    <a:lnTo>
                      <a:pt x="363" y="191"/>
                    </a:lnTo>
                    <a:lnTo>
                      <a:pt x="444" y="110"/>
                    </a:lnTo>
                    <a:lnTo>
                      <a:pt x="411" y="61"/>
                    </a:lnTo>
                    <a:lnTo>
                      <a:pt x="258" y="87"/>
                    </a:lnTo>
                    <a:lnTo>
                      <a:pt x="105" y="61"/>
                    </a:lnTo>
                    <a:lnTo>
                      <a:pt x="72" y="110"/>
                    </a:lnTo>
                    <a:lnTo>
                      <a:pt x="152" y="191"/>
                    </a:lnTo>
                    <a:lnTo>
                      <a:pt x="258" y="138"/>
                    </a:lnTo>
                    <a:close/>
                    <a:moveTo>
                      <a:pt x="374" y="259"/>
                    </a:moveTo>
                    <a:lnTo>
                      <a:pt x="374" y="259"/>
                    </a:lnTo>
                    <a:lnTo>
                      <a:pt x="258" y="201"/>
                    </a:lnTo>
                    <a:lnTo>
                      <a:pt x="141" y="259"/>
                    </a:lnTo>
                    <a:lnTo>
                      <a:pt x="0" y="118"/>
                    </a:lnTo>
                    <a:lnTo>
                      <a:pt x="78" y="0"/>
                    </a:lnTo>
                    <a:lnTo>
                      <a:pt x="258" y="30"/>
                    </a:lnTo>
                    <a:lnTo>
                      <a:pt x="438" y="0"/>
                    </a:lnTo>
                    <a:lnTo>
                      <a:pt x="516" y="118"/>
                    </a:lnTo>
                    <a:lnTo>
                      <a:pt x="374" y="25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29" name="Freeform 149">
                <a:extLst>
                  <a:ext uri="{FF2B5EF4-FFF2-40B4-BE49-F238E27FC236}">
                    <a16:creationId xmlns:a16="http://schemas.microsoft.com/office/drawing/2014/main" id="{991159DB-D9D1-DA04-2369-F52E44A25782}"/>
                  </a:ext>
                </a:extLst>
              </p:cNvPr>
              <p:cNvSpPr>
                <a:spLocks/>
              </p:cNvSpPr>
              <p:nvPr/>
            </p:nvSpPr>
            <p:spPr bwMode="auto">
              <a:xfrm>
                <a:off x="12768263" y="6000751"/>
                <a:ext cx="12700" cy="25400"/>
              </a:xfrm>
              <a:custGeom>
                <a:avLst/>
                <a:gdLst>
                  <a:gd name="T0" fmla="*/ 55 w 55"/>
                  <a:gd name="T1" fmla="*/ 111 h 111"/>
                  <a:gd name="T2" fmla="*/ 55 w 55"/>
                  <a:gd name="T3" fmla="*/ 111 h 111"/>
                  <a:gd name="T4" fmla="*/ 0 w 55"/>
                  <a:gd name="T5" fmla="*/ 111 h 111"/>
                  <a:gd name="T6" fmla="*/ 0 w 55"/>
                  <a:gd name="T7" fmla="*/ 0 h 111"/>
                  <a:gd name="T8" fmla="*/ 55 w 55"/>
                  <a:gd name="T9" fmla="*/ 0 h 111"/>
                  <a:gd name="T10" fmla="*/ 55 w 55"/>
                  <a:gd name="T11" fmla="*/ 111 h 111"/>
                </a:gdLst>
                <a:ahLst/>
                <a:cxnLst>
                  <a:cxn ang="0">
                    <a:pos x="T0" y="T1"/>
                  </a:cxn>
                  <a:cxn ang="0">
                    <a:pos x="T2" y="T3"/>
                  </a:cxn>
                  <a:cxn ang="0">
                    <a:pos x="T4" y="T5"/>
                  </a:cxn>
                  <a:cxn ang="0">
                    <a:pos x="T6" y="T7"/>
                  </a:cxn>
                  <a:cxn ang="0">
                    <a:pos x="T8" y="T9"/>
                  </a:cxn>
                  <a:cxn ang="0">
                    <a:pos x="T10" y="T11"/>
                  </a:cxn>
                </a:cxnLst>
                <a:rect l="0" t="0" r="r" b="b"/>
                <a:pathLst>
                  <a:path w="55" h="111">
                    <a:moveTo>
                      <a:pt x="55" y="111"/>
                    </a:moveTo>
                    <a:lnTo>
                      <a:pt x="55" y="111"/>
                    </a:lnTo>
                    <a:lnTo>
                      <a:pt x="0" y="111"/>
                    </a:lnTo>
                    <a:lnTo>
                      <a:pt x="0" y="0"/>
                    </a:lnTo>
                    <a:lnTo>
                      <a:pt x="55" y="0"/>
                    </a:lnTo>
                    <a:lnTo>
                      <a:pt x="55" y="11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30" name="Freeform 150">
                <a:extLst>
                  <a:ext uri="{FF2B5EF4-FFF2-40B4-BE49-F238E27FC236}">
                    <a16:creationId xmlns:a16="http://schemas.microsoft.com/office/drawing/2014/main" id="{EF767A1F-807E-0595-8A44-1C8C9B81438F}"/>
                  </a:ext>
                </a:extLst>
              </p:cNvPr>
              <p:cNvSpPr>
                <a:spLocks/>
              </p:cNvSpPr>
              <p:nvPr/>
            </p:nvSpPr>
            <p:spPr bwMode="auto">
              <a:xfrm>
                <a:off x="12703176" y="6000751"/>
                <a:ext cx="12700" cy="25400"/>
              </a:xfrm>
              <a:custGeom>
                <a:avLst/>
                <a:gdLst>
                  <a:gd name="T0" fmla="*/ 56 w 56"/>
                  <a:gd name="T1" fmla="*/ 111 h 111"/>
                  <a:gd name="T2" fmla="*/ 56 w 56"/>
                  <a:gd name="T3" fmla="*/ 111 h 111"/>
                  <a:gd name="T4" fmla="*/ 0 w 56"/>
                  <a:gd name="T5" fmla="*/ 111 h 111"/>
                  <a:gd name="T6" fmla="*/ 0 w 56"/>
                  <a:gd name="T7" fmla="*/ 0 h 111"/>
                  <a:gd name="T8" fmla="*/ 56 w 56"/>
                  <a:gd name="T9" fmla="*/ 0 h 111"/>
                  <a:gd name="T10" fmla="*/ 56 w 56"/>
                  <a:gd name="T11" fmla="*/ 111 h 111"/>
                </a:gdLst>
                <a:ahLst/>
                <a:cxnLst>
                  <a:cxn ang="0">
                    <a:pos x="T0" y="T1"/>
                  </a:cxn>
                  <a:cxn ang="0">
                    <a:pos x="T2" y="T3"/>
                  </a:cxn>
                  <a:cxn ang="0">
                    <a:pos x="T4" y="T5"/>
                  </a:cxn>
                  <a:cxn ang="0">
                    <a:pos x="T6" y="T7"/>
                  </a:cxn>
                  <a:cxn ang="0">
                    <a:pos x="T8" y="T9"/>
                  </a:cxn>
                  <a:cxn ang="0">
                    <a:pos x="T10" y="T11"/>
                  </a:cxn>
                </a:cxnLst>
                <a:rect l="0" t="0" r="r" b="b"/>
                <a:pathLst>
                  <a:path w="56" h="111">
                    <a:moveTo>
                      <a:pt x="56" y="111"/>
                    </a:moveTo>
                    <a:lnTo>
                      <a:pt x="56" y="111"/>
                    </a:lnTo>
                    <a:lnTo>
                      <a:pt x="0" y="111"/>
                    </a:lnTo>
                    <a:lnTo>
                      <a:pt x="0" y="0"/>
                    </a:lnTo>
                    <a:lnTo>
                      <a:pt x="56" y="0"/>
                    </a:lnTo>
                    <a:lnTo>
                      <a:pt x="56" y="11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31" name="Freeform 151">
                <a:extLst>
                  <a:ext uri="{FF2B5EF4-FFF2-40B4-BE49-F238E27FC236}">
                    <a16:creationId xmlns:a16="http://schemas.microsoft.com/office/drawing/2014/main" id="{5EFD1BAD-3A0B-31D1-5E1F-7A7CCFF28FA5}"/>
                  </a:ext>
                </a:extLst>
              </p:cNvPr>
              <p:cNvSpPr>
                <a:spLocks/>
              </p:cNvSpPr>
              <p:nvPr/>
            </p:nvSpPr>
            <p:spPr bwMode="auto">
              <a:xfrm>
                <a:off x="12734926" y="6110288"/>
                <a:ext cx="12700" cy="12700"/>
              </a:xfrm>
              <a:custGeom>
                <a:avLst/>
                <a:gdLst>
                  <a:gd name="T0" fmla="*/ 56 w 56"/>
                  <a:gd name="T1" fmla="*/ 56 h 56"/>
                  <a:gd name="T2" fmla="*/ 56 w 56"/>
                  <a:gd name="T3" fmla="*/ 56 h 56"/>
                  <a:gd name="T4" fmla="*/ 0 w 56"/>
                  <a:gd name="T5" fmla="*/ 56 h 56"/>
                  <a:gd name="T6" fmla="*/ 0 w 56"/>
                  <a:gd name="T7" fmla="*/ 0 h 56"/>
                  <a:gd name="T8" fmla="*/ 56 w 56"/>
                  <a:gd name="T9" fmla="*/ 0 h 56"/>
                  <a:gd name="T10" fmla="*/ 56 w 56"/>
                  <a:gd name="T11" fmla="*/ 56 h 56"/>
                </a:gdLst>
                <a:ahLst/>
                <a:cxnLst>
                  <a:cxn ang="0">
                    <a:pos x="T0" y="T1"/>
                  </a:cxn>
                  <a:cxn ang="0">
                    <a:pos x="T2" y="T3"/>
                  </a:cxn>
                  <a:cxn ang="0">
                    <a:pos x="T4" y="T5"/>
                  </a:cxn>
                  <a:cxn ang="0">
                    <a:pos x="T6" y="T7"/>
                  </a:cxn>
                  <a:cxn ang="0">
                    <a:pos x="T8" y="T9"/>
                  </a:cxn>
                  <a:cxn ang="0">
                    <a:pos x="T10" y="T11"/>
                  </a:cxn>
                </a:cxnLst>
                <a:rect l="0" t="0" r="r" b="b"/>
                <a:pathLst>
                  <a:path w="56" h="56">
                    <a:moveTo>
                      <a:pt x="56" y="56"/>
                    </a:moveTo>
                    <a:lnTo>
                      <a:pt x="56" y="56"/>
                    </a:lnTo>
                    <a:lnTo>
                      <a:pt x="0" y="56"/>
                    </a:lnTo>
                    <a:lnTo>
                      <a:pt x="0" y="0"/>
                    </a:lnTo>
                    <a:lnTo>
                      <a:pt x="56" y="0"/>
                    </a:lnTo>
                    <a:lnTo>
                      <a:pt x="56" y="5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32" name="Freeform 152">
                <a:extLst>
                  <a:ext uri="{FF2B5EF4-FFF2-40B4-BE49-F238E27FC236}">
                    <a16:creationId xmlns:a16="http://schemas.microsoft.com/office/drawing/2014/main" id="{CFA49AD3-280A-9B86-130E-D929D45FA0EE}"/>
                  </a:ext>
                </a:extLst>
              </p:cNvPr>
              <p:cNvSpPr>
                <a:spLocks/>
              </p:cNvSpPr>
              <p:nvPr/>
            </p:nvSpPr>
            <p:spPr bwMode="auto">
              <a:xfrm>
                <a:off x="12734926" y="6083301"/>
                <a:ext cx="12700" cy="14288"/>
              </a:xfrm>
              <a:custGeom>
                <a:avLst/>
                <a:gdLst>
                  <a:gd name="T0" fmla="*/ 56 w 56"/>
                  <a:gd name="T1" fmla="*/ 56 h 56"/>
                  <a:gd name="T2" fmla="*/ 56 w 56"/>
                  <a:gd name="T3" fmla="*/ 56 h 56"/>
                  <a:gd name="T4" fmla="*/ 0 w 56"/>
                  <a:gd name="T5" fmla="*/ 56 h 56"/>
                  <a:gd name="T6" fmla="*/ 0 w 56"/>
                  <a:gd name="T7" fmla="*/ 0 h 56"/>
                  <a:gd name="T8" fmla="*/ 56 w 56"/>
                  <a:gd name="T9" fmla="*/ 0 h 56"/>
                  <a:gd name="T10" fmla="*/ 56 w 56"/>
                  <a:gd name="T11" fmla="*/ 56 h 56"/>
                </a:gdLst>
                <a:ahLst/>
                <a:cxnLst>
                  <a:cxn ang="0">
                    <a:pos x="T0" y="T1"/>
                  </a:cxn>
                  <a:cxn ang="0">
                    <a:pos x="T2" y="T3"/>
                  </a:cxn>
                  <a:cxn ang="0">
                    <a:pos x="T4" y="T5"/>
                  </a:cxn>
                  <a:cxn ang="0">
                    <a:pos x="T6" y="T7"/>
                  </a:cxn>
                  <a:cxn ang="0">
                    <a:pos x="T8" y="T9"/>
                  </a:cxn>
                  <a:cxn ang="0">
                    <a:pos x="T10" y="T11"/>
                  </a:cxn>
                </a:cxnLst>
                <a:rect l="0" t="0" r="r" b="b"/>
                <a:pathLst>
                  <a:path w="56" h="56">
                    <a:moveTo>
                      <a:pt x="56" y="56"/>
                    </a:moveTo>
                    <a:lnTo>
                      <a:pt x="56" y="56"/>
                    </a:lnTo>
                    <a:lnTo>
                      <a:pt x="0" y="56"/>
                    </a:lnTo>
                    <a:lnTo>
                      <a:pt x="0" y="0"/>
                    </a:lnTo>
                    <a:lnTo>
                      <a:pt x="56" y="0"/>
                    </a:lnTo>
                    <a:lnTo>
                      <a:pt x="56" y="5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33" name="Freeform 153">
                <a:extLst>
                  <a:ext uri="{FF2B5EF4-FFF2-40B4-BE49-F238E27FC236}">
                    <a16:creationId xmlns:a16="http://schemas.microsoft.com/office/drawing/2014/main" id="{5BA5BCFA-3312-5A86-BEF8-C9E7833EB250}"/>
                  </a:ext>
                </a:extLst>
              </p:cNvPr>
              <p:cNvSpPr>
                <a:spLocks/>
              </p:cNvSpPr>
              <p:nvPr/>
            </p:nvSpPr>
            <p:spPr bwMode="auto">
              <a:xfrm>
                <a:off x="12676188" y="5916613"/>
                <a:ext cx="130175" cy="96838"/>
              </a:xfrm>
              <a:custGeom>
                <a:avLst/>
                <a:gdLst>
                  <a:gd name="T0" fmla="*/ 278 w 555"/>
                  <a:gd name="T1" fmla="*/ 416 h 416"/>
                  <a:gd name="T2" fmla="*/ 278 w 555"/>
                  <a:gd name="T3" fmla="*/ 416 h 416"/>
                  <a:gd name="T4" fmla="*/ 127 w 555"/>
                  <a:gd name="T5" fmla="*/ 386 h 416"/>
                  <a:gd name="T6" fmla="*/ 124 w 555"/>
                  <a:gd name="T7" fmla="*/ 384 h 416"/>
                  <a:gd name="T8" fmla="*/ 1 w 555"/>
                  <a:gd name="T9" fmla="*/ 115 h 416"/>
                  <a:gd name="T10" fmla="*/ 0 w 555"/>
                  <a:gd name="T11" fmla="*/ 111 h 416"/>
                  <a:gd name="T12" fmla="*/ 0 w 555"/>
                  <a:gd name="T13" fmla="*/ 0 h 416"/>
                  <a:gd name="T14" fmla="*/ 56 w 555"/>
                  <a:gd name="T15" fmla="*/ 0 h 416"/>
                  <a:gd name="T16" fmla="*/ 56 w 555"/>
                  <a:gd name="T17" fmla="*/ 109 h 416"/>
                  <a:gd name="T18" fmla="*/ 154 w 555"/>
                  <a:gd name="T19" fmla="*/ 337 h 416"/>
                  <a:gd name="T20" fmla="*/ 278 w 555"/>
                  <a:gd name="T21" fmla="*/ 361 h 416"/>
                  <a:gd name="T22" fmla="*/ 402 w 555"/>
                  <a:gd name="T23" fmla="*/ 337 h 416"/>
                  <a:gd name="T24" fmla="*/ 500 w 555"/>
                  <a:gd name="T25" fmla="*/ 109 h 416"/>
                  <a:gd name="T26" fmla="*/ 500 w 555"/>
                  <a:gd name="T27" fmla="*/ 0 h 416"/>
                  <a:gd name="T28" fmla="*/ 555 w 555"/>
                  <a:gd name="T29" fmla="*/ 0 h 416"/>
                  <a:gd name="T30" fmla="*/ 555 w 555"/>
                  <a:gd name="T31" fmla="*/ 115 h 416"/>
                  <a:gd name="T32" fmla="*/ 432 w 555"/>
                  <a:gd name="T33" fmla="*/ 384 h 416"/>
                  <a:gd name="T34" fmla="*/ 429 w 555"/>
                  <a:gd name="T35" fmla="*/ 386 h 416"/>
                  <a:gd name="T36" fmla="*/ 278 w 555"/>
                  <a:gd name="T37" fmla="*/ 416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5" h="416">
                    <a:moveTo>
                      <a:pt x="278" y="416"/>
                    </a:moveTo>
                    <a:lnTo>
                      <a:pt x="278" y="416"/>
                    </a:lnTo>
                    <a:cubicBezTo>
                      <a:pt x="274" y="416"/>
                      <a:pt x="187" y="416"/>
                      <a:pt x="127" y="386"/>
                    </a:cubicBezTo>
                    <a:lnTo>
                      <a:pt x="124" y="384"/>
                    </a:lnTo>
                    <a:cubicBezTo>
                      <a:pt x="120" y="381"/>
                      <a:pt x="30" y="319"/>
                      <a:pt x="1" y="115"/>
                    </a:cubicBezTo>
                    <a:lnTo>
                      <a:pt x="0" y="111"/>
                    </a:lnTo>
                    <a:lnTo>
                      <a:pt x="0" y="0"/>
                    </a:lnTo>
                    <a:lnTo>
                      <a:pt x="56" y="0"/>
                    </a:lnTo>
                    <a:lnTo>
                      <a:pt x="56" y="109"/>
                    </a:lnTo>
                    <a:cubicBezTo>
                      <a:pt x="80" y="273"/>
                      <a:pt x="145" y="330"/>
                      <a:pt x="154" y="337"/>
                    </a:cubicBezTo>
                    <a:cubicBezTo>
                      <a:pt x="202" y="360"/>
                      <a:pt x="277" y="361"/>
                      <a:pt x="278" y="361"/>
                    </a:cubicBezTo>
                    <a:cubicBezTo>
                      <a:pt x="279" y="361"/>
                      <a:pt x="353" y="360"/>
                      <a:pt x="402" y="337"/>
                    </a:cubicBezTo>
                    <a:cubicBezTo>
                      <a:pt x="411" y="330"/>
                      <a:pt x="476" y="273"/>
                      <a:pt x="500" y="109"/>
                    </a:cubicBezTo>
                    <a:lnTo>
                      <a:pt x="500" y="0"/>
                    </a:lnTo>
                    <a:lnTo>
                      <a:pt x="555" y="0"/>
                    </a:lnTo>
                    <a:lnTo>
                      <a:pt x="555" y="115"/>
                    </a:lnTo>
                    <a:cubicBezTo>
                      <a:pt x="526" y="319"/>
                      <a:pt x="436" y="381"/>
                      <a:pt x="432" y="384"/>
                    </a:cubicBezTo>
                    <a:lnTo>
                      <a:pt x="429" y="386"/>
                    </a:lnTo>
                    <a:cubicBezTo>
                      <a:pt x="368" y="416"/>
                      <a:pt x="282" y="416"/>
                      <a:pt x="278" y="41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34" name="Freeform 154">
                <a:extLst>
                  <a:ext uri="{FF2B5EF4-FFF2-40B4-BE49-F238E27FC236}">
                    <a16:creationId xmlns:a16="http://schemas.microsoft.com/office/drawing/2014/main" id="{1CFECAE1-76E7-DE4B-2F33-B5B8DA7D40D3}"/>
                  </a:ext>
                </a:extLst>
              </p:cNvPr>
              <p:cNvSpPr>
                <a:spLocks/>
              </p:cNvSpPr>
              <p:nvPr/>
            </p:nvSpPr>
            <p:spPr bwMode="auto">
              <a:xfrm>
                <a:off x="12676188" y="5851526"/>
                <a:ext cx="130175" cy="65088"/>
              </a:xfrm>
              <a:custGeom>
                <a:avLst/>
                <a:gdLst>
                  <a:gd name="T0" fmla="*/ 555 w 555"/>
                  <a:gd name="T1" fmla="*/ 276 h 276"/>
                  <a:gd name="T2" fmla="*/ 555 w 555"/>
                  <a:gd name="T3" fmla="*/ 276 h 276"/>
                  <a:gd name="T4" fmla="*/ 500 w 555"/>
                  <a:gd name="T5" fmla="*/ 276 h 276"/>
                  <a:gd name="T6" fmla="*/ 278 w 555"/>
                  <a:gd name="T7" fmla="*/ 54 h 276"/>
                  <a:gd name="T8" fmla="*/ 56 w 555"/>
                  <a:gd name="T9" fmla="*/ 276 h 276"/>
                  <a:gd name="T10" fmla="*/ 0 w 555"/>
                  <a:gd name="T11" fmla="*/ 276 h 276"/>
                  <a:gd name="T12" fmla="*/ 278 w 555"/>
                  <a:gd name="T13" fmla="*/ 0 h 276"/>
                  <a:gd name="T14" fmla="*/ 555 w 555"/>
                  <a:gd name="T15" fmla="*/ 276 h 2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5" h="276">
                    <a:moveTo>
                      <a:pt x="555" y="276"/>
                    </a:moveTo>
                    <a:lnTo>
                      <a:pt x="555" y="276"/>
                    </a:lnTo>
                    <a:lnTo>
                      <a:pt x="500" y="276"/>
                    </a:lnTo>
                    <a:cubicBezTo>
                      <a:pt x="500" y="123"/>
                      <a:pt x="431" y="54"/>
                      <a:pt x="278" y="54"/>
                    </a:cubicBezTo>
                    <a:cubicBezTo>
                      <a:pt x="124" y="54"/>
                      <a:pt x="56" y="123"/>
                      <a:pt x="56" y="276"/>
                    </a:cubicBezTo>
                    <a:lnTo>
                      <a:pt x="0" y="276"/>
                    </a:lnTo>
                    <a:cubicBezTo>
                      <a:pt x="0" y="92"/>
                      <a:pt x="94" y="0"/>
                      <a:pt x="278" y="0"/>
                    </a:cubicBezTo>
                    <a:cubicBezTo>
                      <a:pt x="462" y="0"/>
                      <a:pt x="555" y="92"/>
                      <a:pt x="555" y="27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35" name="Freeform 155">
                <a:extLst>
                  <a:ext uri="{FF2B5EF4-FFF2-40B4-BE49-F238E27FC236}">
                    <a16:creationId xmlns:a16="http://schemas.microsoft.com/office/drawing/2014/main" id="{E7763B23-D2CF-CE38-DF9B-48902B310A1F}"/>
                  </a:ext>
                </a:extLst>
              </p:cNvPr>
              <p:cNvSpPr>
                <a:spLocks/>
              </p:cNvSpPr>
              <p:nvPr/>
            </p:nvSpPr>
            <p:spPr bwMode="auto">
              <a:xfrm>
                <a:off x="12680951" y="5895976"/>
                <a:ext cx="122238" cy="39688"/>
              </a:xfrm>
              <a:custGeom>
                <a:avLst/>
                <a:gdLst>
                  <a:gd name="T0" fmla="*/ 402 w 524"/>
                  <a:gd name="T1" fmla="*/ 172 h 172"/>
                  <a:gd name="T2" fmla="*/ 402 w 524"/>
                  <a:gd name="T3" fmla="*/ 172 h 172"/>
                  <a:gd name="T4" fmla="*/ 124 w 524"/>
                  <a:gd name="T5" fmla="*/ 61 h 172"/>
                  <a:gd name="T6" fmla="*/ 25 w 524"/>
                  <a:gd name="T7" fmla="*/ 111 h 172"/>
                  <a:gd name="T8" fmla="*/ 0 w 524"/>
                  <a:gd name="T9" fmla="*/ 61 h 172"/>
                  <a:gd name="T10" fmla="*/ 122 w 524"/>
                  <a:gd name="T11" fmla="*/ 0 h 172"/>
                  <a:gd name="T12" fmla="*/ 399 w 524"/>
                  <a:gd name="T13" fmla="*/ 111 h 172"/>
                  <a:gd name="T14" fmla="*/ 499 w 524"/>
                  <a:gd name="T15" fmla="*/ 61 h 172"/>
                  <a:gd name="T16" fmla="*/ 524 w 524"/>
                  <a:gd name="T17" fmla="*/ 111 h 172"/>
                  <a:gd name="T18" fmla="*/ 402 w 524"/>
                  <a:gd name="T19"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172">
                    <a:moveTo>
                      <a:pt x="402" y="172"/>
                    </a:moveTo>
                    <a:lnTo>
                      <a:pt x="402" y="172"/>
                    </a:lnTo>
                    <a:lnTo>
                      <a:pt x="124" y="61"/>
                    </a:lnTo>
                    <a:lnTo>
                      <a:pt x="25" y="111"/>
                    </a:lnTo>
                    <a:lnTo>
                      <a:pt x="0" y="61"/>
                    </a:lnTo>
                    <a:lnTo>
                      <a:pt x="122" y="0"/>
                    </a:lnTo>
                    <a:lnTo>
                      <a:pt x="399" y="111"/>
                    </a:lnTo>
                    <a:lnTo>
                      <a:pt x="499" y="61"/>
                    </a:lnTo>
                    <a:lnTo>
                      <a:pt x="524" y="111"/>
                    </a:lnTo>
                    <a:lnTo>
                      <a:pt x="402" y="17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36" name="Freeform 156">
                <a:extLst>
                  <a:ext uri="{FF2B5EF4-FFF2-40B4-BE49-F238E27FC236}">
                    <a16:creationId xmlns:a16="http://schemas.microsoft.com/office/drawing/2014/main" id="{F4C9243F-44F4-AE01-96A4-1D543C96CD62}"/>
                  </a:ext>
                </a:extLst>
              </p:cNvPr>
              <p:cNvSpPr>
                <a:spLocks/>
              </p:cNvSpPr>
              <p:nvPr/>
            </p:nvSpPr>
            <p:spPr bwMode="auto">
              <a:xfrm>
                <a:off x="12644438" y="6135688"/>
                <a:ext cx="12700" cy="50800"/>
              </a:xfrm>
              <a:custGeom>
                <a:avLst/>
                <a:gdLst>
                  <a:gd name="T0" fmla="*/ 55 w 55"/>
                  <a:gd name="T1" fmla="*/ 222 h 222"/>
                  <a:gd name="T2" fmla="*/ 55 w 55"/>
                  <a:gd name="T3" fmla="*/ 222 h 222"/>
                  <a:gd name="T4" fmla="*/ 0 w 55"/>
                  <a:gd name="T5" fmla="*/ 222 h 222"/>
                  <a:gd name="T6" fmla="*/ 0 w 55"/>
                  <a:gd name="T7" fmla="*/ 0 h 222"/>
                  <a:gd name="T8" fmla="*/ 55 w 55"/>
                  <a:gd name="T9" fmla="*/ 0 h 222"/>
                  <a:gd name="T10" fmla="*/ 55 w 55"/>
                  <a:gd name="T11" fmla="*/ 222 h 222"/>
                </a:gdLst>
                <a:ahLst/>
                <a:cxnLst>
                  <a:cxn ang="0">
                    <a:pos x="T0" y="T1"/>
                  </a:cxn>
                  <a:cxn ang="0">
                    <a:pos x="T2" y="T3"/>
                  </a:cxn>
                  <a:cxn ang="0">
                    <a:pos x="T4" y="T5"/>
                  </a:cxn>
                  <a:cxn ang="0">
                    <a:pos x="T6" y="T7"/>
                  </a:cxn>
                  <a:cxn ang="0">
                    <a:pos x="T8" y="T9"/>
                  </a:cxn>
                  <a:cxn ang="0">
                    <a:pos x="T10" y="T11"/>
                  </a:cxn>
                </a:cxnLst>
                <a:rect l="0" t="0" r="r" b="b"/>
                <a:pathLst>
                  <a:path w="55" h="222">
                    <a:moveTo>
                      <a:pt x="55" y="222"/>
                    </a:moveTo>
                    <a:lnTo>
                      <a:pt x="55" y="222"/>
                    </a:lnTo>
                    <a:lnTo>
                      <a:pt x="0" y="222"/>
                    </a:lnTo>
                    <a:lnTo>
                      <a:pt x="0" y="0"/>
                    </a:lnTo>
                    <a:lnTo>
                      <a:pt x="55" y="0"/>
                    </a:lnTo>
                    <a:lnTo>
                      <a:pt x="55" y="22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37" name="Freeform 157">
                <a:extLst>
                  <a:ext uri="{FF2B5EF4-FFF2-40B4-BE49-F238E27FC236}">
                    <a16:creationId xmlns:a16="http://schemas.microsoft.com/office/drawing/2014/main" id="{CB34CCB3-CD85-5D93-577F-0740D9786FD3}"/>
                  </a:ext>
                </a:extLst>
              </p:cNvPr>
              <p:cNvSpPr>
                <a:spLocks/>
              </p:cNvSpPr>
              <p:nvPr/>
            </p:nvSpPr>
            <p:spPr bwMode="auto">
              <a:xfrm>
                <a:off x="12825413" y="6135688"/>
                <a:ext cx="12700" cy="50800"/>
              </a:xfrm>
              <a:custGeom>
                <a:avLst/>
                <a:gdLst>
                  <a:gd name="T0" fmla="*/ 55 w 55"/>
                  <a:gd name="T1" fmla="*/ 222 h 222"/>
                  <a:gd name="T2" fmla="*/ 55 w 55"/>
                  <a:gd name="T3" fmla="*/ 222 h 222"/>
                  <a:gd name="T4" fmla="*/ 0 w 55"/>
                  <a:gd name="T5" fmla="*/ 222 h 222"/>
                  <a:gd name="T6" fmla="*/ 0 w 55"/>
                  <a:gd name="T7" fmla="*/ 0 h 222"/>
                  <a:gd name="T8" fmla="*/ 55 w 55"/>
                  <a:gd name="T9" fmla="*/ 0 h 222"/>
                  <a:gd name="T10" fmla="*/ 55 w 55"/>
                  <a:gd name="T11" fmla="*/ 222 h 222"/>
                </a:gdLst>
                <a:ahLst/>
                <a:cxnLst>
                  <a:cxn ang="0">
                    <a:pos x="T0" y="T1"/>
                  </a:cxn>
                  <a:cxn ang="0">
                    <a:pos x="T2" y="T3"/>
                  </a:cxn>
                  <a:cxn ang="0">
                    <a:pos x="T4" y="T5"/>
                  </a:cxn>
                  <a:cxn ang="0">
                    <a:pos x="T6" y="T7"/>
                  </a:cxn>
                  <a:cxn ang="0">
                    <a:pos x="T8" y="T9"/>
                  </a:cxn>
                  <a:cxn ang="0">
                    <a:pos x="T10" y="T11"/>
                  </a:cxn>
                </a:cxnLst>
                <a:rect l="0" t="0" r="r" b="b"/>
                <a:pathLst>
                  <a:path w="55" h="222">
                    <a:moveTo>
                      <a:pt x="55" y="222"/>
                    </a:moveTo>
                    <a:lnTo>
                      <a:pt x="55" y="222"/>
                    </a:lnTo>
                    <a:lnTo>
                      <a:pt x="0" y="222"/>
                    </a:lnTo>
                    <a:lnTo>
                      <a:pt x="0" y="0"/>
                    </a:lnTo>
                    <a:lnTo>
                      <a:pt x="55" y="0"/>
                    </a:lnTo>
                    <a:lnTo>
                      <a:pt x="55" y="22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grpSp>
      </p:grpSp>
      <p:grpSp>
        <p:nvGrpSpPr>
          <p:cNvPr id="238" name="Group 237">
            <a:extLst>
              <a:ext uri="{FF2B5EF4-FFF2-40B4-BE49-F238E27FC236}">
                <a16:creationId xmlns:a16="http://schemas.microsoft.com/office/drawing/2014/main" id="{2208307E-7D6C-E913-B284-821ABF3922EF}"/>
              </a:ext>
            </a:extLst>
          </p:cNvPr>
          <p:cNvGrpSpPr>
            <a:grpSpLocks/>
          </p:cNvGrpSpPr>
          <p:nvPr/>
        </p:nvGrpSpPr>
        <p:grpSpPr>
          <a:xfrm>
            <a:off x="10347417" y="2853373"/>
            <a:ext cx="691234" cy="691238"/>
            <a:chOff x="10591833" y="2039089"/>
            <a:chExt cx="1117600" cy="1117608"/>
          </a:xfrm>
        </p:grpSpPr>
        <p:sp>
          <p:nvSpPr>
            <p:cNvPr id="239" name="Freeform: Shape 275">
              <a:extLst>
                <a:ext uri="{FF2B5EF4-FFF2-40B4-BE49-F238E27FC236}">
                  <a16:creationId xmlns:a16="http://schemas.microsoft.com/office/drawing/2014/main" id="{5E19A28E-29A8-A1AB-40A1-D40F117F8E17}"/>
                </a:ext>
              </a:extLst>
            </p:cNvPr>
            <p:cNvSpPr/>
            <p:nvPr/>
          </p:nvSpPr>
          <p:spPr>
            <a:xfrm>
              <a:off x="10591833" y="2039089"/>
              <a:ext cx="1117600" cy="1117608"/>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rgbClr val="1E728A"/>
            </a:solidFill>
            <a:ln w="5808" cap="flat">
              <a:noFill/>
              <a:prstDash val="solid"/>
              <a:miter/>
            </a:ln>
          </p:spPr>
          <p:txBody>
            <a:bodyPr rtlCol="0"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grpSp>
          <p:nvGrpSpPr>
            <p:cNvPr id="240" name="Group 239">
              <a:extLst>
                <a:ext uri="{FF2B5EF4-FFF2-40B4-BE49-F238E27FC236}">
                  <a16:creationId xmlns:a16="http://schemas.microsoft.com/office/drawing/2014/main" id="{E5339519-07C8-05A0-FDA4-0193BBFCDB9F}"/>
                </a:ext>
              </a:extLst>
            </p:cNvPr>
            <p:cNvGrpSpPr/>
            <p:nvPr/>
          </p:nvGrpSpPr>
          <p:grpSpPr>
            <a:xfrm>
              <a:off x="10796621" y="2285950"/>
              <a:ext cx="708025" cy="623887"/>
              <a:chOff x="12047538" y="3614738"/>
              <a:chExt cx="708025" cy="623887"/>
            </a:xfrm>
            <a:solidFill>
              <a:srgbClr val="FFFFFF"/>
            </a:solidFill>
          </p:grpSpPr>
          <p:sp>
            <p:nvSpPr>
              <p:cNvPr id="241" name="Freeform 360">
                <a:extLst>
                  <a:ext uri="{FF2B5EF4-FFF2-40B4-BE49-F238E27FC236}">
                    <a16:creationId xmlns:a16="http://schemas.microsoft.com/office/drawing/2014/main" id="{599AED80-FC08-6F77-3406-D18DFCDB0E7D}"/>
                  </a:ext>
                </a:extLst>
              </p:cNvPr>
              <p:cNvSpPr>
                <a:spLocks/>
              </p:cNvSpPr>
              <p:nvPr/>
            </p:nvSpPr>
            <p:spPr bwMode="auto">
              <a:xfrm>
                <a:off x="12387263" y="3617913"/>
                <a:ext cx="28575" cy="17462"/>
              </a:xfrm>
              <a:custGeom>
                <a:avLst/>
                <a:gdLst>
                  <a:gd name="T0" fmla="*/ 78 w 78"/>
                  <a:gd name="T1" fmla="*/ 0 h 47"/>
                  <a:gd name="T2" fmla="*/ 78 w 78"/>
                  <a:gd name="T3" fmla="*/ 0 h 47"/>
                  <a:gd name="T4" fmla="*/ 0 w 78"/>
                  <a:gd name="T5" fmla="*/ 0 h 47"/>
                  <a:gd name="T6" fmla="*/ 0 w 78"/>
                  <a:gd name="T7" fmla="*/ 47 h 47"/>
                  <a:gd name="T8" fmla="*/ 78 w 78"/>
                  <a:gd name="T9" fmla="*/ 47 h 47"/>
                  <a:gd name="T10" fmla="*/ 78 w 78"/>
                  <a:gd name="T11" fmla="*/ 0 h 47"/>
                </a:gdLst>
                <a:ahLst/>
                <a:cxnLst>
                  <a:cxn ang="0">
                    <a:pos x="T0" y="T1"/>
                  </a:cxn>
                  <a:cxn ang="0">
                    <a:pos x="T2" y="T3"/>
                  </a:cxn>
                  <a:cxn ang="0">
                    <a:pos x="T4" y="T5"/>
                  </a:cxn>
                  <a:cxn ang="0">
                    <a:pos x="T6" y="T7"/>
                  </a:cxn>
                  <a:cxn ang="0">
                    <a:pos x="T8" y="T9"/>
                  </a:cxn>
                  <a:cxn ang="0">
                    <a:pos x="T10" y="T11"/>
                  </a:cxn>
                </a:cxnLst>
                <a:rect l="0" t="0" r="r" b="b"/>
                <a:pathLst>
                  <a:path w="78" h="47">
                    <a:moveTo>
                      <a:pt x="78" y="0"/>
                    </a:moveTo>
                    <a:lnTo>
                      <a:pt x="78" y="0"/>
                    </a:lnTo>
                    <a:lnTo>
                      <a:pt x="0" y="0"/>
                    </a:lnTo>
                    <a:lnTo>
                      <a:pt x="0" y="47"/>
                    </a:lnTo>
                    <a:lnTo>
                      <a:pt x="78" y="47"/>
                    </a:lnTo>
                    <a:lnTo>
                      <a:pt x="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42" name="Freeform 361">
                <a:extLst>
                  <a:ext uri="{FF2B5EF4-FFF2-40B4-BE49-F238E27FC236}">
                    <a16:creationId xmlns:a16="http://schemas.microsoft.com/office/drawing/2014/main" id="{67BE9EC9-F473-401C-5B08-44084021492F}"/>
                  </a:ext>
                </a:extLst>
              </p:cNvPr>
              <p:cNvSpPr>
                <a:spLocks/>
              </p:cNvSpPr>
              <p:nvPr/>
            </p:nvSpPr>
            <p:spPr bwMode="auto">
              <a:xfrm>
                <a:off x="12430125" y="3617913"/>
                <a:ext cx="28575" cy="17462"/>
              </a:xfrm>
              <a:custGeom>
                <a:avLst/>
                <a:gdLst>
                  <a:gd name="T0" fmla="*/ 77 w 77"/>
                  <a:gd name="T1" fmla="*/ 0 h 47"/>
                  <a:gd name="T2" fmla="*/ 77 w 77"/>
                  <a:gd name="T3" fmla="*/ 0 h 47"/>
                  <a:gd name="T4" fmla="*/ 0 w 77"/>
                  <a:gd name="T5" fmla="*/ 0 h 47"/>
                  <a:gd name="T6" fmla="*/ 0 w 77"/>
                  <a:gd name="T7" fmla="*/ 47 h 47"/>
                  <a:gd name="T8" fmla="*/ 77 w 77"/>
                  <a:gd name="T9" fmla="*/ 47 h 47"/>
                  <a:gd name="T10" fmla="*/ 77 w 77"/>
                  <a:gd name="T11" fmla="*/ 0 h 47"/>
                </a:gdLst>
                <a:ahLst/>
                <a:cxnLst>
                  <a:cxn ang="0">
                    <a:pos x="T0" y="T1"/>
                  </a:cxn>
                  <a:cxn ang="0">
                    <a:pos x="T2" y="T3"/>
                  </a:cxn>
                  <a:cxn ang="0">
                    <a:pos x="T4" y="T5"/>
                  </a:cxn>
                  <a:cxn ang="0">
                    <a:pos x="T6" y="T7"/>
                  </a:cxn>
                  <a:cxn ang="0">
                    <a:pos x="T8" y="T9"/>
                  </a:cxn>
                  <a:cxn ang="0">
                    <a:pos x="T10" y="T11"/>
                  </a:cxn>
                </a:cxnLst>
                <a:rect l="0" t="0" r="r" b="b"/>
                <a:pathLst>
                  <a:path w="77" h="47">
                    <a:moveTo>
                      <a:pt x="77" y="0"/>
                    </a:moveTo>
                    <a:lnTo>
                      <a:pt x="77" y="0"/>
                    </a:lnTo>
                    <a:lnTo>
                      <a:pt x="0" y="0"/>
                    </a:lnTo>
                    <a:lnTo>
                      <a:pt x="0" y="47"/>
                    </a:lnTo>
                    <a:lnTo>
                      <a:pt x="77" y="47"/>
                    </a:lnTo>
                    <a:lnTo>
                      <a:pt x="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43" name="Freeform 362">
                <a:extLst>
                  <a:ext uri="{FF2B5EF4-FFF2-40B4-BE49-F238E27FC236}">
                    <a16:creationId xmlns:a16="http://schemas.microsoft.com/office/drawing/2014/main" id="{84488F89-7132-CA43-5B55-6101A6603E5E}"/>
                  </a:ext>
                </a:extLst>
              </p:cNvPr>
              <p:cNvSpPr>
                <a:spLocks/>
              </p:cNvSpPr>
              <p:nvPr/>
            </p:nvSpPr>
            <p:spPr bwMode="auto">
              <a:xfrm>
                <a:off x="12344400" y="3617913"/>
                <a:ext cx="28575" cy="17462"/>
              </a:xfrm>
              <a:custGeom>
                <a:avLst/>
                <a:gdLst>
                  <a:gd name="T0" fmla="*/ 78 w 78"/>
                  <a:gd name="T1" fmla="*/ 0 h 47"/>
                  <a:gd name="T2" fmla="*/ 78 w 78"/>
                  <a:gd name="T3" fmla="*/ 0 h 47"/>
                  <a:gd name="T4" fmla="*/ 0 w 78"/>
                  <a:gd name="T5" fmla="*/ 0 h 47"/>
                  <a:gd name="T6" fmla="*/ 0 w 78"/>
                  <a:gd name="T7" fmla="*/ 47 h 47"/>
                  <a:gd name="T8" fmla="*/ 78 w 78"/>
                  <a:gd name="T9" fmla="*/ 47 h 47"/>
                  <a:gd name="T10" fmla="*/ 78 w 78"/>
                  <a:gd name="T11" fmla="*/ 0 h 47"/>
                </a:gdLst>
                <a:ahLst/>
                <a:cxnLst>
                  <a:cxn ang="0">
                    <a:pos x="T0" y="T1"/>
                  </a:cxn>
                  <a:cxn ang="0">
                    <a:pos x="T2" y="T3"/>
                  </a:cxn>
                  <a:cxn ang="0">
                    <a:pos x="T4" y="T5"/>
                  </a:cxn>
                  <a:cxn ang="0">
                    <a:pos x="T6" y="T7"/>
                  </a:cxn>
                  <a:cxn ang="0">
                    <a:pos x="T8" y="T9"/>
                  </a:cxn>
                  <a:cxn ang="0">
                    <a:pos x="T10" y="T11"/>
                  </a:cxn>
                </a:cxnLst>
                <a:rect l="0" t="0" r="r" b="b"/>
                <a:pathLst>
                  <a:path w="78" h="47">
                    <a:moveTo>
                      <a:pt x="78" y="0"/>
                    </a:moveTo>
                    <a:lnTo>
                      <a:pt x="78" y="0"/>
                    </a:lnTo>
                    <a:lnTo>
                      <a:pt x="0" y="0"/>
                    </a:lnTo>
                    <a:lnTo>
                      <a:pt x="0" y="47"/>
                    </a:lnTo>
                    <a:lnTo>
                      <a:pt x="78" y="47"/>
                    </a:lnTo>
                    <a:lnTo>
                      <a:pt x="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44" name="Freeform 363">
                <a:extLst>
                  <a:ext uri="{FF2B5EF4-FFF2-40B4-BE49-F238E27FC236}">
                    <a16:creationId xmlns:a16="http://schemas.microsoft.com/office/drawing/2014/main" id="{5D68DCBF-DC1C-39EA-26CA-F343CEA6B9EE}"/>
                  </a:ext>
                </a:extLst>
              </p:cNvPr>
              <p:cNvSpPr>
                <a:spLocks/>
              </p:cNvSpPr>
              <p:nvPr/>
            </p:nvSpPr>
            <p:spPr bwMode="auto">
              <a:xfrm>
                <a:off x="12387263" y="4219575"/>
                <a:ext cx="28575" cy="19050"/>
              </a:xfrm>
              <a:custGeom>
                <a:avLst/>
                <a:gdLst>
                  <a:gd name="T0" fmla="*/ 0 w 78"/>
                  <a:gd name="T1" fmla="*/ 49 h 49"/>
                  <a:gd name="T2" fmla="*/ 0 w 78"/>
                  <a:gd name="T3" fmla="*/ 49 h 49"/>
                  <a:gd name="T4" fmla="*/ 78 w 78"/>
                  <a:gd name="T5" fmla="*/ 49 h 49"/>
                  <a:gd name="T6" fmla="*/ 78 w 78"/>
                  <a:gd name="T7" fmla="*/ 0 h 49"/>
                  <a:gd name="T8" fmla="*/ 0 w 78"/>
                  <a:gd name="T9" fmla="*/ 0 h 49"/>
                  <a:gd name="T10" fmla="*/ 0 w 78"/>
                  <a:gd name="T11" fmla="*/ 49 h 49"/>
                </a:gdLst>
                <a:ahLst/>
                <a:cxnLst>
                  <a:cxn ang="0">
                    <a:pos x="T0" y="T1"/>
                  </a:cxn>
                  <a:cxn ang="0">
                    <a:pos x="T2" y="T3"/>
                  </a:cxn>
                  <a:cxn ang="0">
                    <a:pos x="T4" y="T5"/>
                  </a:cxn>
                  <a:cxn ang="0">
                    <a:pos x="T6" y="T7"/>
                  </a:cxn>
                  <a:cxn ang="0">
                    <a:pos x="T8" y="T9"/>
                  </a:cxn>
                  <a:cxn ang="0">
                    <a:pos x="T10" y="T11"/>
                  </a:cxn>
                </a:cxnLst>
                <a:rect l="0" t="0" r="r" b="b"/>
                <a:pathLst>
                  <a:path w="78" h="49">
                    <a:moveTo>
                      <a:pt x="0" y="49"/>
                    </a:moveTo>
                    <a:lnTo>
                      <a:pt x="0" y="49"/>
                    </a:lnTo>
                    <a:lnTo>
                      <a:pt x="78" y="49"/>
                    </a:lnTo>
                    <a:lnTo>
                      <a:pt x="78" y="0"/>
                    </a:lnTo>
                    <a:lnTo>
                      <a:pt x="0" y="0"/>
                    </a:lnTo>
                    <a:lnTo>
                      <a:pt x="0"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45" name="Freeform 364">
                <a:extLst>
                  <a:ext uri="{FF2B5EF4-FFF2-40B4-BE49-F238E27FC236}">
                    <a16:creationId xmlns:a16="http://schemas.microsoft.com/office/drawing/2014/main" id="{4E9348D3-3A9C-8497-2502-EA2C7D0DFFBA}"/>
                  </a:ext>
                </a:extLst>
              </p:cNvPr>
              <p:cNvSpPr>
                <a:spLocks/>
              </p:cNvSpPr>
              <p:nvPr/>
            </p:nvSpPr>
            <p:spPr bwMode="auto">
              <a:xfrm>
                <a:off x="12344400" y="4219575"/>
                <a:ext cx="28575" cy="19050"/>
              </a:xfrm>
              <a:custGeom>
                <a:avLst/>
                <a:gdLst>
                  <a:gd name="T0" fmla="*/ 0 w 77"/>
                  <a:gd name="T1" fmla="*/ 49 h 49"/>
                  <a:gd name="T2" fmla="*/ 0 w 77"/>
                  <a:gd name="T3" fmla="*/ 49 h 49"/>
                  <a:gd name="T4" fmla="*/ 77 w 77"/>
                  <a:gd name="T5" fmla="*/ 49 h 49"/>
                  <a:gd name="T6" fmla="*/ 77 w 77"/>
                  <a:gd name="T7" fmla="*/ 0 h 49"/>
                  <a:gd name="T8" fmla="*/ 0 w 77"/>
                  <a:gd name="T9" fmla="*/ 0 h 49"/>
                  <a:gd name="T10" fmla="*/ 0 w 77"/>
                  <a:gd name="T11" fmla="*/ 49 h 49"/>
                </a:gdLst>
                <a:ahLst/>
                <a:cxnLst>
                  <a:cxn ang="0">
                    <a:pos x="T0" y="T1"/>
                  </a:cxn>
                  <a:cxn ang="0">
                    <a:pos x="T2" y="T3"/>
                  </a:cxn>
                  <a:cxn ang="0">
                    <a:pos x="T4" y="T5"/>
                  </a:cxn>
                  <a:cxn ang="0">
                    <a:pos x="T6" y="T7"/>
                  </a:cxn>
                  <a:cxn ang="0">
                    <a:pos x="T8" y="T9"/>
                  </a:cxn>
                  <a:cxn ang="0">
                    <a:pos x="T10" y="T11"/>
                  </a:cxn>
                </a:cxnLst>
                <a:rect l="0" t="0" r="r" b="b"/>
                <a:pathLst>
                  <a:path w="77" h="49">
                    <a:moveTo>
                      <a:pt x="0" y="49"/>
                    </a:moveTo>
                    <a:lnTo>
                      <a:pt x="0" y="49"/>
                    </a:lnTo>
                    <a:lnTo>
                      <a:pt x="77" y="49"/>
                    </a:lnTo>
                    <a:lnTo>
                      <a:pt x="77" y="0"/>
                    </a:lnTo>
                    <a:lnTo>
                      <a:pt x="0" y="0"/>
                    </a:lnTo>
                    <a:lnTo>
                      <a:pt x="0"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46" name="Freeform 365">
                <a:extLst>
                  <a:ext uri="{FF2B5EF4-FFF2-40B4-BE49-F238E27FC236}">
                    <a16:creationId xmlns:a16="http://schemas.microsoft.com/office/drawing/2014/main" id="{6027ABDE-BAE3-4080-7886-2BAB5DBCB2AC}"/>
                  </a:ext>
                </a:extLst>
              </p:cNvPr>
              <p:cNvSpPr>
                <a:spLocks/>
              </p:cNvSpPr>
              <p:nvPr/>
            </p:nvSpPr>
            <p:spPr bwMode="auto">
              <a:xfrm>
                <a:off x="12430125" y="4219575"/>
                <a:ext cx="28575" cy="19050"/>
              </a:xfrm>
              <a:custGeom>
                <a:avLst/>
                <a:gdLst>
                  <a:gd name="T0" fmla="*/ 0 w 77"/>
                  <a:gd name="T1" fmla="*/ 49 h 49"/>
                  <a:gd name="T2" fmla="*/ 0 w 77"/>
                  <a:gd name="T3" fmla="*/ 49 h 49"/>
                  <a:gd name="T4" fmla="*/ 77 w 77"/>
                  <a:gd name="T5" fmla="*/ 49 h 49"/>
                  <a:gd name="T6" fmla="*/ 77 w 77"/>
                  <a:gd name="T7" fmla="*/ 0 h 49"/>
                  <a:gd name="T8" fmla="*/ 0 w 77"/>
                  <a:gd name="T9" fmla="*/ 0 h 49"/>
                  <a:gd name="T10" fmla="*/ 0 w 77"/>
                  <a:gd name="T11" fmla="*/ 49 h 49"/>
                </a:gdLst>
                <a:ahLst/>
                <a:cxnLst>
                  <a:cxn ang="0">
                    <a:pos x="T0" y="T1"/>
                  </a:cxn>
                  <a:cxn ang="0">
                    <a:pos x="T2" y="T3"/>
                  </a:cxn>
                  <a:cxn ang="0">
                    <a:pos x="T4" y="T5"/>
                  </a:cxn>
                  <a:cxn ang="0">
                    <a:pos x="T6" y="T7"/>
                  </a:cxn>
                  <a:cxn ang="0">
                    <a:pos x="T8" y="T9"/>
                  </a:cxn>
                  <a:cxn ang="0">
                    <a:pos x="T10" y="T11"/>
                  </a:cxn>
                </a:cxnLst>
                <a:rect l="0" t="0" r="r" b="b"/>
                <a:pathLst>
                  <a:path w="77" h="49">
                    <a:moveTo>
                      <a:pt x="0" y="49"/>
                    </a:moveTo>
                    <a:lnTo>
                      <a:pt x="0" y="49"/>
                    </a:lnTo>
                    <a:lnTo>
                      <a:pt x="77" y="49"/>
                    </a:lnTo>
                    <a:lnTo>
                      <a:pt x="77" y="0"/>
                    </a:lnTo>
                    <a:lnTo>
                      <a:pt x="0" y="0"/>
                    </a:lnTo>
                    <a:lnTo>
                      <a:pt x="0"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47" name="Freeform 366">
                <a:extLst>
                  <a:ext uri="{FF2B5EF4-FFF2-40B4-BE49-F238E27FC236}">
                    <a16:creationId xmlns:a16="http://schemas.microsoft.com/office/drawing/2014/main" id="{8225F41D-6A66-6D29-59C0-74DF099154B5}"/>
                  </a:ext>
                </a:extLst>
              </p:cNvPr>
              <p:cNvSpPr>
                <a:spLocks/>
              </p:cNvSpPr>
              <p:nvPr/>
            </p:nvSpPr>
            <p:spPr bwMode="auto">
              <a:xfrm>
                <a:off x="12123738" y="3760788"/>
                <a:ext cx="30163" cy="33337"/>
              </a:xfrm>
              <a:custGeom>
                <a:avLst/>
                <a:gdLst>
                  <a:gd name="T0" fmla="*/ 81 w 81"/>
                  <a:gd name="T1" fmla="*/ 24 h 91"/>
                  <a:gd name="T2" fmla="*/ 81 w 81"/>
                  <a:gd name="T3" fmla="*/ 24 h 91"/>
                  <a:gd name="T4" fmla="*/ 39 w 81"/>
                  <a:gd name="T5" fmla="*/ 0 h 91"/>
                  <a:gd name="T6" fmla="*/ 0 w 81"/>
                  <a:gd name="T7" fmla="*/ 67 h 91"/>
                  <a:gd name="T8" fmla="*/ 42 w 81"/>
                  <a:gd name="T9" fmla="*/ 91 h 91"/>
                  <a:gd name="T10" fmla="*/ 81 w 81"/>
                  <a:gd name="T11" fmla="*/ 24 h 91"/>
                </a:gdLst>
                <a:ahLst/>
                <a:cxnLst>
                  <a:cxn ang="0">
                    <a:pos x="T0" y="T1"/>
                  </a:cxn>
                  <a:cxn ang="0">
                    <a:pos x="T2" y="T3"/>
                  </a:cxn>
                  <a:cxn ang="0">
                    <a:pos x="T4" y="T5"/>
                  </a:cxn>
                  <a:cxn ang="0">
                    <a:pos x="T6" y="T7"/>
                  </a:cxn>
                  <a:cxn ang="0">
                    <a:pos x="T8" y="T9"/>
                  </a:cxn>
                  <a:cxn ang="0">
                    <a:pos x="T10" y="T11"/>
                  </a:cxn>
                </a:cxnLst>
                <a:rect l="0" t="0" r="r" b="b"/>
                <a:pathLst>
                  <a:path w="81" h="91">
                    <a:moveTo>
                      <a:pt x="81" y="24"/>
                    </a:moveTo>
                    <a:lnTo>
                      <a:pt x="81" y="24"/>
                    </a:lnTo>
                    <a:lnTo>
                      <a:pt x="39" y="0"/>
                    </a:lnTo>
                    <a:lnTo>
                      <a:pt x="0" y="67"/>
                    </a:lnTo>
                    <a:lnTo>
                      <a:pt x="42" y="91"/>
                    </a:lnTo>
                    <a:lnTo>
                      <a:pt x="81" y="2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48" name="Freeform 367">
                <a:extLst>
                  <a:ext uri="{FF2B5EF4-FFF2-40B4-BE49-F238E27FC236}">
                    <a16:creationId xmlns:a16="http://schemas.microsoft.com/office/drawing/2014/main" id="{D5479A23-2D45-AF67-163F-106D916A6D8B}"/>
                  </a:ext>
                </a:extLst>
              </p:cNvPr>
              <p:cNvSpPr>
                <a:spLocks/>
              </p:cNvSpPr>
              <p:nvPr/>
            </p:nvSpPr>
            <p:spPr bwMode="auto">
              <a:xfrm>
                <a:off x="12145963" y="3722688"/>
                <a:ext cx="30163" cy="33337"/>
              </a:xfrm>
              <a:custGeom>
                <a:avLst/>
                <a:gdLst>
                  <a:gd name="T0" fmla="*/ 80 w 80"/>
                  <a:gd name="T1" fmla="*/ 24 h 91"/>
                  <a:gd name="T2" fmla="*/ 80 w 80"/>
                  <a:gd name="T3" fmla="*/ 24 h 91"/>
                  <a:gd name="T4" fmla="*/ 38 w 80"/>
                  <a:gd name="T5" fmla="*/ 0 h 91"/>
                  <a:gd name="T6" fmla="*/ 0 w 80"/>
                  <a:gd name="T7" fmla="*/ 67 h 91"/>
                  <a:gd name="T8" fmla="*/ 42 w 80"/>
                  <a:gd name="T9" fmla="*/ 91 h 91"/>
                  <a:gd name="T10" fmla="*/ 80 w 80"/>
                  <a:gd name="T11" fmla="*/ 24 h 91"/>
                </a:gdLst>
                <a:ahLst/>
                <a:cxnLst>
                  <a:cxn ang="0">
                    <a:pos x="T0" y="T1"/>
                  </a:cxn>
                  <a:cxn ang="0">
                    <a:pos x="T2" y="T3"/>
                  </a:cxn>
                  <a:cxn ang="0">
                    <a:pos x="T4" y="T5"/>
                  </a:cxn>
                  <a:cxn ang="0">
                    <a:pos x="T6" y="T7"/>
                  </a:cxn>
                  <a:cxn ang="0">
                    <a:pos x="T8" y="T9"/>
                  </a:cxn>
                  <a:cxn ang="0">
                    <a:pos x="T10" y="T11"/>
                  </a:cxn>
                </a:cxnLst>
                <a:rect l="0" t="0" r="r" b="b"/>
                <a:pathLst>
                  <a:path w="80" h="91">
                    <a:moveTo>
                      <a:pt x="80" y="24"/>
                    </a:moveTo>
                    <a:lnTo>
                      <a:pt x="80" y="24"/>
                    </a:lnTo>
                    <a:lnTo>
                      <a:pt x="38" y="0"/>
                    </a:lnTo>
                    <a:lnTo>
                      <a:pt x="0" y="67"/>
                    </a:lnTo>
                    <a:lnTo>
                      <a:pt x="42" y="91"/>
                    </a:lnTo>
                    <a:lnTo>
                      <a:pt x="80" y="2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49" name="Freeform 368">
                <a:extLst>
                  <a:ext uri="{FF2B5EF4-FFF2-40B4-BE49-F238E27FC236}">
                    <a16:creationId xmlns:a16="http://schemas.microsoft.com/office/drawing/2014/main" id="{4912B18C-CDB8-2915-5344-AC20F09703BF}"/>
                  </a:ext>
                </a:extLst>
              </p:cNvPr>
              <p:cNvSpPr>
                <a:spLocks/>
              </p:cNvSpPr>
              <p:nvPr/>
            </p:nvSpPr>
            <p:spPr bwMode="auto">
              <a:xfrm>
                <a:off x="12103100" y="3797300"/>
                <a:ext cx="30163" cy="33337"/>
              </a:xfrm>
              <a:custGeom>
                <a:avLst/>
                <a:gdLst>
                  <a:gd name="T0" fmla="*/ 81 w 81"/>
                  <a:gd name="T1" fmla="*/ 24 h 91"/>
                  <a:gd name="T2" fmla="*/ 81 w 81"/>
                  <a:gd name="T3" fmla="*/ 24 h 91"/>
                  <a:gd name="T4" fmla="*/ 39 w 81"/>
                  <a:gd name="T5" fmla="*/ 0 h 91"/>
                  <a:gd name="T6" fmla="*/ 0 w 81"/>
                  <a:gd name="T7" fmla="*/ 67 h 91"/>
                  <a:gd name="T8" fmla="*/ 42 w 81"/>
                  <a:gd name="T9" fmla="*/ 91 h 91"/>
                  <a:gd name="T10" fmla="*/ 81 w 81"/>
                  <a:gd name="T11" fmla="*/ 24 h 91"/>
                </a:gdLst>
                <a:ahLst/>
                <a:cxnLst>
                  <a:cxn ang="0">
                    <a:pos x="T0" y="T1"/>
                  </a:cxn>
                  <a:cxn ang="0">
                    <a:pos x="T2" y="T3"/>
                  </a:cxn>
                  <a:cxn ang="0">
                    <a:pos x="T4" y="T5"/>
                  </a:cxn>
                  <a:cxn ang="0">
                    <a:pos x="T6" y="T7"/>
                  </a:cxn>
                  <a:cxn ang="0">
                    <a:pos x="T8" y="T9"/>
                  </a:cxn>
                  <a:cxn ang="0">
                    <a:pos x="T10" y="T11"/>
                  </a:cxn>
                </a:cxnLst>
                <a:rect l="0" t="0" r="r" b="b"/>
                <a:pathLst>
                  <a:path w="81" h="91">
                    <a:moveTo>
                      <a:pt x="81" y="24"/>
                    </a:moveTo>
                    <a:lnTo>
                      <a:pt x="81" y="24"/>
                    </a:lnTo>
                    <a:lnTo>
                      <a:pt x="39" y="0"/>
                    </a:lnTo>
                    <a:lnTo>
                      <a:pt x="0" y="67"/>
                    </a:lnTo>
                    <a:lnTo>
                      <a:pt x="42" y="91"/>
                    </a:lnTo>
                    <a:lnTo>
                      <a:pt x="81" y="2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50" name="Freeform 369">
                <a:extLst>
                  <a:ext uri="{FF2B5EF4-FFF2-40B4-BE49-F238E27FC236}">
                    <a16:creationId xmlns:a16="http://schemas.microsoft.com/office/drawing/2014/main" id="{C2E0472B-4E47-7245-DF4E-493D337214D1}"/>
                  </a:ext>
                </a:extLst>
              </p:cNvPr>
              <p:cNvSpPr>
                <a:spLocks/>
              </p:cNvSpPr>
              <p:nvPr/>
            </p:nvSpPr>
            <p:spPr bwMode="auto">
              <a:xfrm>
                <a:off x="12649200" y="4060825"/>
                <a:ext cx="28575" cy="34925"/>
              </a:xfrm>
              <a:custGeom>
                <a:avLst/>
                <a:gdLst>
                  <a:gd name="T0" fmla="*/ 0 w 81"/>
                  <a:gd name="T1" fmla="*/ 67 h 92"/>
                  <a:gd name="T2" fmla="*/ 0 w 81"/>
                  <a:gd name="T3" fmla="*/ 67 h 92"/>
                  <a:gd name="T4" fmla="*/ 42 w 81"/>
                  <a:gd name="T5" fmla="*/ 92 h 92"/>
                  <a:gd name="T6" fmla="*/ 81 w 81"/>
                  <a:gd name="T7" fmla="*/ 25 h 92"/>
                  <a:gd name="T8" fmla="*/ 39 w 81"/>
                  <a:gd name="T9" fmla="*/ 0 h 92"/>
                  <a:gd name="T10" fmla="*/ 0 w 81"/>
                  <a:gd name="T11" fmla="*/ 67 h 92"/>
                </a:gdLst>
                <a:ahLst/>
                <a:cxnLst>
                  <a:cxn ang="0">
                    <a:pos x="T0" y="T1"/>
                  </a:cxn>
                  <a:cxn ang="0">
                    <a:pos x="T2" y="T3"/>
                  </a:cxn>
                  <a:cxn ang="0">
                    <a:pos x="T4" y="T5"/>
                  </a:cxn>
                  <a:cxn ang="0">
                    <a:pos x="T6" y="T7"/>
                  </a:cxn>
                  <a:cxn ang="0">
                    <a:pos x="T8" y="T9"/>
                  </a:cxn>
                  <a:cxn ang="0">
                    <a:pos x="T10" y="T11"/>
                  </a:cxn>
                </a:cxnLst>
                <a:rect l="0" t="0" r="r" b="b"/>
                <a:pathLst>
                  <a:path w="81" h="92">
                    <a:moveTo>
                      <a:pt x="0" y="67"/>
                    </a:moveTo>
                    <a:lnTo>
                      <a:pt x="0" y="67"/>
                    </a:lnTo>
                    <a:lnTo>
                      <a:pt x="42" y="92"/>
                    </a:lnTo>
                    <a:lnTo>
                      <a:pt x="81" y="25"/>
                    </a:lnTo>
                    <a:lnTo>
                      <a:pt x="39" y="0"/>
                    </a:lnTo>
                    <a:lnTo>
                      <a:pt x="0" y="6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51" name="Freeform 370">
                <a:extLst>
                  <a:ext uri="{FF2B5EF4-FFF2-40B4-BE49-F238E27FC236}">
                    <a16:creationId xmlns:a16="http://schemas.microsoft.com/office/drawing/2014/main" id="{641DF01A-80E7-1877-6973-3A228A2F5220}"/>
                  </a:ext>
                </a:extLst>
              </p:cNvPr>
              <p:cNvSpPr>
                <a:spLocks/>
              </p:cNvSpPr>
              <p:nvPr/>
            </p:nvSpPr>
            <p:spPr bwMode="auto">
              <a:xfrm>
                <a:off x="12626975" y="4098925"/>
                <a:ext cx="30163" cy="33337"/>
              </a:xfrm>
              <a:custGeom>
                <a:avLst/>
                <a:gdLst>
                  <a:gd name="T0" fmla="*/ 0 w 81"/>
                  <a:gd name="T1" fmla="*/ 67 h 91"/>
                  <a:gd name="T2" fmla="*/ 0 w 81"/>
                  <a:gd name="T3" fmla="*/ 67 h 91"/>
                  <a:gd name="T4" fmla="*/ 42 w 81"/>
                  <a:gd name="T5" fmla="*/ 91 h 91"/>
                  <a:gd name="T6" fmla="*/ 81 w 81"/>
                  <a:gd name="T7" fmla="*/ 24 h 91"/>
                  <a:gd name="T8" fmla="*/ 39 w 81"/>
                  <a:gd name="T9" fmla="*/ 0 h 91"/>
                  <a:gd name="T10" fmla="*/ 0 w 81"/>
                  <a:gd name="T11" fmla="*/ 67 h 91"/>
                </a:gdLst>
                <a:ahLst/>
                <a:cxnLst>
                  <a:cxn ang="0">
                    <a:pos x="T0" y="T1"/>
                  </a:cxn>
                  <a:cxn ang="0">
                    <a:pos x="T2" y="T3"/>
                  </a:cxn>
                  <a:cxn ang="0">
                    <a:pos x="T4" y="T5"/>
                  </a:cxn>
                  <a:cxn ang="0">
                    <a:pos x="T6" y="T7"/>
                  </a:cxn>
                  <a:cxn ang="0">
                    <a:pos x="T8" y="T9"/>
                  </a:cxn>
                  <a:cxn ang="0">
                    <a:pos x="T10" y="T11"/>
                  </a:cxn>
                </a:cxnLst>
                <a:rect l="0" t="0" r="r" b="b"/>
                <a:pathLst>
                  <a:path w="81" h="91">
                    <a:moveTo>
                      <a:pt x="0" y="67"/>
                    </a:moveTo>
                    <a:lnTo>
                      <a:pt x="0" y="67"/>
                    </a:lnTo>
                    <a:lnTo>
                      <a:pt x="42" y="91"/>
                    </a:lnTo>
                    <a:lnTo>
                      <a:pt x="81" y="24"/>
                    </a:lnTo>
                    <a:lnTo>
                      <a:pt x="39" y="0"/>
                    </a:lnTo>
                    <a:lnTo>
                      <a:pt x="0" y="6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52" name="Freeform 371">
                <a:extLst>
                  <a:ext uri="{FF2B5EF4-FFF2-40B4-BE49-F238E27FC236}">
                    <a16:creationId xmlns:a16="http://schemas.microsoft.com/office/drawing/2014/main" id="{80830212-FD2E-06C2-E9A2-478A2296B9B7}"/>
                  </a:ext>
                </a:extLst>
              </p:cNvPr>
              <p:cNvSpPr>
                <a:spLocks/>
              </p:cNvSpPr>
              <p:nvPr/>
            </p:nvSpPr>
            <p:spPr bwMode="auto">
              <a:xfrm>
                <a:off x="12669838" y="4024313"/>
                <a:ext cx="30163" cy="33337"/>
              </a:xfrm>
              <a:custGeom>
                <a:avLst/>
                <a:gdLst>
                  <a:gd name="T0" fmla="*/ 0 w 81"/>
                  <a:gd name="T1" fmla="*/ 67 h 91"/>
                  <a:gd name="T2" fmla="*/ 0 w 81"/>
                  <a:gd name="T3" fmla="*/ 67 h 91"/>
                  <a:gd name="T4" fmla="*/ 42 w 81"/>
                  <a:gd name="T5" fmla="*/ 91 h 91"/>
                  <a:gd name="T6" fmla="*/ 81 w 81"/>
                  <a:gd name="T7" fmla="*/ 24 h 91"/>
                  <a:gd name="T8" fmla="*/ 39 w 81"/>
                  <a:gd name="T9" fmla="*/ 0 h 91"/>
                  <a:gd name="T10" fmla="*/ 0 w 81"/>
                  <a:gd name="T11" fmla="*/ 67 h 91"/>
                </a:gdLst>
                <a:ahLst/>
                <a:cxnLst>
                  <a:cxn ang="0">
                    <a:pos x="T0" y="T1"/>
                  </a:cxn>
                  <a:cxn ang="0">
                    <a:pos x="T2" y="T3"/>
                  </a:cxn>
                  <a:cxn ang="0">
                    <a:pos x="T4" y="T5"/>
                  </a:cxn>
                  <a:cxn ang="0">
                    <a:pos x="T6" y="T7"/>
                  </a:cxn>
                  <a:cxn ang="0">
                    <a:pos x="T8" y="T9"/>
                  </a:cxn>
                  <a:cxn ang="0">
                    <a:pos x="T10" y="T11"/>
                  </a:cxn>
                </a:cxnLst>
                <a:rect l="0" t="0" r="r" b="b"/>
                <a:pathLst>
                  <a:path w="81" h="91">
                    <a:moveTo>
                      <a:pt x="0" y="67"/>
                    </a:moveTo>
                    <a:lnTo>
                      <a:pt x="0" y="67"/>
                    </a:lnTo>
                    <a:lnTo>
                      <a:pt x="42" y="91"/>
                    </a:lnTo>
                    <a:lnTo>
                      <a:pt x="81" y="24"/>
                    </a:lnTo>
                    <a:lnTo>
                      <a:pt x="39" y="0"/>
                    </a:lnTo>
                    <a:lnTo>
                      <a:pt x="0" y="6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53" name="Freeform 372">
                <a:extLst>
                  <a:ext uri="{FF2B5EF4-FFF2-40B4-BE49-F238E27FC236}">
                    <a16:creationId xmlns:a16="http://schemas.microsoft.com/office/drawing/2014/main" id="{61D4FEC0-0F83-8939-1AD1-15B133EBF1D7}"/>
                  </a:ext>
                </a:extLst>
              </p:cNvPr>
              <p:cNvSpPr>
                <a:spLocks/>
              </p:cNvSpPr>
              <p:nvPr/>
            </p:nvSpPr>
            <p:spPr bwMode="auto">
              <a:xfrm>
                <a:off x="12123738" y="4060825"/>
                <a:ext cx="30163" cy="34925"/>
              </a:xfrm>
              <a:custGeom>
                <a:avLst/>
                <a:gdLst>
                  <a:gd name="T0" fmla="*/ 42 w 81"/>
                  <a:gd name="T1" fmla="*/ 0 h 92"/>
                  <a:gd name="T2" fmla="*/ 42 w 81"/>
                  <a:gd name="T3" fmla="*/ 0 h 92"/>
                  <a:gd name="T4" fmla="*/ 0 w 81"/>
                  <a:gd name="T5" fmla="*/ 25 h 92"/>
                  <a:gd name="T6" fmla="*/ 39 w 81"/>
                  <a:gd name="T7" fmla="*/ 92 h 92"/>
                  <a:gd name="T8" fmla="*/ 81 w 81"/>
                  <a:gd name="T9" fmla="*/ 67 h 92"/>
                  <a:gd name="T10" fmla="*/ 42 w 81"/>
                  <a:gd name="T11" fmla="*/ 0 h 92"/>
                </a:gdLst>
                <a:ahLst/>
                <a:cxnLst>
                  <a:cxn ang="0">
                    <a:pos x="T0" y="T1"/>
                  </a:cxn>
                  <a:cxn ang="0">
                    <a:pos x="T2" y="T3"/>
                  </a:cxn>
                  <a:cxn ang="0">
                    <a:pos x="T4" y="T5"/>
                  </a:cxn>
                  <a:cxn ang="0">
                    <a:pos x="T6" y="T7"/>
                  </a:cxn>
                  <a:cxn ang="0">
                    <a:pos x="T8" y="T9"/>
                  </a:cxn>
                  <a:cxn ang="0">
                    <a:pos x="T10" y="T11"/>
                  </a:cxn>
                </a:cxnLst>
                <a:rect l="0" t="0" r="r" b="b"/>
                <a:pathLst>
                  <a:path w="81" h="92">
                    <a:moveTo>
                      <a:pt x="42" y="0"/>
                    </a:moveTo>
                    <a:lnTo>
                      <a:pt x="42" y="0"/>
                    </a:lnTo>
                    <a:lnTo>
                      <a:pt x="0" y="25"/>
                    </a:lnTo>
                    <a:lnTo>
                      <a:pt x="39" y="92"/>
                    </a:lnTo>
                    <a:lnTo>
                      <a:pt x="81" y="67"/>
                    </a:lnTo>
                    <a:lnTo>
                      <a:pt x="4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54" name="Freeform 373">
                <a:extLst>
                  <a:ext uri="{FF2B5EF4-FFF2-40B4-BE49-F238E27FC236}">
                    <a16:creationId xmlns:a16="http://schemas.microsoft.com/office/drawing/2014/main" id="{BA1D594A-C0C2-84AA-A95E-E4BE138A7095}"/>
                  </a:ext>
                </a:extLst>
              </p:cNvPr>
              <p:cNvSpPr>
                <a:spLocks/>
              </p:cNvSpPr>
              <p:nvPr/>
            </p:nvSpPr>
            <p:spPr bwMode="auto">
              <a:xfrm>
                <a:off x="12103100" y="4024313"/>
                <a:ext cx="30163" cy="33337"/>
              </a:xfrm>
              <a:custGeom>
                <a:avLst/>
                <a:gdLst>
                  <a:gd name="T0" fmla="*/ 42 w 81"/>
                  <a:gd name="T1" fmla="*/ 0 h 91"/>
                  <a:gd name="T2" fmla="*/ 42 w 81"/>
                  <a:gd name="T3" fmla="*/ 0 h 91"/>
                  <a:gd name="T4" fmla="*/ 0 w 81"/>
                  <a:gd name="T5" fmla="*/ 24 h 91"/>
                  <a:gd name="T6" fmla="*/ 39 w 81"/>
                  <a:gd name="T7" fmla="*/ 91 h 91"/>
                  <a:gd name="T8" fmla="*/ 81 w 81"/>
                  <a:gd name="T9" fmla="*/ 67 h 91"/>
                  <a:gd name="T10" fmla="*/ 42 w 81"/>
                  <a:gd name="T11" fmla="*/ 0 h 91"/>
                </a:gdLst>
                <a:ahLst/>
                <a:cxnLst>
                  <a:cxn ang="0">
                    <a:pos x="T0" y="T1"/>
                  </a:cxn>
                  <a:cxn ang="0">
                    <a:pos x="T2" y="T3"/>
                  </a:cxn>
                  <a:cxn ang="0">
                    <a:pos x="T4" y="T5"/>
                  </a:cxn>
                  <a:cxn ang="0">
                    <a:pos x="T6" y="T7"/>
                  </a:cxn>
                  <a:cxn ang="0">
                    <a:pos x="T8" y="T9"/>
                  </a:cxn>
                  <a:cxn ang="0">
                    <a:pos x="T10" y="T11"/>
                  </a:cxn>
                </a:cxnLst>
                <a:rect l="0" t="0" r="r" b="b"/>
                <a:pathLst>
                  <a:path w="81" h="91">
                    <a:moveTo>
                      <a:pt x="42" y="0"/>
                    </a:moveTo>
                    <a:lnTo>
                      <a:pt x="42" y="0"/>
                    </a:lnTo>
                    <a:lnTo>
                      <a:pt x="0" y="24"/>
                    </a:lnTo>
                    <a:lnTo>
                      <a:pt x="39" y="91"/>
                    </a:lnTo>
                    <a:lnTo>
                      <a:pt x="81" y="67"/>
                    </a:lnTo>
                    <a:lnTo>
                      <a:pt x="4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55" name="Freeform 374">
                <a:extLst>
                  <a:ext uri="{FF2B5EF4-FFF2-40B4-BE49-F238E27FC236}">
                    <a16:creationId xmlns:a16="http://schemas.microsoft.com/office/drawing/2014/main" id="{E9A6B527-9553-00C2-DAAD-B74469E27416}"/>
                  </a:ext>
                </a:extLst>
              </p:cNvPr>
              <p:cNvSpPr>
                <a:spLocks/>
              </p:cNvSpPr>
              <p:nvPr/>
            </p:nvSpPr>
            <p:spPr bwMode="auto">
              <a:xfrm>
                <a:off x="12145963" y="4098925"/>
                <a:ext cx="30163" cy="33337"/>
              </a:xfrm>
              <a:custGeom>
                <a:avLst/>
                <a:gdLst>
                  <a:gd name="T0" fmla="*/ 0 w 80"/>
                  <a:gd name="T1" fmla="*/ 24 h 91"/>
                  <a:gd name="T2" fmla="*/ 0 w 80"/>
                  <a:gd name="T3" fmla="*/ 24 h 91"/>
                  <a:gd name="T4" fmla="*/ 38 w 80"/>
                  <a:gd name="T5" fmla="*/ 91 h 91"/>
                  <a:gd name="T6" fmla="*/ 80 w 80"/>
                  <a:gd name="T7" fmla="*/ 67 h 91"/>
                  <a:gd name="T8" fmla="*/ 42 w 80"/>
                  <a:gd name="T9" fmla="*/ 0 h 91"/>
                  <a:gd name="T10" fmla="*/ 0 w 80"/>
                  <a:gd name="T11" fmla="*/ 24 h 91"/>
                </a:gdLst>
                <a:ahLst/>
                <a:cxnLst>
                  <a:cxn ang="0">
                    <a:pos x="T0" y="T1"/>
                  </a:cxn>
                  <a:cxn ang="0">
                    <a:pos x="T2" y="T3"/>
                  </a:cxn>
                  <a:cxn ang="0">
                    <a:pos x="T4" y="T5"/>
                  </a:cxn>
                  <a:cxn ang="0">
                    <a:pos x="T6" y="T7"/>
                  </a:cxn>
                  <a:cxn ang="0">
                    <a:pos x="T8" y="T9"/>
                  </a:cxn>
                  <a:cxn ang="0">
                    <a:pos x="T10" y="T11"/>
                  </a:cxn>
                </a:cxnLst>
                <a:rect l="0" t="0" r="r" b="b"/>
                <a:pathLst>
                  <a:path w="80" h="91">
                    <a:moveTo>
                      <a:pt x="0" y="24"/>
                    </a:moveTo>
                    <a:lnTo>
                      <a:pt x="0" y="24"/>
                    </a:lnTo>
                    <a:lnTo>
                      <a:pt x="38" y="91"/>
                    </a:lnTo>
                    <a:lnTo>
                      <a:pt x="80" y="67"/>
                    </a:lnTo>
                    <a:lnTo>
                      <a:pt x="42" y="0"/>
                    </a:lnTo>
                    <a:lnTo>
                      <a:pt x="0" y="2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56" name="Freeform 375">
                <a:extLst>
                  <a:ext uri="{FF2B5EF4-FFF2-40B4-BE49-F238E27FC236}">
                    <a16:creationId xmlns:a16="http://schemas.microsoft.com/office/drawing/2014/main" id="{99C56792-2EFC-39DF-F217-2A884C589757}"/>
                  </a:ext>
                </a:extLst>
              </p:cNvPr>
              <p:cNvSpPr>
                <a:spLocks noEditPoints="1"/>
              </p:cNvSpPr>
              <p:nvPr/>
            </p:nvSpPr>
            <p:spPr bwMode="auto">
              <a:xfrm>
                <a:off x="12047538" y="3614738"/>
                <a:ext cx="708025" cy="623887"/>
              </a:xfrm>
              <a:custGeom>
                <a:avLst/>
                <a:gdLst>
                  <a:gd name="T0" fmla="*/ 784 w 1908"/>
                  <a:gd name="T1" fmla="*/ 1178 h 1688"/>
                  <a:gd name="T2" fmla="*/ 968 w 1908"/>
                  <a:gd name="T3" fmla="*/ 1331 h 1688"/>
                  <a:gd name="T4" fmla="*/ 1233 w 1908"/>
                  <a:gd name="T5" fmla="*/ 1477 h 1688"/>
                  <a:gd name="T6" fmla="*/ 639 w 1908"/>
                  <a:gd name="T7" fmla="*/ 1438 h 1688"/>
                  <a:gd name="T8" fmla="*/ 1126 w 1908"/>
                  <a:gd name="T9" fmla="*/ 510 h 1688"/>
                  <a:gd name="T10" fmla="*/ 930 w 1908"/>
                  <a:gd name="T11" fmla="*/ 371 h 1688"/>
                  <a:gd name="T12" fmla="*/ 639 w 1908"/>
                  <a:gd name="T13" fmla="*/ 255 h 1688"/>
                  <a:gd name="T14" fmla="*/ 1223 w 1908"/>
                  <a:gd name="T15" fmla="*/ 172 h 1688"/>
                  <a:gd name="T16" fmla="*/ 1683 w 1908"/>
                  <a:gd name="T17" fmla="*/ 895 h 1688"/>
                  <a:gd name="T18" fmla="*/ 1762 w 1908"/>
                  <a:gd name="T19" fmla="*/ 757 h 1688"/>
                  <a:gd name="T20" fmla="*/ 1808 w 1908"/>
                  <a:gd name="T21" fmla="*/ 929 h 1688"/>
                  <a:gd name="T22" fmla="*/ 1311 w 1908"/>
                  <a:gd name="T23" fmla="*/ 1414 h 1688"/>
                  <a:gd name="T24" fmla="*/ 1294 w 1908"/>
                  <a:gd name="T25" fmla="*/ 870 h 1688"/>
                  <a:gd name="T26" fmla="*/ 1670 w 1908"/>
                  <a:gd name="T27" fmla="*/ 954 h 1688"/>
                  <a:gd name="T28" fmla="*/ 1275 w 1908"/>
                  <a:gd name="T29" fmla="*/ 1501 h 1688"/>
                  <a:gd name="T30" fmla="*/ 1401 w 1908"/>
                  <a:gd name="T31" fmla="*/ 1468 h 1688"/>
                  <a:gd name="T32" fmla="*/ 1309 w 1908"/>
                  <a:gd name="T33" fmla="*/ 1627 h 1688"/>
                  <a:gd name="T34" fmla="*/ 547 w 1908"/>
                  <a:gd name="T35" fmla="*/ 1452 h 1688"/>
                  <a:gd name="T36" fmla="*/ 547 w 1908"/>
                  <a:gd name="T37" fmla="*/ 1636 h 1688"/>
                  <a:gd name="T38" fmla="*/ 283 w 1908"/>
                  <a:gd name="T39" fmla="*/ 870 h 1688"/>
                  <a:gd name="T40" fmla="*/ 752 w 1908"/>
                  <a:gd name="T41" fmla="*/ 1137 h 1688"/>
                  <a:gd name="T42" fmla="*/ 502 w 1908"/>
                  <a:gd name="T43" fmla="*/ 1411 h 1688"/>
                  <a:gd name="T44" fmla="*/ 226 w 1908"/>
                  <a:gd name="T45" fmla="*/ 796 h 1688"/>
                  <a:gd name="T46" fmla="*/ 122 w 1908"/>
                  <a:gd name="T47" fmla="*/ 931 h 1688"/>
                  <a:gd name="T48" fmla="*/ 100 w 1908"/>
                  <a:gd name="T49" fmla="*/ 762 h 1688"/>
                  <a:gd name="T50" fmla="*/ 553 w 1908"/>
                  <a:gd name="T51" fmla="*/ 285 h 1688"/>
                  <a:gd name="T52" fmla="*/ 734 w 1908"/>
                  <a:gd name="T53" fmla="*/ 525 h 1688"/>
                  <a:gd name="T54" fmla="*/ 581 w 1908"/>
                  <a:gd name="T55" fmla="*/ 569 h 1688"/>
                  <a:gd name="T56" fmla="*/ 285 w 1908"/>
                  <a:gd name="T57" fmla="*/ 822 h 1688"/>
                  <a:gd name="T58" fmla="*/ 505 w 1908"/>
                  <a:gd name="T59" fmla="*/ 276 h 1688"/>
                  <a:gd name="T60" fmla="*/ 633 w 1908"/>
                  <a:gd name="T61" fmla="*/ 190 h 1688"/>
                  <a:gd name="T62" fmla="*/ 473 w 1908"/>
                  <a:gd name="T63" fmla="*/ 98 h 1688"/>
                  <a:gd name="T64" fmla="*/ 633 w 1908"/>
                  <a:gd name="T65" fmla="*/ 190 h 1688"/>
                  <a:gd name="T66" fmla="*/ 1361 w 1908"/>
                  <a:gd name="T67" fmla="*/ 55 h 1688"/>
                  <a:gd name="T68" fmla="*/ 1269 w 1908"/>
                  <a:gd name="T69" fmla="*/ 148 h 1688"/>
                  <a:gd name="T70" fmla="*/ 1307 w 1908"/>
                  <a:gd name="T71" fmla="*/ 822 h 1688"/>
                  <a:gd name="T72" fmla="*/ 1327 w 1908"/>
                  <a:gd name="T73" fmla="*/ 546 h 1688"/>
                  <a:gd name="T74" fmla="*/ 1310 w 1908"/>
                  <a:gd name="T75" fmla="*/ 278 h 1688"/>
                  <a:gd name="T76" fmla="*/ 1672 w 1908"/>
                  <a:gd name="T77" fmla="*/ 742 h 1688"/>
                  <a:gd name="T78" fmla="*/ 630 w 1908"/>
                  <a:gd name="T79" fmla="*/ 661 h 1688"/>
                  <a:gd name="T80" fmla="*/ 759 w 1908"/>
                  <a:gd name="T81" fmla="*/ 570 h 1688"/>
                  <a:gd name="T82" fmla="*/ 1141 w 1908"/>
                  <a:gd name="T83" fmla="*/ 566 h 1688"/>
                  <a:gd name="T84" fmla="*/ 1279 w 1908"/>
                  <a:gd name="T85" fmla="*/ 592 h 1688"/>
                  <a:gd name="T86" fmla="*/ 630 w 1908"/>
                  <a:gd name="T87" fmla="*/ 661 h 1688"/>
                  <a:gd name="T88" fmla="*/ 1714 w 1908"/>
                  <a:gd name="T89" fmla="*/ 717 h 1688"/>
                  <a:gd name="T90" fmla="*/ 1361 w 1908"/>
                  <a:gd name="T91" fmla="*/ 8 h 1688"/>
                  <a:gd name="T92" fmla="*/ 623 w 1908"/>
                  <a:gd name="T93" fmla="*/ 22 h 1688"/>
                  <a:gd name="T94" fmla="*/ 417 w 1908"/>
                  <a:gd name="T95" fmla="*/ 180 h 1688"/>
                  <a:gd name="T96" fmla="*/ 76 w 1908"/>
                  <a:gd name="T97" fmla="*/ 720 h 1688"/>
                  <a:gd name="T98" fmla="*/ 109 w 1908"/>
                  <a:gd name="T99" fmla="*/ 978 h 1688"/>
                  <a:gd name="T100" fmla="*/ 460 w 1908"/>
                  <a:gd name="T101" fmla="*/ 1434 h 1688"/>
                  <a:gd name="T102" fmla="*/ 685 w 1908"/>
                  <a:gd name="T103" fmla="*/ 1568 h 1688"/>
                  <a:gd name="T104" fmla="*/ 1355 w 1908"/>
                  <a:gd name="T105" fmla="*/ 1688 h 1688"/>
                  <a:gd name="T106" fmla="*/ 1445 w 1908"/>
                  <a:gd name="T107" fmla="*/ 1440 h 1688"/>
                  <a:gd name="T108" fmla="*/ 1833 w 1908"/>
                  <a:gd name="T109" fmla="*/ 971 h 1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8" h="1688">
                    <a:moveTo>
                      <a:pt x="639" y="1438"/>
                    </a:moveTo>
                    <a:lnTo>
                      <a:pt x="639" y="1438"/>
                    </a:lnTo>
                    <a:lnTo>
                      <a:pt x="784" y="1178"/>
                    </a:lnTo>
                    <a:cubicBezTo>
                      <a:pt x="865" y="1275"/>
                      <a:pt x="938" y="1330"/>
                      <a:pt x="940" y="1331"/>
                    </a:cubicBezTo>
                    <a:lnTo>
                      <a:pt x="954" y="1341"/>
                    </a:lnTo>
                    <a:lnTo>
                      <a:pt x="968" y="1331"/>
                    </a:lnTo>
                    <a:cubicBezTo>
                      <a:pt x="970" y="1330"/>
                      <a:pt x="1044" y="1276"/>
                      <a:pt x="1124" y="1178"/>
                    </a:cubicBezTo>
                    <a:lnTo>
                      <a:pt x="1268" y="1437"/>
                    </a:lnTo>
                    <a:cubicBezTo>
                      <a:pt x="1255" y="1448"/>
                      <a:pt x="1243" y="1461"/>
                      <a:pt x="1233" y="1477"/>
                    </a:cubicBezTo>
                    <a:cubicBezTo>
                      <a:pt x="1226" y="1491"/>
                      <a:pt x="1220" y="1505"/>
                      <a:pt x="1217" y="1520"/>
                    </a:cubicBezTo>
                    <a:lnTo>
                      <a:pt x="685" y="1520"/>
                    </a:lnTo>
                    <a:cubicBezTo>
                      <a:pt x="680" y="1488"/>
                      <a:pt x="663" y="1459"/>
                      <a:pt x="639" y="1438"/>
                    </a:cubicBezTo>
                    <a:close/>
                    <a:moveTo>
                      <a:pt x="1269" y="253"/>
                    </a:moveTo>
                    <a:lnTo>
                      <a:pt x="1269" y="253"/>
                    </a:lnTo>
                    <a:lnTo>
                      <a:pt x="1126" y="510"/>
                    </a:lnTo>
                    <a:cubicBezTo>
                      <a:pt x="1037" y="478"/>
                      <a:pt x="978" y="431"/>
                      <a:pt x="978" y="380"/>
                    </a:cubicBezTo>
                    <a:lnTo>
                      <a:pt x="978" y="371"/>
                    </a:lnTo>
                    <a:lnTo>
                      <a:pt x="930" y="371"/>
                    </a:lnTo>
                    <a:lnTo>
                      <a:pt x="930" y="380"/>
                    </a:lnTo>
                    <a:cubicBezTo>
                      <a:pt x="930" y="431"/>
                      <a:pt x="871" y="479"/>
                      <a:pt x="782" y="510"/>
                    </a:cubicBezTo>
                    <a:lnTo>
                      <a:pt x="639" y="255"/>
                    </a:lnTo>
                    <a:cubicBezTo>
                      <a:pt x="654" y="244"/>
                      <a:pt x="666" y="230"/>
                      <a:pt x="675" y="214"/>
                    </a:cubicBezTo>
                    <a:cubicBezTo>
                      <a:pt x="683" y="201"/>
                      <a:pt x="688" y="186"/>
                      <a:pt x="691" y="172"/>
                    </a:cubicBezTo>
                    <a:lnTo>
                      <a:pt x="1223" y="172"/>
                    </a:lnTo>
                    <a:cubicBezTo>
                      <a:pt x="1229" y="204"/>
                      <a:pt x="1245" y="232"/>
                      <a:pt x="1269" y="253"/>
                    </a:cubicBezTo>
                    <a:close/>
                    <a:moveTo>
                      <a:pt x="1683" y="895"/>
                    </a:moveTo>
                    <a:lnTo>
                      <a:pt x="1683" y="895"/>
                    </a:lnTo>
                    <a:cubicBezTo>
                      <a:pt x="1670" y="874"/>
                      <a:pt x="1667" y="849"/>
                      <a:pt x="1673" y="826"/>
                    </a:cubicBezTo>
                    <a:cubicBezTo>
                      <a:pt x="1680" y="802"/>
                      <a:pt x="1695" y="782"/>
                      <a:pt x="1716" y="770"/>
                    </a:cubicBezTo>
                    <a:cubicBezTo>
                      <a:pt x="1730" y="762"/>
                      <a:pt x="1746" y="757"/>
                      <a:pt x="1762" y="757"/>
                    </a:cubicBezTo>
                    <a:cubicBezTo>
                      <a:pt x="1795" y="757"/>
                      <a:pt x="1826" y="775"/>
                      <a:pt x="1842" y="803"/>
                    </a:cubicBezTo>
                    <a:cubicBezTo>
                      <a:pt x="1854" y="825"/>
                      <a:pt x="1858" y="849"/>
                      <a:pt x="1851" y="873"/>
                    </a:cubicBezTo>
                    <a:cubicBezTo>
                      <a:pt x="1845" y="897"/>
                      <a:pt x="1830" y="917"/>
                      <a:pt x="1808" y="929"/>
                    </a:cubicBezTo>
                    <a:cubicBezTo>
                      <a:pt x="1787" y="941"/>
                      <a:pt x="1762" y="945"/>
                      <a:pt x="1739" y="938"/>
                    </a:cubicBezTo>
                    <a:cubicBezTo>
                      <a:pt x="1715" y="932"/>
                      <a:pt x="1695" y="917"/>
                      <a:pt x="1683" y="895"/>
                    </a:cubicBezTo>
                    <a:close/>
                    <a:moveTo>
                      <a:pt x="1311" y="1414"/>
                    </a:moveTo>
                    <a:lnTo>
                      <a:pt x="1311" y="1414"/>
                    </a:lnTo>
                    <a:lnTo>
                      <a:pt x="1156" y="1137"/>
                    </a:lnTo>
                    <a:cubicBezTo>
                      <a:pt x="1210" y="1065"/>
                      <a:pt x="1262" y="975"/>
                      <a:pt x="1294" y="870"/>
                    </a:cubicBezTo>
                    <a:lnTo>
                      <a:pt x="1623" y="870"/>
                    </a:lnTo>
                    <a:cubicBezTo>
                      <a:pt x="1626" y="887"/>
                      <a:pt x="1631" y="904"/>
                      <a:pt x="1641" y="920"/>
                    </a:cubicBezTo>
                    <a:cubicBezTo>
                      <a:pt x="1648" y="933"/>
                      <a:pt x="1658" y="945"/>
                      <a:pt x="1670" y="954"/>
                    </a:cubicBezTo>
                    <a:lnTo>
                      <a:pt x="1403" y="1416"/>
                    </a:lnTo>
                    <a:cubicBezTo>
                      <a:pt x="1373" y="1405"/>
                      <a:pt x="1340" y="1405"/>
                      <a:pt x="1311" y="1414"/>
                    </a:cubicBezTo>
                    <a:close/>
                    <a:moveTo>
                      <a:pt x="1275" y="1501"/>
                    </a:moveTo>
                    <a:lnTo>
                      <a:pt x="1275" y="1501"/>
                    </a:lnTo>
                    <a:cubicBezTo>
                      <a:pt x="1292" y="1473"/>
                      <a:pt x="1322" y="1455"/>
                      <a:pt x="1355" y="1455"/>
                    </a:cubicBezTo>
                    <a:cubicBezTo>
                      <a:pt x="1371" y="1455"/>
                      <a:pt x="1387" y="1460"/>
                      <a:pt x="1401" y="1468"/>
                    </a:cubicBezTo>
                    <a:cubicBezTo>
                      <a:pt x="1422" y="1480"/>
                      <a:pt x="1438" y="1500"/>
                      <a:pt x="1444" y="1524"/>
                    </a:cubicBezTo>
                    <a:cubicBezTo>
                      <a:pt x="1450" y="1547"/>
                      <a:pt x="1447" y="1572"/>
                      <a:pt x="1435" y="1594"/>
                    </a:cubicBezTo>
                    <a:cubicBezTo>
                      <a:pt x="1409" y="1638"/>
                      <a:pt x="1353" y="1653"/>
                      <a:pt x="1309" y="1627"/>
                    </a:cubicBezTo>
                    <a:cubicBezTo>
                      <a:pt x="1288" y="1615"/>
                      <a:pt x="1273" y="1595"/>
                      <a:pt x="1266" y="1571"/>
                    </a:cubicBezTo>
                    <a:cubicBezTo>
                      <a:pt x="1260" y="1548"/>
                      <a:pt x="1263" y="1523"/>
                      <a:pt x="1275" y="1501"/>
                    </a:cubicBezTo>
                    <a:close/>
                    <a:moveTo>
                      <a:pt x="547" y="1452"/>
                    </a:moveTo>
                    <a:lnTo>
                      <a:pt x="547" y="1452"/>
                    </a:lnTo>
                    <a:cubicBezTo>
                      <a:pt x="598" y="1452"/>
                      <a:pt x="639" y="1493"/>
                      <a:pt x="639" y="1544"/>
                    </a:cubicBezTo>
                    <a:cubicBezTo>
                      <a:pt x="639" y="1595"/>
                      <a:pt x="598" y="1636"/>
                      <a:pt x="547" y="1636"/>
                    </a:cubicBezTo>
                    <a:cubicBezTo>
                      <a:pt x="496" y="1636"/>
                      <a:pt x="455" y="1595"/>
                      <a:pt x="455" y="1544"/>
                    </a:cubicBezTo>
                    <a:cubicBezTo>
                      <a:pt x="455" y="1493"/>
                      <a:pt x="496" y="1452"/>
                      <a:pt x="547" y="1452"/>
                    </a:cubicBezTo>
                    <a:close/>
                    <a:moveTo>
                      <a:pt x="283" y="870"/>
                    </a:moveTo>
                    <a:lnTo>
                      <a:pt x="283" y="870"/>
                    </a:lnTo>
                    <a:lnTo>
                      <a:pt x="614" y="870"/>
                    </a:lnTo>
                    <a:cubicBezTo>
                      <a:pt x="646" y="975"/>
                      <a:pt x="699" y="1065"/>
                      <a:pt x="752" y="1137"/>
                    </a:cubicBezTo>
                    <a:lnTo>
                      <a:pt x="598" y="1413"/>
                    </a:lnTo>
                    <a:cubicBezTo>
                      <a:pt x="582" y="1407"/>
                      <a:pt x="565" y="1403"/>
                      <a:pt x="547" y="1403"/>
                    </a:cubicBezTo>
                    <a:cubicBezTo>
                      <a:pt x="531" y="1403"/>
                      <a:pt x="516" y="1406"/>
                      <a:pt x="502" y="1411"/>
                    </a:cubicBezTo>
                    <a:lnTo>
                      <a:pt x="236" y="950"/>
                    </a:lnTo>
                    <a:cubicBezTo>
                      <a:pt x="261" y="929"/>
                      <a:pt x="277" y="901"/>
                      <a:pt x="283" y="870"/>
                    </a:cubicBezTo>
                    <a:close/>
                    <a:moveTo>
                      <a:pt x="226" y="796"/>
                    </a:moveTo>
                    <a:lnTo>
                      <a:pt x="226" y="796"/>
                    </a:lnTo>
                    <a:cubicBezTo>
                      <a:pt x="251" y="840"/>
                      <a:pt x="236" y="897"/>
                      <a:pt x="192" y="922"/>
                    </a:cubicBezTo>
                    <a:cubicBezTo>
                      <a:pt x="171" y="934"/>
                      <a:pt x="146" y="938"/>
                      <a:pt x="122" y="931"/>
                    </a:cubicBezTo>
                    <a:cubicBezTo>
                      <a:pt x="98" y="925"/>
                      <a:pt x="78" y="910"/>
                      <a:pt x="66" y="888"/>
                    </a:cubicBezTo>
                    <a:cubicBezTo>
                      <a:pt x="54" y="867"/>
                      <a:pt x="50" y="842"/>
                      <a:pt x="57" y="818"/>
                    </a:cubicBezTo>
                    <a:cubicBezTo>
                      <a:pt x="63" y="795"/>
                      <a:pt x="78" y="775"/>
                      <a:pt x="100" y="762"/>
                    </a:cubicBezTo>
                    <a:cubicBezTo>
                      <a:pt x="114" y="754"/>
                      <a:pt x="130" y="750"/>
                      <a:pt x="146" y="750"/>
                    </a:cubicBezTo>
                    <a:cubicBezTo>
                      <a:pt x="179" y="750"/>
                      <a:pt x="209" y="768"/>
                      <a:pt x="226" y="796"/>
                    </a:cubicBezTo>
                    <a:close/>
                    <a:moveTo>
                      <a:pt x="553" y="285"/>
                    </a:moveTo>
                    <a:lnTo>
                      <a:pt x="553" y="285"/>
                    </a:lnTo>
                    <a:cubicBezTo>
                      <a:pt x="568" y="285"/>
                      <a:pt x="583" y="282"/>
                      <a:pt x="597" y="277"/>
                    </a:cubicBezTo>
                    <a:lnTo>
                      <a:pt x="734" y="525"/>
                    </a:lnTo>
                    <a:cubicBezTo>
                      <a:pt x="694" y="535"/>
                      <a:pt x="650" y="542"/>
                      <a:pt x="604" y="545"/>
                    </a:cubicBezTo>
                    <a:lnTo>
                      <a:pt x="581" y="546"/>
                    </a:lnTo>
                    <a:lnTo>
                      <a:pt x="581" y="569"/>
                    </a:lnTo>
                    <a:cubicBezTo>
                      <a:pt x="581" y="606"/>
                      <a:pt x="581" y="640"/>
                      <a:pt x="581" y="661"/>
                    </a:cubicBezTo>
                    <a:cubicBezTo>
                      <a:pt x="582" y="718"/>
                      <a:pt x="589" y="771"/>
                      <a:pt x="601" y="822"/>
                    </a:cubicBezTo>
                    <a:lnTo>
                      <a:pt x="285" y="822"/>
                    </a:lnTo>
                    <a:cubicBezTo>
                      <a:pt x="282" y="805"/>
                      <a:pt x="277" y="788"/>
                      <a:pt x="268" y="772"/>
                    </a:cubicBezTo>
                    <a:cubicBezTo>
                      <a:pt x="260" y="758"/>
                      <a:pt x="250" y="747"/>
                      <a:pt x="239" y="737"/>
                    </a:cubicBezTo>
                    <a:lnTo>
                      <a:pt x="505" y="276"/>
                    </a:lnTo>
                    <a:cubicBezTo>
                      <a:pt x="520" y="281"/>
                      <a:pt x="537" y="285"/>
                      <a:pt x="553" y="285"/>
                    </a:cubicBezTo>
                    <a:close/>
                    <a:moveTo>
                      <a:pt x="633" y="190"/>
                    </a:moveTo>
                    <a:lnTo>
                      <a:pt x="633" y="190"/>
                    </a:lnTo>
                    <a:cubicBezTo>
                      <a:pt x="608" y="234"/>
                      <a:pt x="551" y="249"/>
                      <a:pt x="507" y="224"/>
                    </a:cubicBezTo>
                    <a:cubicBezTo>
                      <a:pt x="486" y="212"/>
                      <a:pt x="470" y="192"/>
                      <a:pt x="464" y="168"/>
                    </a:cubicBezTo>
                    <a:cubicBezTo>
                      <a:pt x="458" y="144"/>
                      <a:pt x="461" y="119"/>
                      <a:pt x="473" y="98"/>
                    </a:cubicBezTo>
                    <a:cubicBezTo>
                      <a:pt x="490" y="70"/>
                      <a:pt x="520" y="52"/>
                      <a:pt x="553" y="52"/>
                    </a:cubicBezTo>
                    <a:cubicBezTo>
                      <a:pt x="569" y="52"/>
                      <a:pt x="585" y="56"/>
                      <a:pt x="599" y="64"/>
                    </a:cubicBezTo>
                    <a:cubicBezTo>
                      <a:pt x="643" y="90"/>
                      <a:pt x="658" y="146"/>
                      <a:pt x="633" y="190"/>
                    </a:cubicBezTo>
                    <a:close/>
                    <a:moveTo>
                      <a:pt x="1269" y="148"/>
                    </a:moveTo>
                    <a:lnTo>
                      <a:pt x="1269" y="148"/>
                    </a:lnTo>
                    <a:cubicBezTo>
                      <a:pt x="1269" y="97"/>
                      <a:pt x="1311" y="55"/>
                      <a:pt x="1361" y="55"/>
                    </a:cubicBezTo>
                    <a:cubicBezTo>
                      <a:pt x="1412" y="55"/>
                      <a:pt x="1454" y="97"/>
                      <a:pt x="1454" y="148"/>
                    </a:cubicBezTo>
                    <a:cubicBezTo>
                      <a:pt x="1454" y="198"/>
                      <a:pt x="1412" y="240"/>
                      <a:pt x="1361" y="240"/>
                    </a:cubicBezTo>
                    <a:cubicBezTo>
                      <a:pt x="1311" y="240"/>
                      <a:pt x="1269" y="198"/>
                      <a:pt x="1269" y="148"/>
                    </a:cubicBezTo>
                    <a:close/>
                    <a:moveTo>
                      <a:pt x="1625" y="822"/>
                    </a:moveTo>
                    <a:lnTo>
                      <a:pt x="1625" y="822"/>
                    </a:lnTo>
                    <a:lnTo>
                      <a:pt x="1307" y="822"/>
                    </a:lnTo>
                    <a:cubicBezTo>
                      <a:pt x="1319" y="771"/>
                      <a:pt x="1327" y="718"/>
                      <a:pt x="1327" y="661"/>
                    </a:cubicBezTo>
                    <a:cubicBezTo>
                      <a:pt x="1327" y="640"/>
                      <a:pt x="1327" y="606"/>
                      <a:pt x="1327" y="569"/>
                    </a:cubicBezTo>
                    <a:lnTo>
                      <a:pt x="1327" y="546"/>
                    </a:lnTo>
                    <a:lnTo>
                      <a:pt x="1305" y="545"/>
                    </a:lnTo>
                    <a:cubicBezTo>
                      <a:pt x="1258" y="542"/>
                      <a:pt x="1213" y="535"/>
                      <a:pt x="1173" y="524"/>
                    </a:cubicBezTo>
                    <a:lnTo>
                      <a:pt x="1310" y="278"/>
                    </a:lnTo>
                    <a:cubicBezTo>
                      <a:pt x="1326" y="285"/>
                      <a:pt x="1343" y="288"/>
                      <a:pt x="1361" y="288"/>
                    </a:cubicBezTo>
                    <a:cubicBezTo>
                      <a:pt x="1377" y="288"/>
                      <a:pt x="1392" y="286"/>
                      <a:pt x="1406" y="281"/>
                    </a:cubicBezTo>
                    <a:lnTo>
                      <a:pt x="1672" y="742"/>
                    </a:lnTo>
                    <a:cubicBezTo>
                      <a:pt x="1647" y="763"/>
                      <a:pt x="1631" y="791"/>
                      <a:pt x="1625" y="822"/>
                    </a:cubicBezTo>
                    <a:close/>
                    <a:moveTo>
                      <a:pt x="630" y="661"/>
                    </a:moveTo>
                    <a:lnTo>
                      <a:pt x="630" y="661"/>
                    </a:lnTo>
                    <a:cubicBezTo>
                      <a:pt x="629" y="644"/>
                      <a:pt x="629" y="619"/>
                      <a:pt x="629" y="592"/>
                    </a:cubicBezTo>
                    <a:cubicBezTo>
                      <a:pt x="676" y="587"/>
                      <a:pt x="719" y="580"/>
                      <a:pt x="759" y="569"/>
                    </a:cubicBezTo>
                    <a:lnTo>
                      <a:pt x="759" y="570"/>
                    </a:lnTo>
                    <a:lnTo>
                      <a:pt x="765" y="567"/>
                    </a:lnTo>
                    <a:cubicBezTo>
                      <a:pt x="853" y="542"/>
                      <a:pt x="920" y="503"/>
                      <a:pt x="954" y="453"/>
                    </a:cubicBezTo>
                    <a:cubicBezTo>
                      <a:pt x="988" y="502"/>
                      <a:pt x="1054" y="542"/>
                      <a:pt x="1141" y="566"/>
                    </a:cubicBezTo>
                    <a:lnTo>
                      <a:pt x="1148" y="570"/>
                    </a:lnTo>
                    <a:lnTo>
                      <a:pt x="1148" y="569"/>
                    </a:lnTo>
                    <a:cubicBezTo>
                      <a:pt x="1188" y="579"/>
                      <a:pt x="1232" y="587"/>
                      <a:pt x="1279" y="592"/>
                    </a:cubicBezTo>
                    <a:cubicBezTo>
                      <a:pt x="1279" y="619"/>
                      <a:pt x="1279" y="644"/>
                      <a:pt x="1279" y="661"/>
                    </a:cubicBezTo>
                    <a:cubicBezTo>
                      <a:pt x="1276" y="998"/>
                      <a:pt x="1020" y="1227"/>
                      <a:pt x="954" y="1281"/>
                    </a:cubicBezTo>
                    <a:cubicBezTo>
                      <a:pt x="888" y="1227"/>
                      <a:pt x="633" y="998"/>
                      <a:pt x="630" y="661"/>
                    </a:cubicBezTo>
                    <a:close/>
                    <a:moveTo>
                      <a:pt x="1884" y="779"/>
                    </a:moveTo>
                    <a:lnTo>
                      <a:pt x="1884" y="779"/>
                    </a:lnTo>
                    <a:cubicBezTo>
                      <a:pt x="1849" y="719"/>
                      <a:pt x="1777" y="694"/>
                      <a:pt x="1714" y="717"/>
                    </a:cubicBezTo>
                    <a:lnTo>
                      <a:pt x="1449" y="258"/>
                    </a:lnTo>
                    <a:cubicBezTo>
                      <a:pt x="1481" y="232"/>
                      <a:pt x="1502" y="192"/>
                      <a:pt x="1502" y="148"/>
                    </a:cubicBezTo>
                    <a:cubicBezTo>
                      <a:pt x="1502" y="70"/>
                      <a:pt x="1439" y="8"/>
                      <a:pt x="1361" y="8"/>
                    </a:cubicBezTo>
                    <a:cubicBezTo>
                      <a:pt x="1292" y="8"/>
                      <a:pt x="1235" y="57"/>
                      <a:pt x="1223" y="123"/>
                    </a:cubicBezTo>
                    <a:lnTo>
                      <a:pt x="692" y="123"/>
                    </a:lnTo>
                    <a:cubicBezTo>
                      <a:pt x="686" y="82"/>
                      <a:pt x="662" y="45"/>
                      <a:pt x="623" y="22"/>
                    </a:cubicBezTo>
                    <a:cubicBezTo>
                      <a:pt x="591" y="5"/>
                      <a:pt x="553" y="0"/>
                      <a:pt x="517" y="9"/>
                    </a:cubicBezTo>
                    <a:cubicBezTo>
                      <a:pt x="480" y="18"/>
                      <a:pt x="450" y="41"/>
                      <a:pt x="431" y="74"/>
                    </a:cubicBezTo>
                    <a:cubicBezTo>
                      <a:pt x="413" y="106"/>
                      <a:pt x="408" y="144"/>
                      <a:pt x="417" y="180"/>
                    </a:cubicBezTo>
                    <a:cubicBezTo>
                      <a:pt x="425" y="209"/>
                      <a:pt x="441" y="233"/>
                      <a:pt x="463" y="252"/>
                    </a:cubicBezTo>
                    <a:lnTo>
                      <a:pt x="197" y="712"/>
                    </a:lnTo>
                    <a:cubicBezTo>
                      <a:pt x="159" y="696"/>
                      <a:pt x="114" y="698"/>
                      <a:pt x="76" y="720"/>
                    </a:cubicBezTo>
                    <a:cubicBezTo>
                      <a:pt x="43" y="739"/>
                      <a:pt x="20" y="770"/>
                      <a:pt x="10" y="806"/>
                    </a:cubicBezTo>
                    <a:cubicBezTo>
                      <a:pt x="0" y="842"/>
                      <a:pt x="5" y="880"/>
                      <a:pt x="24" y="912"/>
                    </a:cubicBezTo>
                    <a:cubicBezTo>
                      <a:pt x="43" y="945"/>
                      <a:pt x="73" y="968"/>
                      <a:pt x="109" y="978"/>
                    </a:cubicBezTo>
                    <a:cubicBezTo>
                      <a:pt x="121" y="981"/>
                      <a:pt x="134" y="983"/>
                      <a:pt x="146" y="983"/>
                    </a:cubicBezTo>
                    <a:cubicBezTo>
                      <a:pt x="162" y="983"/>
                      <a:pt x="179" y="980"/>
                      <a:pt x="194" y="974"/>
                    </a:cubicBezTo>
                    <a:lnTo>
                      <a:pt x="460" y="1434"/>
                    </a:lnTo>
                    <a:cubicBezTo>
                      <a:pt x="427" y="1460"/>
                      <a:pt x="406" y="1499"/>
                      <a:pt x="406" y="1544"/>
                    </a:cubicBezTo>
                    <a:cubicBezTo>
                      <a:pt x="406" y="1621"/>
                      <a:pt x="469" y="1684"/>
                      <a:pt x="547" y="1684"/>
                    </a:cubicBezTo>
                    <a:cubicBezTo>
                      <a:pt x="616" y="1684"/>
                      <a:pt x="674" y="1634"/>
                      <a:pt x="685" y="1568"/>
                    </a:cubicBezTo>
                    <a:lnTo>
                      <a:pt x="1216" y="1568"/>
                    </a:lnTo>
                    <a:cubicBezTo>
                      <a:pt x="1222" y="1609"/>
                      <a:pt x="1246" y="1647"/>
                      <a:pt x="1285" y="1669"/>
                    </a:cubicBezTo>
                    <a:cubicBezTo>
                      <a:pt x="1306" y="1682"/>
                      <a:pt x="1330" y="1688"/>
                      <a:pt x="1355" y="1688"/>
                    </a:cubicBezTo>
                    <a:cubicBezTo>
                      <a:pt x="1405" y="1688"/>
                      <a:pt x="1452" y="1661"/>
                      <a:pt x="1477" y="1618"/>
                    </a:cubicBezTo>
                    <a:cubicBezTo>
                      <a:pt x="1496" y="1585"/>
                      <a:pt x="1501" y="1547"/>
                      <a:pt x="1491" y="1511"/>
                    </a:cubicBezTo>
                    <a:cubicBezTo>
                      <a:pt x="1483" y="1483"/>
                      <a:pt x="1467" y="1458"/>
                      <a:pt x="1445" y="1440"/>
                    </a:cubicBezTo>
                    <a:lnTo>
                      <a:pt x="1711" y="980"/>
                    </a:lnTo>
                    <a:cubicBezTo>
                      <a:pt x="1727" y="986"/>
                      <a:pt x="1745" y="990"/>
                      <a:pt x="1763" y="990"/>
                    </a:cubicBezTo>
                    <a:cubicBezTo>
                      <a:pt x="1787" y="990"/>
                      <a:pt x="1811" y="983"/>
                      <a:pt x="1833" y="971"/>
                    </a:cubicBezTo>
                    <a:cubicBezTo>
                      <a:pt x="1865" y="952"/>
                      <a:pt x="1888" y="922"/>
                      <a:pt x="1898" y="886"/>
                    </a:cubicBezTo>
                    <a:cubicBezTo>
                      <a:pt x="1908" y="850"/>
                      <a:pt x="1903" y="812"/>
                      <a:pt x="1884" y="77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57" name="Freeform 376">
                <a:extLst>
                  <a:ext uri="{FF2B5EF4-FFF2-40B4-BE49-F238E27FC236}">
                    <a16:creationId xmlns:a16="http://schemas.microsoft.com/office/drawing/2014/main" id="{98FCC700-8022-0ABD-9FCF-318AEF908531}"/>
                  </a:ext>
                </a:extLst>
              </p:cNvPr>
              <p:cNvSpPr>
                <a:spLocks/>
              </p:cNvSpPr>
              <p:nvPr/>
            </p:nvSpPr>
            <p:spPr bwMode="auto">
              <a:xfrm>
                <a:off x="12649200" y="3760788"/>
                <a:ext cx="28575" cy="33337"/>
              </a:xfrm>
              <a:custGeom>
                <a:avLst/>
                <a:gdLst>
                  <a:gd name="T0" fmla="*/ 39 w 81"/>
                  <a:gd name="T1" fmla="*/ 91 h 91"/>
                  <a:gd name="T2" fmla="*/ 39 w 81"/>
                  <a:gd name="T3" fmla="*/ 91 h 91"/>
                  <a:gd name="T4" fmla="*/ 81 w 81"/>
                  <a:gd name="T5" fmla="*/ 67 h 91"/>
                  <a:gd name="T6" fmla="*/ 42 w 81"/>
                  <a:gd name="T7" fmla="*/ 0 h 91"/>
                  <a:gd name="T8" fmla="*/ 0 w 81"/>
                  <a:gd name="T9" fmla="*/ 24 h 91"/>
                  <a:gd name="T10" fmla="*/ 39 w 81"/>
                  <a:gd name="T11" fmla="*/ 91 h 91"/>
                </a:gdLst>
                <a:ahLst/>
                <a:cxnLst>
                  <a:cxn ang="0">
                    <a:pos x="T0" y="T1"/>
                  </a:cxn>
                  <a:cxn ang="0">
                    <a:pos x="T2" y="T3"/>
                  </a:cxn>
                  <a:cxn ang="0">
                    <a:pos x="T4" y="T5"/>
                  </a:cxn>
                  <a:cxn ang="0">
                    <a:pos x="T6" y="T7"/>
                  </a:cxn>
                  <a:cxn ang="0">
                    <a:pos x="T8" y="T9"/>
                  </a:cxn>
                  <a:cxn ang="0">
                    <a:pos x="T10" y="T11"/>
                  </a:cxn>
                </a:cxnLst>
                <a:rect l="0" t="0" r="r" b="b"/>
                <a:pathLst>
                  <a:path w="81" h="91">
                    <a:moveTo>
                      <a:pt x="39" y="91"/>
                    </a:moveTo>
                    <a:lnTo>
                      <a:pt x="39" y="91"/>
                    </a:lnTo>
                    <a:lnTo>
                      <a:pt x="81" y="67"/>
                    </a:lnTo>
                    <a:lnTo>
                      <a:pt x="42" y="0"/>
                    </a:lnTo>
                    <a:lnTo>
                      <a:pt x="0" y="24"/>
                    </a:lnTo>
                    <a:lnTo>
                      <a:pt x="39" y="9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58" name="Freeform 377">
                <a:extLst>
                  <a:ext uri="{FF2B5EF4-FFF2-40B4-BE49-F238E27FC236}">
                    <a16:creationId xmlns:a16="http://schemas.microsoft.com/office/drawing/2014/main" id="{F9E45CE1-BD1F-D202-E2E6-D3114EEE869C}"/>
                  </a:ext>
                </a:extLst>
              </p:cNvPr>
              <p:cNvSpPr>
                <a:spLocks/>
              </p:cNvSpPr>
              <p:nvPr/>
            </p:nvSpPr>
            <p:spPr bwMode="auto">
              <a:xfrm>
                <a:off x="12669838" y="3797300"/>
                <a:ext cx="30163" cy="33337"/>
              </a:xfrm>
              <a:custGeom>
                <a:avLst/>
                <a:gdLst>
                  <a:gd name="T0" fmla="*/ 39 w 81"/>
                  <a:gd name="T1" fmla="*/ 91 h 91"/>
                  <a:gd name="T2" fmla="*/ 39 w 81"/>
                  <a:gd name="T3" fmla="*/ 91 h 91"/>
                  <a:gd name="T4" fmla="*/ 81 w 81"/>
                  <a:gd name="T5" fmla="*/ 67 h 91"/>
                  <a:gd name="T6" fmla="*/ 42 w 81"/>
                  <a:gd name="T7" fmla="*/ 0 h 91"/>
                  <a:gd name="T8" fmla="*/ 0 w 81"/>
                  <a:gd name="T9" fmla="*/ 24 h 91"/>
                  <a:gd name="T10" fmla="*/ 39 w 81"/>
                  <a:gd name="T11" fmla="*/ 91 h 91"/>
                </a:gdLst>
                <a:ahLst/>
                <a:cxnLst>
                  <a:cxn ang="0">
                    <a:pos x="T0" y="T1"/>
                  </a:cxn>
                  <a:cxn ang="0">
                    <a:pos x="T2" y="T3"/>
                  </a:cxn>
                  <a:cxn ang="0">
                    <a:pos x="T4" y="T5"/>
                  </a:cxn>
                  <a:cxn ang="0">
                    <a:pos x="T6" y="T7"/>
                  </a:cxn>
                  <a:cxn ang="0">
                    <a:pos x="T8" y="T9"/>
                  </a:cxn>
                  <a:cxn ang="0">
                    <a:pos x="T10" y="T11"/>
                  </a:cxn>
                </a:cxnLst>
                <a:rect l="0" t="0" r="r" b="b"/>
                <a:pathLst>
                  <a:path w="81" h="91">
                    <a:moveTo>
                      <a:pt x="39" y="91"/>
                    </a:moveTo>
                    <a:lnTo>
                      <a:pt x="39" y="91"/>
                    </a:lnTo>
                    <a:lnTo>
                      <a:pt x="81" y="67"/>
                    </a:lnTo>
                    <a:lnTo>
                      <a:pt x="42" y="0"/>
                    </a:lnTo>
                    <a:lnTo>
                      <a:pt x="0" y="24"/>
                    </a:lnTo>
                    <a:lnTo>
                      <a:pt x="39" y="9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59" name="Freeform 378">
                <a:extLst>
                  <a:ext uri="{FF2B5EF4-FFF2-40B4-BE49-F238E27FC236}">
                    <a16:creationId xmlns:a16="http://schemas.microsoft.com/office/drawing/2014/main" id="{D430386D-B2C1-481E-3DCD-9E8F60345E99}"/>
                  </a:ext>
                </a:extLst>
              </p:cNvPr>
              <p:cNvSpPr>
                <a:spLocks/>
              </p:cNvSpPr>
              <p:nvPr/>
            </p:nvSpPr>
            <p:spPr bwMode="auto">
              <a:xfrm>
                <a:off x="12626975" y="3722688"/>
                <a:ext cx="30163" cy="33337"/>
              </a:xfrm>
              <a:custGeom>
                <a:avLst/>
                <a:gdLst>
                  <a:gd name="T0" fmla="*/ 81 w 81"/>
                  <a:gd name="T1" fmla="*/ 67 h 91"/>
                  <a:gd name="T2" fmla="*/ 81 w 81"/>
                  <a:gd name="T3" fmla="*/ 67 h 91"/>
                  <a:gd name="T4" fmla="*/ 42 w 81"/>
                  <a:gd name="T5" fmla="*/ 0 h 91"/>
                  <a:gd name="T6" fmla="*/ 0 w 81"/>
                  <a:gd name="T7" fmla="*/ 24 h 91"/>
                  <a:gd name="T8" fmla="*/ 39 w 81"/>
                  <a:gd name="T9" fmla="*/ 91 h 91"/>
                  <a:gd name="T10" fmla="*/ 81 w 81"/>
                  <a:gd name="T11" fmla="*/ 67 h 91"/>
                </a:gdLst>
                <a:ahLst/>
                <a:cxnLst>
                  <a:cxn ang="0">
                    <a:pos x="T0" y="T1"/>
                  </a:cxn>
                  <a:cxn ang="0">
                    <a:pos x="T2" y="T3"/>
                  </a:cxn>
                  <a:cxn ang="0">
                    <a:pos x="T4" y="T5"/>
                  </a:cxn>
                  <a:cxn ang="0">
                    <a:pos x="T6" y="T7"/>
                  </a:cxn>
                  <a:cxn ang="0">
                    <a:pos x="T8" y="T9"/>
                  </a:cxn>
                  <a:cxn ang="0">
                    <a:pos x="T10" y="T11"/>
                  </a:cxn>
                </a:cxnLst>
                <a:rect l="0" t="0" r="r" b="b"/>
                <a:pathLst>
                  <a:path w="81" h="91">
                    <a:moveTo>
                      <a:pt x="81" y="67"/>
                    </a:moveTo>
                    <a:lnTo>
                      <a:pt x="81" y="67"/>
                    </a:lnTo>
                    <a:lnTo>
                      <a:pt x="42" y="0"/>
                    </a:lnTo>
                    <a:lnTo>
                      <a:pt x="0" y="24"/>
                    </a:lnTo>
                    <a:lnTo>
                      <a:pt x="39" y="91"/>
                    </a:lnTo>
                    <a:lnTo>
                      <a:pt x="81" y="6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grpSp>
      </p:grpSp>
      <p:grpSp>
        <p:nvGrpSpPr>
          <p:cNvPr id="260" name="Group 135">
            <a:extLst>
              <a:ext uri="{FF2B5EF4-FFF2-40B4-BE49-F238E27FC236}">
                <a16:creationId xmlns:a16="http://schemas.microsoft.com/office/drawing/2014/main" id="{15C85031-9E02-0634-2902-129759156BA4}"/>
              </a:ext>
            </a:extLst>
          </p:cNvPr>
          <p:cNvGrpSpPr/>
          <p:nvPr/>
        </p:nvGrpSpPr>
        <p:grpSpPr>
          <a:xfrm>
            <a:off x="7950037" y="2371397"/>
            <a:ext cx="836933" cy="836930"/>
            <a:chOff x="9871092" y="1155657"/>
            <a:chExt cx="1119116" cy="1119112"/>
          </a:xfrm>
        </p:grpSpPr>
        <p:sp>
          <p:nvSpPr>
            <p:cNvPr id="261" name="Oval 260">
              <a:extLst>
                <a:ext uri="{FF2B5EF4-FFF2-40B4-BE49-F238E27FC236}">
                  <a16:creationId xmlns:a16="http://schemas.microsoft.com/office/drawing/2014/main" id="{C839F046-69A9-01B7-A88A-1A98B7038613}"/>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sp>
          <p:nvSpPr>
            <p:cNvPr id="262" name="Rectangle: Rounded Corners 164">
              <a:extLst>
                <a:ext uri="{FF2B5EF4-FFF2-40B4-BE49-F238E27FC236}">
                  <a16:creationId xmlns:a16="http://schemas.microsoft.com/office/drawing/2014/main" id="{35B8FD4E-10B5-B50E-6F1B-C3D23E820693}"/>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263" name="Rectangle: Rounded Corners 165">
              <a:extLst>
                <a:ext uri="{FF2B5EF4-FFF2-40B4-BE49-F238E27FC236}">
                  <a16:creationId xmlns:a16="http://schemas.microsoft.com/office/drawing/2014/main" id="{B1EEC678-7B6C-857D-E6A3-86DE86154024}"/>
                </a:ext>
              </a:extLst>
            </p:cNvPr>
            <p:cNvSpPr/>
            <p:nvPr/>
          </p:nvSpPr>
          <p:spPr>
            <a:xfrm>
              <a:off x="9936598"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grpSp>
        <p:nvGrpSpPr>
          <p:cNvPr id="264" name="Group 263">
            <a:extLst>
              <a:ext uri="{FF2B5EF4-FFF2-40B4-BE49-F238E27FC236}">
                <a16:creationId xmlns:a16="http://schemas.microsoft.com/office/drawing/2014/main" id="{EEDAE054-6437-04F4-DFE3-07A7EF54285C}"/>
              </a:ext>
            </a:extLst>
          </p:cNvPr>
          <p:cNvGrpSpPr>
            <a:grpSpLocks/>
          </p:cNvGrpSpPr>
          <p:nvPr/>
        </p:nvGrpSpPr>
        <p:grpSpPr>
          <a:xfrm>
            <a:off x="8022886" y="2444243"/>
            <a:ext cx="691234" cy="691238"/>
            <a:chOff x="7572006" y="1616193"/>
            <a:chExt cx="1117600" cy="1117608"/>
          </a:xfrm>
        </p:grpSpPr>
        <p:sp>
          <p:nvSpPr>
            <p:cNvPr id="265" name="Freeform: Shape 219">
              <a:extLst>
                <a:ext uri="{FF2B5EF4-FFF2-40B4-BE49-F238E27FC236}">
                  <a16:creationId xmlns:a16="http://schemas.microsoft.com/office/drawing/2014/main" id="{59A8726E-52E2-BBA7-868A-7FDAE6ABBA44}"/>
                </a:ext>
              </a:extLst>
            </p:cNvPr>
            <p:cNvSpPr/>
            <p:nvPr/>
          </p:nvSpPr>
          <p:spPr>
            <a:xfrm>
              <a:off x="7572006" y="1616193"/>
              <a:ext cx="1117600" cy="1117608"/>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rgbClr val="1E728A"/>
            </a:solidFill>
            <a:ln w="5808" cap="flat">
              <a:noFill/>
              <a:prstDash val="solid"/>
              <a:miter/>
            </a:ln>
          </p:spPr>
          <p:txBody>
            <a:bodyPr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grpSp>
          <p:nvGrpSpPr>
            <p:cNvPr id="266" name="Group 265">
              <a:extLst>
                <a:ext uri="{FF2B5EF4-FFF2-40B4-BE49-F238E27FC236}">
                  <a16:creationId xmlns:a16="http://schemas.microsoft.com/office/drawing/2014/main" id="{919E5A2D-B0AB-F3D4-6685-95966B007E80}"/>
                </a:ext>
              </a:extLst>
            </p:cNvPr>
            <p:cNvGrpSpPr/>
            <p:nvPr/>
          </p:nvGrpSpPr>
          <p:grpSpPr>
            <a:xfrm>
              <a:off x="7859344" y="1894803"/>
              <a:ext cx="542925" cy="560388"/>
              <a:chOff x="10633075" y="1136650"/>
              <a:chExt cx="542925" cy="560388"/>
            </a:xfrm>
            <a:solidFill>
              <a:srgbClr val="FFFFFF"/>
            </a:solidFill>
          </p:grpSpPr>
          <p:sp>
            <p:nvSpPr>
              <p:cNvPr id="267" name="Freeform 288">
                <a:extLst>
                  <a:ext uri="{FF2B5EF4-FFF2-40B4-BE49-F238E27FC236}">
                    <a16:creationId xmlns:a16="http://schemas.microsoft.com/office/drawing/2014/main" id="{EB5FB4B0-3DCB-4EAF-9938-DF71837B76D3}"/>
                  </a:ext>
                </a:extLst>
              </p:cNvPr>
              <p:cNvSpPr>
                <a:spLocks/>
              </p:cNvSpPr>
              <p:nvPr/>
            </p:nvSpPr>
            <p:spPr bwMode="auto">
              <a:xfrm>
                <a:off x="10809288" y="1206500"/>
                <a:ext cx="192087" cy="368300"/>
              </a:xfrm>
              <a:custGeom>
                <a:avLst/>
                <a:gdLst>
                  <a:gd name="T0" fmla="*/ 540 w 540"/>
                  <a:gd name="T1" fmla="*/ 1030 h 1030"/>
                  <a:gd name="T2" fmla="*/ 540 w 540"/>
                  <a:gd name="T3" fmla="*/ 1030 h 1030"/>
                  <a:gd name="T4" fmla="*/ 491 w 540"/>
                  <a:gd name="T5" fmla="*/ 1030 h 1030"/>
                  <a:gd name="T6" fmla="*/ 491 w 540"/>
                  <a:gd name="T7" fmla="*/ 49 h 1030"/>
                  <a:gd name="T8" fmla="*/ 49 w 540"/>
                  <a:gd name="T9" fmla="*/ 49 h 1030"/>
                  <a:gd name="T10" fmla="*/ 49 w 540"/>
                  <a:gd name="T11" fmla="*/ 1030 h 1030"/>
                  <a:gd name="T12" fmla="*/ 0 w 540"/>
                  <a:gd name="T13" fmla="*/ 1030 h 1030"/>
                  <a:gd name="T14" fmla="*/ 0 w 540"/>
                  <a:gd name="T15" fmla="*/ 0 h 1030"/>
                  <a:gd name="T16" fmla="*/ 540 w 540"/>
                  <a:gd name="T17" fmla="*/ 0 h 1030"/>
                  <a:gd name="T18" fmla="*/ 540 w 540"/>
                  <a:gd name="T19" fmla="*/ 1030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0" h="1030">
                    <a:moveTo>
                      <a:pt x="540" y="1030"/>
                    </a:moveTo>
                    <a:lnTo>
                      <a:pt x="540" y="1030"/>
                    </a:lnTo>
                    <a:lnTo>
                      <a:pt x="491" y="1030"/>
                    </a:lnTo>
                    <a:lnTo>
                      <a:pt x="491" y="49"/>
                    </a:lnTo>
                    <a:lnTo>
                      <a:pt x="49" y="49"/>
                    </a:lnTo>
                    <a:lnTo>
                      <a:pt x="49" y="1030"/>
                    </a:lnTo>
                    <a:lnTo>
                      <a:pt x="0" y="1030"/>
                    </a:lnTo>
                    <a:lnTo>
                      <a:pt x="0" y="0"/>
                    </a:lnTo>
                    <a:lnTo>
                      <a:pt x="540" y="0"/>
                    </a:lnTo>
                    <a:lnTo>
                      <a:pt x="540" y="103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68" name="Freeform 289">
                <a:extLst>
                  <a:ext uri="{FF2B5EF4-FFF2-40B4-BE49-F238E27FC236}">
                    <a16:creationId xmlns:a16="http://schemas.microsoft.com/office/drawing/2014/main" id="{C890B8BF-7770-448F-8BCA-A0776001F4A7}"/>
                  </a:ext>
                </a:extLst>
              </p:cNvPr>
              <p:cNvSpPr>
                <a:spLocks/>
              </p:cNvSpPr>
              <p:nvPr/>
            </p:nvSpPr>
            <p:spPr bwMode="auto">
              <a:xfrm>
                <a:off x="10668000" y="1557338"/>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69" name="Freeform 290">
                <a:extLst>
                  <a:ext uri="{FF2B5EF4-FFF2-40B4-BE49-F238E27FC236}">
                    <a16:creationId xmlns:a16="http://schemas.microsoft.com/office/drawing/2014/main" id="{F7CD938E-178F-6943-9CA4-3106CDF31575}"/>
                  </a:ext>
                </a:extLst>
              </p:cNvPr>
              <p:cNvSpPr>
                <a:spLocks/>
              </p:cNvSpPr>
              <p:nvPr/>
            </p:nvSpPr>
            <p:spPr bwMode="auto">
              <a:xfrm>
                <a:off x="10737850" y="1557338"/>
                <a:ext cx="53975"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70" name="Freeform 291">
                <a:extLst>
                  <a:ext uri="{FF2B5EF4-FFF2-40B4-BE49-F238E27FC236}">
                    <a16:creationId xmlns:a16="http://schemas.microsoft.com/office/drawing/2014/main" id="{F15F289D-D70E-605F-B23A-65F7012F8152}"/>
                  </a:ext>
                </a:extLst>
              </p:cNvPr>
              <p:cNvSpPr>
                <a:spLocks/>
              </p:cNvSpPr>
              <p:nvPr/>
            </p:nvSpPr>
            <p:spPr bwMode="auto">
              <a:xfrm>
                <a:off x="10668000" y="1522413"/>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71" name="Freeform 292">
                <a:extLst>
                  <a:ext uri="{FF2B5EF4-FFF2-40B4-BE49-F238E27FC236}">
                    <a16:creationId xmlns:a16="http://schemas.microsoft.com/office/drawing/2014/main" id="{AE0598BC-6600-0916-F6DA-7431322EA345}"/>
                  </a:ext>
                </a:extLst>
              </p:cNvPr>
              <p:cNvSpPr>
                <a:spLocks/>
              </p:cNvSpPr>
              <p:nvPr/>
            </p:nvSpPr>
            <p:spPr bwMode="auto">
              <a:xfrm>
                <a:off x="10737850" y="1522413"/>
                <a:ext cx="53975"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72" name="Freeform 293">
                <a:extLst>
                  <a:ext uri="{FF2B5EF4-FFF2-40B4-BE49-F238E27FC236}">
                    <a16:creationId xmlns:a16="http://schemas.microsoft.com/office/drawing/2014/main" id="{5480644D-E7AF-BF18-C3EE-E854D777757E}"/>
                  </a:ext>
                </a:extLst>
              </p:cNvPr>
              <p:cNvSpPr>
                <a:spLocks/>
              </p:cNvSpPr>
              <p:nvPr/>
            </p:nvSpPr>
            <p:spPr bwMode="auto">
              <a:xfrm>
                <a:off x="10668000" y="1487488"/>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73" name="Freeform 294">
                <a:extLst>
                  <a:ext uri="{FF2B5EF4-FFF2-40B4-BE49-F238E27FC236}">
                    <a16:creationId xmlns:a16="http://schemas.microsoft.com/office/drawing/2014/main" id="{D08B1689-BB6A-3AD3-5F9F-1D5E98C6A7A2}"/>
                  </a:ext>
                </a:extLst>
              </p:cNvPr>
              <p:cNvSpPr>
                <a:spLocks/>
              </p:cNvSpPr>
              <p:nvPr/>
            </p:nvSpPr>
            <p:spPr bwMode="auto">
              <a:xfrm>
                <a:off x="10737850" y="1487488"/>
                <a:ext cx="53975"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74" name="Freeform 295">
                <a:extLst>
                  <a:ext uri="{FF2B5EF4-FFF2-40B4-BE49-F238E27FC236}">
                    <a16:creationId xmlns:a16="http://schemas.microsoft.com/office/drawing/2014/main" id="{F8705377-EB9A-444A-C666-AA786A2E66C2}"/>
                  </a:ext>
                </a:extLst>
              </p:cNvPr>
              <p:cNvSpPr>
                <a:spLocks/>
              </p:cNvSpPr>
              <p:nvPr/>
            </p:nvSpPr>
            <p:spPr bwMode="auto">
              <a:xfrm>
                <a:off x="10668000" y="1452563"/>
                <a:ext cx="123825" cy="17463"/>
              </a:xfrm>
              <a:custGeom>
                <a:avLst/>
                <a:gdLst>
                  <a:gd name="T0" fmla="*/ 343 w 343"/>
                  <a:gd name="T1" fmla="*/ 49 h 49"/>
                  <a:gd name="T2" fmla="*/ 343 w 343"/>
                  <a:gd name="T3" fmla="*/ 49 h 49"/>
                  <a:gd name="T4" fmla="*/ 0 w 343"/>
                  <a:gd name="T5" fmla="*/ 49 h 49"/>
                  <a:gd name="T6" fmla="*/ 0 w 343"/>
                  <a:gd name="T7" fmla="*/ 0 h 49"/>
                  <a:gd name="T8" fmla="*/ 343 w 343"/>
                  <a:gd name="T9" fmla="*/ 0 h 49"/>
                  <a:gd name="T10" fmla="*/ 343 w 343"/>
                  <a:gd name="T11" fmla="*/ 49 h 49"/>
                </a:gdLst>
                <a:ahLst/>
                <a:cxnLst>
                  <a:cxn ang="0">
                    <a:pos x="T0" y="T1"/>
                  </a:cxn>
                  <a:cxn ang="0">
                    <a:pos x="T2" y="T3"/>
                  </a:cxn>
                  <a:cxn ang="0">
                    <a:pos x="T4" y="T5"/>
                  </a:cxn>
                  <a:cxn ang="0">
                    <a:pos x="T6" y="T7"/>
                  </a:cxn>
                  <a:cxn ang="0">
                    <a:pos x="T8" y="T9"/>
                  </a:cxn>
                  <a:cxn ang="0">
                    <a:pos x="T10" y="T11"/>
                  </a:cxn>
                </a:cxnLst>
                <a:rect l="0" t="0" r="r" b="b"/>
                <a:pathLst>
                  <a:path w="343" h="49">
                    <a:moveTo>
                      <a:pt x="343" y="49"/>
                    </a:moveTo>
                    <a:lnTo>
                      <a:pt x="343" y="49"/>
                    </a:lnTo>
                    <a:lnTo>
                      <a:pt x="0" y="49"/>
                    </a:lnTo>
                    <a:lnTo>
                      <a:pt x="0" y="0"/>
                    </a:lnTo>
                    <a:lnTo>
                      <a:pt x="343" y="0"/>
                    </a:lnTo>
                    <a:lnTo>
                      <a:pt x="343"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75" name="Freeform 296">
                <a:extLst>
                  <a:ext uri="{FF2B5EF4-FFF2-40B4-BE49-F238E27FC236}">
                    <a16:creationId xmlns:a16="http://schemas.microsoft.com/office/drawing/2014/main" id="{FC41E288-60E0-D835-74C8-DB3C57AFDB57}"/>
                  </a:ext>
                </a:extLst>
              </p:cNvPr>
              <p:cNvSpPr>
                <a:spLocks/>
              </p:cNvSpPr>
              <p:nvPr/>
            </p:nvSpPr>
            <p:spPr bwMode="auto">
              <a:xfrm>
                <a:off x="10668000" y="1417638"/>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76" name="Freeform 297">
                <a:extLst>
                  <a:ext uri="{FF2B5EF4-FFF2-40B4-BE49-F238E27FC236}">
                    <a16:creationId xmlns:a16="http://schemas.microsoft.com/office/drawing/2014/main" id="{5F858CC2-1353-5F65-B59A-102EB9189713}"/>
                  </a:ext>
                </a:extLst>
              </p:cNvPr>
              <p:cNvSpPr>
                <a:spLocks/>
              </p:cNvSpPr>
              <p:nvPr/>
            </p:nvSpPr>
            <p:spPr bwMode="auto">
              <a:xfrm>
                <a:off x="10737850" y="1417638"/>
                <a:ext cx="53975"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77" name="Freeform 298">
                <a:extLst>
                  <a:ext uri="{FF2B5EF4-FFF2-40B4-BE49-F238E27FC236}">
                    <a16:creationId xmlns:a16="http://schemas.microsoft.com/office/drawing/2014/main" id="{0FC27281-CA4E-FA2F-62F2-69BDA96EEE95}"/>
                  </a:ext>
                </a:extLst>
              </p:cNvPr>
              <p:cNvSpPr>
                <a:spLocks/>
              </p:cNvSpPr>
              <p:nvPr/>
            </p:nvSpPr>
            <p:spPr bwMode="auto">
              <a:xfrm>
                <a:off x="11018838" y="1557338"/>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78" name="Freeform 299">
                <a:extLst>
                  <a:ext uri="{FF2B5EF4-FFF2-40B4-BE49-F238E27FC236}">
                    <a16:creationId xmlns:a16="http://schemas.microsoft.com/office/drawing/2014/main" id="{534279CA-EE9F-2236-5B0C-462393CCAAE5}"/>
                  </a:ext>
                </a:extLst>
              </p:cNvPr>
              <p:cNvSpPr>
                <a:spLocks/>
              </p:cNvSpPr>
              <p:nvPr/>
            </p:nvSpPr>
            <p:spPr bwMode="auto">
              <a:xfrm>
                <a:off x="11088688" y="1557338"/>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79" name="Freeform 300">
                <a:extLst>
                  <a:ext uri="{FF2B5EF4-FFF2-40B4-BE49-F238E27FC236}">
                    <a16:creationId xmlns:a16="http://schemas.microsoft.com/office/drawing/2014/main" id="{E777D9A6-91D0-495D-B488-BDE7E9A68A37}"/>
                  </a:ext>
                </a:extLst>
              </p:cNvPr>
              <p:cNvSpPr>
                <a:spLocks/>
              </p:cNvSpPr>
              <p:nvPr/>
            </p:nvSpPr>
            <p:spPr bwMode="auto">
              <a:xfrm>
                <a:off x="11018838" y="1522413"/>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80" name="Freeform 301">
                <a:extLst>
                  <a:ext uri="{FF2B5EF4-FFF2-40B4-BE49-F238E27FC236}">
                    <a16:creationId xmlns:a16="http://schemas.microsoft.com/office/drawing/2014/main" id="{7B3132D3-5DFD-5200-F1E0-7478F47D9CA6}"/>
                  </a:ext>
                </a:extLst>
              </p:cNvPr>
              <p:cNvSpPr>
                <a:spLocks/>
              </p:cNvSpPr>
              <p:nvPr/>
            </p:nvSpPr>
            <p:spPr bwMode="auto">
              <a:xfrm>
                <a:off x="11088688" y="1522413"/>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81" name="Freeform 302">
                <a:extLst>
                  <a:ext uri="{FF2B5EF4-FFF2-40B4-BE49-F238E27FC236}">
                    <a16:creationId xmlns:a16="http://schemas.microsoft.com/office/drawing/2014/main" id="{CA58A98E-4886-DBB0-DFE9-4976ED8A44E8}"/>
                  </a:ext>
                </a:extLst>
              </p:cNvPr>
              <p:cNvSpPr>
                <a:spLocks/>
              </p:cNvSpPr>
              <p:nvPr/>
            </p:nvSpPr>
            <p:spPr bwMode="auto">
              <a:xfrm>
                <a:off x="11018838" y="1487488"/>
                <a:ext cx="122237" cy="17463"/>
              </a:xfrm>
              <a:custGeom>
                <a:avLst/>
                <a:gdLst>
                  <a:gd name="T0" fmla="*/ 343 w 343"/>
                  <a:gd name="T1" fmla="*/ 49 h 49"/>
                  <a:gd name="T2" fmla="*/ 343 w 343"/>
                  <a:gd name="T3" fmla="*/ 49 h 49"/>
                  <a:gd name="T4" fmla="*/ 0 w 343"/>
                  <a:gd name="T5" fmla="*/ 49 h 49"/>
                  <a:gd name="T6" fmla="*/ 0 w 343"/>
                  <a:gd name="T7" fmla="*/ 0 h 49"/>
                  <a:gd name="T8" fmla="*/ 343 w 343"/>
                  <a:gd name="T9" fmla="*/ 0 h 49"/>
                  <a:gd name="T10" fmla="*/ 343 w 343"/>
                  <a:gd name="T11" fmla="*/ 49 h 49"/>
                </a:gdLst>
                <a:ahLst/>
                <a:cxnLst>
                  <a:cxn ang="0">
                    <a:pos x="T0" y="T1"/>
                  </a:cxn>
                  <a:cxn ang="0">
                    <a:pos x="T2" y="T3"/>
                  </a:cxn>
                  <a:cxn ang="0">
                    <a:pos x="T4" y="T5"/>
                  </a:cxn>
                  <a:cxn ang="0">
                    <a:pos x="T6" y="T7"/>
                  </a:cxn>
                  <a:cxn ang="0">
                    <a:pos x="T8" y="T9"/>
                  </a:cxn>
                  <a:cxn ang="0">
                    <a:pos x="T10" y="T11"/>
                  </a:cxn>
                </a:cxnLst>
                <a:rect l="0" t="0" r="r" b="b"/>
                <a:pathLst>
                  <a:path w="343" h="49">
                    <a:moveTo>
                      <a:pt x="343" y="49"/>
                    </a:moveTo>
                    <a:lnTo>
                      <a:pt x="343" y="49"/>
                    </a:lnTo>
                    <a:lnTo>
                      <a:pt x="0" y="49"/>
                    </a:lnTo>
                    <a:lnTo>
                      <a:pt x="0" y="0"/>
                    </a:lnTo>
                    <a:lnTo>
                      <a:pt x="343" y="0"/>
                    </a:lnTo>
                    <a:lnTo>
                      <a:pt x="343"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82" name="Freeform 303">
                <a:extLst>
                  <a:ext uri="{FF2B5EF4-FFF2-40B4-BE49-F238E27FC236}">
                    <a16:creationId xmlns:a16="http://schemas.microsoft.com/office/drawing/2014/main" id="{A355AAD5-5ECC-8BD2-5BA3-020E70709F53}"/>
                  </a:ext>
                </a:extLst>
              </p:cNvPr>
              <p:cNvSpPr>
                <a:spLocks/>
              </p:cNvSpPr>
              <p:nvPr/>
            </p:nvSpPr>
            <p:spPr bwMode="auto">
              <a:xfrm>
                <a:off x="11018838" y="1452563"/>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83" name="Freeform 304">
                <a:extLst>
                  <a:ext uri="{FF2B5EF4-FFF2-40B4-BE49-F238E27FC236}">
                    <a16:creationId xmlns:a16="http://schemas.microsoft.com/office/drawing/2014/main" id="{ED7C3E2D-9466-FBD0-40E4-38CA605C8DD1}"/>
                  </a:ext>
                </a:extLst>
              </p:cNvPr>
              <p:cNvSpPr>
                <a:spLocks/>
              </p:cNvSpPr>
              <p:nvPr/>
            </p:nvSpPr>
            <p:spPr bwMode="auto">
              <a:xfrm>
                <a:off x="11088688" y="1452563"/>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84" name="Freeform 305">
                <a:extLst>
                  <a:ext uri="{FF2B5EF4-FFF2-40B4-BE49-F238E27FC236}">
                    <a16:creationId xmlns:a16="http://schemas.microsoft.com/office/drawing/2014/main" id="{72D7CCD3-EAF9-41E8-21EE-B998738AD649}"/>
                  </a:ext>
                </a:extLst>
              </p:cNvPr>
              <p:cNvSpPr>
                <a:spLocks/>
              </p:cNvSpPr>
              <p:nvPr/>
            </p:nvSpPr>
            <p:spPr bwMode="auto">
              <a:xfrm>
                <a:off x="11018838" y="1417638"/>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85" name="Freeform 306">
                <a:extLst>
                  <a:ext uri="{FF2B5EF4-FFF2-40B4-BE49-F238E27FC236}">
                    <a16:creationId xmlns:a16="http://schemas.microsoft.com/office/drawing/2014/main" id="{5311E0DB-C453-6D52-C450-FB2E3D77468F}"/>
                  </a:ext>
                </a:extLst>
              </p:cNvPr>
              <p:cNvSpPr>
                <a:spLocks/>
              </p:cNvSpPr>
              <p:nvPr/>
            </p:nvSpPr>
            <p:spPr bwMode="auto">
              <a:xfrm>
                <a:off x="11088688" y="1417638"/>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86" name="Freeform 307">
                <a:extLst>
                  <a:ext uri="{FF2B5EF4-FFF2-40B4-BE49-F238E27FC236}">
                    <a16:creationId xmlns:a16="http://schemas.microsoft.com/office/drawing/2014/main" id="{CD263A8E-F642-668F-311A-656CC0DBD4BD}"/>
                  </a:ext>
                </a:extLst>
              </p:cNvPr>
              <p:cNvSpPr>
                <a:spLocks/>
              </p:cNvSpPr>
              <p:nvPr/>
            </p:nvSpPr>
            <p:spPr bwMode="auto">
              <a:xfrm>
                <a:off x="11018838" y="1382713"/>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87" name="Freeform 308">
                <a:extLst>
                  <a:ext uri="{FF2B5EF4-FFF2-40B4-BE49-F238E27FC236}">
                    <a16:creationId xmlns:a16="http://schemas.microsoft.com/office/drawing/2014/main" id="{0F733422-B8F9-C67F-0C12-42F2570A9650}"/>
                  </a:ext>
                </a:extLst>
              </p:cNvPr>
              <p:cNvSpPr>
                <a:spLocks/>
              </p:cNvSpPr>
              <p:nvPr/>
            </p:nvSpPr>
            <p:spPr bwMode="auto">
              <a:xfrm>
                <a:off x="11088688" y="1382713"/>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88" name="Freeform 309">
                <a:extLst>
                  <a:ext uri="{FF2B5EF4-FFF2-40B4-BE49-F238E27FC236}">
                    <a16:creationId xmlns:a16="http://schemas.microsoft.com/office/drawing/2014/main" id="{6D69A448-ED71-34BA-0F12-78D6BBFE6BF1}"/>
                  </a:ext>
                </a:extLst>
              </p:cNvPr>
              <p:cNvSpPr>
                <a:spLocks/>
              </p:cNvSpPr>
              <p:nvPr/>
            </p:nvSpPr>
            <p:spPr bwMode="auto">
              <a:xfrm>
                <a:off x="11018838" y="1347788"/>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89" name="Freeform 310">
                <a:extLst>
                  <a:ext uri="{FF2B5EF4-FFF2-40B4-BE49-F238E27FC236}">
                    <a16:creationId xmlns:a16="http://schemas.microsoft.com/office/drawing/2014/main" id="{6F37DC89-56D6-6578-0CE6-FED4F4418CFA}"/>
                  </a:ext>
                </a:extLst>
              </p:cNvPr>
              <p:cNvSpPr>
                <a:spLocks/>
              </p:cNvSpPr>
              <p:nvPr/>
            </p:nvSpPr>
            <p:spPr bwMode="auto">
              <a:xfrm>
                <a:off x="11088688" y="1347788"/>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90" name="Freeform 311">
                <a:extLst>
                  <a:ext uri="{FF2B5EF4-FFF2-40B4-BE49-F238E27FC236}">
                    <a16:creationId xmlns:a16="http://schemas.microsoft.com/office/drawing/2014/main" id="{E00B3FDF-9E7A-B40B-8914-59D134E88BE1}"/>
                  </a:ext>
                </a:extLst>
              </p:cNvPr>
              <p:cNvSpPr>
                <a:spLocks/>
              </p:cNvSpPr>
              <p:nvPr/>
            </p:nvSpPr>
            <p:spPr bwMode="auto">
              <a:xfrm>
                <a:off x="10844213" y="1557338"/>
                <a:ext cx="122237" cy="17463"/>
              </a:xfrm>
              <a:custGeom>
                <a:avLst/>
                <a:gdLst>
                  <a:gd name="T0" fmla="*/ 344 w 344"/>
                  <a:gd name="T1" fmla="*/ 49 h 49"/>
                  <a:gd name="T2" fmla="*/ 344 w 344"/>
                  <a:gd name="T3" fmla="*/ 49 h 49"/>
                  <a:gd name="T4" fmla="*/ 0 w 344"/>
                  <a:gd name="T5" fmla="*/ 49 h 49"/>
                  <a:gd name="T6" fmla="*/ 0 w 344"/>
                  <a:gd name="T7" fmla="*/ 0 h 49"/>
                  <a:gd name="T8" fmla="*/ 344 w 344"/>
                  <a:gd name="T9" fmla="*/ 0 h 49"/>
                  <a:gd name="T10" fmla="*/ 344 w 344"/>
                  <a:gd name="T11" fmla="*/ 49 h 49"/>
                </a:gdLst>
                <a:ahLst/>
                <a:cxnLst>
                  <a:cxn ang="0">
                    <a:pos x="T0" y="T1"/>
                  </a:cxn>
                  <a:cxn ang="0">
                    <a:pos x="T2" y="T3"/>
                  </a:cxn>
                  <a:cxn ang="0">
                    <a:pos x="T4" y="T5"/>
                  </a:cxn>
                  <a:cxn ang="0">
                    <a:pos x="T6" y="T7"/>
                  </a:cxn>
                  <a:cxn ang="0">
                    <a:pos x="T8" y="T9"/>
                  </a:cxn>
                  <a:cxn ang="0">
                    <a:pos x="T10" y="T11"/>
                  </a:cxn>
                </a:cxnLst>
                <a:rect l="0" t="0" r="r" b="b"/>
                <a:pathLst>
                  <a:path w="344" h="49">
                    <a:moveTo>
                      <a:pt x="344" y="49"/>
                    </a:moveTo>
                    <a:lnTo>
                      <a:pt x="344" y="49"/>
                    </a:lnTo>
                    <a:lnTo>
                      <a:pt x="0" y="49"/>
                    </a:lnTo>
                    <a:lnTo>
                      <a:pt x="0" y="0"/>
                    </a:lnTo>
                    <a:lnTo>
                      <a:pt x="344" y="0"/>
                    </a:lnTo>
                    <a:lnTo>
                      <a:pt x="344"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91" name="Freeform 312">
                <a:extLst>
                  <a:ext uri="{FF2B5EF4-FFF2-40B4-BE49-F238E27FC236}">
                    <a16:creationId xmlns:a16="http://schemas.microsoft.com/office/drawing/2014/main" id="{94F7E5D8-5D59-B18B-1866-AF716ECDE3B1}"/>
                  </a:ext>
                </a:extLst>
              </p:cNvPr>
              <p:cNvSpPr>
                <a:spLocks/>
              </p:cNvSpPr>
              <p:nvPr/>
            </p:nvSpPr>
            <p:spPr bwMode="auto">
              <a:xfrm>
                <a:off x="10844213" y="1522413"/>
                <a:ext cx="52387" cy="17463"/>
              </a:xfrm>
              <a:custGeom>
                <a:avLst/>
                <a:gdLst>
                  <a:gd name="T0" fmla="*/ 148 w 148"/>
                  <a:gd name="T1" fmla="*/ 49 h 49"/>
                  <a:gd name="T2" fmla="*/ 148 w 148"/>
                  <a:gd name="T3" fmla="*/ 49 h 49"/>
                  <a:gd name="T4" fmla="*/ 0 w 148"/>
                  <a:gd name="T5" fmla="*/ 49 h 49"/>
                  <a:gd name="T6" fmla="*/ 0 w 148"/>
                  <a:gd name="T7" fmla="*/ 0 h 49"/>
                  <a:gd name="T8" fmla="*/ 148 w 148"/>
                  <a:gd name="T9" fmla="*/ 0 h 49"/>
                  <a:gd name="T10" fmla="*/ 148 w 148"/>
                  <a:gd name="T11" fmla="*/ 49 h 49"/>
                </a:gdLst>
                <a:ahLst/>
                <a:cxnLst>
                  <a:cxn ang="0">
                    <a:pos x="T0" y="T1"/>
                  </a:cxn>
                  <a:cxn ang="0">
                    <a:pos x="T2" y="T3"/>
                  </a:cxn>
                  <a:cxn ang="0">
                    <a:pos x="T4" y="T5"/>
                  </a:cxn>
                  <a:cxn ang="0">
                    <a:pos x="T6" y="T7"/>
                  </a:cxn>
                  <a:cxn ang="0">
                    <a:pos x="T8" y="T9"/>
                  </a:cxn>
                  <a:cxn ang="0">
                    <a:pos x="T10" y="T11"/>
                  </a:cxn>
                </a:cxnLst>
                <a:rect l="0" t="0" r="r" b="b"/>
                <a:pathLst>
                  <a:path w="148" h="49">
                    <a:moveTo>
                      <a:pt x="148" y="49"/>
                    </a:moveTo>
                    <a:lnTo>
                      <a:pt x="148" y="49"/>
                    </a:lnTo>
                    <a:lnTo>
                      <a:pt x="0" y="49"/>
                    </a:lnTo>
                    <a:lnTo>
                      <a:pt x="0" y="0"/>
                    </a:lnTo>
                    <a:lnTo>
                      <a:pt x="148" y="0"/>
                    </a:lnTo>
                    <a:lnTo>
                      <a:pt x="148"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92" name="Freeform 313">
                <a:extLst>
                  <a:ext uri="{FF2B5EF4-FFF2-40B4-BE49-F238E27FC236}">
                    <a16:creationId xmlns:a16="http://schemas.microsoft.com/office/drawing/2014/main" id="{9156B341-E793-2579-FABF-079D91ED9E21}"/>
                  </a:ext>
                </a:extLst>
              </p:cNvPr>
              <p:cNvSpPr>
                <a:spLocks/>
              </p:cNvSpPr>
              <p:nvPr/>
            </p:nvSpPr>
            <p:spPr bwMode="auto">
              <a:xfrm>
                <a:off x="10914063" y="1522413"/>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93" name="Freeform 314">
                <a:extLst>
                  <a:ext uri="{FF2B5EF4-FFF2-40B4-BE49-F238E27FC236}">
                    <a16:creationId xmlns:a16="http://schemas.microsoft.com/office/drawing/2014/main" id="{169A724E-9A5D-DF70-4A00-B5B4183267E6}"/>
                  </a:ext>
                </a:extLst>
              </p:cNvPr>
              <p:cNvSpPr>
                <a:spLocks/>
              </p:cNvSpPr>
              <p:nvPr/>
            </p:nvSpPr>
            <p:spPr bwMode="auto">
              <a:xfrm>
                <a:off x="10844213" y="1487488"/>
                <a:ext cx="52387" cy="17463"/>
              </a:xfrm>
              <a:custGeom>
                <a:avLst/>
                <a:gdLst>
                  <a:gd name="T0" fmla="*/ 148 w 148"/>
                  <a:gd name="T1" fmla="*/ 49 h 49"/>
                  <a:gd name="T2" fmla="*/ 148 w 148"/>
                  <a:gd name="T3" fmla="*/ 49 h 49"/>
                  <a:gd name="T4" fmla="*/ 0 w 148"/>
                  <a:gd name="T5" fmla="*/ 49 h 49"/>
                  <a:gd name="T6" fmla="*/ 0 w 148"/>
                  <a:gd name="T7" fmla="*/ 0 h 49"/>
                  <a:gd name="T8" fmla="*/ 148 w 148"/>
                  <a:gd name="T9" fmla="*/ 0 h 49"/>
                  <a:gd name="T10" fmla="*/ 148 w 148"/>
                  <a:gd name="T11" fmla="*/ 49 h 49"/>
                </a:gdLst>
                <a:ahLst/>
                <a:cxnLst>
                  <a:cxn ang="0">
                    <a:pos x="T0" y="T1"/>
                  </a:cxn>
                  <a:cxn ang="0">
                    <a:pos x="T2" y="T3"/>
                  </a:cxn>
                  <a:cxn ang="0">
                    <a:pos x="T4" y="T5"/>
                  </a:cxn>
                  <a:cxn ang="0">
                    <a:pos x="T6" y="T7"/>
                  </a:cxn>
                  <a:cxn ang="0">
                    <a:pos x="T8" y="T9"/>
                  </a:cxn>
                  <a:cxn ang="0">
                    <a:pos x="T10" y="T11"/>
                  </a:cxn>
                </a:cxnLst>
                <a:rect l="0" t="0" r="r" b="b"/>
                <a:pathLst>
                  <a:path w="148" h="49">
                    <a:moveTo>
                      <a:pt x="148" y="49"/>
                    </a:moveTo>
                    <a:lnTo>
                      <a:pt x="148" y="49"/>
                    </a:lnTo>
                    <a:lnTo>
                      <a:pt x="0" y="49"/>
                    </a:lnTo>
                    <a:lnTo>
                      <a:pt x="0" y="0"/>
                    </a:lnTo>
                    <a:lnTo>
                      <a:pt x="148" y="0"/>
                    </a:lnTo>
                    <a:lnTo>
                      <a:pt x="148"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94" name="Freeform 315">
                <a:extLst>
                  <a:ext uri="{FF2B5EF4-FFF2-40B4-BE49-F238E27FC236}">
                    <a16:creationId xmlns:a16="http://schemas.microsoft.com/office/drawing/2014/main" id="{F330A44E-9BDE-6A19-D296-72715FF2C9DC}"/>
                  </a:ext>
                </a:extLst>
              </p:cNvPr>
              <p:cNvSpPr>
                <a:spLocks/>
              </p:cNvSpPr>
              <p:nvPr/>
            </p:nvSpPr>
            <p:spPr bwMode="auto">
              <a:xfrm>
                <a:off x="10914063" y="1487488"/>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95" name="Freeform 316">
                <a:extLst>
                  <a:ext uri="{FF2B5EF4-FFF2-40B4-BE49-F238E27FC236}">
                    <a16:creationId xmlns:a16="http://schemas.microsoft.com/office/drawing/2014/main" id="{7CC1B4FD-1337-93E9-2472-9DE67C134CE6}"/>
                  </a:ext>
                </a:extLst>
              </p:cNvPr>
              <p:cNvSpPr>
                <a:spLocks/>
              </p:cNvSpPr>
              <p:nvPr/>
            </p:nvSpPr>
            <p:spPr bwMode="auto">
              <a:xfrm>
                <a:off x="10844213" y="1452563"/>
                <a:ext cx="52387" cy="17463"/>
              </a:xfrm>
              <a:custGeom>
                <a:avLst/>
                <a:gdLst>
                  <a:gd name="T0" fmla="*/ 148 w 148"/>
                  <a:gd name="T1" fmla="*/ 49 h 49"/>
                  <a:gd name="T2" fmla="*/ 148 w 148"/>
                  <a:gd name="T3" fmla="*/ 49 h 49"/>
                  <a:gd name="T4" fmla="*/ 0 w 148"/>
                  <a:gd name="T5" fmla="*/ 49 h 49"/>
                  <a:gd name="T6" fmla="*/ 0 w 148"/>
                  <a:gd name="T7" fmla="*/ 0 h 49"/>
                  <a:gd name="T8" fmla="*/ 148 w 148"/>
                  <a:gd name="T9" fmla="*/ 0 h 49"/>
                  <a:gd name="T10" fmla="*/ 148 w 148"/>
                  <a:gd name="T11" fmla="*/ 49 h 49"/>
                </a:gdLst>
                <a:ahLst/>
                <a:cxnLst>
                  <a:cxn ang="0">
                    <a:pos x="T0" y="T1"/>
                  </a:cxn>
                  <a:cxn ang="0">
                    <a:pos x="T2" y="T3"/>
                  </a:cxn>
                  <a:cxn ang="0">
                    <a:pos x="T4" y="T5"/>
                  </a:cxn>
                  <a:cxn ang="0">
                    <a:pos x="T6" y="T7"/>
                  </a:cxn>
                  <a:cxn ang="0">
                    <a:pos x="T8" y="T9"/>
                  </a:cxn>
                  <a:cxn ang="0">
                    <a:pos x="T10" y="T11"/>
                  </a:cxn>
                </a:cxnLst>
                <a:rect l="0" t="0" r="r" b="b"/>
                <a:pathLst>
                  <a:path w="148" h="49">
                    <a:moveTo>
                      <a:pt x="148" y="49"/>
                    </a:moveTo>
                    <a:lnTo>
                      <a:pt x="148" y="49"/>
                    </a:lnTo>
                    <a:lnTo>
                      <a:pt x="0" y="49"/>
                    </a:lnTo>
                    <a:lnTo>
                      <a:pt x="0" y="0"/>
                    </a:lnTo>
                    <a:lnTo>
                      <a:pt x="148" y="0"/>
                    </a:lnTo>
                    <a:lnTo>
                      <a:pt x="148"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96" name="Freeform 317">
                <a:extLst>
                  <a:ext uri="{FF2B5EF4-FFF2-40B4-BE49-F238E27FC236}">
                    <a16:creationId xmlns:a16="http://schemas.microsoft.com/office/drawing/2014/main" id="{AAC36E3C-6BD7-A792-00C6-FCE1306D3341}"/>
                  </a:ext>
                </a:extLst>
              </p:cNvPr>
              <p:cNvSpPr>
                <a:spLocks/>
              </p:cNvSpPr>
              <p:nvPr/>
            </p:nvSpPr>
            <p:spPr bwMode="auto">
              <a:xfrm>
                <a:off x="10914063" y="1452563"/>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97" name="Freeform 318">
                <a:extLst>
                  <a:ext uri="{FF2B5EF4-FFF2-40B4-BE49-F238E27FC236}">
                    <a16:creationId xmlns:a16="http://schemas.microsoft.com/office/drawing/2014/main" id="{DC32DE3F-F940-C8F0-1E73-8CB8435FCB16}"/>
                  </a:ext>
                </a:extLst>
              </p:cNvPr>
              <p:cNvSpPr>
                <a:spLocks/>
              </p:cNvSpPr>
              <p:nvPr/>
            </p:nvSpPr>
            <p:spPr bwMode="auto">
              <a:xfrm>
                <a:off x="10844213" y="1417638"/>
                <a:ext cx="52387" cy="17463"/>
              </a:xfrm>
              <a:custGeom>
                <a:avLst/>
                <a:gdLst>
                  <a:gd name="T0" fmla="*/ 148 w 148"/>
                  <a:gd name="T1" fmla="*/ 49 h 49"/>
                  <a:gd name="T2" fmla="*/ 148 w 148"/>
                  <a:gd name="T3" fmla="*/ 49 h 49"/>
                  <a:gd name="T4" fmla="*/ 0 w 148"/>
                  <a:gd name="T5" fmla="*/ 49 h 49"/>
                  <a:gd name="T6" fmla="*/ 0 w 148"/>
                  <a:gd name="T7" fmla="*/ 0 h 49"/>
                  <a:gd name="T8" fmla="*/ 148 w 148"/>
                  <a:gd name="T9" fmla="*/ 0 h 49"/>
                  <a:gd name="T10" fmla="*/ 148 w 148"/>
                  <a:gd name="T11" fmla="*/ 49 h 49"/>
                </a:gdLst>
                <a:ahLst/>
                <a:cxnLst>
                  <a:cxn ang="0">
                    <a:pos x="T0" y="T1"/>
                  </a:cxn>
                  <a:cxn ang="0">
                    <a:pos x="T2" y="T3"/>
                  </a:cxn>
                  <a:cxn ang="0">
                    <a:pos x="T4" y="T5"/>
                  </a:cxn>
                  <a:cxn ang="0">
                    <a:pos x="T6" y="T7"/>
                  </a:cxn>
                  <a:cxn ang="0">
                    <a:pos x="T8" y="T9"/>
                  </a:cxn>
                  <a:cxn ang="0">
                    <a:pos x="T10" y="T11"/>
                  </a:cxn>
                </a:cxnLst>
                <a:rect l="0" t="0" r="r" b="b"/>
                <a:pathLst>
                  <a:path w="148" h="49">
                    <a:moveTo>
                      <a:pt x="148" y="49"/>
                    </a:moveTo>
                    <a:lnTo>
                      <a:pt x="148" y="49"/>
                    </a:lnTo>
                    <a:lnTo>
                      <a:pt x="0" y="49"/>
                    </a:lnTo>
                    <a:lnTo>
                      <a:pt x="0" y="0"/>
                    </a:lnTo>
                    <a:lnTo>
                      <a:pt x="148" y="0"/>
                    </a:lnTo>
                    <a:lnTo>
                      <a:pt x="148"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98" name="Freeform 319">
                <a:extLst>
                  <a:ext uri="{FF2B5EF4-FFF2-40B4-BE49-F238E27FC236}">
                    <a16:creationId xmlns:a16="http://schemas.microsoft.com/office/drawing/2014/main" id="{0F44EAAA-7964-A05D-E550-3C2994C0D932}"/>
                  </a:ext>
                </a:extLst>
              </p:cNvPr>
              <p:cNvSpPr>
                <a:spLocks/>
              </p:cNvSpPr>
              <p:nvPr/>
            </p:nvSpPr>
            <p:spPr bwMode="auto">
              <a:xfrm>
                <a:off x="10914063" y="1417638"/>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299" name="Freeform 320">
                <a:extLst>
                  <a:ext uri="{FF2B5EF4-FFF2-40B4-BE49-F238E27FC236}">
                    <a16:creationId xmlns:a16="http://schemas.microsoft.com/office/drawing/2014/main" id="{EC3A1A8E-5A76-1A53-2558-1994EFEDA3D7}"/>
                  </a:ext>
                </a:extLst>
              </p:cNvPr>
              <p:cNvSpPr>
                <a:spLocks/>
              </p:cNvSpPr>
              <p:nvPr/>
            </p:nvSpPr>
            <p:spPr bwMode="auto">
              <a:xfrm>
                <a:off x="10844213" y="1382713"/>
                <a:ext cx="122237" cy="17463"/>
              </a:xfrm>
              <a:custGeom>
                <a:avLst/>
                <a:gdLst>
                  <a:gd name="T0" fmla="*/ 344 w 344"/>
                  <a:gd name="T1" fmla="*/ 49 h 49"/>
                  <a:gd name="T2" fmla="*/ 344 w 344"/>
                  <a:gd name="T3" fmla="*/ 49 h 49"/>
                  <a:gd name="T4" fmla="*/ 0 w 344"/>
                  <a:gd name="T5" fmla="*/ 49 h 49"/>
                  <a:gd name="T6" fmla="*/ 0 w 344"/>
                  <a:gd name="T7" fmla="*/ 0 h 49"/>
                  <a:gd name="T8" fmla="*/ 344 w 344"/>
                  <a:gd name="T9" fmla="*/ 0 h 49"/>
                  <a:gd name="T10" fmla="*/ 344 w 344"/>
                  <a:gd name="T11" fmla="*/ 49 h 49"/>
                </a:gdLst>
                <a:ahLst/>
                <a:cxnLst>
                  <a:cxn ang="0">
                    <a:pos x="T0" y="T1"/>
                  </a:cxn>
                  <a:cxn ang="0">
                    <a:pos x="T2" y="T3"/>
                  </a:cxn>
                  <a:cxn ang="0">
                    <a:pos x="T4" y="T5"/>
                  </a:cxn>
                  <a:cxn ang="0">
                    <a:pos x="T6" y="T7"/>
                  </a:cxn>
                  <a:cxn ang="0">
                    <a:pos x="T8" y="T9"/>
                  </a:cxn>
                  <a:cxn ang="0">
                    <a:pos x="T10" y="T11"/>
                  </a:cxn>
                </a:cxnLst>
                <a:rect l="0" t="0" r="r" b="b"/>
                <a:pathLst>
                  <a:path w="344" h="49">
                    <a:moveTo>
                      <a:pt x="344" y="49"/>
                    </a:moveTo>
                    <a:lnTo>
                      <a:pt x="344" y="49"/>
                    </a:lnTo>
                    <a:lnTo>
                      <a:pt x="0" y="49"/>
                    </a:lnTo>
                    <a:lnTo>
                      <a:pt x="0" y="0"/>
                    </a:lnTo>
                    <a:lnTo>
                      <a:pt x="344" y="0"/>
                    </a:lnTo>
                    <a:lnTo>
                      <a:pt x="344"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00" name="Freeform 321">
                <a:extLst>
                  <a:ext uri="{FF2B5EF4-FFF2-40B4-BE49-F238E27FC236}">
                    <a16:creationId xmlns:a16="http://schemas.microsoft.com/office/drawing/2014/main" id="{7F7588AE-7C56-07F3-06DA-09A08C4C6142}"/>
                  </a:ext>
                </a:extLst>
              </p:cNvPr>
              <p:cNvSpPr>
                <a:spLocks/>
              </p:cNvSpPr>
              <p:nvPr/>
            </p:nvSpPr>
            <p:spPr bwMode="auto">
              <a:xfrm>
                <a:off x="10844213" y="1347788"/>
                <a:ext cx="52387" cy="17463"/>
              </a:xfrm>
              <a:custGeom>
                <a:avLst/>
                <a:gdLst>
                  <a:gd name="T0" fmla="*/ 148 w 148"/>
                  <a:gd name="T1" fmla="*/ 49 h 49"/>
                  <a:gd name="T2" fmla="*/ 148 w 148"/>
                  <a:gd name="T3" fmla="*/ 49 h 49"/>
                  <a:gd name="T4" fmla="*/ 0 w 148"/>
                  <a:gd name="T5" fmla="*/ 49 h 49"/>
                  <a:gd name="T6" fmla="*/ 0 w 148"/>
                  <a:gd name="T7" fmla="*/ 0 h 49"/>
                  <a:gd name="T8" fmla="*/ 148 w 148"/>
                  <a:gd name="T9" fmla="*/ 0 h 49"/>
                  <a:gd name="T10" fmla="*/ 148 w 148"/>
                  <a:gd name="T11" fmla="*/ 49 h 49"/>
                </a:gdLst>
                <a:ahLst/>
                <a:cxnLst>
                  <a:cxn ang="0">
                    <a:pos x="T0" y="T1"/>
                  </a:cxn>
                  <a:cxn ang="0">
                    <a:pos x="T2" y="T3"/>
                  </a:cxn>
                  <a:cxn ang="0">
                    <a:pos x="T4" y="T5"/>
                  </a:cxn>
                  <a:cxn ang="0">
                    <a:pos x="T6" y="T7"/>
                  </a:cxn>
                  <a:cxn ang="0">
                    <a:pos x="T8" y="T9"/>
                  </a:cxn>
                  <a:cxn ang="0">
                    <a:pos x="T10" y="T11"/>
                  </a:cxn>
                </a:cxnLst>
                <a:rect l="0" t="0" r="r" b="b"/>
                <a:pathLst>
                  <a:path w="148" h="49">
                    <a:moveTo>
                      <a:pt x="148" y="49"/>
                    </a:moveTo>
                    <a:lnTo>
                      <a:pt x="148" y="49"/>
                    </a:lnTo>
                    <a:lnTo>
                      <a:pt x="0" y="49"/>
                    </a:lnTo>
                    <a:lnTo>
                      <a:pt x="0" y="0"/>
                    </a:lnTo>
                    <a:lnTo>
                      <a:pt x="148" y="0"/>
                    </a:lnTo>
                    <a:lnTo>
                      <a:pt x="148"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01" name="Freeform 322">
                <a:extLst>
                  <a:ext uri="{FF2B5EF4-FFF2-40B4-BE49-F238E27FC236}">
                    <a16:creationId xmlns:a16="http://schemas.microsoft.com/office/drawing/2014/main" id="{A783FF3A-2D31-95C3-39E9-0F2CD35F0F53}"/>
                  </a:ext>
                </a:extLst>
              </p:cNvPr>
              <p:cNvSpPr>
                <a:spLocks/>
              </p:cNvSpPr>
              <p:nvPr/>
            </p:nvSpPr>
            <p:spPr bwMode="auto">
              <a:xfrm>
                <a:off x="10914063" y="1347788"/>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02" name="Freeform 323">
                <a:extLst>
                  <a:ext uri="{FF2B5EF4-FFF2-40B4-BE49-F238E27FC236}">
                    <a16:creationId xmlns:a16="http://schemas.microsoft.com/office/drawing/2014/main" id="{159BD592-A1FD-411A-2382-B6C4DD576622}"/>
                  </a:ext>
                </a:extLst>
              </p:cNvPr>
              <p:cNvSpPr>
                <a:spLocks/>
              </p:cNvSpPr>
              <p:nvPr/>
            </p:nvSpPr>
            <p:spPr bwMode="auto">
              <a:xfrm>
                <a:off x="10844213" y="1311275"/>
                <a:ext cx="52387" cy="17463"/>
              </a:xfrm>
              <a:custGeom>
                <a:avLst/>
                <a:gdLst>
                  <a:gd name="T0" fmla="*/ 148 w 148"/>
                  <a:gd name="T1" fmla="*/ 49 h 49"/>
                  <a:gd name="T2" fmla="*/ 148 w 148"/>
                  <a:gd name="T3" fmla="*/ 49 h 49"/>
                  <a:gd name="T4" fmla="*/ 0 w 148"/>
                  <a:gd name="T5" fmla="*/ 49 h 49"/>
                  <a:gd name="T6" fmla="*/ 0 w 148"/>
                  <a:gd name="T7" fmla="*/ 0 h 49"/>
                  <a:gd name="T8" fmla="*/ 148 w 148"/>
                  <a:gd name="T9" fmla="*/ 0 h 49"/>
                  <a:gd name="T10" fmla="*/ 148 w 148"/>
                  <a:gd name="T11" fmla="*/ 49 h 49"/>
                </a:gdLst>
                <a:ahLst/>
                <a:cxnLst>
                  <a:cxn ang="0">
                    <a:pos x="T0" y="T1"/>
                  </a:cxn>
                  <a:cxn ang="0">
                    <a:pos x="T2" y="T3"/>
                  </a:cxn>
                  <a:cxn ang="0">
                    <a:pos x="T4" y="T5"/>
                  </a:cxn>
                  <a:cxn ang="0">
                    <a:pos x="T6" y="T7"/>
                  </a:cxn>
                  <a:cxn ang="0">
                    <a:pos x="T8" y="T9"/>
                  </a:cxn>
                  <a:cxn ang="0">
                    <a:pos x="T10" y="T11"/>
                  </a:cxn>
                </a:cxnLst>
                <a:rect l="0" t="0" r="r" b="b"/>
                <a:pathLst>
                  <a:path w="148" h="49">
                    <a:moveTo>
                      <a:pt x="148" y="49"/>
                    </a:moveTo>
                    <a:lnTo>
                      <a:pt x="148" y="49"/>
                    </a:lnTo>
                    <a:lnTo>
                      <a:pt x="0" y="49"/>
                    </a:lnTo>
                    <a:lnTo>
                      <a:pt x="0" y="0"/>
                    </a:lnTo>
                    <a:lnTo>
                      <a:pt x="148" y="0"/>
                    </a:lnTo>
                    <a:lnTo>
                      <a:pt x="148"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03" name="Freeform 324">
                <a:extLst>
                  <a:ext uri="{FF2B5EF4-FFF2-40B4-BE49-F238E27FC236}">
                    <a16:creationId xmlns:a16="http://schemas.microsoft.com/office/drawing/2014/main" id="{6CB7F0A9-64A8-8016-192C-2ABB2208CBF8}"/>
                  </a:ext>
                </a:extLst>
              </p:cNvPr>
              <p:cNvSpPr>
                <a:spLocks/>
              </p:cNvSpPr>
              <p:nvPr/>
            </p:nvSpPr>
            <p:spPr bwMode="auto">
              <a:xfrm>
                <a:off x="10914063" y="1311275"/>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04" name="Freeform 325">
                <a:extLst>
                  <a:ext uri="{FF2B5EF4-FFF2-40B4-BE49-F238E27FC236}">
                    <a16:creationId xmlns:a16="http://schemas.microsoft.com/office/drawing/2014/main" id="{B8C348BF-49E8-E26E-8427-24FF1BD615C9}"/>
                  </a:ext>
                </a:extLst>
              </p:cNvPr>
              <p:cNvSpPr>
                <a:spLocks/>
              </p:cNvSpPr>
              <p:nvPr/>
            </p:nvSpPr>
            <p:spPr bwMode="auto">
              <a:xfrm>
                <a:off x="10844213" y="1276350"/>
                <a:ext cx="52387" cy="17463"/>
              </a:xfrm>
              <a:custGeom>
                <a:avLst/>
                <a:gdLst>
                  <a:gd name="T0" fmla="*/ 148 w 148"/>
                  <a:gd name="T1" fmla="*/ 49 h 49"/>
                  <a:gd name="T2" fmla="*/ 148 w 148"/>
                  <a:gd name="T3" fmla="*/ 49 h 49"/>
                  <a:gd name="T4" fmla="*/ 0 w 148"/>
                  <a:gd name="T5" fmla="*/ 49 h 49"/>
                  <a:gd name="T6" fmla="*/ 0 w 148"/>
                  <a:gd name="T7" fmla="*/ 0 h 49"/>
                  <a:gd name="T8" fmla="*/ 148 w 148"/>
                  <a:gd name="T9" fmla="*/ 0 h 49"/>
                  <a:gd name="T10" fmla="*/ 148 w 148"/>
                  <a:gd name="T11" fmla="*/ 49 h 49"/>
                </a:gdLst>
                <a:ahLst/>
                <a:cxnLst>
                  <a:cxn ang="0">
                    <a:pos x="T0" y="T1"/>
                  </a:cxn>
                  <a:cxn ang="0">
                    <a:pos x="T2" y="T3"/>
                  </a:cxn>
                  <a:cxn ang="0">
                    <a:pos x="T4" y="T5"/>
                  </a:cxn>
                  <a:cxn ang="0">
                    <a:pos x="T6" y="T7"/>
                  </a:cxn>
                  <a:cxn ang="0">
                    <a:pos x="T8" y="T9"/>
                  </a:cxn>
                  <a:cxn ang="0">
                    <a:pos x="T10" y="T11"/>
                  </a:cxn>
                </a:cxnLst>
                <a:rect l="0" t="0" r="r" b="b"/>
                <a:pathLst>
                  <a:path w="148" h="49">
                    <a:moveTo>
                      <a:pt x="148" y="49"/>
                    </a:moveTo>
                    <a:lnTo>
                      <a:pt x="148" y="49"/>
                    </a:lnTo>
                    <a:lnTo>
                      <a:pt x="0" y="49"/>
                    </a:lnTo>
                    <a:lnTo>
                      <a:pt x="0" y="0"/>
                    </a:lnTo>
                    <a:lnTo>
                      <a:pt x="148" y="0"/>
                    </a:lnTo>
                    <a:lnTo>
                      <a:pt x="148"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05" name="Freeform 326">
                <a:extLst>
                  <a:ext uri="{FF2B5EF4-FFF2-40B4-BE49-F238E27FC236}">
                    <a16:creationId xmlns:a16="http://schemas.microsoft.com/office/drawing/2014/main" id="{A031ABEF-66F0-EA3E-A360-E960167B5B79}"/>
                  </a:ext>
                </a:extLst>
              </p:cNvPr>
              <p:cNvSpPr>
                <a:spLocks/>
              </p:cNvSpPr>
              <p:nvPr/>
            </p:nvSpPr>
            <p:spPr bwMode="auto">
              <a:xfrm>
                <a:off x="10914063" y="1276350"/>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06" name="Freeform 327">
                <a:extLst>
                  <a:ext uri="{FF2B5EF4-FFF2-40B4-BE49-F238E27FC236}">
                    <a16:creationId xmlns:a16="http://schemas.microsoft.com/office/drawing/2014/main" id="{B234826B-ED4E-A51B-923A-905BD85A00A1}"/>
                  </a:ext>
                </a:extLst>
              </p:cNvPr>
              <p:cNvSpPr>
                <a:spLocks/>
              </p:cNvSpPr>
              <p:nvPr/>
            </p:nvSpPr>
            <p:spPr bwMode="auto">
              <a:xfrm>
                <a:off x="10844213" y="1241425"/>
                <a:ext cx="52387" cy="17463"/>
              </a:xfrm>
              <a:custGeom>
                <a:avLst/>
                <a:gdLst>
                  <a:gd name="T0" fmla="*/ 148 w 148"/>
                  <a:gd name="T1" fmla="*/ 49 h 49"/>
                  <a:gd name="T2" fmla="*/ 148 w 148"/>
                  <a:gd name="T3" fmla="*/ 49 h 49"/>
                  <a:gd name="T4" fmla="*/ 0 w 148"/>
                  <a:gd name="T5" fmla="*/ 49 h 49"/>
                  <a:gd name="T6" fmla="*/ 0 w 148"/>
                  <a:gd name="T7" fmla="*/ 0 h 49"/>
                  <a:gd name="T8" fmla="*/ 148 w 148"/>
                  <a:gd name="T9" fmla="*/ 0 h 49"/>
                  <a:gd name="T10" fmla="*/ 148 w 148"/>
                  <a:gd name="T11" fmla="*/ 49 h 49"/>
                </a:gdLst>
                <a:ahLst/>
                <a:cxnLst>
                  <a:cxn ang="0">
                    <a:pos x="T0" y="T1"/>
                  </a:cxn>
                  <a:cxn ang="0">
                    <a:pos x="T2" y="T3"/>
                  </a:cxn>
                  <a:cxn ang="0">
                    <a:pos x="T4" y="T5"/>
                  </a:cxn>
                  <a:cxn ang="0">
                    <a:pos x="T6" y="T7"/>
                  </a:cxn>
                  <a:cxn ang="0">
                    <a:pos x="T8" y="T9"/>
                  </a:cxn>
                  <a:cxn ang="0">
                    <a:pos x="T10" y="T11"/>
                  </a:cxn>
                </a:cxnLst>
                <a:rect l="0" t="0" r="r" b="b"/>
                <a:pathLst>
                  <a:path w="148" h="49">
                    <a:moveTo>
                      <a:pt x="148" y="49"/>
                    </a:moveTo>
                    <a:lnTo>
                      <a:pt x="148" y="49"/>
                    </a:lnTo>
                    <a:lnTo>
                      <a:pt x="0" y="49"/>
                    </a:lnTo>
                    <a:lnTo>
                      <a:pt x="0" y="0"/>
                    </a:lnTo>
                    <a:lnTo>
                      <a:pt x="148" y="0"/>
                    </a:lnTo>
                    <a:lnTo>
                      <a:pt x="148"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07" name="Freeform 328">
                <a:extLst>
                  <a:ext uri="{FF2B5EF4-FFF2-40B4-BE49-F238E27FC236}">
                    <a16:creationId xmlns:a16="http://schemas.microsoft.com/office/drawing/2014/main" id="{1DD1749A-6E53-6D7F-28E2-B1D145606A83}"/>
                  </a:ext>
                </a:extLst>
              </p:cNvPr>
              <p:cNvSpPr>
                <a:spLocks/>
              </p:cNvSpPr>
              <p:nvPr/>
            </p:nvSpPr>
            <p:spPr bwMode="auto">
              <a:xfrm>
                <a:off x="10914063" y="1241425"/>
                <a:ext cx="52387" cy="17463"/>
              </a:xfrm>
              <a:custGeom>
                <a:avLst/>
                <a:gdLst>
                  <a:gd name="T0" fmla="*/ 147 w 147"/>
                  <a:gd name="T1" fmla="*/ 49 h 49"/>
                  <a:gd name="T2" fmla="*/ 147 w 147"/>
                  <a:gd name="T3" fmla="*/ 49 h 49"/>
                  <a:gd name="T4" fmla="*/ 0 w 147"/>
                  <a:gd name="T5" fmla="*/ 49 h 49"/>
                  <a:gd name="T6" fmla="*/ 0 w 147"/>
                  <a:gd name="T7" fmla="*/ 0 h 49"/>
                  <a:gd name="T8" fmla="*/ 147 w 147"/>
                  <a:gd name="T9" fmla="*/ 0 h 49"/>
                  <a:gd name="T10" fmla="*/ 147 w 147"/>
                  <a:gd name="T11" fmla="*/ 49 h 49"/>
                </a:gdLst>
                <a:ahLst/>
                <a:cxnLst>
                  <a:cxn ang="0">
                    <a:pos x="T0" y="T1"/>
                  </a:cxn>
                  <a:cxn ang="0">
                    <a:pos x="T2" y="T3"/>
                  </a:cxn>
                  <a:cxn ang="0">
                    <a:pos x="T4" y="T5"/>
                  </a:cxn>
                  <a:cxn ang="0">
                    <a:pos x="T6" y="T7"/>
                  </a:cxn>
                  <a:cxn ang="0">
                    <a:pos x="T8" y="T9"/>
                  </a:cxn>
                  <a:cxn ang="0">
                    <a:pos x="T10" y="T11"/>
                  </a:cxn>
                </a:cxnLst>
                <a:rect l="0" t="0" r="r" b="b"/>
                <a:pathLst>
                  <a:path w="147" h="49">
                    <a:moveTo>
                      <a:pt x="147" y="49"/>
                    </a:moveTo>
                    <a:lnTo>
                      <a:pt x="147" y="49"/>
                    </a:lnTo>
                    <a:lnTo>
                      <a:pt x="0" y="49"/>
                    </a:lnTo>
                    <a:lnTo>
                      <a:pt x="0" y="0"/>
                    </a:lnTo>
                    <a:lnTo>
                      <a:pt x="147" y="0"/>
                    </a:lnTo>
                    <a:lnTo>
                      <a:pt x="147"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08" name="Freeform 329">
                <a:extLst>
                  <a:ext uri="{FF2B5EF4-FFF2-40B4-BE49-F238E27FC236}">
                    <a16:creationId xmlns:a16="http://schemas.microsoft.com/office/drawing/2014/main" id="{51322635-069B-FA59-160F-7645B3D13CC5}"/>
                  </a:ext>
                </a:extLst>
              </p:cNvPr>
              <p:cNvSpPr>
                <a:spLocks noEditPoints="1"/>
              </p:cNvSpPr>
              <p:nvPr/>
            </p:nvSpPr>
            <p:spPr bwMode="auto">
              <a:xfrm>
                <a:off x="10668000" y="1347788"/>
                <a:ext cx="123825" cy="52388"/>
              </a:xfrm>
              <a:custGeom>
                <a:avLst/>
                <a:gdLst>
                  <a:gd name="T0" fmla="*/ 49 w 343"/>
                  <a:gd name="T1" fmla="*/ 98 h 147"/>
                  <a:gd name="T2" fmla="*/ 49 w 343"/>
                  <a:gd name="T3" fmla="*/ 98 h 147"/>
                  <a:gd name="T4" fmla="*/ 294 w 343"/>
                  <a:gd name="T5" fmla="*/ 98 h 147"/>
                  <a:gd name="T6" fmla="*/ 294 w 343"/>
                  <a:gd name="T7" fmla="*/ 49 h 147"/>
                  <a:gd name="T8" fmla="*/ 49 w 343"/>
                  <a:gd name="T9" fmla="*/ 49 h 147"/>
                  <a:gd name="T10" fmla="*/ 49 w 343"/>
                  <a:gd name="T11" fmla="*/ 98 h 147"/>
                  <a:gd name="T12" fmla="*/ 343 w 343"/>
                  <a:gd name="T13" fmla="*/ 147 h 147"/>
                  <a:gd name="T14" fmla="*/ 343 w 343"/>
                  <a:gd name="T15" fmla="*/ 147 h 147"/>
                  <a:gd name="T16" fmla="*/ 0 w 343"/>
                  <a:gd name="T17" fmla="*/ 147 h 147"/>
                  <a:gd name="T18" fmla="*/ 0 w 343"/>
                  <a:gd name="T19" fmla="*/ 0 h 147"/>
                  <a:gd name="T20" fmla="*/ 343 w 343"/>
                  <a:gd name="T21" fmla="*/ 0 h 147"/>
                  <a:gd name="T22" fmla="*/ 343 w 343"/>
                  <a:gd name="T23"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3" h="147">
                    <a:moveTo>
                      <a:pt x="49" y="98"/>
                    </a:moveTo>
                    <a:lnTo>
                      <a:pt x="49" y="98"/>
                    </a:lnTo>
                    <a:lnTo>
                      <a:pt x="294" y="98"/>
                    </a:lnTo>
                    <a:lnTo>
                      <a:pt x="294" y="49"/>
                    </a:lnTo>
                    <a:lnTo>
                      <a:pt x="49" y="49"/>
                    </a:lnTo>
                    <a:lnTo>
                      <a:pt x="49" y="98"/>
                    </a:lnTo>
                    <a:close/>
                    <a:moveTo>
                      <a:pt x="343" y="147"/>
                    </a:moveTo>
                    <a:lnTo>
                      <a:pt x="343" y="147"/>
                    </a:lnTo>
                    <a:lnTo>
                      <a:pt x="0" y="147"/>
                    </a:lnTo>
                    <a:lnTo>
                      <a:pt x="0" y="0"/>
                    </a:lnTo>
                    <a:lnTo>
                      <a:pt x="343" y="0"/>
                    </a:lnTo>
                    <a:lnTo>
                      <a:pt x="343" y="1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09" name="Freeform 330">
                <a:extLst>
                  <a:ext uri="{FF2B5EF4-FFF2-40B4-BE49-F238E27FC236}">
                    <a16:creationId xmlns:a16="http://schemas.microsoft.com/office/drawing/2014/main" id="{B0281B0F-43C6-FEED-2BA6-0CF75854CAEB}"/>
                  </a:ext>
                </a:extLst>
              </p:cNvPr>
              <p:cNvSpPr>
                <a:spLocks noEditPoints="1"/>
              </p:cNvSpPr>
              <p:nvPr/>
            </p:nvSpPr>
            <p:spPr bwMode="auto">
              <a:xfrm>
                <a:off x="11018838" y="1276350"/>
                <a:ext cx="122237" cy="52388"/>
              </a:xfrm>
              <a:custGeom>
                <a:avLst/>
                <a:gdLst>
                  <a:gd name="T0" fmla="*/ 49 w 343"/>
                  <a:gd name="T1" fmla="*/ 99 h 148"/>
                  <a:gd name="T2" fmla="*/ 49 w 343"/>
                  <a:gd name="T3" fmla="*/ 99 h 148"/>
                  <a:gd name="T4" fmla="*/ 294 w 343"/>
                  <a:gd name="T5" fmla="*/ 99 h 148"/>
                  <a:gd name="T6" fmla="*/ 294 w 343"/>
                  <a:gd name="T7" fmla="*/ 50 h 148"/>
                  <a:gd name="T8" fmla="*/ 49 w 343"/>
                  <a:gd name="T9" fmla="*/ 50 h 148"/>
                  <a:gd name="T10" fmla="*/ 49 w 343"/>
                  <a:gd name="T11" fmla="*/ 99 h 148"/>
                  <a:gd name="T12" fmla="*/ 343 w 343"/>
                  <a:gd name="T13" fmla="*/ 148 h 148"/>
                  <a:gd name="T14" fmla="*/ 343 w 343"/>
                  <a:gd name="T15" fmla="*/ 148 h 148"/>
                  <a:gd name="T16" fmla="*/ 0 w 343"/>
                  <a:gd name="T17" fmla="*/ 148 h 148"/>
                  <a:gd name="T18" fmla="*/ 0 w 343"/>
                  <a:gd name="T19" fmla="*/ 0 h 148"/>
                  <a:gd name="T20" fmla="*/ 343 w 343"/>
                  <a:gd name="T21" fmla="*/ 0 h 148"/>
                  <a:gd name="T22" fmla="*/ 343 w 343"/>
                  <a:gd name="T23"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3" h="148">
                    <a:moveTo>
                      <a:pt x="49" y="99"/>
                    </a:moveTo>
                    <a:lnTo>
                      <a:pt x="49" y="99"/>
                    </a:lnTo>
                    <a:lnTo>
                      <a:pt x="294" y="99"/>
                    </a:lnTo>
                    <a:lnTo>
                      <a:pt x="294" y="50"/>
                    </a:lnTo>
                    <a:lnTo>
                      <a:pt x="49" y="50"/>
                    </a:lnTo>
                    <a:lnTo>
                      <a:pt x="49" y="99"/>
                    </a:lnTo>
                    <a:close/>
                    <a:moveTo>
                      <a:pt x="343" y="148"/>
                    </a:moveTo>
                    <a:lnTo>
                      <a:pt x="343" y="148"/>
                    </a:lnTo>
                    <a:lnTo>
                      <a:pt x="0" y="148"/>
                    </a:lnTo>
                    <a:lnTo>
                      <a:pt x="0" y="0"/>
                    </a:lnTo>
                    <a:lnTo>
                      <a:pt x="343" y="0"/>
                    </a:lnTo>
                    <a:lnTo>
                      <a:pt x="343" y="14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10" name="Freeform 331">
                <a:extLst>
                  <a:ext uri="{FF2B5EF4-FFF2-40B4-BE49-F238E27FC236}">
                    <a16:creationId xmlns:a16="http://schemas.microsoft.com/office/drawing/2014/main" id="{881FF900-F9A1-C2EA-EA89-0E26E9F71D09}"/>
                  </a:ext>
                </a:extLst>
              </p:cNvPr>
              <p:cNvSpPr>
                <a:spLocks noEditPoints="1"/>
              </p:cNvSpPr>
              <p:nvPr/>
            </p:nvSpPr>
            <p:spPr bwMode="auto">
              <a:xfrm>
                <a:off x="10844213" y="1171575"/>
                <a:ext cx="122237" cy="52388"/>
              </a:xfrm>
              <a:custGeom>
                <a:avLst/>
                <a:gdLst>
                  <a:gd name="T0" fmla="*/ 49 w 344"/>
                  <a:gd name="T1" fmla="*/ 98 h 147"/>
                  <a:gd name="T2" fmla="*/ 49 w 344"/>
                  <a:gd name="T3" fmla="*/ 98 h 147"/>
                  <a:gd name="T4" fmla="*/ 295 w 344"/>
                  <a:gd name="T5" fmla="*/ 98 h 147"/>
                  <a:gd name="T6" fmla="*/ 295 w 344"/>
                  <a:gd name="T7" fmla="*/ 49 h 147"/>
                  <a:gd name="T8" fmla="*/ 49 w 344"/>
                  <a:gd name="T9" fmla="*/ 49 h 147"/>
                  <a:gd name="T10" fmla="*/ 49 w 344"/>
                  <a:gd name="T11" fmla="*/ 98 h 147"/>
                  <a:gd name="T12" fmla="*/ 344 w 344"/>
                  <a:gd name="T13" fmla="*/ 147 h 147"/>
                  <a:gd name="T14" fmla="*/ 344 w 344"/>
                  <a:gd name="T15" fmla="*/ 147 h 147"/>
                  <a:gd name="T16" fmla="*/ 0 w 344"/>
                  <a:gd name="T17" fmla="*/ 147 h 147"/>
                  <a:gd name="T18" fmla="*/ 0 w 344"/>
                  <a:gd name="T19" fmla="*/ 0 h 147"/>
                  <a:gd name="T20" fmla="*/ 344 w 344"/>
                  <a:gd name="T21" fmla="*/ 0 h 147"/>
                  <a:gd name="T22" fmla="*/ 344 w 344"/>
                  <a:gd name="T23"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4" h="147">
                    <a:moveTo>
                      <a:pt x="49" y="98"/>
                    </a:moveTo>
                    <a:lnTo>
                      <a:pt x="49" y="98"/>
                    </a:lnTo>
                    <a:lnTo>
                      <a:pt x="295" y="98"/>
                    </a:lnTo>
                    <a:lnTo>
                      <a:pt x="295" y="49"/>
                    </a:lnTo>
                    <a:lnTo>
                      <a:pt x="49" y="49"/>
                    </a:lnTo>
                    <a:lnTo>
                      <a:pt x="49" y="98"/>
                    </a:lnTo>
                    <a:close/>
                    <a:moveTo>
                      <a:pt x="344" y="147"/>
                    </a:moveTo>
                    <a:lnTo>
                      <a:pt x="344" y="147"/>
                    </a:lnTo>
                    <a:lnTo>
                      <a:pt x="0" y="147"/>
                    </a:lnTo>
                    <a:lnTo>
                      <a:pt x="0" y="0"/>
                    </a:lnTo>
                    <a:lnTo>
                      <a:pt x="344" y="0"/>
                    </a:lnTo>
                    <a:lnTo>
                      <a:pt x="344" y="1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11" name="Freeform 332">
                <a:extLst>
                  <a:ext uri="{FF2B5EF4-FFF2-40B4-BE49-F238E27FC236}">
                    <a16:creationId xmlns:a16="http://schemas.microsoft.com/office/drawing/2014/main" id="{299EDD4D-8A09-178E-9D56-F1EC848A55A4}"/>
                  </a:ext>
                </a:extLst>
              </p:cNvPr>
              <p:cNvSpPr>
                <a:spLocks/>
              </p:cNvSpPr>
              <p:nvPr/>
            </p:nvSpPr>
            <p:spPr bwMode="auto">
              <a:xfrm>
                <a:off x="10896600" y="1136650"/>
                <a:ext cx="17462" cy="42863"/>
              </a:xfrm>
              <a:custGeom>
                <a:avLst/>
                <a:gdLst>
                  <a:gd name="T0" fmla="*/ 0 w 49"/>
                  <a:gd name="T1" fmla="*/ 122 h 122"/>
                  <a:gd name="T2" fmla="*/ 0 w 49"/>
                  <a:gd name="T3" fmla="*/ 122 h 122"/>
                  <a:gd name="T4" fmla="*/ 49 w 49"/>
                  <a:gd name="T5" fmla="*/ 122 h 122"/>
                  <a:gd name="T6" fmla="*/ 49 w 49"/>
                  <a:gd name="T7" fmla="*/ 0 h 122"/>
                  <a:gd name="T8" fmla="*/ 0 w 49"/>
                  <a:gd name="T9" fmla="*/ 0 h 122"/>
                  <a:gd name="T10" fmla="*/ 0 w 49"/>
                  <a:gd name="T11" fmla="*/ 122 h 122"/>
                </a:gdLst>
                <a:ahLst/>
                <a:cxnLst>
                  <a:cxn ang="0">
                    <a:pos x="T0" y="T1"/>
                  </a:cxn>
                  <a:cxn ang="0">
                    <a:pos x="T2" y="T3"/>
                  </a:cxn>
                  <a:cxn ang="0">
                    <a:pos x="T4" y="T5"/>
                  </a:cxn>
                  <a:cxn ang="0">
                    <a:pos x="T6" y="T7"/>
                  </a:cxn>
                  <a:cxn ang="0">
                    <a:pos x="T8" y="T9"/>
                  </a:cxn>
                  <a:cxn ang="0">
                    <a:pos x="T10" y="T11"/>
                  </a:cxn>
                </a:cxnLst>
                <a:rect l="0" t="0" r="r" b="b"/>
                <a:pathLst>
                  <a:path w="49" h="122">
                    <a:moveTo>
                      <a:pt x="0" y="122"/>
                    </a:moveTo>
                    <a:lnTo>
                      <a:pt x="0" y="122"/>
                    </a:lnTo>
                    <a:lnTo>
                      <a:pt x="49" y="122"/>
                    </a:lnTo>
                    <a:lnTo>
                      <a:pt x="49" y="0"/>
                    </a:lnTo>
                    <a:lnTo>
                      <a:pt x="0" y="0"/>
                    </a:lnTo>
                    <a:lnTo>
                      <a:pt x="0" y="12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12" name="Freeform 333">
                <a:extLst>
                  <a:ext uri="{FF2B5EF4-FFF2-40B4-BE49-F238E27FC236}">
                    <a16:creationId xmlns:a16="http://schemas.microsoft.com/office/drawing/2014/main" id="{83DEEAA6-C389-5647-9CC8-3C5B27F84006}"/>
                  </a:ext>
                </a:extLst>
              </p:cNvPr>
              <p:cNvSpPr>
                <a:spLocks/>
              </p:cNvSpPr>
              <p:nvPr/>
            </p:nvSpPr>
            <p:spPr bwMode="auto">
              <a:xfrm>
                <a:off x="10633075" y="1382713"/>
                <a:ext cx="184150" cy="314325"/>
              </a:xfrm>
              <a:custGeom>
                <a:avLst/>
                <a:gdLst>
                  <a:gd name="T0" fmla="*/ 123 w 515"/>
                  <a:gd name="T1" fmla="*/ 882 h 882"/>
                  <a:gd name="T2" fmla="*/ 123 w 515"/>
                  <a:gd name="T3" fmla="*/ 882 h 882"/>
                  <a:gd name="T4" fmla="*/ 0 w 515"/>
                  <a:gd name="T5" fmla="*/ 882 h 882"/>
                  <a:gd name="T6" fmla="*/ 0 w 515"/>
                  <a:gd name="T7" fmla="*/ 0 h 882"/>
                  <a:gd name="T8" fmla="*/ 515 w 515"/>
                  <a:gd name="T9" fmla="*/ 0 h 882"/>
                  <a:gd name="T10" fmla="*/ 515 w 515"/>
                  <a:gd name="T11" fmla="*/ 49 h 882"/>
                  <a:gd name="T12" fmla="*/ 49 w 515"/>
                  <a:gd name="T13" fmla="*/ 49 h 882"/>
                  <a:gd name="T14" fmla="*/ 49 w 515"/>
                  <a:gd name="T15" fmla="*/ 833 h 882"/>
                  <a:gd name="T16" fmla="*/ 123 w 515"/>
                  <a:gd name="T17" fmla="*/ 833 h 882"/>
                  <a:gd name="T18" fmla="*/ 123 w 515"/>
                  <a:gd name="T19" fmla="*/ 882 h 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5" h="882">
                    <a:moveTo>
                      <a:pt x="123" y="882"/>
                    </a:moveTo>
                    <a:lnTo>
                      <a:pt x="123" y="882"/>
                    </a:lnTo>
                    <a:lnTo>
                      <a:pt x="0" y="882"/>
                    </a:lnTo>
                    <a:lnTo>
                      <a:pt x="0" y="0"/>
                    </a:lnTo>
                    <a:lnTo>
                      <a:pt x="515" y="0"/>
                    </a:lnTo>
                    <a:lnTo>
                      <a:pt x="515" y="49"/>
                    </a:lnTo>
                    <a:lnTo>
                      <a:pt x="49" y="49"/>
                    </a:lnTo>
                    <a:lnTo>
                      <a:pt x="49" y="833"/>
                    </a:lnTo>
                    <a:lnTo>
                      <a:pt x="123" y="833"/>
                    </a:lnTo>
                    <a:lnTo>
                      <a:pt x="123" y="88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13" name="Freeform 334">
                <a:extLst>
                  <a:ext uri="{FF2B5EF4-FFF2-40B4-BE49-F238E27FC236}">
                    <a16:creationId xmlns:a16="http://schemas.microsoft.com/office/drawing/2014/main" id="{5E2E4DF9-4375-AE4B-7846-03ABBFBE5CFA}"/>
                  </a:ext>
                </a:extLst>
              </p:cNvPr>
              <p:cNvSpPr>
                <a:spLocks/>
              </p:cNvSpPr>
              <p:nvPr/>
            </p:nvSpPr>
            <p:spPr bwMode="auto">
              <a:xfrm>
                <a:off x="10991850" y="1311275"/>
                <a:ext cx="184150" cy="385763"/>
              </a:xfrm>
              <a:custGeom>
                <a:avLst/>
                <a:gdLst>
                  <a:gd name="T0" fmla="*/ 515 w 515"/>
                  <a:gd name="T1" fmla="*/ 1078 h 1078"/>
                  <a:gd name="T2" fmla="*/ 515 w 515"/>
                  <a:gd name="T3" fmla="*/ 1078 h 1078"/>
                  <a:gd name="T4" fmla="*/ 392 w 515"/>
                  <a:gd name="T5" fmla="*/ 1078 h 1078"/>
                  <a:gd name="T6" fmla="*/ 392 w 515"/>
                  <a:gd name="T7" fmla="*/ 1029 h 1078"/>
                  <a:gd name="T8" fmla="*/ 466 w 515"/>
                  <a:gd name="T9" fmla="*/ 1029 h 1078"/>
                  <a:gd name="T10" fmla="*/ 466 w 515"/>
                  <a:gd name="T11" fmla="*/ 49 h 1078"/>
                  <a:gd name="T12" fmla="*/ 0 w 515"/>
                  <a:gd name="T13" fmla="*/ 49 h 1078"/>
                  <a:gd name="T14" fmla="*/ 0 w 515"/>
                  <a:gd name="T15" fmla="*/ 0 h 1078"/>
                  <a:gd name="T16" fmla="*/ 515 w 515"/>
                  <a:gd name="T17" fmla="*/ 0 h 1078"/>
                  <a:gd name="T18" fmla="*/ 515 w 515"/>
                  <a:gd name="T19" fmla="*/ 1078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5" h="1078">
                    <a:moveTo>
                      <a:pt x="515" y="1078"/>
                    </a:moveTo>
                    <a:lnTo>
                      <a:pt x="515" y="1078"/>
                    </a:lnTo>
                    <a:lnTo>
                      <a:pt x="392" y="1078"/>
                    </a:lnTo>
                    <a:lnTo>
                      <a:pt x="392" y="1029"/>
                    </a:lnTo>
                    <a:lnTo>
                      <a:pt x="466" y="1029"/>
                    </a:lnTo>
                    <a:lnTo>
                      <a:pt x="466" y="49"/>
                    </a:lnTo>
                    <a:lnTo>
                      <a:pt x="0" y="49"/>
                    </a:lnTo>
                    <a:lnTo>
                      <a:pt x="0" y="0"/>
                    </a:lnTo>
                    <a:lnTo>
                      <a:pt x="515" y="0"/>
                    </a:lnTo>
                    <a:lnTo>
                      <a:pt x="515" y="107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14" name="Freeform 335">
                <a:extLst>
                  <a:ext uri="{FF2B5EF4-FFF2-40B4-BE49-F238E27FC236}">
                    <a16:creationId xmlns:a16="http://schemas.microsoft.com/office/drawing/2014/main" id="{D0D1FA10-CF88-2541-35AE-CE77DBB40BF2}"/>
                  </a:ext>
                </a:extLst>
              </p:cNvPr>
              <p:cNvSpPr>
                <a:spLocks noEditPoints="1"/>
              </p:cNvSpPr>
              <p:nvPr/>
            </p:nvSpPr>
            <p:spPr bwMode="auto">
              <a:xfrm>
                <a:off x="10668000" y="1592263"/>
                <a:ext cx="473075" cy="104775"/>
              </a:xfrm>
              <a:custGeom>
                <a:avLst/>
                <a:gdLst>
                  <a:gd name="T0" fmla="*/ 49 w 1324"/>
                  <a:gd name="T1" fmla="*/ 245 h 294"/>
                  <a:gd name="T2" fmla="*/ 49 w 1324"/>
                  <a:gd name="T3" fmla="*/ 245 h 294"/>
                  <a:gd name="T4" fmla="*/ 1275 w 1324"/>
                  <a:gd name="T5" fmla="*/ 245 h 294"/>
                  <a:gd name="T6" fmla="*/ 1275 w 1324"/>
                  <a:gd name="T7" fmla="*/ 49 h 294"/>
                  <a:gd name="T8" fmla="*/ 49 w 1324"/>
                  <a:gd name="T9" fmla="*/ 49 h 294"/>
                  <a:gd name="T10" fmla="*/ 49 w 1324"/>
                  <a:gd name="T11" fmla="*/ 245 h 294"/>
                  <a:gd name="T12" fmla="*/ 1324 w 1324"/>
                  <a:gd name="T13" fmla="*/ 294 h 294"/>
                  <a:gd name="T14" fmla="*/ 1324 w 1324"/>
                  <a:gd name="T15" fmla="*/ 294 h 294"/>
                  <a:gd name="T16" fmla="*/ 0 w 1324"/>
                  <a:gd name="T17" fmla="*/ 294 h 294"/>
                  <a:gd name="T18" fmla="*/ 0 w 1324"/>
                  <a:gd name="T19" fmla="*/ 0 h 294"/>
                  <a:gd name="T20" fmla="*/ 1324 w 1324"/>
                  <a:gd name="T21" fmla="*/ 0 h 294"/>
                  <a:gd name="T22" fmla="*/ 1324 w 1324"/>
                  <a:gd name="T23" fmla="*/ 29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24" h="294">
                    <a:moveTo>
                      <a:pt x="49" y="245"/>
                    </a:moveTo>
                    <a:lnTo>
                      <a:pt x="49" y="245"/>
                    </a:lnTo>
                    <a:lnTo>
                      <a:pt x="1275" y="245"/>
                    </a:lnTo>
                    <a:lnTo>
                      <a:pt x="1275" y="49"/>
                    </a:lnTo>
                    <a:lnTo>
                      <a:pt x="49" y="49"/>
                    </a:lnTo>
                    <a:lnTo>
                      <a:pt x="49" y="245"/>
                    </a:lnTo>
                    <a:close/>
                    <a:moveTo>
                      <a:pt x="1324" y="294"/>
                    </a:moveTo>
                    <a:lnTo>
                      <a:pt x="1324" y="294"/>
                    </a:lnTo>
                    <a:lnTo>
                      <a:pt x="0" y="294"/>
                    </a:lnTo>
                    <a:lnTo>
                      <a:pt x="0" y="0"/>
                    </a:lnTo>
                    <a:lnTo>
                      <a:pt x="1324" y="0"/>
                    </a:lnTo>
                    <a:lnTo>
                      <a:pt x="1324" y="29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15" name="Freeform 336">
                <a:extLst>
                  <a:ext uri="{FF2B5EF4-FFF2-40B4-BE49-F238E27FC236}">
                    <a16:creationId xmlns:a16="http://schemas.microsoft.com/office/drawing/2014/main" id="{0B51ED8B-A117-DA6C-5234-EADCF2CAAB7D}"/>
                  </a:ext>
                </a:extLst>
              </p:cNvPr>
              <p:cNvSpPr>
                <a:spLocks/>
              </p:cNvSpPr>
              <p:nvPr/>
            </p:nvSpPr>
            <p:spPr bwMode="auto">
              <a:xfrm>
                <a:off x="10809288" y="1627188"/>
                <a:ext cx="17462" cy="61913"/>
              </a:xfrm>
              <a:custGeom>
                <a:avLst/>
                <a:gdLst>
                  <a:gd name="T0" fmla="*/ 49 w 49"/>
                  <a:gd name="T1" fmla="*/ 172 h 172"/>
                  <a:gd name="T2" fmla="*/ 49 w 49"/>
                  <a:gd name="T3" fmla="*/ 172 h 172"/>
                  <a:gd name="T4" fmla="*/ 0 w 49"/>
                  <a:gd name="T5" fmla="*/ 172 h 172"/>
                  <a:gd name="T6" fmla="*/ 0 w 49"/>
                  <a:gd name="T7" fmla="*/ 0 h 172"/>
                  <a:gd name="T8" fmla="*/ 49 w 49"/>
                  <a:gd name="T9" fmla="*/ 0 h 172"/>
                  <a:gd name="T10" fmla="*/ 49 w 49"/>
                  <a:gd name="T11" fmla="*/ 172 h 172"/>
                </a:gdLst>
                <a:ahLst/>
                <a:cxnLst>
                  <a:cxn ang="0">
                    <a:pos x="T0" y="T1"/>
                  </a:cxn>
                  <a:cxn ang="0">
                    <a:pos x="T2" y="T3"/>
                  </a:cxn>
                  <a:cxn ang="0">
                    <a:pos x="T4" y="T5"/>
                  </a:cxn>
                  <a:cxn ang="0">
                    <a:pos x="T6" y="T7"/>
                  </a:cxn>
                  <a:cxn ang="0">
                    <a:pos x="T8" y="T9"/>
                  </a:cxn>
                  <a:cxn ang="0">
                    <a:pos x="T10" y="T11"/>
                  </a:cxn>
                </a:cxnLst>
                <a:rect l="0" t="0" r="r" b="b"/>
                <a:pathLst>
                  <a:path w="49" h="172">
                    <a:moveTo>
                      <a:pt x="49" y="172"/>
                    </a:moveTo>
                    <a:lnTo>
                      <a:pt x="49" y="172"/>
                    </a:lnTo>
                    <a:lnTo>
                      <a:pt x="0" y="172"/>
                    </a:lnTo>
                    <a:lnTo>
                      <a:pt x="0" y="0"/>
                    </a:lnTo>
                    <a:lnTo>
                      <a:pt x="49" y="0"/>
                    </a:lnTo>
                    <a:lnTo>
                      <a:pt x="49" y="17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16" name="Freeform 337">
                <a:extLst>
                  <a:ext uri="{FF2B5EF4-FFF2-40B4-BE49-F238E27FC236}">
                    <a16:creationId xmlns:a16="http://schemas.microsoft.com/office/drawing/2014/main" id="{C7BB234D-4BE2-CF7C-04EA-F66E1BAD5F90}"/>
                  </a:ext>
                </a:extLst>
              </p:cNvPr>
              <p:cNvSpPr>
                <a:spLocks/>
              </p:cNvSpPr>
              <p:nvPr/>
            </p:nvSpPr>
            <p:spPr bwMode="auto">
              <a:xfrm>
                <a:off x="10983913" y="1627188"/>
                <a:ext cx="17462" cy="61913"/>
              </a:xfrm>
              <a:custGeom>
                <a:avLst/>
                <a:gdLst>
                  <a:gd name="T0" fmla="*/ 49 w 49"/>
                  <a:gd name="T1" fmla="*/ 172 h 172"/>
                  <a:gd name="T2" fmla="*/ 49 w 49"/>
                  <a:gd name="T3" fmla="*/ 172 h 172"/>
                  <a:gd name="T4" fmla="*/ 0 w 49"/>
                  <a:gd name="T5" fmla="*/ 172 h 172"/>
                  <a:gd name="T6" fmla="*/ 0 w 49"/>
                  <a:gd name="T7" fmla="*/ 0 h 172"/>
                  <a:gd name="T8" fmla="*/ 49 w 49"/>
                  <a:gd name="T9" fmla="*/ 0 h 172"/>
                  <a:gd name="T10" fmla="*/ 49 w 49"/>
                  <a:gd name="T11" fmla="*/ 172 h 172"/>
                </a:gdLst>
                <a:ahLst/>
                <a:cxnLst>
                  <a:cxn ang="0">
                    <a:pos x="T0" y="T1"/>
                  </a:cxn>
                  <a:cxn ang="0">
                    <a:pos x="T2" y="T3"/>
                  </a:cxn>
                  <a:cxn ang="0">
                    <a:pos x="T4" y="T5"/>
                  </a:cxn>
                  <a:cxn ang="0">
                    <a:pos x="T6" y="T7"/>
                  </a:cxn>
                  <a:cxn ang="0">
                    <a:pos x="T8" y="T9"/>
                  </a:cxn>
                  <a:cxn ang="0">
                    <a:pos x="T10" y="T11"/>
                  </a:cxn>
                </a:cxnLst>
                <a:rect l="0" t="0" r="r" b="b"/>
                <a:pathLst>
                  <a:path w="49" h="172">
                    <a:moveTo>
                      <a:pt x="49" y="172"/>
                    </a:moveTo>
                    <a:lnTo>
                      <a:pt x="49" y="172"/>
                    </a:lnTo>
                    <a:lnTo>
                      <a:pt x="0" y="172"/>
                    </a:lnTo>
                    <a:lnTo>
                      <a:pt x="0" y="0"/>
                    </a:lnTo>
                    <a:lnTo>
                      <a:pt x="49" y="0"/>
                    </a:lnTo>
                    <a:lnTo>
                      <a:pt x="49" y="17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17" name="Freeform 338">
                <a:extLst>
                  <a:ext uri="{FF2B5EF4-FFF2-40B4-BE49-F238E27FC236}">
                    <a16:creationId xmlns:a16="http://schemas.microsoft.com/office/drawing/2014/main" id="{5B421674-A27A-D101-9629-7E9DE94D055F}"/>
                  </a:ext>
                </a:extLst>
              </p:cNvPr>
              <p:cNvSpPr>
                <a:spLocks/>
              </p:cNvSpPr>
              <p:nvPr/>
            </p:nvSpPr>
            <p:spPr bwMode="auto">
              <a:xfrm>
                <a:off x="10677525" y="1644650"/>
                <a:ext cx="454025" cy="17463"/>
              </a:xfrm>
              <a:custGeom>
                <a:avLst/>
                <a:gdLst>
                  <a:gd name="T0" fmla="*/ 1194 w 1274"/>
                  <a:gd name="T1" fmla="*/ 49 h 49"/>
                  <a:gd name="T2" fmla="*/ 1194 w 1274"/>
                  <a:gd name="T3" fmla="*/ 49 h 49"/>
                  <a:gd name="T4" fmla="*/ 0 w 1274"/>
                  <a:gd name="T5" fmla="*/ 49 h 49"/>
                  <a:gd name="T6" fmla="*/ 0 w 1274"/>
                  <a:gd name="T7" fmla="*/ 0 h 49"/>
                  <a:gd name="T8" fmla="*/ 1274 w 1274"/>
                  <a:gd name="T9" fmla="*/ 0 h 49"/>
                  <a:gd name="T10" fmla="*/ 1194 w 1274"/>
                  <a:gd name="T11" fmla="*/ 49 h 49"/>
                </a:gdLst>
                <a:ahLst/>
                <a:cxnLst>
                  <a:cxn ang="0">
                    <a:pos x="T0" y="T1"/>
                  </a:cxn>
                  <a:cxn ang="0">
                    <a:pos x="T2" y="T3"/>
                  </a:cxn>
                  <a:cxn ang="0">
                    <a:pos x="T4" y="T5"/>
                  </a:cxn>
                  <a:cxn ang="0">
                    <a:pos x="T6" y="T7"/>
                  </a:cxn>
                  <a:cxn ang="0">
                    <a:pos x="T8" y="T9"/>
                  </a:cxn>
                  <a:cxn ang="0">
                    <a:pos x="T10" y="T11"/>
                  </a:cxn>
                </a:cxnLst>
                <a:rect l="0" t="0" r="r" b="b"/>
                <a:pathLst>
                  <a:path w="1274" h="49">
                    <a:moveTo>
                      <a:pt x="1194" y="49"/>
                    </a:moveTo>
                    <a:lnTo>
                      <a:pt x="1194" y="49"/>
                    </a:lnTo>
                    <a:lnTo>
                      <a:pt x="0" y="49"/>
                    </a:lnTo>
                    <a:lnTo>
                      <a:pt x="0" y="0"/>
                    </a:lnTo>
                    <a:lnTo>
                      <a:pt x="1274" y="0"/>
                    </a:lnTo>
                    <a:lnTo>
                      <a:pt x="1194"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grpSp>
      </p:grpSp>
      <p:grpSp>
        <p:nvGrpSpPr>
          <p:cNvPr id="318" name="Group 135">
            <a:extLst>
              <a:ext uri="{FF2B5EF4-FFF2-40B4-BE49-F238E27FC236}">
                <a16:creationId xmlns:a16="http://schemas.microsoft.com/office/drawing/2014/main" id="{00F680F8-F379-9B17-A0C0-FFDE270510B9}"/>
              </a:ext>
            </a:extLst>
          </p:cNvPr>
          <p:cNvGrpSpPr/>
          <p:nvPr/>
        </p:nvGrpSpPr>
        <p:grpSpPr>
          <a:xfrm>
            <a:off x="8329438" y="3926962"/>
            <a:ext cx="836933" cy="836930"/>
            <a:chOff x="9871092" y="1155657"/>
            <a:chExt cx="1119116" cy="1119112"/>
          </a:xfrm>
        </p:grpSpPr>
        <p:sp>
          <p:nvSpPr>
            <p:cNvPr id="319" name="Oval 318">
              <a:extLst>
                <a:ext uri="{FF2B5EF4-FFF2-40B4-BE49-F238E27FC236}">
                  <a16:creationId xmlns:a16="http://schemas.microsoft.com/office/drawing/2014/main" id="{FF3529F7-5911-0F38-0D4A-BE4DA553CC82}"/>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sp>
          <p:nvSpPr>
            <p:cNvPr id="320" name="Rectangle: Rounded Corners 164">
              <a:extLst>
                <a:ext uri="{FF2B5EF4-FFF2-40B4-BE49-F238E27FC236}">
                  <a16:creationId xmlns:a16="http://schemas.microsoft.com/office/drawing/2014/main" id="{6CFD8BC8-0E04-6897-797A-512150574B48}"/>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321" name="Rectangle: Rounded Corners 165">
              <a:extLst>
                <a:ext uri="{FF2B5EF4-FFF2-40B4-BE49-F238E27FC236}">
                  <a16:creationId xmlns:a16="http://schemas.microsoft.com/office/drawing/2014/main" id="{B388C5E2-C9F0-4BC8-59A8-CFAC395F3C2E}"/>
                </a:ext>
              </a:extLst>
            </p:cNvPr>
            <p:cNvSpPr/>
            <p:nvPr/>
          </p:nvSpPr>
          <p:spPr>
            <a:xfrm>
              <a:off x="9936598" y="1218864"/>
              <a:ext cx="988102" cy="988102"/>
            </a:xfrm>
            <a:prstGeom prst="ellipse">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grpSp>
        <p:nvGrpSpPr>
          <p:cNvPr id="322" name="Group 321">
            <a:extLst>
              <a:ext uri="{FF2B5EF4-FFF2-40B4-BE49-F238E27FC236}">
                <a16:creationId xmlns:a16="http://schemas.microsoft.com/office/drawing/2014/main" id="{E09C3C93-A5F0-66EF-39D6-24D3231B8861}"/>
              </a:ext>
            </a:extLst>
          </p:cNvPr>
          <p:cNvGrpSpPr>
            <a:grpSpLocks/>
          </p:cNvGrpSpPr>
          <p:nvPr/>
        </p:nvGrpSpPr>
        <p:grpSpPr>
          <a:xfrm>
            <a:off x="8402288" y="3999808"/>
            <a:ext cx="691234" cy="691238"/>
            <a:chOff x="8623906" y="3357575"/>
            <a:chExt cx="1117600" cy="1117608"/>
          </a:xfrm>
        </p:grpSpPr>
        <p:sp>
          <p:nvSpPr>
            <p:cNvPr id="323" name="Freeform: Shape 139">
              <a:extLst>
                <a:ext uri="{FF2B5EF4-FFF2-40B4-BE49-F238E27FC236}">
                  <a16:creationId xmlns:a16="http://schemas.microsoft.com/office/drawing/2014/main" id="{6AF579B4-791B-66D4-647A-B8FFE73CE614}"/>
                </a:ext>
              </a:extLst>
            </p:cNvPr>
            <p:cNvSpPr/>
            <p:nvPr/>
          </p:nvSpPr>
          <p:spPr>
            <a:xfrm>
              <a:off x="8623906" y="3357575"/>
              <a:ext cx="1117600" cy="1117608"/>
            </a:xfrm>
            <a:custGeom>
              <a:avLst/>
              <a:gdLst>
                <a:gd name="connsiteX0" fmla="*/ 275997 w 552691"/>
                <a:gd name="connsiteY0" fmla="*/ 552346 h 552697"/>
                <a:gd name="connsiteX1" fmla="*/ -659 w 552691"/>
                <a:gd name="connsiteY1" fmla="*/ 276311 h 552697"/>
                <a:gd name="connsiteX2" fmla="*/ 275375 w 552691"/>
                <a:gd name="connsiteY2" fmla="*/ -352 h 552697"/>
                <a:gd name="connsiteX3" fmla="*/ 552032 w 552691"/>
                <a:gd name="connsiteY3" fmla="*/ 275688 h 552697"/>
                <a:gd name="connsiteX4" fmla="*/ 413910 w 552691"/>
                <a:gd name="connsiteY4" fmla="*/ 515293 h 552697"/>
                <a:gd name="connsiteX5" fmla="*/ 275997 w 552691"/>
                <a:gd name="connsiteY5" fmla="*/ 552346 h 55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91" h="552697">
                  <a:moveTo>
                    <a:pt x="275997" y="552346"/>
                  </a:moveTo>
                  <a:cubicBezTo>
                    <a:pt x="123375" y="552520"/>
                    <a:pt x="-491" y="428934"/>
                    <a:pt x="-659" y="276311"/>
                  </a:cubicBezTo>
                  <a:cubicBezTo>
                    <a:pt x="-834" y="123682"/>
                    <a:pt x="122752" y="-177"/>
                    <a:pt x="275375" y="-352"/>
                  </a:cubicBezTo>
                  <a:cubicBezTo>
                    <a:pt x="427998" y="-521"/>
                    <a:pt x="551863" y="123066"/>
                    <a:pt x="552032" y="275688"/>
                  </a:cubicBezTo>
                  <a:cubicBezTo>
                    <a:pt x="552148" y="374507"/>
                    <a:pt x="499478" y="465864"/>
                    <a:pt x="413910" y="515293"/>
                  </a:cubicBezTo>
                  <a:cubicBezTo>
                    <a:pt x="371966" y="539473"/>
                    <a:pt x="324415" y="552252"/>
                    <a:pt x="275997" y="552346"/>
                  </a:cubicBezTo>
                  <a:close/>
                </a:path>
              </a:pathLst>
            </a:custGeom>
            <a:solidFill>
              <a:srgbClr val="1E728A"/>
            </a:solidFill>
            <a:ln w="5808" cap="flat">
              <a:noFill/>
              <a:prstDash val="solid"/>
              <a:miter/>
            </a:ln>
          </p:spPr>
          <p:txBody>
            <a:bodyPr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grpSp>
          <p:nvGrpSpPr>
            <p:cNvPr id="324" name="Group 323">
              <a:extLst>
                <a:ext uri="{FF2B5EF4-FFF2-40B4-BE49-F238E27FC236}">
                  <a16:creationId xmlns:a16="http://schemas.microsoft.com/office/drawing/2014/main" id="{6C0A07F8-B6C4-2EE2-EB38-641F73DE9E98}"/>
                </a:ext>
              </a:extLst>
            </p:cNvPr>
            <p:cNvGrpSpPr/>
            <p:nvPr/>
          </p:nvGrpSpPr>
          <p:grpSpPr>
            <a:xfrm>
              <a:off x="8917076" y="3651985"/>
              <a:ext cx="531261" cy="528789"/>
              <a:chOff x="9105234" y="5285907"/>
              <a:chExt cx="442078" cy="440021"/>
            </a:xfrm>
            <a:solidFill>
              <a:srgbClr val="FFFFFF"/>
            </a:solidFill>
          </p:grpSpPr>
          <p:sp>
            <p:nvSpPr>
              <p:cNvPr id="325" name="Freeform 111">
                <a:extLst>
                  <a:ext uri="{FF2B5EF4-FFF2-40B4-BE49-F238E27FC236}">
                    <a16:creationId xmlns:a16="http://schemas.microsoft.com/office/drawing/2014/main" id="{B91A5AEF-BC57-8699-891A-477036CCBC4E}"/>
                  </a:ext>
                </a:extLst>
              </p:cNvPr>
              <p:cNvSpPr>
                <a:spLocks/>
              </p:cNvSpPr>
              <p:nvPr/>
            </p:nvSpPr>
            <p:spPr bwMode="auto">
              <a:xfrm>
                <a:off x="9105234" y="5285907"/>
                <a:ext cx="213842" cy="213842"/>
              </a:xfrm>
              <a:custGeom>
                <a:avLst/>
                <a:gdLst>
                  <a:gd name="T0" fmla="*/ 727 w 727"/>
                  <a:gd name="T1" fmla="*/ 725 h 725"/>
                  <a:gd name="T2" fmla="*/ 727 w 727"/>
                  <a:gd name="T3" fmla="*/ 725 h 725"/>
                  <a:gd name="T4" fmla="*/ 422 w 727"/>
                  <a:gd name="T5" fmla="*/ 725 h 725"/>
                  <a:gd name="T6" fmla="*/ 422 w 727"/>
                  <a:gd name="T7" fmla="*/ 665 h 725"/>
                  <a:gd name="T8" fmla="*/ 434 w 727"/>
                  <a:gd name="T9" fmla="*/ 658 h 725"/>
                  <a:gd name="T10" fmla="*/ 492 w 727"/>
                  <a:gd name="T11" fmla="*/ 561 h 725"/>
                  <a:gd name="T12" fmla="*/ 375 w 727"/>
                  <a:gd name="T13" fmla="*/ 444 h 725"/>
                  <a:gd name="T14" fmla="*/ 258 w 727"/>
                  <a:gd name="T15" fmla="*/ 561 h 725"/>
                  <a:gd name="T16" fmla="*/ 316 w 727"/>
                  <a:gd name="T17" fmla="*/ 658 h 725"/>
                  <a:gd name="T18" fmla="*/ 328 w 727"/>
                  <a:gd name="T19" fmla="*/ 665 h 725"/>
                  <a:gd name="T20" fmla="*/ 328 w 727"/>
                  <a:gd name="T21" fmla="*/ 725 h 725"/>
                  <a:gd name="T22" fmla="*/ 0 w 727"/>
                  <a:gd name="T23" fmla="*/ 725 h 725"/>
                  <a:gd name="T24" fmla="*/ 0 w 727"/>
                  <a:gd name="T25" fmla="*/ 92 h 725"/>
                  <a:gd name="T26" fmla="*/ 94 w 727"/>
                  <a:gd name="T27" fmla="*/ 0 h 725"/>
                  <a:gd name="T28" fmla="*/ 727 w 727"/>
                  <a:gd name="T29" fmla="*/ 0 h 725"/>
                  <a:gd name="T30" fmla="*/ 727 w 727"/>
                  <a:gd name="T31" fmla="*/ 45 h 725"/>
                  <a:gd name="T32" fmla="*/ 94 w 727"/>
                  <a:gd name="T33" fmla="*/ 45 h 725"/>
                  <a:gd name="T34" fmla="*/ 47 w 727"/>
                  <a:gd name="T35" fmla="*/ 92 h 725"/>
                  <a:gd name="T36" fmla="*/ 47 w 727"/>
                  <a:gd name="T37" fmla="*/ 678 h 725"/>
                  <a:gd name="T38" fmla="*/ 265 w 727"/>
                  <a:gd name="T39" fmla="*/ 678 h 725"/>
                  <a:gd name="T40" fmla="*/ 211 w 727"/>
                  <a:gd name="T41" fmla="*/ 561 h 725"/>
                  <a:gd name="T42" fmla="*/ 375 w 727"/>
                  <a:gd name="T43" fmla="*/ 397 h 725"/>
                  <a:gd name="T44" fmla="*/ 539 w 727"/>
                  <a:gd name="T45" fmla="*/ 561 h 725"/>
                  <a:gd name="T46" fmla="*/ 485 w 727"/>
                  <a:gd name="T47" fmla="*/ 678 h 725"/>
                  <a:gd name="T48" fmla="*/ 727 w 727"/>
                  <a:gd name="T49" fmla="*/ 678 h 725"/>
                  <a:gd name="T50" fmla="*/ 727 w 727"/>
                  <a:gd name="T51" fmla="*/ 725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7" h="725">
                    <a:moveTo>
                      <a:pt x="727" y="725"/>
                    </a:moveTo>
                    <a:lnTo>
                      <a:pt x="727" y="725"/>
                    </a:lnTo>
                    <a:lnTo>
                      <a:pt x="422" y="725"/>
                    </a:lnTo>
                    <a:lnTo>
                      <a:pt x="422" y="665"/>
                    </a:lnTo>
                    <a:lnTo>
                      <a:pt x="434" y="658"/>
                    </a:lnTo>
                    <a:cubicBezTo>
                      <a:pt x="471" y="636"/>
                      <a:pt x="492" y="602"/>
                      <a:pt x="492" y="561"/>
                    </a:cubicBezTo>
                    <a:cubicBezTo>
                      <a:pt x="492" y="496"/>
                      <a:pt x="440" y="444"/>
                      <a:pt x="375" y="444"/>
                    </a:cubicBezTo>
                    <a:cubicBezTo>
                      <a:pt x="310" y="444"/>
                      <a:pt x="258" y="496"/>
                      <a:pt x="258" y="561"/>
                    </a:cubicBezTo>
                    <a:cubicBezTo>
                      <a:pt x="258" y="602"/>
                      <a:pt x="279" y="636"/>
                      <a:pt x="316" y="658"/>
                    </a:cubicBezTo>
                    <a:lnTo>
                      <a:pt x="328" y="665"/>
                    </a:lnTo>
                    <a:lnTo>
                      <a:pt x="328" y="725"/>
                    </a:lnTo>
                    <a:lnTo>
                      <a:pt x="0" y="725"/>
                    </a:lnTo>
                    <a:lnTo>
                      <a:pt x="0" y="92"/>
                    </a:lnTo>
                    <a:cubicBezTo>
                      <a:pt x="0" y="41"/>
                      <a:pt x="42" y="0"/>
                      <a:pt x="94" y="0"/>
                    </a:cubicBezTo>
                    <a:lnTo>
                      <a:pt x="727" y="0"/>
                    </a:lnTo>
                    <a:lnTo>
                      <a:pt x="727" y="45"/>
                    </a:lnTo>
                    <a:lnTo>
                      <a:pt x="94" y="45"/>
                    </a:lnTo>
                    <a:cubicBezTo>
                      <a:pt x="68" y="45"/>
                      <a:pt x="47" y="66"/>
                      <a:pt x="47" y="92"/>
                    </a:cubicBezTo>
                    <a:lnTo>
                      <a:pt x="47" y="678"/>
                    </a:lnTo>
                    <a:lnTo>
                      <a:pt x="265" y="678"/>
                    </a:lnTo>
                    <a:cubicBezTo>
                      <a:pt x="230" y="648"/>
                      <a:pt x="211" y="607"/>
                      <a:pt x="211" y="561"/>
                    </a:cubicBezTo>
                    <a:cubicBezTo>
                      <a:pt x="211" y="471"/>
                      <a:pt x="285" y="397"/>
                      <a:pt x="375" y="397"/>
                    </a:cubicBezTo>
                    <a:cubicBezTo>
                      <a:pt x="465" y="397"/>
                      <a:pt x="539" y="471"/>
                      <a:pt x="539" y="561"/>
                    </a:cubicBezTo>
                    <a:cubicBezTo>
                      <a:pt x="539" y="607"/>
                      <a:pt x="520" y="648"/>
                      <a:pt x="485" y="678"/>
                    </a:cubicBezTo>
                    <a:lnTo>
                      <a:pt x="727" y="678"/>
                    </a:lnTo>
                    <a:lnTo>
                      <a:pt x="727" y="72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26" name="Freeform 112">
                <a:extLst>
                  <a:ext uri="{FF2B5EF4-FFF2-40B4-BE49-F238E27FC236}">
                    <a16:creationId xmlns:a16="http://schemas.microsoft.com/office/drawing/2014/main" id="{7F53F9A5-72AF-6025-FDF3-10524CB98378}"/>
                  </a:ext>
                </a:extLst>
              </p:cNvPr>
              <p:cNvSpPr>
                <a:spLocks/>
              </p:cNvSpPr>
              <p:nvPr/>
            </p:nvSpPr>
            <p:spPr bwMode="auto">
              <a:xfrm>
                <a:off x="9105234" y="5512086"/>
                <a:ext cx="213842" cy="213842"/>
              </a:xfrm>
              <a:custGeom>
                <a:avLst/>
                <a:gdLst>
                  <a:gd name="T0" fmla="*/ 727 w 727"/>
                  <a:gd name="T1" fmla="*/ 727 h 727"/>
                  <a:gd name="T2" fmla="*/ 727 w 727"/>
                  <a:gd name="T3" fmla="*/ 727 h 727"/>
                  <a:gd name="T4" fmla="*/ 94 w 727"/>
                  <a:gd name="T5" fmla="*/ 727 h 727"/>
                  <a:gd name="T6" fmla="*/ 0 w 727"/>
                  <a:gd name="T7" fmla="*/ 633 h 727"/>
                  <a:gd name="T8" fmla="*/ 0 w 727"/>
                  <a:gd name="T9" fmla="*/ 0 h 727"/>
                  <a:gd name="T10" fmla="*/ 47 w 727"/>
                  <a:gd name="T11" fmla="*/ 0 h 727"/>
                  <a:gd name="T12" fmla="*/ 47 w 727"/>
                  <a:gd name="T13" fmla="*/ 633 h 727"/>
                  <a:gd name="T14" fmla="*/ 94 w 727"/>
                  <a:gd name="T15" fmla="*/ 680 h 727"/>
                  <a:gd name="T16" fmla="*/ 680 w 727"/>
                  <a:gd name="T17" fmla="*/ 680 h 727"/>
                  <a:gd name="T18" fmla="*/ 680 w 727"/>
                  <a:gd name="T19" fmla="*/ 462 h 727"/>
                  <a:gd name="T20" fmla="*/ 562 w 727"/>
                  <a:gd name="T21" fmla="*/ 516 h 727"/>
                  <a:gd name="T22" fmla="*/ 398 w 727"/>
                  <a:gd name="T23" fmla="*/ 352 h 727"/>
                  <a:gd name="T24" fmla="*/ 562 w 727"/>
                  <a:gd name="T25" fmla="*/ 187 h 727"/>
                  <a:gd name="T26" fmla="*/ 680 w 727"/>
                  <a:gd name="T27" fmla="*/ 241 h 727"/>
                  <a:gd name="T28" fmla="*/ 680 w 727"/>
                  <a:gd name="T29" fmla="*/ 0 h 727"/>
                  <a:gd name="T30" fmla="*/ 727 w 727"/>
                  <a:gd name="T31" fmla="*/ 0 h 727"/>
                  <a:gd name="T32" fmla="*/ 727 w 727"/>
                  <a:gd name="T33" fmla="*/ 305 h 727"/>
                  <a:gd name="T34" fmla="*/ 666 w 727"/>
                  <a:gd name="T35" fmla="*/ 305 h 727"/>
                  <a:gd name="T36" fmla="*/ 659 w 727"/>
                  <a:gd name="T37" fmla="*/ 293 h 727"/>
                  <a:gd name="T38" fmla="*/ 562 w 727"/>
                  <a:gd name="T39" fmla="*/ 234 h 727"/>
                  <a:gd name="T40" fmla="*/ 445 w 727"/>
                  <a:gd name="T41" fmla="*/ 352 h 727"/>
                  <a:gd name="T42" fmla="*/ 562 w 727"/>
                  <a:gd name="T43" fmla="*/ 469 h 727"/>
                  <a:gd name="T44" fmla="*/ 659 w 727"/>
                  <a:gd name="T45" fmla="*/ 410 h 727"/>
                  <a:gd name="T46" fmla="*/ 666 w 727"/>
                  <a:gd name="T47" fmla="*/ 398 h 727"/>
                  <a:gd name="T48" fmla="*/ 727 w 727"/>
                  <a:gd name="T49" fmla="*/ 398 h 727"/>
                  <a:gd name="T50" fmla="*/ 727 w 727"/>
                  <a:gd name="T51" fmla="*/ 727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7" h="727">
                    <a:moveTo>
                      <a:pt x="727" y="727"/>
                    </a:moveTo>
                    <a:lnTo>
                      <a:pt x="727" y="727"/>
                    </a:lnTo>
                    <a:lnTo>
                      <a:pt x="94" y="727"/>
                    </a:lnTo>
                    <a:cubicBezTo>
                      <a:pt x="42" y="727"/>
                      <a:pt x="0" y="684"/>
                      <a:pt x="0" y="633"/>
                    </a:cubicBezTo>
                    <a:lnTo>
                      <a:pt x="0" y="0"/>
                    </a:lnTo>
                    <a:lnTo>
                      <a:pt x="47" y="0"/>
                    </a:lnTo>
                    <a:lnTo>
                      <a:pt x="47" y="633"/>
                    </a:lnTo>
                    <a:cubicBezTo>
                      <a:pt x="47" y="659"/>
                      <a:pt x="68" y="680"/>
                      <a:pt x="94" y="680"/>
                    </a:cubicBezTo>
                    <a:lnTo>
                      <a:pt x="680" y="680"/>
                    </a:lnTo>
                    <a:lnTo>
                      <a:pt x="680" y="462"/>
                    </a:lnTo>
                    <a:cubicBezTo>
                      <a:pt x="650" y="496"/>
                      <a:pt x="608" y="516"/>
                      <a:pt x="562" y="516"/>
                    </a:cubicBezTo>
                    <a:cubicBezTo>
                      <a:pt x="472" y="516"/>
                      <a:pt x="398" y="442"/>
                      <a:pt x="398" y="352"/>
                    </a:cubicBezTo>
                    <a:cubicBezTo>
                      <a:pt x="398" y="261"/>
                      <a:pt x="472" y="187"/>
                      <a:pt x="562" y="187"/>
                    </a:cubicBezTo>
                    <a:cubicBezTo>
                      <a:pt x="608" y="187"/>
                      <a:pt x="650" y="207"/>
                      <a:pt x="680" y="241"/>
                    </a:cubicBezTo>
                    <a:lnTo>
                      <a:pt x="680" y="0"/>
                    </a:lnTo>
                    <a:lnTo>
                      <a:pt x="727" y="0"/>
                    </a:lnTo>
                    <a:lnTo>
                      <a:pt x="727" y="305"/>
                    </a:lnTo>
                    <a:lnTo>
                      <a:pt x="666" y="305"/>
                    </a:lnTo>
                    <a:lnTo>
                      <a:pt x="659" y="293"/>
                    </a:lnTo>
                    <a:cubicBezTo>
                      <a:pt x="638" y="255"/>
                      <a:pt x="603" y="234"/>
                      <a:pt x="562" y="234"/>
                    </a:cubicBezTo>
                    <a:cubicBezTo>
                      <a:pt x="498" y="234"/>
                      <a:pt x="445" y="287"/>
                      <a:pt x="445" y="352"/>
                    </a:cubicBezTo>
                    <a:cubicBezTo>
                      <a:pt x="445" y="416"/>
                      <a:pt x="498" y="469"/>
                      <a:pt x="562" y="469"/>
                    </a:cubicBezTo>
                    <a:cubicBezTo>
                      <a:pt x="603" y="469"/>
                      <a:pt x="638" y="448"/>
                      <a:pt x="659" y="410"/>
                    </a:cubicBezTo>
                    <a:lnTo>
                      <a:pt x="666" y="398"/>
                    </a:lnTo>
                    <a:lnTo>
                      <a:pt x="727" y="398"/>
                    </a:lnTo>
                    <a:lnTo>
                      <a:pt x="727" y="72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27" name="Freeform 113">
                <a:extLst>
                  <a:ext uri="{FF2B5EF4-FFF2-40B4-BE49-F238E27FC236}">
                    <a16:creationId xmlns:a16="http://schemas.microsoft.com/office/drawing/2014/main" id="{7B67F16E-8352-CBE3-DE70-445706CBEE49}"/>
                  </a:ext>
                </a:extLst>
              </p:cNvPr>
              <p:cNvSpPr>
                <a:spLocks/>
              </p:cNvSpPr>
              <p:nvPr/>
            </p:nvSpPr>
            <p:spPr bwMode="auto">
              <a:xfrm>
                <a:off x="9333470" y="5512086"/>
                <a:ext cx="213842" cy="213842"/>
              </a:xfrm>
              <a:custGeom>
                <a:avLst/>
                <a:gdLst>
                  <a:gd name="T0" fmla="*/ 633 w 727"/>
                  <a:gd name="T1" fmla="*/ 727 h 727"/>
                  <a:gd name="T2" fmla="*/ 633 w 727"/>
                  <a:gd name="T3" fmla="*/ 727 h 727"/>
                  <a:gd name="T4" fmla="*/ 0 w 727"/>
                  <a:gd name="T5" fmla="*/ 727 h 727"/>
                  <a:gd name="T6" fmla="*/ 0 w 727"/>
                  <a:gd name="T7" fmla="*/ 680 h 727"/>
                  <a:gd name="T8" fmla="*/ 633 w 727"/>
                  <a:gd name="T9" fmla="*/ 680 h 727"/>
                  <a:gd name="T10" fmla="*/ 680 w 727"/>
                  <a:gd name="T11" fmla="*/ 633 h 727"/>
                  <a:gd name="T12" fmla="*/ 680 w 727"/>
                  <a:gd name="T13" fmla="*/ 47 h 727"/>
                  <a:gd name="T14" fmla="*/ 464 w 727"/>
                  <a:gd name="T15" fmla="*/ 47 h 727"/>
                  <a:gd name="T16" fmla="*/ 516 w 727"/>
                  <a:gd name="T17" fmla="*/ 164 h 727"/>
                  <a:gd name="T18" fmla="*/ 352 w 727"/>
                  <a:gd name="T19" fmla="*/ 328 h 727"/>
                  <a:gd name="T20" fmla="*/ 188 w 727"/>
                  <a:gd name="T21" fmla="*/ 164 h 727"/>
                  <a:gd name="T22" fmla="*/ 240 w 727"/>
                  <a:gd name="T23" fmla="*/ 47 h 727"/>
                  <a:gd name="T24" fmla="*/ 0 w 727"/>
                  <a:gd name="T25" fmla="*/ 47 h 727"/>
                  <a:gd name="T26" fmla="*/ 0 w 727"/>
                  <a:gd name="T27" fmla="*/ 0 h 727"/>
                  <a:gd name="T28" fmla="*/ 305 w 727"/>
                  <a:gd name="T29" fmla="*/ 0 h 727"/>
                  <a:gd name="T30" fmla="*/ 305 w 727"/>
                  <a:gd name="T31" fmla="*/ 61 h 727"/>
                  <a:gd name="T32" fmla="*/ 292 w 727"/>
                  <a:gd name="T33" fmla="*/ 68 h 727"/>
                  <a:gd name="T34" fmla="*/ 235 w 727"/>
                  <a:gd name="T35" fmla="*/ 164 h 727"/>
                  <a:gd name="T36" fmla="*/ 352 w 727"/>
                  <a:gd name="T37" fmla="*/ 281 h 727"/>
                  <a:gd name="T38" fmla="*/ 469 w 727"/>
                  <a:gd name="T39" fmla="*/ 164 h 727"/>
                  <a:gd name="T40" fmla="*/ 412 w 727"/>
                  <a:gd name="T41" fmla="*/ 68 h 727"/>
                  <a:gd name="T42" fmla="*/ 399 w 727"/>
                  <a:gd name="T43" fmla="*/ 61 h 727"/>
                  <a:gd name="T44" fmla="*/ 399 w 727"/>
                  <a:gd name="T45" fmla="*/ 0 h 727"/>
                  <a:gd name="T46" fmla="*/ 727 w 727"/>
                  <a:gd name="T47" fmla="*/ 0 h 727"/>
                  <a:gd name="T48" fmla="*/ 727 w 727"/>
                  <a:gd name="T49" fmla="*/ 633 h 727"/>
                  <a:gd name="T50" fmla="*/ 633 w 727"/>
                  <a:gd name="T51" fmla="*/ 727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7" h="727">
                    <a:moveTo>
                      <a:pt x="633" y="727"/>
                    </a:moveTo>
                    <a:lnTo>
                      <a:pt x="633" y="727"/>
                    </a:lnTo>
                    <a:lnTo>
                      <a:pt x="0" y="727"/>
                    </a:lnTo>
                    <a:lnTo>
                      <a:pt x="0" y="680"/>
                    </a:lnTo>
                    <a:lnTo>
                      <a:pt x="633" y="680"/>
                    </a:lnTo>
                    <a:cubicBezTo>
                      <a:pt x="659" y="680"/>
                      <a:pt x="680" y="659"/>
                      <a:pt x="680" y="633"/>
                    </a:cubicBezTo>
                    <a:lnTo>
                      <a:pt x="680" y="47"/>
                    </a:lnTo>
                    <a:lnTo>
                      <a:pt x="464" y="47"/>
                    </a:lnTo>
                    <a:cubicBezTo>
                      <a:pt x="498" y="75"/>
                      <a:pt x="516" y="116"/>
                      <a:pt x="516" y="164"/>
                    </a:cubicBezTo>
                    <a:cubicBezTo>
                      <a:pt x="516" y="254"/>
                      <a:pt x="442" y="328"/>
                      <a:pt x="352" y="328"/>
                    </a:cubicBezTo>
                    <a:cubicBezTo>
                      <a:pt x="262" y="328"/>
                      <a:pt x="188" y="254"/>
                      <a:pt x="188" y="164"/>
                    </a:cubicBezTo>
                    <a:cubicBezTo>
                      <a:pt x="188" y="116"/>
                      <a:pt x="206" y="75"/>
                      <a:pt x="240" y="47"/>
                    </a:cubicBezTo>
                    <a:lnTo>
                      <a:pt x="0" y="47"/>
                    </a:lnTo>
                    <a:lnTo>
                      <a:pt x="0" y="0"/>
                    </a:lnTo>
                    <a:lnTo>
                      <a:pt x="305" y="0"/>
                    </a:lnTo>
                    <a:lnTo>
                      <a:pt x="305" y="61"/>
                    </a:lnTo>
                    <a:lnTo>
                      <a:pt x="292" y="68"/>
                    </a:lnTo>
                    <a:cubicBezTo>
                      <a:pt x="254" y="87"/>
                      <a:pt x="235" y="120"/>
                      <a:pt x="235" y="164"/>
                    </a:cubicBezTo>
                    <a:cubicBezTo>
                      <a:pt x="235" y="229"/>
                      <a:pt x="287" y="281"/>
                      <a:pt x="352" y="281"/>
                    </a:cubicBezTo>
                    <a:cubicBezTo>
                      <a:pt x="417" y="281"/>
                      <a:pt x="469" y="229"/>
                      <a:pt x="469" y="164"/>
                    </a:cubicBezTo>
                    <a:cubicBezTo>
                      <a:pt x="469" y="120"/>
                      <a:pt x="450" y="87"/>
                      <a:pt x="412" y="68"/>
                    </a:cubicBezTo>
                    <a:lnTo>
                      <a:pt x="399" y="61"/>
                    </a:lnTo>
                    <a:lnTo>
                      <a:pt x="399" y="0"/>
                    </a:lnTo>
                    <a:lnTo>
                      <a:pt x="727" y="0"/>
                    </a:lnTo>
                    <a:lnTo>
                      <a:pt x="727" y="633"/>
                    </a:lnTo>
                    <a:cubicBezTo>
                      <a:pt x="727" y="684"/>
                      <a:pt x="685" y="727"/>
                      <a:pt x="633" y="72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28" name="Freeform 114">
                <a:extLst>
                  <a:ext uri="{FF2B5EF4-FFF2-40B4-BE49-F238E27FC236}">
                    <a16:creationId xmlns:a16="http://schemas.microsoft.com/office/drawing/2014/main" id="{9C0FE946-3D35-EC7B-A635-6641A41EAB1E}"/>
                  </a:ext>
                </a:extLst>
              </p:cNvPr>
              <p:cNvSpPr>
                <a:spLocks/>
              </p:cNvSpPr>
              <p:nvPr/>
            </p:nvSpPr>
            <p:spPr bwMode="auto">
              <a:xfrm>
                <a:off x="9333470" y="5285907"/>
                <a:ext cx="213842" cy="213842"/>
              </a:xfrm>
              <a:custGeom>
                <a:avLst/>
                <a:gdLst>
                  <a:gd name="T0" fmla="*/ 727 w 727"/>
                  <a:gd name="T1" fmla="*/ 725 h 725"/>
                  <a:gd name="T2" fmla="*/ 727 w 727"/>
                  <a:gd name="T3" fmla="*/ 725 h 725"/>
                  <a:gd name="T4" fmla="*/ 680 w 727"/>
                  <a:gd name="T5" fmla="*/ 725 h 725"/>
                  <a:gd name="T6" fmla="*/ 680 w 727"/>
                  <a:gd name="T7" fmla="*/ 92 h 725"/>
                  <a:gd name="T8" fmla="*/ 633 w 727"/>
                  <a:gd name="T9" fmla="*/ 45 h 725"/>
                  <a:gd name="T10" fmla="*/ 47 w 727"/>
                  <a:gd name="T11" fmla="*/ 45 h 725"/>
                  <a:gd name="T12" fmla="*/ 47 w 727"/>
                  <a:gd name="T13" fmla="*/ 263 h 725"/>
                  <a:gd name="T14" fmla="*/ 164 w 727"/>
                  <a:gd name="T15" fmla="*/ 209 h 725"/>
                  <a:gd name="T16" fmla="*/ 329 w 727"/>
                  <a:gd name="T17" fmla="*/ 374 h 725"/>
                  <a:gd name="T18" fmla="*/ 164 w 727"/>
                  <a:gd name="T19" fmla="*/ 538 h 725"/>
                  <a:gd name="T20" fmla="*/ 47 w 727"/>
                  <a:gd name="T21" fmla="*/ 484 h 725"/>
                  <a:gd name="T22" fmla="*/ 47 w 727"/>
                  <a:gd name="T23" fmla="*/ 725 h 725"/>
                  <a:gd name="T24" fmla="*/ 0 w 727"/>
                  <a:gd name="T25" fmla="*/ 725 h 725"/>
                  <a:gd name="T26" fmla="*/ 0 w 727"/>
                  <a:gd name="T27" fmla="*/ 420 h 725"/>
                  <a:gd name="T28" fmla="*/ 61 w 727"/>
                  <a:gd name="T29" fmla="*/ 420 h 725"/>
                  <a:gd name="T30" fmla="*/ 68 w 727"/>
                  <a:gd name="T31" fmla="*/ 432 h 725"/>
                  <a:gd name="T32" fmla="*/ 164 w 727"/>
                  <a:gd name="T33" fmla="*/ 491 h 725"/>
                  <a:gd name="T34" fmla="*/ 282 w 727"/>
                  <a:gd name="T35" fmla="*/ 374 h 725"/>
                  <a:gd name="T36" fmla="*/ 164 w 727"/>
                  <a:gd name="T37" fmla="*/ 256 h 725"/>
                  <a:gd name="T38" fmla="*/ 68 w 727"/>
                  <a:gd name="T39" fmla="*/ 315 h 725"/>
                  <a:gd name="T40" fmla="*/ 61 w 727"/>
                  <a:gd name="T41" fmla="*/ 327 h 725"/>
                  <a:gd name="T42" fmla="*/ 0 w 727"/>
                  <a:gd name="T43" fmla="*/ 327 h 725"/>
                  <a:gd name="T44" fmla="*/ 0 w 727"/>
                  <a:gd name="T45" fmla="*/ 0 h 725"/>
                  <a:gd name="T46" fmla="*/ 633 w 727"/>
                  <a:gd name="T47" fmla="*/ 0 h 725"/>
                  <a:gd name="T48" fmla="*/ 727 w 727"/>
                  <a:gd name="T49" fmla="*/ 92 h 725"/>
                  <a:gd name="T50" fmla="*/ 727 w 727"/>
                  <a:gd name="T51" fmla="*/ 725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7" h="725">
                    <a:moveTo>
                      <a:pt x="727" y="725"/>
                    </a:moveTo>
                    <a:lnTo>
                      <a:pt x="727" y="725"/>
                    </a:lnTo>
                    <a:lnTo>
                      <a:pt x="680" y="725"/>
                    </a:lnTo>
                    <a:lnTo>
                      <a:pt x="680" y="92"/>
                    </a:lnTo>
                    <a:cubicBezTo>
                      <a:pt x="680" y="66"/>
                      <a:pt x="659" y="45"/>
                      <a:pt x="633" y="45"/>
                    </a:cubicBezTo>
                    <a:lnTo>
                      <a:pt x="47" y="45"/>
                    </a:lnTo>
                    <a:lnTo>
                      <a:pt x="47" y="263"/>
                    </a:lnTo>
                    <a:cubicBezTo>
                      <a:pt x="77" y="229"/>
                      <a:pt x="119" y="209"/>
                      <a:pt x="164" y="209"/>
                    </a:cubicBezTo>
                    <a:cubicBezTo>
                      <a:pt x="255" y="209"/>
                      <a:pt x="329" y="283"/>
                      <a:pt x="329" y="374"/>
                    </a:cubicBezTo>
                    <a:cubicBezTo>
                      <a:pt x="329" y="464"/>
                      <a:pt x="255" y="538"/>
                      <a:pt x="164" y="538"/>
                    </a:cubicBezTo>
                    <a:cubicBezTo>
                      <a:pt x="119" y="538"/>
                      <a:pt x="77" y="518"/>
                      <a:pt x="47" y="484"/>
                    </a:cubicBezTo>
                    <a:lnTo>
                      <a:pt x="47" y="725"/>
                    </a:lnTo>
                    <a:lnTo>
                      <a:pt x="0" y="725"/>
                    </a:lnTo>
                    <a:lnTo>
                      <a:pt x="0" y="420"/>
                    </a:lnTo>
                    <a:lnTo>
                      <a:pt x="61" y="420"/>
                    </a:lnTo>
                    <a:lnTo>
                      <a:pt x="68" y="432"/>
                    </a:lnTo>
                    <a:cubicBezTo>
                      <a:pt x="89" y="470"/>
                      <a:pt x="124" y="491"/>
                      <a:pt x="164" y="491"/>
                    </a:cubicBezTo>
                    <a:cubicBezTo>
                      <a:pt x="229" y="491"/>
                      <a:pt x="282" y="438"/>
                      <a:pt x="282" y="374"/>
                    </a:cubicBezTo>
                    <a:cubicBezTo>
                      <a:pt x="282" y="309"/>
                      <a:pt x="229" y="256"/>
                      <a:pt x="164" y="256"/>
                    </a:cubicBezTo>
                    <a:cubicBezTo>
                      <a:pt x="124" y="256"/>
                      <a:pt x="89" y="277"/>
                      <a:pt x="68" y="315"/>
                    </a:cubicBezTo>
                    <a:lnTo>
                      <a:pt x="61" y="327"/>
                    </a:lnTo>
                    <a:lnTo>
                      <a:pt x="0" y="327"/>
                    </a:lnTo>
                    <a:lnTo>
                      <a:pt x="0" y="0"/>
                    </a:lnTo>
                    <a:lnTo>
                      <a:pt x="633" y="0"/>
                    </a:lnTo>
                    <a:cubicBezTo>
                      <a:pt x="685" y="0"/>
                      <a:pt x="727" y="41"/>
                      <a:pt x="727" y="92"/>
                    </a:cubicBezTo>
                    <a:lnTo>
                      <a:pt x="727" y="72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29" name="Freeform 115">
                <a:extLst>
                  <a:ext uri="{FF2B5EF4-FFF2-40B4-BE49-F238E27FC236}">
                    <a16:creationId xmlns:a16="http://schemas.microsoft.com/office/drawing/2014/main" id="{8D9BF49D-609B-ABD3-4C74-DAEDDCCA2A3D}"/>
                  </a:ext>
                </a:extLst>
              </p:cNvPr>
              <p:cNvSpPr>
                <a:spLocks/>
              </p:cNvSpPr>
              <p:nvPr/>
            </p:nvSpPr>
            <p:spPr bwMode="auto">
              <a:xfrm>
                <a:off x="9304683" y="5312637"/>
                <a:ext cx="14393" cy="14393"/>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30" name="Freeform 116">
                <a:extLst>
                  <a:ext uri="{FF2B5EF4-FFF2-40B4-BE49-F238E27FC236}">
                    <a16:creationId xmlns:a16="http://schemas.microsoft.com/office/drawing/2014/main" id="{369361DE-CF53-4C0D-F407-70F103C2F213}"/>
                  </a:ext>
                </a:extLst>
              </p:cNvPr>
              <p:cNvSpPr>
                <a:spLocks/>
              </p:cNvSpPr>
              <p:nvPr/>
            </p:nvSpPr>
            <p:spPr bwMode="auto">
              <a:xfrm>
                <a:off x="9277953" y="5312637"/>
                <a:ext cx="14393" cy="14393"/>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31" name="Freeform 117">
                <a:extLst>
                  <a:ext uri="{FF2B5EF4-FFF2-40B4-BE49-F238E27FC236}">
                    <a16:creationId xmlns:a16="http://schemas.microsoft.com/office/drawing/2014/main" id="{448C4902-2645-18F3-3732-87EA15B74E29}"/>
                  </a:ext>
                </a:extLst>
              </p:cNvPr>
              <p:cNvSpPr>
                <a:spLocks/>
              </p:cNvSpPr>
              <p:nvPr/>
            </p:nvSpPr>
            <p:spPr bwMode="auto">
              <a:xfrm>
                <a:off x="9251223" y="5312637"/>
                <a:ext cx="12337" cy="14393"/>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32" name="Freeform 118">
                <a:extLst>
                  <a:ext uri="{FF2B5EF4-FFF2-40B4-BE49-F238E27FC236}">
                    <a16:creationId xmlns:a16="http://schemas.microsoft.com/office/drawing/2014/main" id="{3D687F52-A382-E754-DD5F-F029078F41A2}"/>
                  </a:ext>
                </a:extLst>
              </p:cNvPr>
              <p:cNvSpPr>
                <a:spLocks/>
              </p:cNvSpPr>
              <p:nvPr/>
            </p:nvSpPr>
            <p:spPr bwMode="auto">
              <a:xfrm>
                <a:off x="9388987" y="5684805"/>
                <a:ext cx="12337" cy="14393"/>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33" name="Freeform 119">
                <a:extLst>
                  <a:ext uri="{FF2B5EF4-FFF2-40B4-BE49-F238E27FC236}">
                    <a16:creationId xmlns:a16="http://schemas.microsoft.com/office/drawing/2014/main" id="{3B8D2BE7-8102-F46D-4F38-CF13CBE010C6}"/>
                  </a:ext>
                </a:extLst>
              </p:cNvPr>
              <p:cNvSpPr>
                <a:spLocks/>
              </p:cNvSpPr>
              <p:nvPr/>
            </p:nvSpPr>
            <p:spPr bwMode="auto">
              <a:xfrm>
                <a:off x="9360200" y="5684805"/>
                <a:ext cx="14393" cy="14393"/>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34" name="Freeform 120">
                <a:extLst>
                  <a:ext uri="{FF2B5EF4-FFF2-40B4-BE49-F238E27FC236}">
                    <a16:creationId xmlns:a16="http://schemas.microsoft.com/office/drawing/2014/main" id="{BFBD47A0-C05B-3CB9-2AD6-DCE936DE8A8B}"/>
                  </a:ext>
                </a:extLst>
              </p:cNvPr>
              <p:cNvSpPr>
                <a:spLocks/>
              </p:cNvSpPr>
              <p:nvPr/>
            </p:nvSpPr>
            <p:spPr bwMode="auto">
              <a:xfrm>
                <a:off x="9333470" y="5684805"/>
                <a:ext cx="12337" cy="14393"/>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35" name="Freeform 121">
                <a:extLst>
                  <a:ext uri="{FF2B5EF4-FFF2-40B4-BE49-F238E27FC236}">
                    <a16:creationId xmlns:a16="http://schemas.microsoft.com/office/drawing/2014/main" id="{5CF796C9-C816-7C76-661B-06A4B6946572}"/>
                  </a:ext>
                </a:extLst>
              </p:cNvPr>
              <p:cNvSpPr>
                <a:spLocks/>
              </p:cNvSpPr>
              <p:nvPr/>
            </p:nvSpPr>
            <p:spPr bwMode="auto">
              <a:xfrm>
                <a:off x="9134021" y="5512086"/>
                <a:ext cx="12337" cy="14393"/>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36" name="Freeform 122">
                <a:extLst>
                  <a:ext uri="{FF2B5EF4-FFF2-40B4-BE49-F238E27FC236}">
                    <a16:creationId xmlns:a16="http://schemas.microsoft.com/office/drawing/2014/main" id="{AE1CDA7A-1355-0BA7-3D6E-DE4BF8D8EAD8}"/>
                  </a:ext>
                </a:extLst>
              </p:cNvPr>
              <p:cNvSpPr>
                <a:spLocks/>
              </p:cNvSpPr>
              <p:nvPr/>
            </p:nvSpPr>
            <p:spPr bwMode="auto">
              <a:xfrm>
                <a:off x="9134021" y="5540873"/>
                <a:ext cx="12337" cy="12337"/>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37" name="Freeform 123">
                <a:extLst>
                  <a:ext uri="{FF2B5EF4-FFF2-40B4-BE49-F238E27FC236}">
                    <a16:creationId xmlns:a16="http://schemas.microsoft.com/office/drawing/2014/main" id="{F0FF0126-6EE7-5437-4FDD-4ADA14A037C5}"/>
                  </a:ext>
                </a:extLst>
              </p:cNvPr>
              <p:cNvSpPr>
                <a:spLocks/>
              </p:cNvSpPr>
              <p:nvPr/>
            </p:nvSpPr>
            <p:spPr bwMode="auto">
              <a:xfrm>
                <a:off x="9134021" y="5567603"/>
                <a:ext cx="12337" cy="14393"/>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38" name="Freeform 124">
                <a:extLst>
                  <a:ext uri="{FF2B5EF4-FFF2-40B4-BE49-F238E27FC236}">
                    <a16:creationId xmlns:a16="http://schemas.microsoft.com/office/drawing/2014/main" id="{1720DAED-18D7-1151-972B-382AAD59E942}"/>
                  </a:ext>
                </a:extLst>
              </p:cNvPr>
              <p:cNvSpPr>
                <a:spLocks/>
              </p:cNvSpPr>
              <p:nvPr/>
            </p:nvSpPr>
            <p:spPr bwMode="auto">
              <a:xfrm>
                <a:off x="9506189" y="5429839"/>
                <a:ext cx="12337" cy="14393"/>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39" name="Freeform 125">
                <a:extLst>
                  <a:ext uri="{FF2B5EF4-FFF2-40B4-BE49-F238E27FC236}">
                    <a16:creationId xmlns:a16="http://schemas.microsoft.com/office/drawing/2014/main" id="{6E1E1DCA-04FC-F7B0-D266-4EBA568F3B65}"/>
                  </a:ext>
                </a:extLst>
              </p:cNvPr>
              <p:cNvSpPr>
                <a:spLocks/>
              </p:cNvSpPr>
              <p:nvPr/>
            </p:nvSpPr>
            <p:spPr bwMode="auto">
              <a:xfrm>
                <a:off x="9506189" y="5456569"/>
                <a:ext cx="12337" cy="14393"/>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sp>
            <p:nvSpPr>
              <p:cNvPr id="340" name="Freeform 126">
                <a:extLst>
                  <a:ext uri="{FF2B5EF4-FFF2-40B4-BE49-F238E27FC236}">
                    <a16:creationId xmlns:a16="http://schemas.microsoft.com/office/drawing/2014/main" id="{3F6D1D12-A628-984C-FD8B-60778359EF7A}"/>
                  </a:ext>
                </a:extLst>
              </p:cNvPr>
              <p:cNvSpPr>
                <a:spLocks/>
              </p:cNvSpPr>
              <p:nvPr/>
            </p:nvSpPr>
            <p:spPr bwMode="auto">
              <a:xfrm>
                <a:off x="9506189" y="5485356"/>
                <a:ext cx="12337" cy="14393"/>
              </a:xfrm>
              <a:custGeom>
                <a:avLst/>
                <a:gdLst>
                  <a:gd name="T0" fmla="*/ 47 w 47"/>
                  <a:gd name="T1" fmla="*/ 47 h 47"/>
                  <a:gd name="T2" fmla="*/ 47 w 47"/>
                  <a:gd name="T3" fmla="*/ 47 h 47"/>
                  <a:gd name="T4" fmla="*/ 0 w 47"/>
                  <a:gd name="T5" fmla="*/ 47 h 47"/>
                  <a:gd name="T6" fmla="*/ 0 w 47"/>
                  <a:gd name="T7" fmla="*/ 0 h 47"/>
                  <a:gd name="T8" fmla="*/ 47 w 47"/>
                  <a:gd name="T9" fmla="*/ 0 h 47"/>
                  <a:gd name="T10" fmla="*/ 47 w 47"/>
                  <a:gd name="T11" fmla="*/ 47 h 47"/>
                </a:gdLst>
                <a:ahLst/>
                <a:cxnLst>
                  <a:cxn ang="0">
                    <a:pos x="T0" y="T1"/>
                  </a:cxn>
                  <a:cxn ang="0">
                    <a:pos x="T2" y="T3"/>
                  </a:cxn>
                  <a:cxn ang="0">
                    <a:pos x="T4" y="T5"/>
                  </a:cxn>
                  <a:cxn ang="0">
                    <a:pos x="T6" y="T7"/>
                  </a:cxn>
                  <a:cxn ang="0">
                    <a:pos x="T8" y="T9"/>
                  </a:cxn>
                  <a:cxn ang="0">
                    <a:pos x="T10" y="T11"/>
                  </a:cxn>
                </a:cxnLst>
                <a:rect l="0" t="0" r="r" b="b"/>
                <a:pathLst>
                  <a:path w="47" h="47">
                    <a:moveTo>
                      <a:pt x="47" y="47"/>
                    </a:moveTo>
                    <a:lnTo>
                      <a:pt x="47" y="47"/>
                    </a:lnTo>
                    <a:lnTo>
                      <a:pt x="0" y="47"/>
                    </a:lnTo>
                    <a:lnTo>
                      <a:pt x="0" y="0"/>
                    </a:lnTo>
                    <a:lnTo>
                      <a:pt x="47" y="0"/>
                    </a:lnTo>
                    <a:lnTo>
                      <a:pt x="47" y="4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endParaRPr>
              </a:p>
            </p:txBody>
          </p:sp>
        </p:grpSp>
      </p:grpSp>
      <p:grpSp>
        <p:nvGrpSpPr>
          <p:cNvPr id="341" name="Group 340">
            <a:extLst>
              <a:ext uri="{FF2B5EF4-FFF2-40B4-BE49-F238E27FC236}">
                <a16:creationId xmlns:a16="http://schemas.microsoft.com/office/drawing/2014/main" id="{BCCDE114-326F-5DCB-667A-2B233C79E848}"/>
              </a:ext>
            </a:extLst>
          </p:cNvPr>
          <p:cNvGrpSpPr/>
          <p:nvPr/>
        </p:nvGrpSpPr>
        <p:grpSpPr>
          <a:xfrm>
            <a:off x="5225978" y="2879597"/>
            <a:ext cx="1764822" cy="1764814"/>
            <a:chOff x="5862237" y="2911885"/>
            <a:chExt cx="1853890" cy="1853882"/>
          </a:xfrm>
          <a:effectLst>
            <a:outerShdw blurRad="127000" algn="ctr" rotWithShape="0">
              <a:prstClr val="black">
                <a:alpha val="10000"/>
              </a:prstClr>
            </a:outerShdw>
          </a:effectLst>
        </p:grpSpPr>
        <p:grpSp>
          <p:nvGrpSpPr>
            <p:cNvPr id="342" name="Group 135">
              <a:extLst>
                <a:ext uri="{FF2B5EF4-FFF2-40B4-BE49-F238E27FC236}">
                  <a16:creationId xmlns:a16="http://schemas.microsoft.com/office/drawing/2014/main" id="{ACD6F613-78DF-024C-709F-D6BCE0653584}"/>
                </a:ext>
              </a:extLst>
            </p:cNvPr>
            <p:cNvGrpSpPr/>
            <p:nvPr/>
          </p:nvGrpSpPr>
          <p:grpSpPr>
            <a:xfrm>
              <a:off x="5862237" y="2911885"/>
              <a:ext cx="1853890" cy="1853882"/>
              <a:chOff x="9871092" y="1155657"/>
              <a:chExt cx="1119116" cy="1119112"/>
            </a:xfrm>
          </p:grpSpPr>
          <p:sp>
            <p:nvSpPr>
              <p:cNvPr id="344" name="Oval 343">
                <a:extLst>
                  <a:ext uri="{FF2B5EF4-FFF2-40B4-BE49-F238E27FC236}">
                    <a16:creationId xmlns:a16="http://schemas.microsoft.com/office/drawing/2014/main" id="{85AF0B8F-A1B3-6FA6-8444-AE3A8E85E47E}"/>
                  </a:ext>
                </a:extLst>
              </p:cNvPr>
              <p:cNvSpPr/>
              <p:nvPr/>
            </p:nvSpPr>
            <p:spPr>
              <a:xfrm>
                <a:off x="9871092" y="1155657"/>
                <a:ext cx="1119116" cy="1119112"/>
              </a:xfrm>
              <a:prstGeom prst="ellipse">
                <a:avLst/>
              </a:prstGeom>
              <a:solidFill>
                <a:srgbClr val="FFFFFF"/>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5758"/>
                  </a:solidFill>
                  <a:effectLst/>
                  <a:uLnTx/>
                  <a:uFillTx/>
                  <a:latin typeface="Arial" panose="020B0604020202020204" pitchFamily="34" charset="0"/>
                  <a:cs typeface="Arial" panose="020B0604020202020204" pitchFamily="34" charset="0"/>
                  <a:sym typeface="TWK Everett" panose="020B0204000000000000" pitchFamily="34" charset="0"/>
                </a:endParaRPr>
              </a:p>
            </p:txBody>
          </p:sp>
          <p:sp>
            <p:nvSpPr>
              <p:cNvPr id="345" name="Rectangle: Rounded Corners 164">
                <a:extLst>
                  <a:ext uri="{FF2B5EF4-FFF2-40B4-BE49-F238E27FC236}">
                    <a16:creationId xmlns:a16="http://schemas.microsoft.com/office/drawing/2014/main" id="{A8BC75CA-CE38-7E8A-E163-A911536CF2E3}"/>
                  </a:ext>
                </a:extLst>
              </p:cNvPr>
              <p:cNvSpPr/>
              <p:nvPr/>
            </p:nvSpPr>
            <p:spPr>
              <a:xfrm>
                <a:off x="9936599" y="1218864"/>
                <a:ext cx="988102" cy="988102"/>
              </a:xfrm>
              <a:prstGeom prst="ellipse">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346" name="Rectangle: Rounded Corners 165">
                <a:extLst>
                  <a:ext uri="{FF2B5EF4-FFF2-40B4-BE49-F238E27FC236}">
                    <a16:creationId xmlns:a16="http://schemas.microsoft.com/office/drawing/2014/main" id="{EDB5ECE1-E295-C9A1-1C65-1EEF317C468F}"/>
                  </a:ext>
                </a:extLst>
              </p:cNvPr>
              <p:cNvSpPr/>
              <p:nvPr/>
            </p:nvSpPr>
            <p:spPr>
              <a:xfrm>
                <a:off x="9936598" y="1218864"/>
                <a:ext cx="988102" cy="988102"/>
              </a:xfrm>
              <a:prstGeom prst="ellipse">
                <a:avLst/>
              </a:prstGeom>
              <a:solidFill>
                <a:srgbClr val="005757"/>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pic>
          <p:nvPicPr>
            <p:cNvPr id="343" name="Graphic 342">
              <a:extLst>
                <a:ext uri="{FF2B5EF4-FFF2-40B4-BE49-F238E27FC236}">
                  <a16:creationId xmlns:a16="http://schemas.microsoft.com/office/drawing/2014/main" id="{763DDA21-A7E1-4132-5C55-64A7DB6DE06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163088" y="3718348"/>
              <a:ext cx="1252188" cy="240957"/>
            </a:xfrm>
            <a:prstGeom prst="rect">
              <a:avLst/>
            </a:prstGeom>
          </p:spPr>
        </p:pic>
      </p:grpSp>
      <p:cxnSp>
        <p:nvCxnSpPr>
          <p:cNvPr id="347" name="Straight Connector 346">
            <a:extLst>
              <a:ext uri="{FF2B5EF4-FFF2-40B4-BE49-F238E27FC236}">
                <a16:creationId xmlns:a16="http://schemas.microsoft.com/office/drawing/2014/main" id="{810D9E49-00E3-DF9A-F9BD-3B89C32480EC}"/>
              </a:ext>
            </a:extLst>
          </p:cNvPr>
          <p:cNvCxnSpPr>
            <a:cxnSpLocks/>
          </p:cNvCxnSpPr>
          <p:nvPr/>
        </p:nvCxnSpPr>
        <p:spPr>
          <a:xfrm flipV="1">
            <a:off x="6926369" y="2922491"/>
            <a:ext cx="1067329" cy="337165"/>
          </a:xfrm>
          <a:prstGeom prst="line">
            <a:avLst/>
          </a:prstGeom>
          <a:noFill/>
          <a:ln w="12700" cap="flat" cmpd="sng" algn="ctr">
            <a:solidFill>
              <a:srgbClr val="06BDD4"/>
            </a:solidFill>
            <a:prstDash val="dash"/>
            <a:miter lim="800000"/>
          </a:ln>
          <a:effectLst/>
        </p:spPr>
      </p:cxnSp>
    </p:spTree>
    <p:extLst>
      <p:ext uri="{BB962C8B-B14F-4D97-AF65-F5344CB8AC3E}">
        <p14:creationId xmlns:p14="http://schemas.microsoft.com/office/powerpoint/2010/main" val="22095006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Rectangle: Rounded Corners 135">
            <a:extLst>
              <a:ext uri="{FF2B5EF4-FFF2-40B4-BE49-F238E27FC236}">
                <a16:creationId xmlns:a16="http://schemas.microsoft.com/office/drawing/2014/main" id="{A0A6748C-79EC-62D9-2F8B-C71A651ECFCF}"/>
              </a:ext>
            </a:extLst>
          </p:cNvPr>
          <p:cNvSpPr/>
          <p:nvPr/>
        </p:nvSpPr>
        <p:spPr>
          <a:xfrm>
            <a:off x="778741" y="1342417"/>
            <a:ext cx="9960596" cy="5299333"/>
          </a:xfrm>
          <a:prstGeom prst="roundRect">
            <a:avLst>
              <a:gd name="adj" fmla="val 1203"/>
            </a:avLst>
          </a:prstGeom>
          <a:solidFill>
            <a:srgbClr val="FFFFFF">
              <a:lumMod val="95000"/>
            </a:srgbClr>
          </a:solidFill>
          <a:ln w="12700" cap="flat" cmpd="sng" algn="ctr">
            <a:noFill/>
            <a:prstDash val="solid"/>
            <a:miter lim="800000"/>
          </a:ln>
          <a:effectLst/>
        </p:spPr>
        <p:txBody>
          <a:bodyPr rtlCol="0" anchor="ctr"/>
          <a:lstStyle/>
          <a:p>
            <a:pPr algn="ctr">
              <a:defRPr/>
            </a:pPr>
            <a:endParaRPr lang="en-GB" kern="0">
              <a:solidFill>
                <a:srgbClr val="FFFFFF"/>
              </a:solidFill>
              <a:latin typeface="Arial" panose="020B0604020202020204" pitchFamily="34" charset="0"/>
              <a:cs typeface="Arial" panose="020B0604020202020204" pitchFamily="34" charset="0"/>
            </a:endParaRPr>
          </a:p>
        </p:txBody>
      </p:sp>
      <p:sp>
        <p:nvSpPr>
          <p:cNvPr id="138" name="Rectangle: Rounded Corners 137">
            <a:extLst>
              <a:ext uri="{FF2B5EF4-FFF2-40B4-BE49-F238E27FC236}">
                <a16:creationId xmlns:a16="http://schemas.microsoft.com/office/drawing/2014/main" id="{30D0F8D2-5AE4-D2A2-A0BA-4538B93FF1C9}"/>
              </a:ext>
            </a:extLst>
          </p:cNvPr>
          <p:cNvSpPr/>
          <p:nvPr/>
        </p:nvSpPr>
        <p:spPr>
          <a:xfrm>
            <a:off x="943583" y="1507664"/>
            <a:ext cx="9618779" cy="4980686"/>
          </a:xfrm>
          <a:prstGeom prst="roundRect">
            <a:avLst>
              <a:gd name="adj" fmla="val 1865"/>
            </a:avLst>
          </a:prstGeom>
          <a:solidFill>
            <a:srgbClr val="FFFFFF">
              <a:lumMod val="95000"/>
            </a:srgbClr>
          </a:solidFill>
          <a:ln w="15875" cap="flat" cmpd="sng" algn="ctr">
            <a:noFill/>
            <a:prstDash val="solid"/>
          </a:ln>
          <a:effectLst>
            <a:outerShdw blurRad="127000" dist="101600" dir="2700000" algn="t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Arial" panose="020B0604020202020204" pitchFamily="34" charset="0"/>
              <a:ea typeface="+mn-ea"/>
              <a:cs typeface="Arial" panose="020B0604020202020204" pitchFamily="34" charset="0"/>
            </a:endParaRPr>
          </a:p>
        </p:txBody>
      </p:sp>
      <p:sp>
        <p:nvSpPr>
          <p:cNvPr id="139" name="Rectangle: Rounded Corners 138">
            <a:extLst>
              <a:ext uri="{FF2B5EF4-FFF2-40B4-BE49-F238E27FC236}">
                <a16:creationId xmlns:a16="http://schemas.microsoft.com/office/drawing/2014/main" id="{886EE066-6BA7-C1C2-73B5-2F0BF9138BD7}"/>
              </a:ext>
            </a:extLst>
          </p:cNvPr>
          <p:cNvSpPr/>
          <p:nvPr/>
        </p:nvSpPr>
        <p:spPr>
          <a:xfrm>
            <a:off x="943583" y="1507664"/>
            <a:ext cx="9618779" cy="4980686"/>
          </a:xfrm>
          <a:prstGeom prst="roundRect">
            <a:avLst>
              <a:gd name="adj" fmla="val 1865"/>
            </a:avLst>
          </a:prstGeom>
          <a:solidFill>
            <a:srgbClr val="FFFFFF">
              <a:lumMod val="95000"/>
            </a:srgbClr>
          </a:solidFill>
          <a:ln w="15875" cap="flat" cmpd="sng" algn="ctr">
            <a:noFill/>
            <a:prstDash val="solid"/>
          </a:ln>
          <a:effectLst>
            <a:outerShdw blurRad="127000" dist="38100" dir="13500000" algn="br" rotWithShape="0">
              <a:srgbClr val="FFFFFF">
                <a:alpha val="7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3030"/>
              </a:solidFill>
              <a:effectLst/>
              <a:uLnTx/>
              <a:uFillTx/>
              <a:latin typeface="Arial" panose="020B0604020202020204" pitchFamily="34" charset="0"/>
              <a:ea typeface="+mn-ea"/>
              <a:cs typeface="Arial" panose="020B0604020202020204" pitchFamily="34" charset="0"/>
            </a:endParaRPr>
          </a:p>
        </p:txBody>
      </p:sp>
      <p:sp>
        <p:nvSpPr>
          <p:cNvPr id="387" name="Oval 386">
            <a:extLst>
              <a:ext uri="{FF2B5EF4-FFF2-40B4-BE49-F238E27FC236}">
                <a16:creationId xmlns:a16="http://schemas.microsoft.com/office/drawing/2014/main" id="{90C8E124-9210-5B33-2BC0-F7A34C00A676}"/>
              </a:ext>
            </a:extLst>
          </p:cNvPr>
          <p:cNvSpPr/>
          <p:nvPr/>
        </p:nvSpPr>
        <p:spPr>
          <a:xfrm>
            <a:off x="9640639" y="4435046"/>
            <a:ext cx="2470826" cy="2470826"/>
          </a:xfrm>
          <a:prstGeom prst="ellipse">
            <a:avLst/>
          </a:prstGeom>
          <a:solidFill>
            <a:srgbClr val="9239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Title 6">
            <a:extLst>
              <a:ext uri="{FF2B5EF4-FFF2-40B4-BE49-F238E27FC236}">
                <a16:creationId xmlns:a16="http://schemas.microsoft.com/office/drawing/2014/main" id="{2F01B2D5-BEAE-3FC7-41DA-82EC3FE27BCB}"/>
              </a:ext>
            </a:extLst>
          </p:cNvPr>
          <p:cNvSpPr txBox="1">
            <a:spLocks/>
          </p:cNvSpPr>
          <p:nvPr/>
        </p:nvSpPr>
        <p:spPr>
          <a:xfrm>
            <a:off x="807706" y="-87549"/>
            <a:ext cx="6986910" cy="1165844"/>
          </a:xfrm>
          <a:prstGeom prst="rect">
            <a:avLst/>
          </a:prstGeom>
        </p:spPr>
        <p:txBody>
          <a:bodyPr vert="horz" lIns="0" tIns="45720" rIns="91440" bIns="45720" rtlCol="0" anchor="ctr">
            <a:noAutofit/>
          </a:bodyPr>
          <a:lstStyle>
            <a:lvl1pPr algn="l" defTabSz="914400" rtl="0" eaLnBrk="1" latinLnBrk="0" hangingPunct="1">
              <a:lnSpc>
                <a:spcPct val="10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sz="2800">
                <a:solidFill>
                  <a:srgbClr val="FFFFFF"/>
                </a:solidFill>
                <a:latin typeface="+mn-lt"/>
                <a:cs typeface="Arial" panose="020B0604020202020204" pitchFamily="34" charset="0"/>
              </a:rPr>
              <a:t>TD SYNNEX Cloud</a:t>
            </a:r>
            <a:endParaRPr lang="en-GB" sz="2800">
              <a:gradFill flip="none" rotWithShape="1">
                <a:gsLst>
                  <a:gs pos="0">
                    <a:srgbClr val="2D9F88"/>
                  </a:gs>
                  <a:gs pos="100000">
                    <a:srgbClr val="FFFFFF"/>
                  </a:gs>
                </a:gsLst>
                <a:lin ang="4800000" scaled="0"/>
                <a:tileRect/>
              </a:gradFill>
              <a:latin typeface="+mn-lt"/>
              <a:cs typeface="Arial" panose="020B0604020202020204" pitchFamily="34" charset="0"/>
            </a:endParaRPr>
          </a:p>
        </p:txBody>
      </p:sp>
      <p:sp>
        <p:nvSpPr>
          <p:cNvPr id="142" name="Title 6">
            <a:extLst>
              <a:ext uri="{FF2B5EF4-FFF2-40B4-BE49-F238E27FC236}">
                <a16:creationId xmlns:a16="http://schemas.microsoft.com/office/drawing/2014/main" id="{29243934-17DD-BAB3-240C-FA40EE3560C0}"/>
              </a:ext>
            </a:extLst>
          </p:cNvPr>
          <p:cNvSpPr txBox="1">
            <a:spLocks/>
          </p:cNvSpPr>
          <p:nvPr/>
        </p:nvSpPr>
        <p:spPr>
          <a:xfrm>
            <a:off x="807706" y="709572"/>
            <a:ext cx="10080253" cy="574850"/>
          </a:xfrm>
          <a:prstGeom prst="rect">
            <a:avLst/>
          </a:prstGeom>
        </p:spPr>
        <p:txBody>
          <a:bodyPr vert="horz" lIns="0" tIns="45720" rIns="91440" bIns="45720" rtlCol="0" anchor="ctr">
            <a:noAutofit/>
          </a:bodyPr>
          <a:lstStyle>
            <a:lvl1pPr algn="l" defTabSz="914400" rtl="0" eaLnBrk="1" latinLnBrk="0" hangingPunct="1">
              <a:lnSpc>
                <a:spcPct val="10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GB" sz="1200" b="0">
                <a:solidFill>
                  <a:schemeClr val="bg1"/>
                </a:solidFill>
                <a:latin typeface="+mn-lt"/>
                <a:cs typeface="Arial" panose="020B0604020202020204" pitchFamily="34" charset="0"/>
              </a:rPr>
              <a:t>Leverage our world-class </a:t>
            </a:r>
            <a:r>
              <a:rPr lang="en-US" sz="1200" b="0">
                <a:solidFill>
                  <a:schemeClr val="bg1"/>
                </a:solidFill>
                <a:latin typeface="+mn-lt"/>
                <a:cs typeface="Arial" panose="020B0604020202020204" pitchFamily="34" charset="0"/>
              </a:rPr>
              <a:t>Specialized offerings for verticals and technology area. This ecosystem serves as an engine to enable SMBs to build, go to market and sell the Microsoft solutions the world needs to connect, learn and advance. </a:t>
            </a:r>
            <a:endParaRPr lang="en-GB" sz="1200" b="0">
              <a:solidFill>
                <a:schemeClr val="bg1"/>
              </a:solidFill>
              <a:latin typeface="+mn-lt"/>
              <a:cs typeface="Arial" panose="020B0604020202020204" pitchFamily="34" charset="0"/>
            </a:endParaRPr>
          </a:p>
        </p:txBody>
      </p:sp>
      <p:grpSp>
        <p:nvGrpSpPr>
          <p:cNvPr id="264" name="Group 263">
            <a:extLst>
              <a:ext uri="{FF2B5EF4-FFF2-40B4-BE49-F238E27FC236}">
                <a16:creationId xmlns:a16="http://schemas.microsoft.com/office/drawing/2014/main" id="{6F44FE32-5777-69A5-99BB-99DD9E868C41}"/>
              </a:ext>
            </a:extLst>
          </p:cNvPr>
          <p:cNvGrpSpPr/>
          <p:nvPr/>
        </p:nvGrpSpPr>
        <p:grpSpPr>
          <a:xfrm>
            <a:off x="10207625" y="277685"/>
            <a:ext cx="1412875" cy="272271"/>
            <a:chOff x="501650" y="1579104"/>
            <a:chExt cx="8091258" cy="1559244"/>
          </a:xfrm>
        </p:grpSpPr>
        <p:sp>
          <p:nvSpPr>
            <p:cNvPr id="265" name="Free-form: Shape 352">
              <a:extLst>
                <a:ext uri="{FF2B5EF4-FFF2-40B4-BE49-F238E27FC236}">
                  <a16:creationId xmlns:a16="http://schemas.microsoft.com/office/drawing/2014/main" id="{2B70D41E-19F6-7C74-AA67-308848E9B2BE}"/>
                </a:ext>
              </a:extLst>
            </p:cNvPr>
            <p:cNvSpPr/>
            <p:nvPr/>
          </p:nvSpPr>
          <p:spPr>
            <a:xfrm>
              <a:off x="923782" y="1830155"/>
              <a:ext cx="463948" cy="726568"/>
            </a:xfrm>
            <a:custGeom>
              <a:avLst/>
              <a:gdLst>
                <a:gd name="connsiteX0" fmla="*/ 8158 w 463948"/>
                <a:gd name="connsiteY0" fmla="*/ 279802 h 726568"/>
                <a:gd name="connsiteX1" fmla="*/ 75220 w 463948"/>
                <a:gd name="connsiteY1" fmla="*/ 141854 h 726568"/>
                <a:gd name="connsiteX2" fmla="*/ 192770 w 463948"/>
                <a:gd name="connsiteY2" fmla="*/ 42919 h 726568"/>
                <a:gd name="connsiteX3" fmla="*/ 462291 w 463948"/>
                <a:gd name="connsiteY3" fmla="*/ 12831 h 726568"/>
                <a:gd name="connsiteX4" fmla="*/ 464331 w 463948"/>
                <a:gd name="connsiteY4" fmla="*/ 12831 h 726568"/>
                <a:gd name="connsiteX5" fmla="*/ 464331 w 463948"/>
                <a:gd name="connsiteY5" fmla="*/ 12831 h 726568"/>
                <a:gd name="connsiteX6" fmla="*/ 464331 w 463948"/>
                <a:gd name="connsiteY6" fmla="*/ 12831 h 726568"/>
                <a:gd name="connsiteX7" fmla="*/ 464331 w 463948"/>
                <a:gd name="connsiteY7" fmla="*/ 12831 h 726568"/>
                <a:gd name="connsiteX8" fmla="*/ 159876 w 463948"/>
                <a:gd name="connsiteY8" fmla="*/ 401686 h 726568"/>
                <a:gd name="connsiteX9" fmla="*/ 191494 w 463948"/>
                <a:gd name="connsiteY9" fmla="*/ 580177 h 726568"/>
                <a:gd name="connsiteX10" fmla="*/ 293489 w 463948"/>
                <a:gd name="connsiteY10" fmla="*/ 726539 h 726568"/>
                <a:gd name="connsiteX11" fmla="*/ 293489 w 463948"/>
                <a:gd name="connsiteY11" fmla="*/ 726539 h 726568"/>
                <a:gd name="connsiteX12" fmla="*/ 293489 w 463948"/>
                <a:gd name="connsiteY12" fmla="*/ 726539 h 726568"/>
                <a:gd name="connsiteX13" fmla="*/ 293489 w 463948"/>
                <a:gd name="connsiteY13" fmla="*/ 726539 h 726568"/>
                <a:gd name="connsiteX14" fmla="*/ 293489 w 463948"/>
                <a:gd name="connsiteY14" fmla="*/ 726539 h 726568"/>
                <a:gd name="connsiteX15" fmla="*/ 159621 w 463948"/>
                <a:gd name="connsiteY15" fmla="*/ 669422 h 726568"/>
                <a:gd name="connsiteX16" fmla="*/ 57626 w 463948"/>
                <a:gd name="connsiteY16" fmla="*/ 562838 h 726568"/>
                <a:gd name="connsiteX17" fmla="*/ 5098 w 463948"/>
                <a:gd name="connsiteY17" fmla="*/ 424635 h 726568"/>
                <a:gd name="connsiteX18" fmla="*/ 11219 w 463948"/>
                <a:gd name="connsiteY18" fmla="*/ 276997 h 726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3948" h="726568">
                  <a:moveTo>
                    <a:pt x="8158" y="279802"/>
                  </a:moveTo>
                  <a:cubicBezTo>
                    <a:pt x="20576" y="229618"/>
                    <a:pt x="43424" y="182617"/>
                    <a:pt x="75220" y="141854"/>
                  </a:cubicBezTo>
                  <a:cubicBezTo>
                    <a:pt x="107093" y="101067"/>
                    <a:pt x="147127" y="67373"/>
                    <a:pt x="192770" y="42919"/>
                  </a:cubicBezTo>
                  <a:cubicBezTo>
                    <a:pt x="275539" y="-910"/>
                    <a:pt x="371872" y="-11666"/>
                    <a:pt x="462291" y="12831"/>
                  </a:cubicBezTo>
                  <a:lnTo>
                    <a:pt x="464331" y="12831"/>
                  </a:lnTo>
                  <a:lnTo>
                    <a:pt x="464331" y="12831"/>
                  </a:lnTo>
                  <a:cubicBezTo>
                    <a:pt x="464331" y="12831"/>
                    <a:pt x="464331" y="12831"/>
                    <a:pt x="464331" y="12831"/>
                  </a:cubicBezTo>
                  <a:lnTo>
                    <a:pt x="464331" y="12831"/>
                  </a:lnTo>
                  <a:cubicBezTo>
                    <a:pt x="292214" y="52354"/>
                    <a:pt x="165995" y="210956"/>
                    <a:pt x="159876" y="401686"/>
                  </a:cubicBezTo>
                  <a:cubicBezTo>
                    <a:pt x="157403" y="462768"/>
                    <a:pt x="168188" y="523664"/>
                    <a:pt x="191494" y="580177"/>
                  </a:cubicBezTo>
                  <a:cubicBezTo>
                    <a:pt x="214749" y="635637"/>
                    <a:pt x="249504" y="685527"/>
                    <a:pt x="293489" y="726539"/>
                  </a:cubicBezTo>
                  <a:lnTo>
                    <a:pt x="293489" y="726539"/>
                  </a:lnTo>
                  <a:cubicBezTo>
                    <a:pt x="293489" y="726539"/>
                    <a:pt x="293489" y="726539"/>
                    <a:pt x="293489" y="726539"/>
                  </a:cubicBezTo>
                  <a:lnTo>
                    <a:pt x="293489" y="726539"/>
                  </a:lnTo>
                  <a:lnTo>
                    <a:pt x="293489" y="726539"/>
                  </a:lnTo>
                  <a:cubicBezTo>
                    <a:pt x="245501" y="716623"/>
                    <a:pt x="199985" y="697203"/>
                    <a:pt x="159621" y="669422"/>
                  </a:cubicBezTo>
                  <a:cubicBezTo>
                    <a:pt x="118823" y="641096"/>
                    <a:pt x="84119" y="604849"/>
                    <a:pt x="57626" y="562838"/>
                  </a:cubicBezTo>
                  <a:cubicBezTo>
                    <a:pt x="30878" y="520836"/>
                    <a:pt x="13003" y="473804"/>
                    <a:pt x="5098" y="424635"/>
                  </a:cubicBezTo>
                  <a:cubicBezTo>
                    <a:pt x="-2832" y="375512"/>
                    <a:pt x="-741" y="325295"/>
                    <a:pt x="11219" y="276997"/>
                  </a:cubicBezTo>
                </a:path>
              </a:pathLst>
            </a:custGeom>
            <a:solidFill>
              <a:srgbClr val="08BED5"/>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sp>
          <p:nvSpPr>
            <p:cNvPr id="266" name="Free-form: Shape 353">
              <a:extLst>
                <a:ext uri="{FF2B5EF4-FFF2-40B4-BE49-F238E27FC236}">
                  <a16:creationId xmlns:a16="http://schemas.microsoft.com/office/drawing/2014/main" id="{2F6E6EF4-FAB8-4E5E-87A7-BF67D08B1DC5}"/>
                </a:ext>
              </a:extLst>
            </p:cNvPr>
            <p:cNvSpPr/>
            <p:nvPr/>
          </p:nvSpPr>
          <p:spPr>
            <a:xfrm>
              <a:off x="1162622" y="1931896"/>
              <a:ext cx="595605" cy="462910"/>
            </a:xfrm>
            <a:custGeom>
              <a:avLst/>
              <a:gdLst>
                <a:gd name="connsiteX0" fmla="*/ 167099 w 595605"/>
                <a:gd name="connsiteY0" fmla="*/ 35013 h 462910"/>
                <a:gd name="connsiteX1" fmla="*/ 294592 w 595605"/>
                <a:gd name="connsiteY1" fmla="*/ 590 h 462910"/>
                <a:gd name="connsiteX2" fmla="*/ 424381 w 595605"/>
                <a:gd name="connsiteY2" fmla="*/ 19969 h 462910"/>
                <a:gd name="connsiteX3" fmla="*/ 595988 w 595605"/>
                <a:gd name="connsiteY3" fmla="*/ 172961 h 462910"/>
                <a:gd name="connsiteX4" fmla="*/ 595988 w 595605"/>
                <a:gd name="connsiteY4" fmla="*/ 174491 h 462910"/>
                <a:gd name="connsiteX5" fmla="*/ 595988 w 595605"/>
                <a:gd name="connsiteY5" fmla="*/ 174491 h 462910"/>
                <a:gd name="connsiteX6" fmla="*/ 595988 w 595605"/>
                <a:gd name="connsiteY6" fmla="*/ 174491 h 462910"/>
                <a:gd name="connsiteX7" fmla="*/ 595988 w 595605"/>
                <a:gd name="connsiteY7" fmla="*/ 174491 h 462910"/>
                <a:gd name="connsiteX8" fmla="*/ 174238 w 595605"/>
                <a:gd name="connsiteY8" fmla="*/ 198205 h 462910"/>
                <a:gd name="connsiteX9" fmla="*/ 78364 w 595605"/>
                <a:gd name="connsiteY9" fmla="*/ 317284 h 462910"/>
                <a:gd name="connsiteX10" fmla="*/ 41390 w 595605"/>
                <a:gd name="connsiteY10" fmla="*/ 462881 h 462910"/>
                <a:gd name="connsiteX11" fmla="*/ 41390 w 595605"/>
                <a:gd name="connsiteY11" fmla="*/ 462881 h 462910"/>
                <a:gd name="connsiteX12" fmla="*/ 41390 w 595605"/>
                <a:gd name="connsiteY12" fmla="*/ 462881 h 462910"/>
                <a:gd name="connsiteX13" fmla="*/ 41390 w 595605"/>
                <a:gd name="connsiteY13" fmla="*/ 462881 h 462910"/>
                <a:gd name="connsiteX14" fmla="*/ 41390 w 595605"/>
                <a:gd name="connsiteY14" fmla="*/ 462881 h 462910"/>
                <a:gd name="connsiteX15" fmla="*/ 2632 w 595605"/>
                <a:gd name="connsiteY15" fmla="*/ 346352 h 462910"/>
                <a:gd name="connsiteX16" fmla="*/ 12832 w 595605"/>
                <a:gd name="connsiteY16" fmla="*/ 221919 h 462910"/>
                <a:gd name="connsiteX17" fmla="*/ 71989 w 595605"/>
                <a:gd name="connsiteY17" fmla="*/ 111764 h 462910"/>
                <a:gd name="connsiteX18" fmla="*/ 170158 w 595605"/>
                <a:gd name="connsiteY18" fmla="*/ 33483 h 46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95605" h="462910">
                  <a:moveTo>
                    <a:pt x="167099" y="35013"/>
                  </a:moveTo>
                  <a:cubicBezTo>
                    <a:pt x="206699" y="14721"/>
                    <a:pt x="250149" y="2992"/>
                    <a:pt x="294592" y="590"/>
                  </a:cubicBezTo>
                  <a:cubicBezTo>
                    <a:pt x="338731" y="-2189"/>
                    <a:pt x="382971" y="4415"/>
                    <a:pt x="424381" y="19969"/>
                  </a:cubicBezTo>
                  <a:cubicBezTo>
                    <a:pt x="498888" y="47408"/>
                    <a:pt x="560213" y="102080"/>
                    <a:pt x="595988" y="172961"/>
                  </a:cubicBezTo>
                  <a:lnTo>
                    <a:pt x="595988" y="174491"/>
                  </a:lnTo>
                  <a:lnTo>
                    <a:pt x="595988" y="174491"/>
                  </a:lnTo>
                  <a:cubicBezTo>
                    <a:pt x="595988" y="174491"/>
                    <a:pt x="595988" y="174491"/>
                    <a:pt x="595988" y="174491"/>
                  </a:cubicBezTo>
                  <a:lnTo>
                    <a:pt x="595988" y="174491"/>
                  </a:lnTo>
                  <a:cubicBezTo>
                    <a:pt x="465918" y="87229"/>
                    <a:pt x="293726" y="96911"/>
                    <a:pt x="174238" y="198205"/>
                  </a:cubicBezTo>
                  <a:cubicBezTo>
                    <a:pt x="134078" y="230542"/>
                    <a:pt x="101389" y="271159"/>
                    <a:pt x="78364" y="317284"/>
                  </a:cubicBezTo>
                  <a:cubicBezTo>
                    <a:pt x="55746" y="362608"/>
                    <a:pt x="43150" y="412261"/>
                    <a:pt x="41390" y="462881"/>
                  </a:cubicBezTo>
                  <a:lnTo>
                    <a:pt x="41390" y="462881"/>
                  </a:lnTo>
                  <a:lnTo>
                    <a:pt x="41390" y="462881"/>
                  </a:lnTo>
                  <a:lnTo>
                    <a:pt x="41390" y="462881"/>
                  </a:lnTo>
                  <a:lnTo>
                    <a:pt x="41390" y="462881"/>
                  </a:lnTo>
                  <a:cubicBezTo>
                    <a:pt x="20736" y="427056"/>
                    <a:pt x="7553" y="387415"/>
                    <a:pt x="2632" y="346352"/>
                  </a:cubicBezTo>
                  <a:cubicBezTo>
                    <a:pt x="-2416" y="304611"/>
                    <a:pt x="1051" y="262278"/>
                    <a:pt x="12832" y="221919"/>
                  </a:cubicBezTo>
                  <a:cubicBezTo>
                    <a:pt x="24867" y="181562"/>
                    <a:pt x="44985" y="144081"/>
                    <a:pt x="71989" y="111764"/>
                  </a:cubicBezTo>
                  <a:cubicBezTo>
                    <a:pt x="99120" y="79350"/>
                    <a:pt x="132523" y="52727"/>
                    <a:pt x="170158" y="33483"/>
                  </a:cubicBezTo>
                </a:path>
              </a:pathLst>
            </a:custGeom>
            <a:solidFill>
              <a:srgbClr val="08BED5"/>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sp>
          <p:nvSpPr>
            <p:cNvPr id="267" name="Free-form: Shape 354">
              <a:extLst>
                <a:ext uri="{FF2B5EF4-FFF2-40B4-BE49-F238E27FC236}">
                  <a16:creationId xmlns:a16="http://schemas.microsoft.com/office/drawing/2014/main" id="{62EE7E6F-7C69-2AAC-B5B1-5F5403266699}"/>
                </a:ext>
              </a:extLst>
            </p:cNvPr>
            <p:cNvSpPr/>
            <p:nvPr/>
          </p:nvSpPr>
          <p:spPr>
            <a:xfrm>
              <a:off x="501650" y="1579104"/>
              <a:ext cx="1559247" cy="1559244"/>
            </a:xfrm>
            <a:custGeom>
              <a:avLst/>
              <a:gdLst>
                <a:gd name="connsiteX0" fmla="*/ 1476759 w 1559247"/>
                <a:gd name="connsiteY0" fmla="*/ 779466 h 1559244"/>
                <a:gd name="connsiteX1" fmla="*/ 780133 w 1559247"/>
                <a:gd name="connsiteY1" fmla="*/ 1476345 h 1559244"/>
                <a:gd name="connsiteX2" fmla="*/ 84018 w 1559247"/>
                <a:gd name="connsiteY2" fmla="*/ 779466 h 1559244"/>
                <a:gd name="connsiteX3" fmla="*/ 780133 w 1559247"/>
                <a:gd name="connsiteY3" fmla="*/ 82587 h 1559244"/>
                <a:gd name="connsiteX4" fmla="*/ 1476759 w 1559247"/>
                <a:gd name="connsiteY4" fmla="*/ 779466 h 1559244"/>
                <a:gd name="connsiteX5" fmla="*/ 780133 w 1559247"/>
                <a:gd name="connsiteY5" fmla="*/ -29 h 1559244"/>
                <a:gd name="connsiteX6" fmla="*/ 382 w 1559247"/>
                <a:gd name="connsiteY6" fmla="*/ 779466 h 1559244"/>
                <a:gd name="connsiteX7" fmla="*/ 780133 w 1559247"/>
                <a:gd name="connsiteY7" fmla="*/ 1559216 h 1559244"/>
                <a:gd name="connsiteX8" fmla="*/ 1559630 w 1559247"/>
                <a:gd name="connsiteY8" fmla="*/ 779466 h 1559244"/>
                <a:gd name="connsiteX9" fmla="*/ 780133 w 1559247"/>
                <a:gd name="connsiteY9" fmla="*/ -29 h 155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9247" h="1559244">
                  <a:moveTo>
                    <a:pt x="1476759" y="779466"/>
                  </a:moveTo>
                  <a:cubicBezTo>
                    <a:pt x="1476326" y="1164068"/>
                    <a:pt x="1164731" y="1475784"/>
                    <a:pt x="780133" y="1476345"/>
                  </a:cubicBezTo>
                  <a:cubicBezTo>
                    <a:pt x="395740" y="1475501"/>
                    <a:pt x="84426" y="1163869"/>
                    <a:pt x="84018" y="779466"/>
                  </a:cubicBezTo>
                  <a:cubicBezTo>
                    <a:pt x="84426" y="395063"/>
                    <a:pt x="395740" y="83431"/>
                    <a:pt x="780133" y="82587"/>
                  </a:cubicBezTo>
                  <a:cubicBezTo>
                    <a:pt x="1164731" y="83148"/>
                    <a:pt x="1476326" y="394864"/>
                    <a:pt x="1476759" y="779466"/>
                  </a:cubicBezTo>
                  <a:moveTo>
                    <a:pt x="780133" y="-29"/>
                  </a:moveTo>
                  <a:cubicBezTo>
                    <a:pt x="349766" y="392"/>
                    <a:pt x="943" y="349097"/>
                    <a:pt x="382" y="779466"/>
                  </a:cubicBezTo>
                  <a:cubicBezTo>
                    <a:pt x="943" y="1209876"/>
                    <a:pt x="349715" y="1558655"/>
                    <a:pt x="780133" y="1559216"/>
                  </a:cubicBezTo>
                  <a:cubicBezTo>
                    <a:pt x="1210502" y="1558655"/>
                    <a:pt x="1559196" y="1209836"/>
                    <a:pt x="1559630" y="779466"/>
                  </a:cubicBezTo>
                  <a:cubicBezTo>
                    <a:pt x="1559196" y="349137"/>
                    <a:pt x="1210450" y="392"/>
                    <a:pt x="780133" y="-29"/>
                  </a:cubicBezTo>
                </a:path>
              </a:pathLst>
            </a:custGeom>
            <a:solidFill>
              <a:srgbClr val="08BED5"/>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sp>
          <p:nvSpPr>
            <p:cNvPr id="268" name="Free-form: Shape 355">
              <a:extLst>
                <a:ext uri="{FF2B5EF4-FFF2-40B4-BE49-F238E27FC236}">
                  <a16:creationId xmlns:a16="http://schemas.microsoft.com/office/drawing/2014/main" id="{9B0CD4E8-BEAD-6E39-DEFB-162A34FFD20D}"/>
                </a:ext>
              </a:extLst>
            </p:cNvPr>
            <p:cNvSpPr/>
            <p:nvPr/>
          </p:nvSpPr>
          <p:spPr>
            <a:xfrm>
              <a:off x="742613" y="1965409"/>
              <a:ext cx="736403" cy="934017"/>
            </a:xfrm>
            <a:custGeom>
              <a:avLst/>
              <a:gdLst>
                <a:gd name="connsiteX0" fmla="*/ 608017 w 736403"/>
                <a:gd name="connsiteY0" fmla="*/ 670077 h 934017"/>
                <a:gd name="connsiteX1" fmla="*/ 586598 w 736403"/>
                <a:gd name="connsiteY1" fmla="*/ 672117 h 934017"/>
                <a:gd name="connsiteX2" fmla="*/ 528206 w 736403"/>
                <a:gd name="connsiteY2" fmla="*/ 676196 h 934017"/>
                <a:gd name="connsiteX3" fmla="*/ 94727 w 736403"/>
                <a:gd name="connsiteY3" fmla="*/ 242719 h 934017"/>
                <a:gd name="connsiteX4" fmla="*/ 171224 w 736403"/>
                <a:gd name="connsiteY4" fmla="*/ -29 h 934017"/>
                <a:gd name="connsiteX5" fmla="*/ 171224 w 736403"/>
                <a:gd name="connsiteY5" fmla="*/ -29 h 934017"/>
                <a:gd name="connsiteX6" fmla="*/ 171224 w 736403"/>
                <a:gd name="connsiteY6" fmla="*/ -29 h 934017"/>
                <a:gd name="connsiteX7" fmla="*/ 382 w 736403"/>
                <a:gd name="connsiteY7" fmla="*/ 394436 h 934017"/>
                <a:gd name="connsiteX8" fmla="*/ 539170 w 736403"/>
                <a:gd name="connsiteY8" fmla="*/ 933988 h 934017"/>
                <a:gd name="connsiteX9" fmla="*/ 629946 w 736403"/>
                <a:gd name="connsiteY9" fmla="*/ 926339 h 934017"/>
                <a:gd name="connsiteX10" fmla="*/ 629946 w 736403"/>
                <a:gd name="connsiteY10" fmla="*/ 926339 h 934017"/>
                <a:gd name="connsiteX11" fmla="*/ 736785 w 736403"/>
                <a:gd name="connsiteY11" fmla="*/ 798845 h 934017"/>
                <a:gd name="connsiteX12" fmla="*/ 608017 w 736403"/>
                <a:gd name="connsiteY12" fmla="*/ 670077 h 934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6403" h="934017">
                  <a:moveTo>
                    <a:pt x="608017" y="670077"/>
                  </a:moveTo>
                  <a:cubicBezTo>
                    <a:pt x="600852" y="670383"/>
                    <a:pt x="593686" y="671064"/>
                    <a:pt x="586598" y="672117"/>
                  </a:cubicBezTo>
                  <a:cubicBezTo>
                    <a:pt x="567245" y="674771"/>
                    <a:pt x="547738" y="676133"/>
                    <a:pt x="528206" y="676196"/>
                  </a:cubicBezTo>
                  <a:cubicBezTo>
                    <a:pt x="288798" y="676196"/>
                    <a:pt x="94727" y="482121"/>
                    <a:pt x="94727" y="242719"/>
                  </a:cubicBezTo>
                  <a:cubicBezTo>
                    <a:pt x="95008" y="155916"/>
                    <a:pt x="121680" y="71255"/>
                    <a:pt x="171224" y="-29"/>
                  </a:cubicBezTo>
                  <a:lnTo>
                    <a:pt x="171224" y="-29"/>
                  </a:lnTo>
                  <a:cubicBezTo>
                    <a:pt x="171224" y="-29"/>
                    <a:pt x="171224" y="-29"/>
                    <a:pt x="171224" y="-29"/>
                  </a:cubicBezTo>
                  <a:cubicBezTo>
                    <a:pt x="62115" y="102137"/>
                    <a:pt x="255" y="244965"/>
                    <a:pt x="382" y="394436"/>
                  </a:cubicBezTo>
                  <a:cubicBezTo>
                    <a:pt x="1070" y="691835"/>
                    <a:pt x="241778" y="932866"/>
                    <a:pt x="539170" y="933988"/>
                  </a:cubicBezTo>
                  <a:cubicBezTo>
                    <a:pt x="569591" y="934029"/>
                    <a:pt x="599959" y="931469"/>
                    <a:pt x="629946" y="926339"/>
                  </a:cubicBezTo>
                  <a:lnTo>
                    <a:pt x="629946" y="926339"/>
                  </a:lnTo>
                  <a:cubicBezTo>
                    <a:pt x="691806" y="915438"/>
                    <a:pt x="736862" y="861653"/>
                    <a:pt x="736785" y="798845"/>
                  </a:cubicBezTo>
                  <a:cubicBezTo>
                    <a:pt x="736633" y="727785"/>
                    <a:pt x="679082" y="670217"/>
                    <a:pt x="608017" y="670077"/>
                  </a:cubicBezTo>
                </a:path>
              </a:pathLst>
            </a:custGeom>
            <a:solidFill>
              <a:srgbClr val="08BED5"/>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sp>
          <p:nvSpPr>
            <p:cNvPr id="269" name="Free-form: Shape 356">
              <a:extLst>
                <a:ext uri="{FF2B5EF4-FFF2-40B4-BE49-F238E27FC236}">
                  <a16:creationId xmlns:a16="http://schemas.microsoft.com/office/drawing/2014/main" id="{EBA01515-E75E-7FF5-9750-6EA94FE9CD9C}"/>
                </a:ext>
              </a:extLst>
            </p:cNvPr>
            <p:cNvSpPr/>
            <p:nvPr/>
          </p:nvSpPr>
          <p:spPr>
            <a:xfrm>
              <a:off x="2468367" y="1986063"/>
              <a:ext cx="581116" cy="744051"/>
            </a:xfrm>
            <a:custGeom>
              <a:avLst/>
              <a:gdLst>
                <a:gd name="connsiteX0" fmla="*/ 225154 w 581116"/>
                <a:gd name="connsiteY0" fmla="*/ 744052 h 744051"/>
                <a:gd name="connsiteX1" fmla="*/ 225154 w 581116"/>
                <a:gd name="connsiteY1" fmla="*/ 114744 h 744051"/>
                <a:gd name="connsiteX2" fmla="*/ 0 w 581116"/>
                <a:gd name="connsiteY2" fmla="*/ 114744 h 744051"/>
                <a:gd name="connsiteX3" fmla="*/ 0 w 581116"/>
                <a:gd name="connsiteY3" fmla="*/ 0 h 744051"/>
                <a:gd name="connsiteX4" fmla="*/ 581116 w 581116"/>
                <a:gd name="connsiteY4" fmla="*/ 0 h 744051"/>
                <a:gd name="connsiteX5" fmla="*/ 581116 w 581116"/>
                <a:gd name="connsiteY5" fmla="*/ 114744 h 744051"/>
                <a:gd name="connsiteX6" fmla="*/ 355707 w 581116"/>
                <a:gd name="connsiteY6" fmla="*/ 114744 h 744051"/>
                <a:gd name="connsiteX7" fmla="*/ 355707 w 581116"/>
                <a:gd name="connsiteY7" fmla="*/ 744052 h 744051"/>
                <a:gd name="connsiteX8" fmla="*/ 225154 w 581116"/>
                <a:gd name="connsiteY8" fmla="*/ 744052 h 74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1116" h="744051">
                  <a:moveTo>
                    <a:pt x="225154" y="744052"/>
                  </a:moveTo>
                  <a:lnTo>
                    <a:pt x="225154" y="114744"/>
                  </a:lnTo>
                  <a:lnTo>
                    <a:pt x="0" y="114744"/>
                  </a:lnTo>
                  <a:lnTo>
                    <a:pt x="0" y="0"/>
                  </a:lnTo>
                  <a:lnTo>
                    <a:pt x="581116" y="0"/>
                  </a:lnTo>
                  <a:lnTo>
                    <a:pt x="581116" y="114744"/>
                  </a:lnTo>
                  <a:lnTo>
                    <a:pt x="355707" y="114744"/>
                  </a:lnTo>
                  <a:lnTo>
                    <a:pt x="355707" y="744052"/>
                  </a:lnTo>
                  <a:lnTo>
                    <a:pt x="225154" y="744052"/>
                  </a:ln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sp>
          <p:nvSpPr>
            <p:cNvPr id="270" name="Free-form: Shape 357">
              <a:extLst>
                <a:ext uri="{FF2B5EF4-FFF2-40B4-BE49-F238E27FC236}">
                  <a16:creationId xmlns:a16="http://schemas.microsoft.com/office/drawing/2014/main" id="{59FB9CF4-5B55-6B35-C2FE-ABFCA59781C3}"/>
                </a:ext>
              </a:extLst>
            </p:cNvPr>
            <p:cNvSpPr/>
            <p:nvPr/>
          </p:nvSpPr>
          <p:spPr>
            <a:xfrm>
              <a:off x="3146378" y="1985808"/>
              <a:ext cx="666026" cy="744561"/>
            </a:xfrm>
            <a:custGeom>
              <a:avLst/>
              <a:gdLst>
                <a:gd name="connsiteX0" fmla="*/ 130936 w 666026"/>
                <a:gd name="connsiteY0" fmla="*/ 629279 h 744561"/>
                <a:gd name="connsiteX1" fmla="*/ 277044 w 666026"/>
                <a:gd name="connsiteY1" fmla="*/ 629279 h 744561"/>
                <a:gd name="connsiteX2" fmla="*/ 532031 w 666026"/>
                <a:gd name="connsiteY2" fmla="*/ 372762 h 744561"/>
                <a:gd name="connsiteX3" fmla="*/ 277044 w 666026"/>
                <a:gd name="connsiteY3" fmla="*/ 114970 h 744561"/>
                <a:gd name="connsiteX4" fmla="*/ 130936 w 666026"/>
                <a:gd name="connsiteY4" fmla="*/ 114970 h 744561"/>
                <a:gd name="connsiteX5" fmla="*/ 382 w 666026"/>
                <a:gd name="connsiteY5" fmla="*/ 744533 h 744561"/>
                <a:gd name="connsiteX6" fmla="*/ 382 w 666026"/>
                <a:gd name="connsiteY6" fmla="*/ -29 h 744561"/>
                <a:gd name="connsiteX7" fmla="*/ 277044 w 666026"/>
                <a:gd name="connsiteY7" fmla="*/ -29 h 744561"/>
                <a:gd name="connsiteX8" fmla="*/ 666409 w 666026"/>
                <a:gd name="connsiteY8" fmla="*/ 372762 h 744561"/>
                <a:gd name="connsiteX9" fmla="*/ 277044 w 666026"/>
                <a:gd name="connsiteY9" fmla="*/ 744533 h 744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026" h="744561">
                  <a:moveTo>
                    <a:pt x="130936" y="629279"/>
                  </a:moveTo>
                  <a:lnTo>
                    <a:pt x="277044" y="629279"/>
                  </a:lnTo>
                  <a:cubicBezTo>
                    <a:pt x="438961" y="629279"/>
                    <a:pt x="532031" y="513260"/>
                    <a:pt x="532031" y="372762"/>
                  </a:cubicBezTo>
                  <a:cubicBezTo>
                    <a:pt x="532031" y="232264"/>
                    <a:pt x="442786" y="114970"/>
                    <a:pt x="277044" y="114970"/>
                  </a:cubicBezTo>
                  <a:lnTo>
                    <a:pt x="130936" y="114970"/>
                  </a:lnTo>
                  <a:close/>
                  <a:moveTo>
                    <a:pt x="382" y="744533"/>
                  </a:moveTo>
                  <a:lnTo>
                    <a:pt x="382" y="-29"/>
                  </a:lnTo>
                  <a:lnTo>
                    <a:pt x="277044" y="-29"/>
                  </a:lnTo>
                  <a:cubicBezTo>
                    <a:pt x="509082" y="-29"/>
                    <a:pt x="666409" y="152963"/>
                    <a:pt x="666409" y="372762"/>
                  </a:cubicBezTo>
                  <a:cubicBezTo>
                    <a:pt x="666409" y="592561"/>
                    <a:pt x="509082" y="744533"/>
                    <a:pt x="277044" y="744533"/>
                  </a:cubicBez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sp>
          <p:nvSpPr>
            <p:cNvPr id="271" name="Free-form: Shape 358">
              <a:extLst>
                <a:ext uri="{FF2B5EF4-FFF2-40B4-BE49-F238E27FC236}">
                  <a16:creationId xmlns:a16="http://schemas.microsoft.com/office/drawing/2014/main" id="{850D903F-2D65-F904-D126-C8258168F062}"/>
                </a:ext>
              </a:extLst>
            </p:cNvPr>
            <p:cNvSpPr/>
            <p:nvPr/>
          </p:nvSpPr>
          <p:spPr>
            <a:xfrm>
              <a:off x="4215285" y="1973562"/>
              <a:ext cx="585195" cy="768536"/>
            </a:xfrm>
            <a:custGeom>
              <a:avLst/>
              <a:gdLst>
                <a:gd name="connsiteX0" fmla="*/ 67699 w 585195"/>
                <a:gd name="connsiteY0" fmla="*/ 551259 h 768536"/>
                <a:gd name="connsiteX1" fmla="*/ 303052 w 585195"/>
                <a:gd name="connsiteY1" fmla="*/ 653254 h 768536"/>
                <a:gd name="connsiteX2" fmla="*/ 452730 w 585195"/>
                <a:gd name="connsiteY2" fmla="*/ 551259 h 768536"/>
                <a:gd name="connsiteX3" fmla="*/ 283163 w 585195"/>
                <a:gd name="connsiteY3" fmla="*/ 440850 h 768536"/>
                <a:gd name="connsiteX4" fmla="*/ 18741 w 585195"/>
                <a:gd name="connsiteY4" fmla="*/ 217736 h 768536"/>
                <a:gd name="connsiteX5" fmla="*/ 289793 w 585195"/>
                <a:gd name="connsiteY5" fmla="*/ 232 h 768536"/>
                <a:gd name="connsiteX6" fmla="*/ 559825 w 585195"/>
                <a:gd name="connsiteY6" fmla="*/ 95597 h 768536"/>
                <a:gd name="connsiteX7" fmla="*/ 494038 w 585195"/>
                <a:gd name="connsiteY7" fmla="*/ 200907 h 768536"/>
                <a:gd name="connsiteX8" fmla="*/ 278574 w 585195"/>
                <a:gd name="connsiteY8" fmla="*/ 116251 h 768536"/>
                <a:gd name="connsiteX9" fmla="*/ 152610 w 585195"/>
                <a:gd name="connsiteY9" fmla="*/ 208811 h 768536"/>
                <a:gd name="connsiteX10" fmla="*/ 316566 w 585195"/>
                <a:gd name="connsiteY10" fmla="*/ 308001 h 768536"/>
                <a:gd name="connsiteX11" fmla="*/ 585578 w 585195"/>
                <a:gd name="connsiteY11" fmla="*/ 539020 h 768536"/>
                <a:gd name="connsiteX12" fmla="*/ 297698 w 585195"/>
                <a:gd name="connsiteY12" fmla="*/ 768508 h 768536"/>
                <a:gd name="connsiteX13" fmla="*/ 382 w 585195"/>
                <a:gd name="connsiteY13" fmla="*/ 655549 h 768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5195" h="768536">
                  <a:moveTo>
                    <a:pt x="67699" y="551259"/>
                  </a:moveTo>
                  <a:cubicBezTo>
                    <a:pt x="128564" y="616482"/>
                    <a:pt x="213832" y="653435"/>
                    <a:pt x="303052" y="653254"/>
                  </a:cubicBezTo>
                  <a:cubicBezTo>
                    <a:pt x="410402" y="653254"/>
                    <a:pt x="452730" y="602256"/>
                    <a:pt x="452730" y="551259"/>
                  </a:cubicBezTo>
                  <a:cubicBezTo>
                    <a:pt x="452730" y="484452"/>
                    <a:pt x="373429" y="464308"/>
                    <a:pt x="283163" y="440850"/>
                  </a:cubicBezTo>
                  <a:cubicBezTo>
                    <a:pt x="161534" y="410761"/>
                    <a:pt x="18741" y="375063"/>
                    <a:pt x="18741" y="217736"/>
                  </a:cubicBezTo>
                  <a:cubicBezTo>
                    <a:pt x="18741" y="95087"/>
                    <a:pt x="126856" y="232"/>
                    <a:pt x="289793" y="232"/>
                  </a:cubicBezTo>
                  <a:cubicBezTo>
                    <a:pt x="388652" y="-3386"/>
                    <a:pt x="485164" y="30706"/>
                    <a:pt x="559825" y="95597"/>
                  </a:cubicBezTo>
                  <a:lnTo>
                    <a:pt x="494038" y="200907"/>
                  </a:lnTo>
                  <a:cubicBezTo>
                    <a:pt x="436207" y="145348"/>
                    <a:pt x="358767" y="114915"/>
                    <a:pt x="278574" y="116251"/>
                  </a:cubicBezTo>
                  <a:cubicBezTo>
                    <a:pt x="202077" y="116251"/>
                    <a:pt x="152610" y="152969"/>
                    <a:pt x="152610" y="208811"/>
                  </a:cubicBezTo>
                  <a:cubicBezTo>
                    <a:pt x="152610" y="264654"/>
                    <a:pt x="229106" y="285308"/>
                    <a:pt x="316566" y="308001"/>
                  </a:cubicBezTo>
                  <a:cubicBezTo>
                    <a:pt x="439216" y="339365"/>
                    <a:pt x="585578" y="377358"/>
                    <a:pt x="585578" y="539020"/>
                  </a:cubicBezTo>
                  <a:cubicBezTo>
                    <a:pt x="585578" y="662943"/>
                    <a:pt x="498373" y="768508"/>
                    <a:pt x="297698" y="768508"/>
                  </a:cubicBezTo>
                  <a:cubicBezTo>
                    <a:pt x="163829" y="768508"/>
                    <a:pt x="66169" y="722865"/>
                    <a:pt x="382" y="655549"/>
                  </a:cubicBez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sp>
          <p:nvSpPr>
            <p:cNvPr id="272" name="Free-form: Shape 359">
              <a:extLst>
                <a:ext uri="{FF2B5EF4-FFF2-40B4-BE49-F238E27FC236}">
                  <a16:creationId xmlns:a16="http://schemas.microsoft.com/office/drawing/2014/main" id="{38843CBC-29C0-E802-D6D6-7DA3F95653B6}"/>
                </a:ext>
              </a:extLst>
            </p:cNvPr>
            <p:cNvSpPr/>
            <p:nvPr/>
          </p:nvSpPr>
          <p:spPr>
            <a:xfrm>
              <a:off x="4832355" y="1986063"/>
              <a:ext cx="707589" cy="744051"/>
            </a:xfrm>
            <a:custGeom>
              <a:avLst/>
              <a:gdLst>
                <a:gd name="connsiteX0" fmla="*/ 289156 w 707589"/>
                <a:gd name="connsiteY0" fmla="*/ 744052 h 744051"/>
                <a:gd name="connsiteX1" fmla="*/ 289156 w 707589"/>
                <a:gd name="connsiteY1" fmla="*/ 435008 h 744051"/>
                <a:gd name="connsiteX2" fmla="*/ 0 w 707589"/>
                <a:gd name="connsiteY2" fmla="*/ 0 h 744051"/>
                <a:gd name="connsiteX3" fmla="*/ 149678 w 707589"/>
                <a:gd name="connsiteY3" fmla="*/ 0 h 744051"/>
                <a:gd name="connsiteX4" fmla="*/ 354942 w 707589"/>
                <a:gd name="connsiteY4" fmla="*/ 318989 h 744051"/>
                <a:gd name="connsiteX5" fmla="*/ 557912 w 707589"/>
                <a:gd name="connsiteY5" fmla="*/ 0 h 744051"/>
                <a:gd name="connsiteX6" fmla="*/ 707590 w 707589"/>
                <a:gd name="connsiteY6" fmla="*/ 0 h 744051"/>
                <a:gd name="connsiteX7" fmla="*/ 419709 w 707589"/>
                <a:gd name="connsiteY7" fmla="*/ 435008 h 744051"/>
                <a:gd name="connsiteX8" fmla="*/ 419709 w 707589"/>
                <a:gd name="connsiteY8" fmla="*/ 744052 h 744051"/>
                <a:gd name="connsiteX9" fmla="*/ 289156 w 707589"/>
                <a:gd name="connsiteY9" fmla="*/ 744052 h 74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7589" h="744051">
                  <a:moveTo>
                    <a:pt x="289156" y="744052"/>
                  </a:moveTo>
                  <a:lnTo>
                    <a:pt x="289156" y="435008"/>
                  </a:lnTo>
                  <a:lnTo>
                    <a:pt x="0" y="0"/>
                  </a:lnTo>
                  <a:lnTo>
                    <a:pt x="149678" y="0"/>
                  </a:lnTo>
                  <a:lnTo>
                    <a:pt x="354942" y="318989"/>
                  </a:lnTo>
                  <a:lnTo>
                    <a:pt x="557912" y="0"/>
                  </a:lnTo>
                  <a:lnTo>
                    <a:pt x="707590" y="0"/>
                  </a:lnTo>
                  <a:lnTo>
                    <a:pt x="419709" y="435008"/>
                  </a:lnTo>
                  <a:lnTo>
                    <a:pt x="419709" y="744052"/>
                  </a:lnTo>
                  <a:lnTo>
                    <a:pt x="289156" y="744052"/>
                  </a:ln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sp>
          <p:nvSpPr>
            <p:cNvPr id="273" name="Free-form: Shape 360">
              <a:extLst>
                <a:ext uri="{FF2B5EF4-FFF2-40B4-BE49-F238E27FC236}">
                  <a16:creationId xmlns:a16="http://schemas.microsoft.com/office/drawing/2014/main" id="{9B282D0D-722E-3DF5-F265-CD9FB03869E6}"/>
                </a:ext>
              </a:extLst>
            </p:cNvPr>
            <p:cNvSpPr/>
            <p:nvPr/>
          </p:nvSpPr>
          <p:spPr>
            <a:xfrm>
              <a:off x="5624090" y="1986063"/>
              <a:ext cx="645118" cy="744051"/>
            </a:xfrm>
            <a:custGeom>
              <a:avLst/>
              <a:gdLst>
                <a:gd name="connsiteX0" fmla="*/ 518899 w 645118"/>
                <a:gd name="connsiteY0" fmla="*/ 744052 h 744051"/>
                <a:gd name="connsiteX1" fmla="*/ 130553 w 645118"/>
                <a:gd name="connsiteY1" fmla="*/ 201950 h 744051"/>
                <a:gd name="connsiteX2" fmla="*/ 130553 w 645118"/>
                <a:gd name="connsiteY2" fmla="*/ 744052 h 744051"/>
                <a:gd name="connsiteX3" fmla="*/ 0 w 645118"/>
                <a:gd name="connsiteY3" fmla="*/ 744052 h 744051"/>
                <a:gd name="connsiteX4" fmla="*/ 0 w 645118"/>
                <a:gd name="connsiteY4" fmla="*/ 0 h 744051"/>
                <a:gd name="connsiteX5" fmla="*/ 134123 w 645118"/>
                <a:gd name="connsiteY5" fmla="*/ 0 h 744051"/>
                <a:gd name="connsiteX6" fmla="*/ 514565 w 645118"/>
                <a:gd name="connsiteY6" fmla="*/ 527823 h 744051"/>
                <a:gd name="connsiteX7" fmla="*/ 514565 w 645118"/>
                <a:gd name="connsiteY7" fmla="*/ 0 h 744051"/>
                <a:gd name="connsiteX8" fmla="*/ 645118 w 645118"/>
                <a:gd name="connsiteY8" fmla="*/ 0 h 744051"/>
                <a:gd name="connsiteX9" fmla="*/ 645118 w 645118"/>
                <a:gd name="connsiteY9" fmla="*/ 744052 h 744051"/>
                <a:gd name="connsiteX10" fmla="*/ 518899 w 645118"/>
                <a:gd name="connsiteY10" fmla="*/ 744052 h 74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5118" h="744051">
                  <a:moveTo>
                    <a:pt x="518899" y="744052"/>
                  </a:moveTo>
                  <a:lnTo>
                    <a:pt x="130553" y="201950"/>
                  </a:lnTo>
                  <a:lnTo>
                    <a:pt x="130553" y="744052"/>
                  </a:lnTo>
                  <a:lnTo>
                    <a:pt x="0" y="744052"/>
                  </a:lnTo>
                  <a:lnTo>
                    <a:pt x="0" y="0"/>
                  </a:lnTo>
                  <a:lnTo>
                    <a:pt x="134123" y="0"/>
                  </a:lnTo>
                  <a:lnTo>
                    <a:pt x="514565" y="527823"/>
                  </a:lnTo>
                  <a:lnTo>
                    <a:pt x="514565" y="0"/>
                  </a:lnTo>
                  <a:lnTo>
                    <a:pt x="645118" y="0"/>
                  </a:lnTo>
                  <a:lnTo>
                    <a:pt x="645118" y="744052"/>
                  </a:lnTo>
                  <a:lnTo>
                    <a:pt x="518899" y="744052"/>
                  </a:ln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sp>
          <p:nvSpPr>
            <p:cNvPr id="274" name="Free-form: Shape 361">
              <a:extLst>
                <a:ext uri="{FF2B5EF4-FFF2-40B4-BE49-F238E27FC236}">
                  <a16:creationId xmlns:a16="http://schemas.microsoft.com/office/drawing/2014/main" id="{610C581B-0C13-0439-5029-3FFAD6A736B6}"/>
                </a:ext>
              </a:extLst>
            </p:cNvPr>
            <p:cNvSpPr/>
            <p:nvPr/>
          </p:nvSpPr>
          <p:spPr>
            <a:xfrm>
              <a:off x="6436225" y="1986063"/>
              <a:ext cx="644862" cy="744051"/>
            </a:xfrm>
            <a:custGeom>
              <a:avLst/>
              <a:gdLst>
                <a:gd name="connsiteX0" fmla="*/ 518899 w 644862"/>
                <a:gd name="connsiteY0" fmla="*/ 744052 h 744051"/>
                <a:gd name="connsiteX1" fmla="*/ 130553 w 644862"/>
                <a:gd name="connsiteY1" fmla="*/ 201950 h 744051"/>
                <a:gd name="connsiteX2" fmla="*/ 130553 w 644862"/>
                <a:gd name="connsiteY2" fmla="*/ 744052 h 744051"/>
                <a:gd name="connsiteX3" fmla="*/ 0 w 644862"/>
                <a:gd name="connsiteY3" fmla="*/ 744052 h 744051"/>
                <a:gd name="connsiteX4" fmla="*/ 0 w 644862"/>
                <a:gd name="connsiteY4" fmla="*/ 0 h 744051"/>
                <a:gd name="connsiteX5" fmla="*/ 133868 w 644862"/>
                <a:gd name="connsiteY5" fmla="*/ 0 h 744051"/>
                <a:gd name="connsiteX6" fmla="*/ 514309 w 644862"/>
                <a:gd name="connsiteY6" fmla="*/ 527823 h 744051"/>
                <a:gd name="connsiteX7" fmla="*/ 514309 w 644862"/>
                <a:gd name="connsiteY7" fmla="*/ 0 h 744051"/>
                <a:gd name="connsiteX8" fmla="*/ 644863 w 644862"/>
                <a:gd name="connsiteY8" fmla="*/ 0 h 744051"/>
                <a:gd name="connsiteX9" fmla="*/ 644863 w 644862"/>
                <a:gd name="connsiteY9" fmla="*/ 744052 h 744051"/>
                <a:gd name="connsiteX10" fmla="*/ 518899 w 644862"/>
                <a:gd name="connsiteY10" fmla="*/ 744052 h 74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4862" h="744051">
                  <a:moveTo>
                    <a:pt x="518899" y="744052"/>
                  </a:moveTo>
                  <a:lnTo>
                    <a:pt x="130553" y="201950"/>
                  </a:lnTo>
                  <a:lnTo>
                    <a:pt x="130553" y="744052"/>
                  </a:lnTo>
                  <a:lnTo>
                    <a:pt x="0" y="744052"/>
                  </a:lnTo>
                  <a:lnTo>
                    <a:pt x="0" y="0"/>
                  </a:lnTo>
                  <a:lnTo>
                    <a:pt x="133868" y="0"/>
                  </a:lnTo>
                  <a:lnTo>
                    <a:pt x="514309" y="527823"/>
                  </a:lnTo>
                  <a:lnTo>
                    <a:pt x="514309" y="0"/>
                  </a:lnTo>
                  <a:lnTo>
                    <a:pt x="644863" y="0"/>
                  </a:lnTo>
                  <a:lnTo>
                    <a:pt x="644863" y="744052"/>
                  </a:lnTo>
                  <a:lnTo>
                    <a:pt x="518899" y="744052"/>
                  </a:ln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sp>
          <p:nvSpPr>
            <p:cNvPr id="275" name="Free-form: Shape 362">
              <a:extLst>
                <a:ext uri="{FF2B5EF4-FFF2-40B4-BE49-F238E27FC236}">
                  <a16:creationId xmlns:a16="http://schemas.microsoft.com/office/drawing/2014/main" id="{16568056-957B-2E15-40D1-767A14C53ECE}"/>
                </a:ext>
              </a:extLst>
            </p:cNvPr>
            <p:cNvSpPr/>
            <p:nvPr/>
          </p:nvSpPr>
          <p:spPr>
            <a:xfrm>
              <a:off x="7248360" y="1986063"/>
              <a:ext cx="509974" cy="744051"/>
            </a:xfrm>
            <a:custGeom>
              <a:avLst/>
              <a:gdLst>
                <a:gd name="connsiteX0" fmla="*/ 0 w 509974"/>
                <a:gd name="connsiteY0" fmla="*/ 744052 h 744051"/>
                <a:gd name="connsiteX1" fmla="*/ 0 w 509974"/>
                <a:gd name="connsiteY1" fmla="*/ 0 h 744051"/>
                <a:gd name="connsiteX2" fmla="*/ 509975 w 509974"/>
                <a:gd name="connsiteY2" fmla="*/ 0 h 744051"/>
                <a:gd name="connsiteX3" fmla="*/ 509975 w 509974"/>
                <a:gd name="connsiteY3" fmla="*/ 114744 h 744051"/>
                <a:gd name="connsiteX4" fmla="*/ 130553 w 509974"/>
                <a:gd name="connsiteY4" fmla="*/ 114744 h 744051"/>
                <a:gd name="connsiteX5" fmla="*/ 130553 w 509974"/>
                <a:gd name="connsiteY5" fmla="*/ 308024 h 744051"/>
                <a:gd name="connsiteX6" fmla="*/ 502070 w 509974"/>
                <a:gd name="connsiteY6" fmla="*/ 308024 h 744051"/>
                <a:gd name="connsiteX7" fmla="*/ 502070 w 509974"/>
                <a:gd name="connsiteY7" fmla="*/ 422768 h 744051"/>
                <a:gd name="connsiteX8" fmla="*/ 130553 w 509974"/>
                <a:gd name="connsiteY8" fmla="*/ 422768 h 744051"/>
                <a:gd name="connsiteX9" fmla="*/ 130553 w 509974"/>
                <a:gd name="connsiteY9" fmla="*/ 629308 h 744051"/>
                <a:gd name="connsiteX10" fmla="*/ 509975 w 509974"/>
                <a:gd name="connsiteY10" fmla="*/ 629308 h 744051"/>
                <a:gd name="connsiteX11" fmla="*/ 509975 w 509974"/>
                <a:gd name="connsiteY11" fmla="*/ 744052 h 744051"/>
                <a:gd name="connsiteX12" fmla="*/ 0 w 509974"/>
                <a:gd name="connsiteY12" fmla="*/ 744052 h 74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9974" h="744051">
                  <a:moveTo>
                    <a:pt x="0" y="744052"/>
                  </a:moveTo>
                  <a:lnTo>
                    <a:pt x="0" y="0"/>
                  </a:lnTo>
                  <a:lnTo>
                    <a:pt x="509975" y="0"/>
                  </a:lnTo>
                  <a:lnTo>
                    <a:pt x="509975" y="114744"/>
                  </a:lnTo>
                  <a:lnTo>
                    <a:pt x="130553" y="114744"/>
                  </a:lnTo>
                  <a:lnTo>
                    <a:pt x="130553" y="308024"/>
                  </a:lnTo>
                  <a:lnTo>
                    <a:pt x="502070" y="308024"/>
                  </a:lnTo>
                  <a:lnTo>
                    <a:pt x="502070" y="422768"/>
                  </a:lnTo>
                  <a:lnTo>
                    <a:pt x="130553" y="422768"/>
                  </a:lnTo>
                  <a:lnTo>
                    <a:pt x="130553" y="629308"/>
                  </a:lnTo>
                  <a:lnTo>
                    <a:pt x="509975" y="629308"/>
                  </a:lnTo>
                  <a:lnTo>
                    <a:pt x="509975" y="744052"/>
                  </a:lnTo>
                  <a:lnTo>
                    <a:pt x="0" y="744052"/>
                  </a:ln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sp>
          <p:nvSpPr>
            <p:cNvPr id="276" name="Free-form: Shape 363">
              <a:extLst>
                <a:ext uri="{FF2B5EF4-FFF2-40B4-BE49-F238E27FC236}">
                  <a16:creationId xmlns:a16="http://schemas.microsoft.com/office/drawing/2014/main" id="{A6D231CB-9057-F9F5-C9D7-C39306FFC72A}"/>
                </a:ext>
              </a:extLst>
            </p:cNvPr>
            <p:cNvSpPr/>
            <p:nvPr/>
          </p:nvSpPr>
          <p:spPr>
            <a:xfrm>
              <a:off x="7863389" y="1986063"/>
              <a:ext cx="729519" cy="744051"/>
            </a:xfrm>
            <a:custGeom>
              <a:avLst/>
              <a:gdLst>
                <a:gd name="connsiteX0" fmla="*/ 573467 w 729519"/>
                <a:gd name="connsiteY0" fmla="*/ 744052 h 744051"/>
                <a:gd name="connsiteX1" fmla="*/ 364887 w 729519"/>
                <a:gd name="connsiteY1" fmla="*/ 452857 h 744051"/>
                <a:gd name="connsiteX2" fmla="*/ 156052 w 729519"/>
                <a:gd name="connsiteY2" fmla="*/ 744052 h 744051"/>
                <a:gd name="connsiteX3" fmla="*/ 0 w 729519"/>
                <a:gd name="connsiteY3" fmla="*/ 744052 h 744051"/>
                <a:gd name="connsiteX4" fmla="*/ 278956 w 729519"/>
                <a:gd name="connsiteY4" fmla="*/ 362591 h 744051"/>
                <a:gd name="connsiteX5" fmla="*/ 16574 w 729519"/>
                <a:gd name="connsiteY5" fmla="*/ 0 h 744051"/>
                <a:gd name="connsiteX6" fmla="*/ 172881 w 729519"/>
                <a:gd name="connsiteY6" fmla="*/ 0 h 744051"/>
                <a:gd name="connsiteX7" fmla="*/ 364887 w 729519"/>
                <a:gd name="connsiteY7" fmla="*/ 273346 h 744051"/>
                <a:gd name="connsiteX8" fmla="*/ 555618 w 729519"/>
                <a:gd name="connsiteY8" fmla="*/ 0 h 744051"/>
                <a:gd name="connsiteX9" fmla="*/ 712945 w 729519"/>
                <a:gd name="connsiteY9" fmla="*/ 0 h 744051"/>
                <a:gd name="connsiteX10" fmla="*/ 451838 w 729519"/>
                <a:gd name="connsiteY10" fmla="*/ 361571 h 744051"/>
                <a:gd name="connsiteX11" fmla="*/ 729519 w 729519"/>
                <a:gd name="connsiteY11" fmla="*/ 744052 h 744051"/>
                <a:gd name="connsiteX12" fmla="*/ 573467 w 729519"/>
                <a:gd name="connsiteY12" fmla="*/ 744052 h 74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9519" h="744051">
                  <a:moveTo>
                    <a:pt x="573467" y="744052"/>
                  </a:moveTo>
                  <a:lnTo>
                    <a:pt x="364887" y="452857"/>
                  </a:lnTo>
                  <a:lnTo>
                    <a:pt x="156052" y="744052"/>
                  </a:lnTo>
                  <a:lnTo>
                    <a:pt x="0" y="744052"/>
                  </a:lnTo>
                  <a:lnTo>
                    <a:pt x="278956" y="362591"/>
                  </a:lnTo>
                  <a:lnTo>
                    <a:pt x="16574" y="0"/>
                  </a:lnTo>
                  <a:lnTo>
                    <a:pt x="172881" y="0"/>
                  </a:lnTo>
                  <a:lnTo>
                    <a:pt x="364887" y="273346"/>
                  </a:lnTo>
                  <a:lnTo>
                    <a:pt x="555618" y="0"/>
                  </a:lnTo>
                  <a:lnTo>
                    <a:pt x="712945" y="0"/>
                  </a:lnTo>
                  <a:lnTo>
                    <a:pt x="451838" y="361571"/>
                  </a:lnTo>
                  <a:lnTo>
                    <a:pt x="729519" y="744052"/>
                  </a:lnTo>
                  <a:lnTo>
                    <a:pt x="573467" y="744052"/>
                  </a:lnTo>
                  <a:close/>
                </a:path>
              </a:pathLst>
            </a:custGeom>
            <a:solidFill>
              <a:srgbClr val="FFFFFF"/>
            </a:solidFill>
            <a:ln w="254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3031"/>
                </a:solidFill>
                <a:effectLst/>
                <a:uLnTx/>
                <a:uFillTx/>
                <a:latin typeface="Arial" panose="020B0604020202020204" pitchFamily="34" charset="0"/>
                <a:cs typeface="Arial" panose="020B0604020202020204" pitchFamily="34" charset="0"/>
              </a:endParaRPr>
            </a:p>
          </p:txBody>
        </p:sp>
      </p:grpSp>
      <p:cxnSp>
        <p:nvCxnSpPr>
          <p:cNvPr id="278" name="Straight Connector 277">
            <a:extLst>
              <a:ext uri="{FF2B5EF4-FFF2-40B4-BE49-F238E27FC236}">
                <a16:creationId xmlns:a16="http://schemas.microsoft.com/office/drawing/2014/main" id="{E0F9D25B-70A4-5B5A-CEE9-25BB5EBDF0F6}"/>
              </a:ext>
            </a:extLst>
          </p:cNvPr>
          <p:cNvCxnSpPr>
            <a:cxnSpLocks/>
          </p:cNvCxnSpPr>
          <p:nvPr/>
        </p:nvCxnSpPr>
        <p:spPr>
          <a:xfrm>
            <a:off x="2548155" y="1734185"/>
            <a:ext cx="0" cy="4269099"/>
          </a:xfrm>
          <a:prstGeom prst="line">
            <a:avLst/>
          </a:prstGeom>
        </p:spPr>
        <p:style>
          <a:lnRef idx="1">
            <a:schemeClr val="accent3"/>
          </a:lnRef>
          <a:fillRef idx="0">
            <a:schemeClr val="accent3"/>
          </a:fillRef>
          <a:effectRef idx="0">
            <a:schemeClr val="accent3"/>
          </a:effectRef>
          <a:fontRef idx="minor">
            <a:schemeClr val="tx1"/>
          </a:fontRef>
        </p:style>
      </p:cxnSp>
      <p:cxnSp>
        <p:nvCxnSpPr>
          <p:cNvPr id="279" name="Straight Connector 278">
            <a:extLst>
              <a:ext uri="{FF2B5EF4-FFF2-40B4-BE49-F238E27FC236}">
                <a16:creationId xmlns:a16="http://schemas.microsoft.com/office/drawing/2014/main" id="{3DFADB55-5426-3EF7-ED2E-3862EC29F09A}"/>
              </a:ext>
            </a:extLst>
          </p:cNvPr>
          <p:cNvCxnSpPr>
            <a:cxnSpLocks/>
          </p:cNvCxnSpPr>
          <p:nvPr/>
        </p:nvCxnSpPr>
        <p:spPr>
          <a:xfrm>
            <a:off x="3847583" y="1767661"/>
            <a:ext cx="0" cy="4269099"/>
          </a:xfrm>
          <a:prstGeom prst="line">
            <a:avLst/>
          </a:prstGeom>
        </p:spPr>
        <p:style>
          <a:lnRef idx="1">
            <a:schemeClr val="accent3"/>
          </a:lnRef>
          <a:fillRef idx="0">
            <a:schemeClr val="accent3"/>
          </a:fillRef>
          <a:effectRef idx="0">
            <a:schemeClr val="accent3"/>
          </a:effectRef>
          <a:fontRef idx="minor">
            <a:schemeClr val="tx1"/>
          </a:fontRef>
        </p:style>
      </p:cxnSp>
      <p:cxnSp>
        <p:nvCxnSpPr>
          <p:cNvPr id="280" name="Straight Connector 279">
            <a:extLst>
              <a:ext uri="{FF2B5EF4-FFF2-40B4-BE49-F238E27FC236}">
                <a16:creationId xmlns:a16="http://schemas.microsoft.com/office/drawing/2014/main" id="{D392B6CC-419F-D568-D84A-4004DA36902A}"/>
              </a:ext>
            </a:extLst>
          </p:cNvPr>
          <p:cNvCxnSpPr>
            <a:cxnSpLocks/>
          </p:cNvCxnSpPr>
          <p:nvPr/>
        </p:nvCxnSpPr>
        <p:spPr>
          <a:xfrm>
            <a:off x="5079724" y="1760000"/>
            <a:ext cx="0" cy="4269099"/>
          </a:xfrm>
          <a:prstGeom prst="line">
            <a:avLst/>
          </a:prstGeom>
        </p:spPr>
        <p:style>
          <a:lnRef idx="1">
            <a:schemeClr val="accent3"/>
          </a:lnRef>
          <a:fillRef idx="0">
            <a:schemeClr val="accent3"/>
          </a:fillRef>
          <a:effectRef idx="0">
            <a:schemeClr val="accent3"/>
          </a:effectRef>
          <a:fontRef idx="minor">
            <a:schemeClr val="tx1"/>
          </a:fontRef>
        </p:style>
      </p:cxnSp>
      <p:cxnSp>
        <p:nvCxnSpPr>
          <p:cNvPr id="281" name="Straight Connector 280">
            <a:extLst>
              <a:ext uri="{FF2B5EF4-FFF2-40B4-BE49-F238E27FC236}">
                <a16:creationId xmlns:a16="http://schemas.microsoft.com/office/drawing/2014/main" id="{3D6C48F4-FAC9-687E-D75A-EF87B30BF1B6}"/>
              </a:ext>
            </a:extLst>
          </p:cNvPr>
          <p:cNvCxnSpPr>
            <a:cxnSpLocks/>
          </p:cNvCxnSpPr>
          <p:nvPr/>
        </p:nvCxnSpPr>
        <p:spPr>
          <a:xfrm>
            <a:off x="6359862" y="1777539"/>
            <a:ext cx="0" cy="4269099"/>
          </a:xfrm>
          <a:prstGeom prst="line">
            <a:avLst/>
          </a:prstGeom>
        </p:spPr>
        <p:style>
          <a:lnRef idx="1">
            <a:schemeClr val="accent3"/>
          </a:lnRef>
          <a:fillRef idx="0">
            <a:schemeClr val="accent3"/>
          </a:fillRef>
          <a:effectRef idx="0">
            <a:schemeClr val="accent3"/>
          </a:effectRef>
          <a:fontRef idx="minor">
            <a:schemeClr val="tx1"/>
          </a:fontRef>
        </p:style>
      </p:cxnSp>
      <p:cxnSp>
        <p:nvCxnSpPr>
          <p:cNvPr id="282" name="Straight Connector 281">
            <a:extLst>
              <a:ext uri="{FF2B5EF4-FFF2-40B4-BE49-F238E27FC236}">
                <a16:creationId xmlns:a16="http://schemas.microsoft.com/office/drawing/2014/main" id="{D8FE6DD5-FA3B-D834-2786-4CEBE40DCE35}"/>
              </a:ext>
            </a:extLst>
          </p:cNvPr>
          <p:cNvCxnSpPr>
            <a:cxnSpLocks/>
          </p:cNvCxnSpPr>
          <p:nvPr/>
        </p:nvCxnSpPr>
        <p:spPr>
          <a:xfrm>
            <a:off x="7672008" y="1716365"/>
            <a:ext cx="0" cy="4280541"/>
          </a:xfrm>
          <a:prstGeom prst="line">
            <a:avLst/>
          </a:prstGeom>
        </p:spPr>
        <p:style>
          <a:lnRef idx="1">
            <a:schemeClr val="accent3"/>
          </a:lnRef>
          <a:fillRef idx="0">
            <a:schemeClr val="accent3"/>
          </a:fillRef>
          <a:effectRef idx="0">
            <a:schemeClr val="accent3"/>
          </a:effectRef>
          <a:fontRef idx="minor">
            <a:schemeClr val="tx1"/>
          </a:fontRef>
        </p:style>
      </p:cxnSp>
      <p:sp>
        <p:nvSpPr>
          <p:cNvPr id="283" name="TextBox 282">
            <a:extLst>
              <a:ext uri="{FF2B5EF4-FFF2-40B4-BE49-F238E27FC236}">
                <a16:creationId xmlns:a16="http://schemas.microsoft.com/office/drawing/2014/main" id="{81289E35-B489-ECA2-7AD1-9EDC6426D80D}"/>
              </a:ext>
            </a:extLst>
          </p:cNvPr>
          <p:cNvSpPr txBox="1">
            <a:spLocks/>
          </p:cNvSpPr>
          <p:nvPr/>
        </p:nvSpPr>
        <p:spPr>
          <a:xfrm>
            <a:off x="1176134" y="2115887"/>
            <a:ext cx="1351535" cy="246209"/>
          </a:xfrm>
          <a:prstGeom prst="rect">
            <a:avLst/>
          </a:prstGeom>
          <a:noFill/>
        </p:spPr>
        <p:txBody>
          <a:bodyPr wrap="none" lIns="91382" tIns="45714" rIns="91382" bIns="45714" rtlCol="0">
            <a:spAutoFit/>
          </a:bodyPr>
          <a:lstStyle>
            <a:defPPr>
              <a:defRPr lang="en-US"/>
            </a:defPPr>
            <a:lvl1pPr marR="0" lvl="0" indent="0" defTabSz="914400" fontAlgn="auto">
              <a:lnSpc>
                <a:spcPct val="100000"/>
              </a:lnSpc>
              <a:spcBef>
                <a:spcPts val="0"/>
              </a:spcBef>
              <a:spcAft>
                <a:spcPts val="0"/>
              </a:spcAft>
              <a:buClrTx/>
              <a:buSzTx/>
              <a:buFontTx/>
              <a:buNone/>
              <a:tabLst/>
              <a:defRPr kumimoji="0" sz="1200" b="1" i="0" u="none" strike="noStrike" kern="0" cap="none" spc="0" normalizeH="0" baseline="0">
                <a:ln>
                  <a:noFill/>
                </a:ln>
                <a:solidFill>
                  <a:srgbClr val="FFFFFF">
                    <a:lumMod val="50000"/>
                  </a:srgbClr>
                </a:solidFill>
                <a:effectLst/>
                <a:uLnTx/>
                <a:uFillTx/>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SE" sz="1000" b="0" i="0" u="none" strike="noStrike" kern="0" cap="none" spc="0" normalizeH="0" baseline="0" noProof="0">
                <a:ln>
                  <a:noFill/>
                </a:ln>
                <a:solidFill>
                  <a:srgbClr val="1E3052"/>
                </a:solidFill>
                <a:effectLst/>
                <a:uLnTx/>
                <a:uFillTx/>
                <a:ea typeface="+mn-ea"/>
                <a:cs typeface="Arial" charset="0"/>
              </a:rPr>
              <a:t>CLOUD/HOSTING</a:t>
            </a:r>
            <a:endParaRPr kumimoji="0" lang="en-US" sz="1000" b="0" i="0" u="none" strike="noStrike" kern="0" cap="none" spc="0" normalizeH="0" baseline="0" noProof="0">
              <a:ln>
                <a:noFill/>
              </a:ln>
              <a:solidFill>
                <a:srgbClr val="1E3052"/>
              </a:solidFill>
              <a:effectLst/>
              <a:uLnTx/>
              <a:uFillTx/>
              <a:ea typeface="+mn-ea"/>
              <a:cs typeface="Arial" charset="0"/>
            </a:endParaRPr>
          </a:p>
        </p:txBody>
      </p:sp>
      <p:sp>
        <p:nvSpPr>
          <p:cNvPr id="284" name="Freeform 16">
            <a:extLst>
              <a:ext uri="{FF2B5EF4-FFF2-40B4-BE49-F238E27FC236}">
                <a16:creationId xmlns:a16="http://schemas.microsoft.com/office/drawing/2014/main" id="{8EBF948E-67DF-4550-620D-935B2849E487}"/>
              </a:ext>
            </a:extLst>
          </p:cNvPr>
          <p:cNvSpPr>
            <a:spLocks noChangeAspect="1" noEditPoints="1"/>
          </p:cNvSpPr>
          <p:nvPr/>
        </p:nvSpPr>
        <p:spPr bwMode="auto">
          <a:xfrm>
            <a:off x="1733136" y="1777539"/>
            <a:ext cx="358895" cy="302402"/>
          </a:xfrm>
          <a:custGeom>
            <a:avLst/>
            <a:gdLst>
              <a:gd name="T0" fmla="*/ 2969 w 6532"/>
              <a:gd name="T1" fmla="*/ 5481 h 5503"/>
              <a:gd name="T2" fmla="*/ 2696 w 6532"/>
              <a:gd name="T3" fmla="*/ 5323 h 5503"/>
              <a:gd name="T4" fmla="*/ 2715 w 6532"/>
              <a:gd name="T5" fmla="*/ 4557 h 5503"/>
              <a:gd name="T6" fmla="*/ 2791 w 6532"/>
              <a:gd name="T7" fmla="*/ 4485 h 5503"/>
              <a:gd name="T8" fmla="*/ 2791 w 6532"/>
              <a:gd name="T9" fmla="*/ 4293 h 5503"/>
              <a:gd name="T10" fmla="*/ 2791 w 6532"/>
              <a:gd name="T11" fmla="*/ 4101 h 5503"/>
              <a:gd name="T12" fmla="*/ 1906 w 6532"/>
              <a:gd name="T13" fmla="*/ 4096 h 5503"/>
              <a:gd name="T14" fmla="*/ 940 w 6532"/>
              <a:gd name="T15" fmla="*/ 4072 h 5503"/>
              <a:gd name="T16" fmla="*/ 33 w 6532"/>
              <a:gd name="T17" fmla="*/ 3168 h 5503"/>
              <a:gd name="T18" fmla="*/ 0 w 6532"/>
              <a:gd name="T19" fmla="*/ 2868 h 5503"/>
              <a:gd name="T20" fmla="*/ 32 w 6532"/>
              <a:gd name="T21" fmla="*/ 2568 h 5503"/>
              <a:gd name="T22" fmla="*/ 799 w 6532"/>
              <a:gd name="T23" fmla="*/ 1698 h 5503"/>
              <a:gd name="T24" fmla="*/ 908 w 6532"/>
              <a:gd name="T25" fmla="*/ 1632 h 5503"/>
              <a:gd name="T26" fmla="*/ 934 w 6532"/>
              <a:gd name="T27" fmla="*/ 1487 h 5503"/>
              <a:gd name="T28" fmla="*/ 1984 w 6532"/>
              <a:gd name="T29" fmla="*/ 236 h 5503"/>
              <a:gd name="T30" fmla="*/ 3865 w 6532"/>
              <a:gd name="T31" fmla="*/ 438 h 5503"/>
              <a:gd name="T32" fmla="*/ 4292 w 6532"/>
              <a:gd name="T33" fmla="*/ 928 h 5503"/>
              <a:gd name="T34" fmla="*/ 4342 w 6532"/>
              <a:gd name="T35" fmla="*/ 1000 h 5503"/>
              <a:gd name="T36" fmla="*/ 4465 w 6532"/>
              <a:gd name="T37" fmla="*/ 962 h 5503"/>
              <a:gd name="T38" fmla="*/ 5197 w 6532"/>
              <a:gd name="T39" fmla="*/ 992 h 5503"/>
              <a:gd name="T40" fmla="*/ 5760 w 6532"/>
              <a:gd name="T41" fmla="*/ 1668 h 5503"/>
              <a:gd name="T42" fmla="*/ 5755 w 6532"/>
              <a:gd name="T43" fmla="*/ 2143 h 5503"/>
              <a:gd name="T44" fmla="*/ 5776 w 6532"/>
              <a:gd name="T45" fmla="*/ 2262 h 5503"/>
              <a:gd name="T46" fmla="*/ 5857 w 6532"/>
              <a:gd name="T47" fmla="*/ 2289 h 5503"/>
              <a:gd name="T48" fmla="*/ 6329 w 6532"/>
              <a:gd name="T49" fmla="*/ 2803 h 5503"/>
              <a:gd name="T50" fmla="*/ 5572 w 6532"/>
              <a:gd name="T51" fmla="*/ 4087 h 5503"/>
              <a:gd name="T52" fmla="*/ 4437 w 6532"/>
              <a:gd name="T53" fmla="*/ 4099 h 5503"/>
              <a:gd name="T54" fmla="*/ 3391 w 6532"/>
              <a:gd name="T55" fmla="*/ 4100 h 5503"/>
              <a:gd name="T56" fmla="*/ 3391 w 6532"/>
              <a:gd name="T57" fmla="*/ 4294 h 5503"/>
              <a:gd name="T58" fmla="*/ 3391 w 6532"/>
              <a:gd name="T59" fmla="*/ 4488 h 5503"/>
              <a:gd name="T60" fmla="*/ 3466 w 6532"/>
              <a:gd name="T61" fmla="*/ 4558 h 5503"/>
              <a:gd name="T62" fmla="*/ 3485 w 6532"/>
              <a:gd name="T63" fmla="*/ 5323 h 5503"/>
              <a:gd name="T64" fmla="*/ 3207 w 6532"/>
              <a:gd name="T65" fmla="*/ 5481 h 5503"/>
              <a:gd name="T66" fmla="*/ 2969 w 6532"/>
              <a:gd name="T67" fmla="*/ 5481 h 5503"/>
              <a:gd name="T68" fmla="*/ 1422 w 6532"/>
              <a:gd name="T69" fmla="*/ 5288 h 5503"/>
              <a:gd name="T70" fmla="*/ 1198 w 6532"/>
              <a:gd name="T71" fmla="*/ 5000 h 5503"/>
              <a:gd name="T72" fmla="*/ 1366 w 6532"/>
              <a:gd name="T73" fmla="*/ 4729 h 5503"/>
              <a:gd name="T74" fmla="*/ 1894 w 6532"/>
              <a:gd name="T75" fmla="*/ 4702 h 5503"/>
              <a:gd name="T76" fmla="*/ 2378 w 6532"/>
              <a:gd name="T77" fmla="*/ 4705 h 5503"/>
              <a:gd name="T78" fmla="*/ 2359 w 6532"/>
              <a:gd name="T79" fmla="*/ 4783 h 5503"/>
              <a:gd name="T80" fmla="*/ 2403 w 6532"/>
              <a:gd name="T81" fmla="*/ 5246 h 5503"/>
              <a:gd name="T82" fmla="*/ 2427 w 6532"/>
              <a:gd name="T83" fmla="*/ 5300 h 5503"/>
              <a:gd name="T84" fmla="*/ 1943 w 6532"/>
              <a:gd name="T85" fmla="*/ 5298 h 5503"/>
              <a:gd name="T86" fmla="*/ 1422 w 6532"/>
              <a:gd name="T87" fmla="*/ 5288 h 5503"/>
              <a:gd name="T88" fmla="*/ 3778 w 6532"/>
              <a:gd name="T89" fmla="*/ 5246 h 5503"/>
              <a:gd name="T90" fmla="*/ 3822 w 6532"/>
              <a:gd name="T91" fmla="*/ 4783 h 5503"/>
              <a:gd name="T92" fmla="*/ 3803 w 6532"/>
              <a:gd name="T93" fmla="*/ 4705 h 5503"/>
              <a:gd name="T94" fmla="*/ 4287 w 6532"/>
              <a:gd name="T95" fmla="*/ 4702 h 5503"/>
              <a:gd name="T96" fmla="*/ 4816 w 6532"/>
              <a:gd name="T97" fmla="*/ 4729 h 5503"/>
              <a:gd name="T98" fmla="*/ 4983 w 6532"/>
              <a:gd name="T99" fmla="*/ 5000 h 5503"/>
              <a:gd name="T100" fmla="*/ 4816 w 6532"/>
              <a:gd name="T101" fmla="*/ 5270 h 5503"/>
              <a:gd name="T102" fmla="*/ 4263 w 6532"/>
              <a:gd name="T103" fmla="*/ 5297 h 5503"/>
              <a:gd name="T104" fmla="*/ 3754 w 6532"/>
              <a:gd name="T105" fmla="*/ 5301 h 5503"/>
              <a:gd name="T106" fmla="*/ 3778 w 6532"/>
              <a:gd name="T107" fmla="*/ 5246 h 5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32" h="5503">
                <a:moveTo>
                  <a:pt x="2969" y="5481"/>
                </a:moveTo>
                <a:cubicBezTo>
                  <a:pt x="2862" y="5457"/>
                  <a:pt x="2778" y="5409"/>
                  <a:pt x="2696" y="5323"/>
                </a:cubicBezTo>
                <a:cubicBezTo>
                  <a:pt x="2487" y="5104"/>
                  <a:pt x="2496" y="4767"/>
                  <a:pt x="2715" y="4557"/>
                </a:cubicBezTo>
                <a:lnTo>
                  <a:pt x="2791" y="4485"/>
                </a:lnTo>
                <a:lnTo>
                  <a:pt x="2791" y="4293"/>
                </a:lnTo>
                <a:lnTo>
                  <a:pt x="2791" y="4101"/>
                </a:lnTo>
                <a:lnTo>
                  <a:pt x="1906" y="4096"/>
                </a:lnTo>
                <a:cubicBezTo>
                  <a:pt x="1154" y="4092"/>
                  <a:pt x="1010" y="4089"/>
                  <a:pt x="940" y="4072"/>
                </a:cubicBezTo>
                <a:cubicBezTo>
                  <a:pt x="489" y="3963"/>
                  <a:pt x="152" y="3627"/>
                  <a:pt x="33" y="3168"/>
                </a:cubicBezTo>
                <a:cubicBezTo>
                  <a:pt x="5" y="3063"/>
                  <a:pt x="0" y="3016"/>
                  <a:pt x="0" y="2868"/>
                </a:cubicBezTo>
                <a:cubicBezTo>
                  <a:pt x="0" y="2720"/>
                  <a:pt x="5" y="2674"/>
                  <a:pt x="32" y="2568"/>
                </a:cubicBezTo>
                <a:cubicBezTo>
                  <a:pt x="133" y="2179"/>
                  <a:pt x="431" y="1841"/>
                  <a:pt x="799" y="1698"/>
                </a:cubicBezTo>
                <a:cubicBezTo>
                  <a:pt x="877" y="1668"/>
                  <a:pt x="905" y="1651"/>
                  <a:pt x="908" y="1632"/>
                </a:cubicBezTo>
                <a:cubicBezTo>
                  <a:pt x="911" y="1617"/>
                  <a:pt x="922" y="1552"/>
                  <a:pt x="934" y="1487"/>
                </a:cubicBezTo>
                <a:cubicBezTo>
                  <a:pt x="1031" y="933"/>
                  <a:pt x="1430" y="458"/>
                  <a:pt x="1984" y="236"/>
                </a:cubicBezTo>
                <a:cubicBezTo>
                  <a:pt x="2576" y="0"/>
                  <a:pt x="3393" y="87"/>
                  <a:pt x="3865" y="438"/>
                </a:cubicBezTo>
                <a:cubicBezTo>
                  <a:pt x="4042" y="569"/>
                  <a:pt x="4204" y="754"/>
                  <a:pt x="4292" y="928"/>
                </a:cubicBezTo>
                <a:cubicBezTo>
                  <a:pt x="4312" y="967"/>
                  <a:pt x="4335" y="1000"/>
                  <a:pt x="4342" y="1000"/>
                </a:cubicBezTo>
                <a:cubicBezTo>
                  <a:pt x="4350" y="1000"/>
                  <a:pt x="4405" y="983"/>
                  <a:pt x="4465" y="962"/>
                </a:cubicBezTo>
                <a:cubicBezTo>
                  <a:pt x="4718" y="875"/>
                  <a:pt x="4966" y="886"/>
                  <a:pt x="5197" y="992"/>
                </a:cubicBezTo>
                <a:cubicBezTo>
                  <a:pt x="5482" y="1124"/>
                  <a:pt x="5682" y="1364"/>
                  <a:pt x="5760" y="1668"/>
                </a:cubicBezTo>
                <a:cubicBezTo>
                  <a:pt x="5792" y="1795"/>
                  <a:pt x="5790" y="2012"/>
                  <a:pt x="5755" y="2143"/>
                </a:cubicBezTo>
                <a:cubicBezTo>
                  <a:pt x="5727" y="2244"/>
                  <a:pt x="5730" y="2261"/>
                  <a:pt x="5776" y="2262"/>
                </a:cubicBezTo>
                <a:cubicBezTo>
                  <a:pt x="5785" y="2262"/>
                  <a:pt x="5821" y="2274"/>
                  <a:pt x="5857" y="2289"/>
                </a:cubicBezTo>
                <a:cubicBezTo>
                  <a:pt x="6086" y="2386"/>
                  <a:pt x="6245" y="2559"/>
                  <a:pt x="6329" y="2803"/>
                </a:cubicBezTo>
                <a:cubicBezTo>
                  <a:pt x="6532" y="3394"/>
                  <a:pt x="6174" y="4001"/>
                  <a:pt x="5572" y="4087"/>
                </a:cubicBezTo>
                <a:cubicBezTo>
                  <a:pt x="5519" y="4094"/>
                  <a:pt x="5065" y="4099"/>
                  <a:pt x="4437" y="4099"/>
                </a:cubicBezTo>
                <a:lnTo>
                  <a:pt x="3391" y="4100"/>
                </a:lnTo>
                <a:lnTo>
                  <a:pt x="3391" y="4294"/>
                </a:lnTo>
                <a:lnTo>
                  <a:pt x="3391" y="4488"/>
                </a:lnTo>
                <a:lnTo>
                  <a:pt x="3466" y="4558"/>
                </a:lnTo>
                <a:cubicBezTo>
                  <a:pt x="3685" y="4761"/>
                  <a:pt x="3694" y="5104"/>
                  <a:pt x="3485" y="5323"/>
                </a:cubicBezTo>
                <a:cubicBezTo>
                  <a:pt x="3401" y="5411"/>
                  <a:pt x="3319" y="5457"/>
                  <a:pt x="3207" y="5481"/>
                </a:cubicBezTo>
                <a:cubicBezTo>
                  <a:pt x="3104" y="5503"/>
                  <a:pt x="3070" y="5503"/>
                  <a:pt x="2969" y="5481"/>
                </a:cubicBezTo>
                <a:close/>
                <a:moveTo>
                  <a:pt x="1422" y="5288"/>
                </a:moveTo>
                <a:cubicBezTo>
                  <a:pt x="1285" y="5255"/>
                  <a:pt x="1198" y="5143"/>
                  <a:pt x="1198" y="5000"/>
                </a:cubicBezTo>
                <a:cubicBezTo>
                  <a:pt x="1198" y="4878"/>
                  <a:pt x="1253" y="4789"/>
                  <a:pt x="1366" y="4729"/>
                </a:cubicBezTo>
                <a:cubicBezTo>
                  <a:pt x="1406" y="4708"/>
                  <a:pt x="1449" y="4706"/>
                  <a:pt x="1894" y="4702"/>
                </a:cubicBezTo>
                <a:cubicBezTo>
                  <a:pt x="2160" y="4700"/>
                  <a:pt x="2378" y="4701"/>
                  <a:pt x="2378" y="4705"/>
                </a:cubicBezTo>
                <a:cubicBezTo>
                  <a:pt x="2378" y="4708"/>
                  <a:pt x="2370" y="4743"/>
                  <a:pt x="2359" y="4783"/>
                </a:cubicBezTo>
                <a:cubicBezTo>
                  <a:pt x="2323" y="4922"/>
                  <a:pt x="2340" y="5104"/>
                  <a:pt x="2403" y="5246"/>
                </a:cubicBezTo>
                <a:lnTo>
                  <a:pt x="2427" y="5300"/>
                </a:lnTo>
                <a:lnTo>
                  <a:pt x="1943" y="5298"/>
                </a:lnTo>
                <a:cubicBezTo>
                  <a:pt x="1677" y="5298"/>
                  <a:pt x="1442" y="5293"/>
                  <a:pt x="1422" y="5288"/>
                </a:cubicBezTo>
                <a:close/>
                <a:moveTo>
                  <a:pt x="3778" y="5246"/>
                </a:moveTo>
                <a:cubicBezTo>
                  <a:pt x="3841" y="5104"/>
                  <a:pt x="3858" y="4922"/>
                  <a:pt x="3822" y="4783"/>
                </a:cubicBezTo>
                <a:cubicBezTo>
                  <a:pt x="3811" y="4743"/>
                  <a:pt x="3803" y="4708"/>
                  <a:pt x="3803" y="4705"/>
                </a:cubicBezTo>
                <a:cubicBezTo>
                  <a:pt x="3803" y="4701"/>
                  <a:pt x="4021" y="4700"/>
                  <a:pt x="4287" y="4702"/>
                </a:cubicBezTo>
                <a:cubicBezTo>
                  <a:pt x="4732" y="4706"/>
                  <a:pt x="4775" y="4708"/>
                  <a:pt x="4816" y="4729"/>
                </a:cubicBezTo>
                <a:cubicBezTo>
                  <a:pt x="4928" y="4789"/>
                  <a:pt x="4983" y="4878"/>
                  <a:pt x="4983" y="5000"/>
                </a:cubicBezTo>
                <a:cubicBezTo>
                  <a:pt x="4983" y="5122"/>
                  <a:pt x="4928" y="5210"/>
                  <a:pt x="4816" y="5270"/>
                </a:cubicBezTo>
                <a:cubicBezTo>
                  <a:pt x="4775" y="5291"/>
                  <a:pt x="4731" y="5294"/>
                  <a:pt x="4263" y="5297"/>
                </a:cubicBezTo>
                <a:lnTo>
                  <a:pt x="3754" y="5301"/>
                </a:lnTo>
                <a:lnTo>
                  <a:pt x="3778" y="5246"/>
                </a:lnTo>
                <a:close/>
              </a:path>
            </a:pathLst>
          </a:custGeom>
          <a:solidFill>
            <a:srgbClr val="1F728A"/>
          </a:solidFill>
          <a:ln w="0">
            <a:noFill/>
            <a:prstDash val="solid"/>
            <a:round/>
            <a:headEnd/>
            <a:tailEnd/>
          </a:ln>
        </p:spPr>
        <p:txBody>
          <a:bodyPr vert="horz" wrap="square" lIns="91392" tIns="45718" rIns="91392"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F2A44"/>
              </a:solidFill>
              <a:effectLst/>
              <a:uLnTx/>
              <a:uFillTx/>
              <a:latin typeface="Corbel"/>
              <a:ea typeface="+mn-ea"/>
              <a:cs typeface="Arial" charset="0"/>
            </a:endParaRPr>
          </a:p>
        </p:txBody>
      </p:sp>
      <p:pic>
        <p:nvPicPr>
          <p:cNvPr id="285" name="Picture 16">
            <a:extLst>
              <a:ext uri="{FF2B5EF4-FFF2-40B4-BE49-F238E27FC236}">
                <a16:creationId xmlns:a16="http://schemas.microsoft.com/office/drawing/2014/main" id="{A6EB2351-6D94-7794-F15B-E725D1A190C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13477" y="2669490"/>
            <a:ext cx="272071" cy="366579"/>
          </a:xfrm>
          <a:prstGeom prst="rect">
            <a:avLst/>
          </a:prstGeom>
          <a:noFill/>
          <a:extLst>
            <a:ext uri="{909E8E84-426E-40DD-AFC4-6F175D3DCCD1}">
              <a14:hiddenFill xmlns:a14="http://schemas.microsoft.com/office/drawing/2010/main">
                <a:solidFill>
                  <a:srgbClr val="FFFFFF"/>
                </a:solidFill>
              </a14:hiddenFill>
            </a:ext>
          </a:extLst>
        </p:spPr>
      </p:pic>
      <p:pic>
        <p:nvPicPr>
          <p:cNvPr id="286" name="Picture 34" descr="https://upload.wikimedia.org/wikipedia/en/thumb/6/6c/RedHat.svg/1280px-RedHat.svg.png">
            <a:extLst>
              <a:ext uri="{FF2B5EF4-FFF2-40B4-BE49-F238E27FC236}">
                <a16:creationId xmlns:a16="http://schemas.microsoft.com/office/drawing/2014/main" id="{604709A9-D79A-F7E5-4C1B-ED5F2FBFA434}"/>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466601" y="4865460"/>
            <a:ext cx="752680" cy="242857"/>
          </a:xfrm>
          <a:prstGeom prst="rect">
            <a:avLst/>
          </a:prstGeom>
          <a:noFill/>
          <a:extLst>
            <a:ext uri="{909E8E84-426E-40DD-AFC4-6F175D3DCCD1}">
              <a14:hiddenFill xmlns:a14="http://schemas.microsoft.com/office/drawing/2010/main">
                <a:solidFill>
                  <a:srgbClr val="FFFFFF"/>
                </a:solidFill>
              </a14:hiddenFill>
            </a:ext>
          </a:extLst>
        </p:spPr>
      </p:pic>
      <p:pic>
        <p:nvPicPr>
          <p:cNvPr id="287" name="Picture 30" descr="https://upload.wikimedia.org/wikipedia/commons/thumb/5/50/Oracle_logo.svg/663px-Oracle_logo.svg.png">
            <a:extLst>
              <a:ext uri="{FF2B5EF4-FFF2-40B4-BE49-F238E27FC236}">
                <a16:creationId xmlns:a16="http://schemas.microsoft.com/office/drawing/2014/main" id="{26B645B5-9F50-BC41-9A24-1E11EF26AC01}"/>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425966" y="4638906"/>
            <a:ext cx="799894" cy="113409"/>
          </a:xfrm>
          <a:prstGeom prst="rect">
            <a:avLst/>
          </a:prstGeom>
          <a:noFill/>
          <a:extLst>
            <a:ext uri="{909E8E84-426E-40DD-AFC4-6F175D3DCCD1}">
              <a14:hiddenFill xmlns:a14="http://schemas.microsoft.com/office/drawing/2010/main">
                <a:solidFill>
                  <a:srgbClr val="FFFFFF"/>
                </a:solidFill>
              </a14:hiddenFill>
            </a:ext>
          </a:extLst>
        </p:spPr>
      </p:pic>
      <p:pic>
        <p:nvPicPr>
          <p:cNvPr id="288" name="Picture 20">
            <a:extLst>
              <a:ext uri="{FF2B5EF4-FFF2-40B4-BE49-F238E27FC236}">
                <a16:creationId xmlns:a16="http://schemas.microsoft.com/office/drawing/2014/main" id="{AB9D9671-52AE-D506-7C1D-8D2273649E7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51924" y="2865332"/>
            <a:ext cx="447532" cy="97780"/>
          </a:xfrm>
          <a:prstGeom prst="rect">
            <a:avLst/>
          </a:prstGeom>
          <a:noFill/>
          <a:extLst>
            <a:ext uri="{909E8E84-426E-40DD-AFC4-6F175D3DCCD1}">
              <a14:hiddenFill xmlns:a14="http://schemas.microsoft.com/office/drawing/2010/main">
                <a:solidFill>
                  <a:srgbClr val="FFFFFF"/>
                </a:solidFill>
              </a14:hiddenFill>
            </a:ext>
          </a:extLst>
        </p:spPr>
      </p:pic>
      <p:pic>
        <p:nvPicPr>
          <p:cNvPr id="289" name="Picture 30">
            <a:extLst>
              <a:ext uri="{FF2B5EF4-FFF2-40B4-BE49-F238E27FC236}">
                <a16:creationId xmlns:a16="http://schemas.microsoft.com/office/drawing/2014/main" id="{2D1D9FE1-2970-5726-FF9A-2009703E175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57085" y="4186002"/>
            <a:ext cx="636178" cy="128305"/>
          </a:xfrm>
          <a:prstGeom prst="rect">
            <a:avLst/>
          </a:prstGeom>
          <a:noFill/>
          <a:extLst>
            <a:ext uri="{909E8E84-426E-40DD-AFC4-6F175D3DCCD1}">
              <a14:hiddenFill xmlns:a14="http://schemas.microsoft.com/office/drawing/2010/main">
                <a:solidFill>
                  <a:srgbClr val="FFFFFF"/>
                </a:solidFill>
              </a14:hiddenFill>
            </a:ext>
          </a:extLst>
        </p:spPr>
      </p:pic>
      <p:pic>
        <p:nvPicPr>
          <p:cNvPr id="290" name="Picture 8" descr="AWS logo 2 - JDRF">
            <a:extLst>
              <a:ext uri="{FF2B5EF4-FFF2-40B4-BE49-F238E27FC236}">
                <a16:creationId xmlns:a16="http://schemas.microsoft.com/office/drawing/2014/main" id="{2156C457-46C0-B098-42D3-6A361AD1E3F7}"/>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15937" b="22431"/>
          <a:stretch/>
        </p:blipFill>
        <p:spPr bwMode="auto">
          <a:xfrm>
            <a:off x="1258875" y="3426942"/>
            <a:ext cx="689220" cy="318176"/>
          </a:xfrm>
          <a:prstGeom prst="rect">
            <a:avLst/>
          </a:prstGeom>
          <a:noFill/>
          <a:extLst>
            <a:ext uri="{909E8E84-426E-40DD-AFC4-6F175D3DCCD1}">
              <a14:hiddenFill xmlns:a14="http://schemas.microsoft.com/office/drawing/2010/main">
                <a:solidFill>
                  <a:srgbClr val="FFFFFF"/>
                </a:solidFill>
              </a14:hiddenFill>
            </a:ext>
          </a:extLst>
        </p:spPr>
      </p:pic>
      <p:pic>
        <p:nvPicPr>
          <p:cNvPr id="291" name="Picture 10" descr="https://www.seeklogo.net/wp-content/uploads/2014/06/google-logo-vector-free-download.png">
            <a:extLst>
              <a:ext uri="{FF2B5EF4-FFF2-40B4-BE49-F238E27FC236}">
                <a16:creationId xmlns:a16="http://schemas.microsoft.com/office/drawing/2014/main" id="{F668C5B3-6D8A-A43E-C09E-30CA88647D48}"/>
              </a:ext>
            </a:extLst>
          </p:cNvPr>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1833693" y="3293398"/>
            <a:ext cx="585266" cy="585266"/>
          </a:xfrm>
          <a:prstGeom prst="rect">
            <a:avLst/>
          </a:prstGeom>
          <a:noFill/>
          <a:extLst>
            <a:ext uri="{909E8E84-426E-40DD-AFC4-6F175D3DCCD1}">
              <a14:hiddenFill xmlns:a14="http://schemas.microsoft.com/office/drawing/2010/main">
                <a:solidFill>
                  <a:srgbClr val="FFFFFF"/>
                </a:solidFill>
              </a14:hiddenFill>
            </a:ext>
          </a:extLst>
        </p:spPr>
      </p:pic>
      <p:pic>
        <p:nvPicPr>
          <p:cNvPr id="292" name="Picture 291">
            <a:extLst>
              <a:ext uri="{FF2B5EF4-FFF2-40B4-BE49-F238E27FC236}">
                <a16:creationId xmlns:a16="http://schemas.microsoft.com/office/drawing/2014/main" id="{8D600F57-441C-8BD4-A0C2-2C8E5DFDFF51}"/>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294287" y="3856989"/>
            <a:ext cx="1088052" cy="400233"/>
          </a:xfrm>
          <a:prstGeom prst="rect">
            <a:avLst/>
          </a:prstGeom>
        </p:spPr>
      </p:pic>
      <p:pic>
        <p:nvPicPr>
          <p:cNvPr id="293" name="Picture 14" descr="Image result for nutanix logo">
            <a:extLst>
              <a:ext uri="{FF2B5EF4-FFF2-40B4-BE49-F238E27FC236}">
                <a16:creationId xmlns:a16="http://schemas.microsoft.com/office/drawing/2014/main" id="{BFE7653E-E289-E9F8-3BEE-C345DCBC9CD0}"/>
              </a:ext>
            </a:extLst>
          </p:cNvPr>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1447423" y="4349078"/>
            <a:ext cx="785019" cy="96288"/>
          </a:xfrm>
          <a:prstGeom prst="rect">
            <a:avLst/>
          </a:prstGeom>
          <a:noFill/>
          <a:extLst>
            <a:ext uri="{909E8E84-426E-40DD-AFC4-6F175D3DCCD1}">
              <a14:hiddenFill xmlns:a14="http://schemas.microsoft.com/office/drawing/2010/main">
                <a:solidFill>
                  <a:srgbClr val="FFFFFF"/>
                </a:solidFill>
              </a14:hiddenFill>
            </a:ext>
          </a:extLst>
        </p:spPr>
      </p:pic>
      <p:cxnSp>
        <p:nvCxnSpPr>
          <p:cNvPr id="294" name="Straight Connector 293">
            <a:extLst>
              <a:ext uri="{FF2B5EF4-FFF2-40B4-BE49-F238E27FC236}">
                <a16:creationId xmlns:a16="http://schemas.microsoft.com/office/drawing/2014/main" id="{2C9502AB-02DC-989F-8061-DB3B94B323E9}"/>
              </a:ext>
            </a:extLst>
          </p:cNvPr>
          <p:cNvCxnSpPr>
            <a:cxnSpLocks/>
          </p:cNvCxnSpPr>
          <p:nvPr/>
        </p:nvCxnSpPr>
        <p:spPr>
          <a:xfrm flipH="1">
            <a:off x="1239781" y="2447073"/>
            <a:ext cx="1190738" cy="0"/>
          </a:xfrm>
          <a:prstGeom prst="line">
            <a:avLst/>
          </a:prstGeom>
        </p:spPr>
        <p:style>
          <a:lnRef idx="1">
            <a:schemeClr val="accent2"/>
          </a:lnRef>
          <a:fillRef idx="0">
            <a:schemeClr val="accent2"/>
          </a:fillRef>
          <a:effectRef idx="0">
            <a:schemeClr val="accent2"/>
          </a:effectRef>
          <a:fontRef idx="minor">
            <a:schemeClr val="tx1"/>
          </a:fontRef>
        </p:style>
      </p:cxnSp>
      <p:sp>
        <p:nvSpPr>
          <p:cNvPr id="295" name="TextBox 294">
            <a:extLst>
              <a:ext uri="{FF2B5EF4-FFF2-40B4-BE49-F238E27FC236}">
                <a16:creationId xmlns:a16="http://schemas.microsoft.com/office/drawing/2014/main" id="{B4B9EA5A-FD4B-7956-41F4-1B1D0E0BB867}"/>
              </a:ext>
            </a:extLst>
          </p:cNvPr>
          <p:cNvSpPr txBox="1">
            <a:spLocks/>
          </p:cNvSpPr>
          <p:nvPr/>
        </p:nvSpPr>
        <p:spPr>
          <a:xfrm>
            <a:off x="2581797" y="2008621"/>
            <a:ext cx="1265786" cy="400097"/>
          </a:xfrm>
          <a:prstGeom prst="rect">
            <a:avLst/>
          </a:prstGeom>
          <a:noFill/>
        </p:spPr>
        <p:txBody>
          <a:bodyPr wrap="square" lIns="91382" tIns="45714" rIns="91382" bIns="45714" rtlCol="0">
            <a:spAutoFit/>
          </a:bodyPr>
          <a:lstStyle>
            <a:defPPr>
              <a:defRPr lang="en-US"/>
            </a:defPPr>
            <a:lvl1pPr marR="0" lvl="0" indent="0" defTabSz="914400" fontAlgn="auto">
              <a:lnSpc>
                <a:spcPct val="100000"/>
              </a:lnSpc>
              <a:spcBef>
                <a:spcPts val="0"/>
              </a:spcBef>
              <a:spcAft>
                <a:spcPts val="0"/>
              </a:spcAft>
              <a:buClrTx/>
              <a:buSzTx/>
              <a:buFontTx/>
              <a:buNone/>
              <a:tabLst/>
              <a:defRPr kumimoji="0" sz="1200" b="1" i="0" u="none" strike="noStrike" kern="0" cap="none" spc="0" normalizeH="0" baseline="0">
                <a:ln>
                  <a:noFill/>
                </a:ln>
                <a:solidFill>
                  <a:srgbClr val="FFFFFF">
                    <a:lumMod val="50000"/>
                  </a:srgbClr>
                </a:solidFill>
                <a:effectLst/>
                <a:uLnTx/>
                <a:uFillTx/>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SE" sz="1000" b="0" i="0" u="none" strike="noStrike" kern="0" cap="none" spc="0" normalizeH="0" baseline="0" noProof="0">
                <a:ln>
                  <a:noFill/>
                </a:ln>
                <a:solidFill>
                  <a:srgbClr val="1E3052"/>
                </a:solidFill>
                <a:effectLst/>
                <a:uLnTx/>
                <a:uFillTx/>
                <a:ea typeface="+mn-ea"/>
                <a:cs typeface="Arial" charset="0"/>
              </a:rPr>
              <a:t>DATACENTER &amp; </a:t>
            </a:r>
            <a:r>
              <a:rPr kumimoji="0" lang="en-US" sz="1000" b="0" i="0" u="none" strike="noStrike" kern="0" cap="none" spc="0" normalizeH="0" baseline="0" noProof="0">
                <a:ln>
                  <a:noFill/>
                </a:ln>
                <a:solidFill>
                  <a:srgbClr val="1E3052"/>
                </a:solidFill>
                <a:effectLst/>
                <a:uLnTx/>
                <a:uFillTx/>
                <a:ea typeface="+mn-ea"/>
                <a:cs typeface="Arial" charset="0"/>
              </a:rPr>
              <a:t>INFRASTRUCTURE</a:t>
            </a:r>
          </a:p>
        </p:txBody>
      </p:sp>
      <p:sp>
        <p:nvSpPr>
          <p:cNvPr id="296" name="Freeform 14">
            <a:extLst>
              <a:ext uri="{FF2B5EF4-FFF2-40B4-BE49-F238E27FC236}">
                <a16:creationId xmlns:a16="http://schemas.microsoft.com/office/drawing/2014/main" id="{A476957B-E912-F19F-D26B-E8F81B5F6FAE}"/>
              </a:ext>
            </a:extLst>
          </p:cNvPr>
          <p:cNvSpPr>
            <a:spLocks noChangeAspect="1" noEditPoints="1"/>
          </p:cNvSpPr>
          <p:nvPr/>
        </p:nvSpPr>
        <p:spPr bwMode="auto">
          <a:xfrm>
            <a:off x="3012002" y="1726286"/>
            <a:ext cx="378132" cy="266648"/>
          </a:xfrm>
          <a:custGeom>
            <a:avLst/>
            <a:gdLst>
              <a:gd name="T0" fmla="*/ 27 w 2830"/>
              <a:gd name="T1" fmla="*/ 2112 h 2193"/>
              <a:gd name="T2" fmla="*/ 366 w 2830"/>
              <a:gd name="T3" fmla="*/ 172 h 2193"/>
              <a:gd name="T4" fmla="*/ 818 w 2830"/>
              <a:gd name="T5" fmla="*/ 174 h 2193"/>
              <a:gd name="T6" fmla="*/ 947 w 2830"/>
              <a:gd name="T7" fmla="*/ 1177 h 2193"/>
              <a:gd name="T8" fmla="*/ 906 w 2830"/>
              <a:gd name="T9" fmla="*/ 2156 h 2193"/>
              <a:gd name="T10" fmla="*/ 624 w 2830"/>
              <a:gd name="T11" fmla="*/ 1057 h 2193"/>
              <a:gd name="T12" fmla="*/ 621 w 2830"/>
              <a:gd name="T13" fmla="*/ 962 h 2193"/>
              <a:gd name="T14" fmla="*/ 116 w 2830"/>
              <a:gd name="T15" fmla="*/ 969 h 2193"/>
              <a:gd name="T16" fmla="*/ 116 w 2830"/>
              <a:gd name="T17" fmla="*/ 1069 h 2193"/>
              <a:gd name="T18" fmla="*/ 444 w 2830"/>
              <a:gd name="T19" fmla="*/ 1086 h 2193"/>
              <a:gd name="T20" fmla="*/ 619 w 2830"/>
              <a:gd name="T21" fmla="*/ 860 h 2193"/>
              <a:gd name="T22" fmla="*/ 203 w 2830"/>
              <a:gd name="T23" fmla="*/ 761 h 2193"/>
              <a:gd name="T24" fmla="*/ 112 w 2830"/>
              <a:gd name="T25" fmla="*/ 810 h 2193"/>
              <a:gd name="T26" fmla="*/ 619 w 2830"/>
              <a:gd name="T27" fmla="*/ 860 h 2193"/>
              <a:gd name="T28" fmla="*/ 624 w 2830"/>
              <a:gd name="T29" fmla="*/ 568 h 2193"/>
              <a:gd name="T30" fmla="*/ 216 w 2830"/>
              <a:gd name="T31" fmla="*/ 561 h 2193"/>
              <a:gd name="T32" fmla="*/ 112 w 2830"/>
              <a:gd name="T33" fmla="*/ 618 h 2193"/>
              <a:gd name="T34" fmla="*/ 593 w 2830"/>
              <a:gd name="T35" fmla="*/ 668 h 2193"/>
              <a:gd name="T36" fmla="*/ 624 w 2830"/>
              <a:gd name="T37" fmla="*/ 431 h 2193"/>
              <a:gd name="T38" fmla="*/ 564 w 2830"/>
              <a:gd name="T39" fmla="*/ 338 h 2193"/>
              <a:gd name="T40" fmla="*/ 119 w 2830"/>
              <a:gd name="T41" fmla="*/ 481 h 2193"/>
              <a:gd name="T42" fmla="*/ 1022 w 2830"/>
              <a:gd name="T43" fmla="*/ 2164 h 2193"/>
              <a:gd name="T44" fmla="*/ 1416 w 2830"/>
              <a:gd name="T45" fmla="*/ 0 h 2193"/>
              <a:gd name="T46" fmla="*/ 1809 w 2830"/>
              <a:gd name="T47" fmla="*/ 2164 h 2193"/>
              <a:gd name="T48" fmla="*/ 1022 w 2830"/>
              <a:gd name="T49" fmla="*/ 2164 h 2193"/>
              <a:gd name="T50" fmla="*/ 1495 w 2830"/>
              <a:gd name="T51" fmla="*/ 1493 h 2193"/>
              <a:gd name="T52" fmla="*/ 1496 w 2830"/>
              <a:gd name="T53" fmla="*/ 1767 h 2193"/>
              <a:gd name="T54" fmla="*/ 1702 w 2830"/>
              <a:gd name="T55" fmla="*/ 907 h 2193"/>
              <a:gd name="T56" fmla="*/ 1129 w 2830"/>
              <a:gd name="T57" fmla="*/ 907 h 2193"/>
              <a:gd name="T58" fmla="*/ 1694 w 2830"/>
              <a:gd name="T59" fmla="*/ 1010 h 2193"/>
              <a:gd name="T60" fmla="*/ 1709 w 2830"/>
              <a:gd name="T61" fmla="*/ 725 h 2193"/>
              <a:gd name="T62" fmla="*/ 1416 w 2830"/>
              <a:gd name="T63" fmla="*/ 650 h 2193"/>
              <a:gd name="T64" fmla="*/ 1144 w 2830"/>
              <a:gd name="T65" fmla="*/ 787 h 2193"/>
              <a:gd name="T66" fmla="*/ 1685 w 2830"/>
              <a:gd name="T67" fmla="*/ 562 h 2193"/>
              <a:gd name="T68" fmla="*/ 1137 w 2830"/>
              <a:gd name="T69" fmla="*/ 440 h 2193"/>
              <a:gd name="T70" fmla="*/ 1685 w 2830"/>
              <a:gd name="T71" fmla="*/ 562 h 2193"/>
              <a:gd name="T72" fmla="*/ 1694 w 2830"/>
              <a:gd name="T73" fmla="*/ 215 h 2193"/>
              <a:gd name="T74" fmla="*/ 1129 w 2830"/>
              <a:gd name="T75" fmla="*/ 318 h 2193"/>
              <a:gd name="T76" fmla="*/ 1702 w 2830"/>
              <a:gd name="T77" fmla="*/ 318 h 2193"/>
              <a:gd name="T78" fmla="*/ 1925 w 2830"/>
              <a:gd name="T79" fmla="*/ 2156 h 2193"/>
              <a:gd name="T80" fmla="*/ 1884 w 2830"/>
              <a:gd name="T81" fmla="*/ 1177 h 2193"/>
              <a:gd name="T82" fmla="*/ 2013 w 2830"/>
              <a:gd name="T83" fmla="*/ 174 h 2193"/>
              <a:gd name="T84" fmla="*/ 2465 w 2830"/>
              <a:gd name="T85" fmla="*/ 172 h 2193"/>
              <a:gd name="T86" fmla="*/ 2804 w 2830"/>
              <a:gd name="T87" fmla="*/ 2112 h 2193"/>
              <a:gd name="T88" fmla="*/ 2034 w 2830"/>
              <a:gd name="T89" fmla="*/ 2174 h 2193"/>
              <a:gd name="T90" fmla="*/ 2716 w 2830"/>
              <a:gd name="T91" fmla="*/ 1069 h 2193"/>
              <a:gd name="T92" fmla="*/ 2716 w 2830"/>
              <a:gd name="T93" fmla="*/ 969 h 2193"/>
              <a:gd name="T94" fmla="*/ 2210 w 2830"/>
              <a:gd name="T95" fmla="*/ 962 h 2193"/>
              <a:gd name="T96" fmla="*/ 2207 w 2830"/>
              <a:gd name="T97" fmla="*/ 1057 h 2193"/>
              <a:gd name="T98" fmla="*/ 2628 w 2830"/>
              <a:gd name="T99" fmla="*/ 1077 h 2193"/>
              <a:gd name="T100" fmla="*/ 2719 w 2830"/>
              <a:gd name="T101" fmla="*/ 810 h 2193"/>
              <a:gd name="T102" fmla="*/ 2628 w 2830"/>
              <a:gd name="T103" fmla="*/ 761 h 2193"/>
              <a:gd name="T104" fmla="*/ 2213 w 2830"/>
              <a:gd name="T105" fmla="*/ 861 h 2193"/>
              <a:gd name="T106" fmla="*/ 2636 w 2830"/>
              <a:gd name="T107" fmla="*/ 885 h 2193"/>
              <a:gd name="T108" fmla="*/ 2702 w 2830"/>
              <a:gd name="T109" fmla="*/ 680 h 2193"/>
              <a:gd name="T110" fmla="*/ 2459 w 2830"/>
              <a:gd name="T111" fmla="*/ 551 h 2193"/>
              <a:gd name="T112" fmla="*/ 2209 w 2830"/>
              <a:gd name="T113" fmla="*/ 650 h 2193"/>
              <a:gd name="T114" fmla="*/ 2630 w 2830"/>
              <a:gd name="T115" fmla="*/ 685 h 2193"/>
              <a:gd name="T116" fmla="*/ 2719 w 2830"/>
              <a:gd name="T117" fmla="*/ 437 h 2193"/>
              <a:gd name="T118" fmla="*/ 2455 w 2830"/>
              <a:gd name="T119" fmla="*/ 349 h 2193"/>
              <a:gd name="T120" fmla="*/ 2403 w 2830"/>
              <a:gd name="T121" fmla="*/ 473 h 2193"/>
              <a:gd name="T122" fmla="*/ 2716 w 2830"/>
              <a:gd name="T123" fmla="*/ 481 h 2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30" h="2193">
                <a:moveTo>
                  <a:pt x="343" y="2156"/>
                </a:moveTo>
                <a:cubicBezTo>
                  <a:pt x="177" y="2139"/>
                  <a:pt x="37" y="2120"/>
                  <a:pt x="27" y="2112"/>
                </a:cubicBezTo>
                <a:cubicBezTo>
                  <a:pt x="2" y="2091"/>
                  <a:pt x="0" y="236"/>
                  <a:pt x="25" y="215"/>
                </a:cubicBezTo>
                <a:cubicBezTo>
                  <a:pt x="34" y="208"/>
                  <a:pt x="187" y="188"/>
                  <a:pt x="366" y="172"/>
                </a:cubicBezTo>
                <a:lnTo>
                  <a:pt x="690" y="142"/>
                </a:lnTo>
                <a:lnTo>
                  <a:pt x="818" y="174"/>
                </a:lnTo>
                <a:lnTo>
                  <a:pt x="947" y="206"/>
                </a:lnTo>
                <a:lnTo>
                  <a:pt x="947" y="1177"/>
                </a:lnTo>
                <a:lnTo>
                  <a:pt x="947" y="2149"/>
                </a:lnTo>
                <a:lnTo>
                  <a:pt x="906" y="2156"/>
                </a:lnTo>
                <a:cubicBezTo>
                  <a:pt x="683" y="2193"/>
                  <a:pt x="727" y="2193"/>
                  <a:pt x="343" y="2156"/>
                </a:cubicBezTo>
                <a:close/>
                <a:moveTo>
                  <a:pt x="624" y="1057"/>
                </a:moveTo>
                <a:cubicBezTo>
                  <a:pt x="631" y="1041"/>
                  <a:pt x="634" y="1012"/>
                  <a:pt x="629" y="995"/>
                </a:cubicBezTo>
                <a:lnTo>
                  <a:pt x="621" y="962"/>
                </a:lnTo>
                <a:lnTo>
                  <a:pt x="368" y="966"/>
                </a:lnTo>
                <a:lnTo>
                  <a:pt x="116" y="969"/>
                </a:lnTo>
                <a:lnTo>
                  <a:pt x="116" y="1019"/>
                </a:lnTo>
                <a:lnTo>
                  <a:pt x="116" y="1069"/>
                </a:lnTo>
                <a:lnTo>
                  <a:pt x="197" y="1076"/>
                </a:lnTo>
                <a:cubicBezTo>
                  <a:pt x="241" y="1080"/>
                  <a:pt x="353" y="1084"/>
                  <a:pt x="444" y="1086"/>
                </a:cubicBezTo>
                <a:cubicBezTo>
                  <a:pt x="608" y="1088"/>
                  <a:pt x="610" y="1087"/>
                  <a:pt x="624" y="1057"/>
                </a:cubicBezTo>
                <a:close/>
                <a:moveTo>
                  <a:pt x="619" y="860"/>
                </a:moveTo>
                <a:cubicBezTo>
                  <a:pt x="639" y="844"/>
                  <a:pt x="639" y="785"/>
                  <a:pt x="619" y="765"/>
                </a:cubicBezTo>
                <a:cubicBezTo>
                  <a:pt x="603" y="749"/>
                  <a:pt x="364" y="747"/>
                  <a:pt x="203" y="761"/>
                </a:cubicBezTo>
                <a:lnTo>
                  <a:pt x="116" y="769"/>
                </a:lnTo>
                <a:lnTo>
                  <a:pt x="112" y="810"/>
                </a:lnTo>
                <a:cubicBezTo>
                  <a:pt x="104" y="885"/>
                  <a:pt x="110" y="887"/>
                  <a:pt x="369" y="879"/>
                </a:cubicBezTo>
                <a:cubicBezTo>
                  <a:pt x="498" y="875"/>
                  <a:pt x="610" y="866"/>
                  <a:pt x="619" y="860"/>
                </a:cubicBezTo>
                <a:close/>
                <a:moveTo>
                  <a:pt x="593" y="668"/>
                </a:moveTo>
                <a:cubicBezTo>
                  <a:pt x="628" y="661"/>
                  <a:pt x="643" y="610"/>
                  <a:pt x="624" y="568"/>
                </a:cubicBezTo>
                <a:cubicBezTo>
                  <a:pt x="610" y="539"/>
                  <a:pt x="609" y="539"/>
                  <a:pt x="463" y="546"/>
                </a:cubicBezTo>
                <a:cubicBezTo>
                  <a:pt x="382" y="550"/>
                  <a:pt x="271" y="557"/>
                  <a:pt x="216" y="561"/>
                </a:cubicBezTo>
                <a:lnTo>
                  <a:pt x="116" y="569"/>
                </a:lnTo>
                <a:lnTo>
                  <a:pt x="112" y="618"/>
                </a:lnTo>
                <a:cubicBezTo>
                  <a:pt x="109" y="648"/>
                  <a:pt x="114" y="670"/>
                  <a:pt x="124" y="676"/>
                </a:cubicBezTo>
                <a:cubicBezTo>
                  <a:pt x="140" y="686"/>
                  <a:pt x="539" y="679"/>
                  <a:pt x="593" y="668"/>
                </a:cubicBezTo>
                <a:close/>
                <a:moveTo>
                  <a:pt x="495" y="467"/>
                </a:moveTo>
                <a:cubicBezTo>
                  <a:pt x="600" y="460"/>
                  <a:pt x="613" y="456"/>
                  <a:pt x="624" y="431"/>
                </a:cubicBezTo>
                <a:cubicBezTo>
                  <a:pt x="632" y="415"/>
                  <a:pt x="634" y="388"/>
                  <a:pt x="629" y="370"/>
                </a:cubicBezTo>
                <a:cubicBezTo>
                  <a:pt x="622" y="341"/>
                  <a:pt x="615" y="338"/>
                  <a:pt x="564" y="338"/>
                </a:cubicBezTo>
                <a:cubicBezTo>
                  <a:pt x="447" y="338"/>
                  <a:pt x="140" y="366"/>
                  <a:pt x="125" y="378"/>
                </a:cubicBezTo>
                <a:cubicBezTo>
                  <a:pt x="108" y="392"/>
                  <a:pt x="103" y="465"/>
                  <a:pt x="119" y="481"/>
                </a:cubicBezTo>
                <a:cubicBezTo>
                  <a:pt x="127" y="490"/>
                  <a:pt x="178" y="488"/>
                  <a:pt x="495" y="467"/>
                </a:cubicBezTo>
                <a:close/>
                <a:moveTo>
                  <a:pt x="1022" y="2164"/>
                </a:moveTo>
                <a:cubicBezTo>
                  <a:pt x="1004" y="2130"/>
                  <a:pt x="1004" y="58"/>
                  <a:pt x="1022" y="24"/>
                </a:cubicBezTo>
                <a:cubicBezTo>
                  <a:pt x="1035" y="1"/>
                  <a:pt x="1052" y="0"/>
                  <a:pt x="1416" y="0"/>
                </a:cubicBezTo>
                <a:cubicBezTo>
                  <a:pt x="1779" y="0"/>
                  <a:pt x="1796" y="1"/>
                  <a:pt x="1809" y="24"/>
                </a:cubicBezTo>
                <a:cubicBezTo>
                  <a:pt x="1827" y="58"/>
                  <a:pt x="1827" y="2130"/>
                  <a:pt x="1809" y="2164"/>
                </a:cubicBezTo>
                <a:cubicBezTo>
                  <a:pt x="1796" y="2187"/>
                  <a:pt x="1779" y="2188"/>
                  <a:pt x="1416" y="2188"/>
                </a:cubicBezTo>
                <a:cubicBezTo>
                  <a:pt x="1052" y="2188"/>
                  <a:pt x="1035" y="2187"/>
                  <a:pt x="1022" y="2164"/>
                </a:cubicBezTo>
                <a:close/>
                <a:moveTo>
                  <a:pt x="1496" y="1767"/>
                </a:moveTo>
                <a:cubicBezTo>
                  <a:pt x="1597" y="1708"/>
                  <a:pt x="1596" y="1545"/>
                  <a:pt x="1495" y="1493"/>
                </a:cubicBezTo>
                <a:cubicBezTo>
                  <a:pt x="1382" y="1435"/>
                  <a:pt x="1259" y="1508"/>
                  <a:pt x="1259" y="1632"/>
                </a:cubicBezTo>
                <a:cubicBezTo>
                  <a:pt x="1259" y="1752"/>
                  <a:pt x="1393" y="1829"/>
                  <a:pt x="1496" y="1767"/>
                </a:cubicBezTo>
                <a:close/>
                <a:moveTo>
                  <a:pt x="1694" y="1010"/>
                </a:moveTo>
                <a:cubicBezTo>
                  <a:pt x="1710" y="994"/>
                  <a:pt x="1714" y="940"/>
                  <a:pt x="1702" y="907"/>
                </a:cubicBezTo>
                <a:cubicBezTo>
                  <a:pt x="1695" y="890"/>
                  <a:pt x="1658" y="888"/>
                  <a:pt x="1416" y="888"/>
                </a:cubicBezTo>
                <a:cubicBezTo>
                  <a:pt x="1173" y="888"/>
                  <a:pt x="1136" y="890"/>
                  <a:pt x="1129" y="907"/>
                </a:cubicBezTo>
                <a:cubicBezTo>
                  <a:pt x="1117" y="940"/>
                  <a:pt x="1121" y="994"/>
                  <a:pt x="1137" y="1010"/>
                </a:cubicBezTo>
                <a:cubicBezTo>
                  <a:pt x="1158" y="1031"/>
                  <a:pt x="1673" y="1031"/>
                  <a:pt x="1694" y="1010"/>
                </a:cubicBezTo>
                <a:close/>
                <a:moveTo>
                  <a:pt x="1685" y="787"/>
                </a:moveTo>
                <a:cubicBezTo>
                  <a:pt x="1703" y="778"/>
                  <a:pt x="1709" y="761"/>
                  <a:pt x="1709" y="725"/>
                </a:cubicBezTo>
                <a:cubicBezTo>
                  <a:pt x="1709" y="689"/>
                  <a:pt x="1703" y="673"/>
                  <a:pt x="1685" y="663"/>
                </a:cubicBezTo>
                <a:cubicBezTo>
                  <a:pt x="1671" y="655"/>
                  <a:pt x="1561" y="650"/>
                  <a:pt x="1416" y="650"/>
                </a:cubicBezTo>
                <a:cubicBezTo>
                  <a:pt x="1270" y="650"/>
                  <a:pt x="1160" y="655"/>
                  <a:pt x="1146" y="663"/>
                </a:cubicBezTo>
                <a:cubicBezTo>
                  <a:pt x="1113" y="681"/>
                  <a:pt x="1112" y="768"/>
                  <a:pt x="1144" y="787"/>
                </a:cubicBezTo>
                <a:cubicBezTo>
                  <a:pt x="1173" y="804"/>
                  <a:pt x="1653" y="804"/>
                  <a:pt x="1685" y="787"/>
                </a:cubicBezTo>
                <a:close/>
                <a:moveTo>
                  <a:pt x="1685" y="562"/>
                </a:moveTo>
                <a:cubicBezTo>
                  <a:pt x="1713" y="547"/>
                  <a:pt x="1719" y="465"/>
                  <a:pt x="1694" y="440"/>
                </a:cubicBezTo>
                <a:cubicBezTo>
                  <a:pt x="1673" y="419"/>
                  <a:pt x="1158" y="419"/>
                  <a:pt x="1137" y="440"/>
                </a:cubicBezTo>
                <a:cubicBezTo>
                  <a:pt x="1113" y="464"/>
                  <a:pt x="1118" y="547"/>
                  <a:pt x="1144" y="562"/>
                </a:cubicBezTo>
                <a:cubicBezTo>
                  <a:pt x="1173" y="579"/>
                  <a:pt x="1653" y="579"/>
                  <a:pt x="1685" y="562"/>
                </a:cubicBezTo>
                <a:close/>
                <a:moveTo>
                  <a:pt x="1702" y="318"/>
                </a:moveTo>
                <a:cubicBezTo>
                  <a:pt x="1714" y="285"/>
                  <a:pt x="1710" y="231"/>
                  <a:pt x="1694" y="215"/>
                </a:cubicBezTo>
                <a:cubicBezTo>
                  <a:pt x="1673" y="194"/>
                  <a:pt x="1158" y="194"/>
                  <a:pt x="1137" y="215"/>
                </a:cubicBezTo>
                <a:cubicBezTo>
                  <a:pt x="1121" y="231"/>
                  <a:pt x="1117" y="285"/>
                  <a:pt x="1129" y="318"/>
                </a:cubicBezTo>
                <a:cubicBezTo>
                  <a:pt x="1136" y="335"/>
                  <a:pt x="1173" y="338"/>
                  <a:pt x="1416" y="338"/>
                </a:cubicBezTo>
                <a:cubicBezTo>
                  <a:pt x="1658" y="338"/>
                  <a:pt x="1695" y="335"/>
                  <a:pt x="1702" y="318"/>
                </a:cubicBezTo>
                <a:close/>
                <a:moveTo>
                  <a:pt x="2034" y="2174"/>
                </a:moveTo>
                <a:cubicBezTo>
                  <a:pt x="1996" y="2168"/>
                  <a:pt x="1947" y="2160"/>
                  <a:pt x="1925" y="2156"/>
                </a:cubicBezTo>
                <a:lnTo>
                  <a:pt x="1884" y="2149"/>
                </a:lnTo>
                <a:lnTo>
                  <a:pt x="1884" y="1177"/>
                </a:lnTo>
                <a:lnTo>
                  <a:pt x="1884" y="206"/>
                </a:lnTo>
                <a:lnTo>
                  <a:pt x="2013" y="174"/>
                </a:lnTo>
                <a:lnTo>
                  <a:pt x="2141" y="142"/>
                </a:lnTo>
                <a:lnTo>
                  <a:pt x="2465" y="172"/>
                </a:lnTo>
                <a:cubicBezTo>
                  <a:pt x="2644" y="188"/>
                  <a:pt x="2797" y="208"/>
                  <a:pt x="2806" y="215"/>
                </a:cubicBezTo>
                <a:cubicBezTo>
                  <a:pt x="2830" y="235"/>
                  <a:pt x="2829" y="2091"/>
                  <a:pt x="2804" y="2112"/>
                </a:cubicBezTo>
                <a:cubicBezTo>
                  <a:pt x="2790" y="2124"/>
                  <a:pt x="2179" y="2191"/>
                  <a:pt x="2122" y="2186"/>
                </a:cubicBezTo>
                <a:cubicBezTo>
                  <a:pt x="2111" y="2185"/>
                  <a:pt x="2072" y="2180"/>
                  <a:pt x="2034" y="2174"/>
                </a:cubicBezTo>
                <a:close/>
                <a:moveTo>
                  <a:pt x="2628" y="1077"/>
                </a:moveTo>
                <a:lnTo>
                  <a:pt x="2716" y="1069"/>
                </a:lnTo>
                <a:lnTo>
                  <a:pt x="2716" y="1019"/>
                </a:lnTo>
                <a:lnTo>
                  <a:pt x="2716" y="969"/>
                </a:lnTo>
                <a:lnTo>
                  <a:pt x="2463" y="966"/>
                </a:lnTo>
                <a:lnTo>
                  <a:pt x="2210" y="962"/>
                </a:lnTo>
                <a:lnTo>
                  <a:pt x="2202" y="995"/>
                </a:lnTo>
                <a:cubicBezTo>
                  <a:pt x="2197" y="1012"/>
                  <a:pt x="2200" y="1041"/>
                  <a:pt x="2207" y="1057"/>
                </a:cubicBezTo>
                <a:cubicBezTo>
                  <a:pt x="2221" y="1087"/>
                  <a:pt x="2223" y="1088"/>
                  <a:pt x="2381" y="1086"/>
                </a:cubicBezTo>
                <a:cubicBezTo>
                  <a:pt x="2469" y="1085"/>
                  <a:pt x="2580" y="1081"/>
                  <a:pt x="2628" y="1077"/>
                </a:cubicBezTo>
                <a:close/>
                <a:moveTo>
                  <a:pt x="2709" y="870"/>
                </a:moveTo>
                <a:cubicBezTo>
                  <a:pt x="2717" y="860"/>
                  <a:pt x="2722" y="833"/>
                  <a:pt x="2719" y="810"/>
                </a:cubicBezTo>
                <a:lnTo>
                  <a:pt x="2716" y="769"/>
                </a:lnTo>
                <a:lnTo>
                  <a:pt x="2628" y="761"/>
                </a:lnTo>
                <a:cubicBezTo>
                  <a:pt x="2467" y="747"/>
                  <a:pt x="2228" y="749"/>
                  <a:pt x="2212" y="765"/>
                </a:cubicBezTo>
                <a:cubicBezTo>
                  <a:pt x="2192" y="785"/>
                  <a:pt x="2193" y="844"/>
                  <a:pt x="2213" y="861"/>
                </a:cubicBezTo>
                <a:cubicBezTo>
                  <a:pt x="2223" y="869"/>
                  <a:pt x="2302" y="876"/>
                  <a:pt x="2404" y="878"/>
                </a:cubicBezTo>
                <a:cubicBezTo>
                  <a:pt x="2500" y="880"/>
                  <a:pt x="2604" y="883"/>
                  <a:pt x="2636" y="885"/>
                </a:cubicBezTo>
                <a:cubicBezTo>
                  <a:pt x="2674" y="887"/>
                  <a:pt x="2699" y="881"/>
                  <a:pt x="2709" y="870"/>
                </a:cubicBezTo>
                <a:close/>
                <a:moveTo>
                  <a:pt x="2702" y="680"/>
                </a:moveTo>
                <a:cubicBezTo>
                  <a:pt x="2726" y="671"/>
                  <a:pt x="2730" y="577"/>
                  <a:pt x="2706" y="569"/>
                </a:cubicBezTo>
                <a:cubicBezTo>
                  <a:pt x="2698" y="566"/>
                  <a:pt x="2586" y="558"/>
                  <a:pt x="2459" y="551"/>
                </a:cubicBezTo>
                <a:cubicBezTo>
                  <a:pt x="2249" y="539"/>
                  <a:pt x="2227" y="540"/>
                  <a:pt x="2212" y="559"/>
                </a:cubicBezTo>
                <a:cubicBezTo>
                  <a:pt x="2194" y="584"/>
                  <a:pt x="2192" y="624"/>
                  <a:pt x="2209" y="650"/>
                </a:cubicBezTo>
                <a:cubicBezTo>
                  <a:pt x="2218" y="665"/>
                  <a:pt x="2260" y="670"/>
                  <a:pt x="2399" y="676"/>
                </a:cubicBezTo>
                <a:cubicBezTo>
                  <a:pt x="2498" y="680"/>
                  <a:pt x="2601" y="684"/>
                  <a:pt x="2630" y="685"/>
                </a:cubicBezTo>
                <a:cubicBezTo>
                  <a:pt x="2659" y="687"/>
                  <a:pt x="2691" y="684"/>
                  <a:pt x="2702" y="680"/>
                </a:cubicBezTo>
                <a:close/>
                <a:moveTo>
                  <a:pt x="2719" y="437"/>
                </a:moveTo>
                <a:cubicBezTo>
                  <a:pt x="2721" y="411"/>
                  <a:pt x="2716" y="386"/>
                  <a:pt x="2707" y="378"/>
                </a:cubicBezTo>
                <a:cubicBezTo>
                  <a:pt x="2697" y="371"/>
                  <a:pt x="2584" y="357"/>
                  <a:pt x="2455" y="349"/>
                </a:cubicBezTo>
                <a:cubicBezTo>
                  <a:pt x="2202" y="332"/>
                  <a:pt x="2197" y="332"/>
                  <a:pt x="2197" y="395"/>
                </a:cubicBezTo>
                <a:cubicBezTo>
                  <a:pt x="2197" y="453"/>
                  <a:pt x="2218" y="461"/>
                  <a:pt x="2403" y="473"/>
                </a:cubicBezTo>
                <a:cubicBezTo>
                  <a:pt x="2499" y="479"/>
                  <a:pt x="2609" y="484"/>
                  <a:pt x="2647" y="483"/>
                </a:cubicBezTo>
                <a:lnTo>
                  <a:pt x="2716" y="481"/>
                </a:lnTo>
                <a:lnTo>
                  <a:pt x="2719" y="437"/>
                </a:lnTo>
                <a:close/>
              </a:path>
            </a:pathLst>
          </a:custGeom>
          <a:solidFill>
            <a:srgbClr val="1F728A"/>
          </a:solidFill>
          <a:ln w="0">
            <a:noFill/>
            <a:prstDash val="solid"/>
            <a:round/>
            <a:headEnd/>
            <a:tailEnd/>
          </a:ln>
        </p:spPr>
        <p:txBody>
          <a:bodyPr vert="horz" wrap="square" lIns="91392" tIns="45718" rIns="91392"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F2A44"/>
              </a:solidFill>
              <a:effectLst/>
              <a:uLnTx/>
              <a:uFillTx/>
              <a:latin typeface="Corbel"/>
              <a:ea typeface="+mn-ea"/>
              <a:cs typeface="Arial" charset="0"/>
            </a:endParaRPr>
          </a:p>
        </p:txBody>
      </p:sp>
      <p:pic>
        <p:nvPicPr>
          <p:cNvPr id="297" name="Picture 296">
            <a:extLst>
              <a:ext uri="{FF2B5EF4-FFF2-40B4-BE49-F238E27FC236}">
                <a16:creationId xmlns:a16="http://schemas.microsoft.com/office/drawing/2014/main" id="{994D3A54-8674-5DB9-69E1-5C0E28D76988}"/>
              </a:ext>
            </a:extLst>
          </p:cNvPr>
          <p:cNvPicPr>
            <a:picLocks noChangeAspect="1"/>
          </p:cNvPicPr>
          <p:nvPr/>
        </p:nvPicPr>
        <p:blipFill>
          <a:blip r:embed="rId11"/>
          <a:stretch>
            <a:fillRect/>
          </a:stretch>
        </p:blipFill>
        <p:spPr>
          <a:xfrm>
            <a:off x="2857350" y="3420941"/>
            <a:ext cx="495715" cy="261519"/>
          </a:xfrm>
          <a:prstGeom prst="rect">
            <a:avLst/>
          </a:prstGeom>
        </p:spPr>
      </p:pic>
      <p:pic>
        <p:nvPicPr>
          <p:cNvPr id="298" name="Picture 297">
            <a:extLst>
              <a:ext uri="{FF2B5EF4-FFF2-40B4-BE49-F238E27FC236}">
                <a16:creationId xmlns:a16="http://schemas.microsoft.com/office/drawing/2014/main" id="{F860E5CC-9415-F6EE-1011-64BCD6442689}"/>
              </a:ext>
            </a:extLst>
          </p:cNvPr>
          <p:cNvPicPr>
            <a:picLocks noChangeAspect="1"/>
          </p:cNvPicPr>
          <p:nvPr/>
        </p:nvPicPr>
        <p:blipFill>
          <a:blip r:embed="rId12"/>
          <a:stretch>
            <a:fillRect/>
          </a:stretch>
        </p:blipFill>
        <p:spPr>
          <a:xfrm>
            <a:off x="2906298" y="2983012"/>
            <a:ext cx="379472" cy="374900"/>
          </a:xfrm>
          <a:prstGeom prst="rect">
            <a:avLst/>
          </a:prstGeom>
        </p:spPr>
      </p:pic>
      <p:pic>
        <p:nvPicPr>
          <p:cNvPr id="299" name="Picture 30" descr="https://upload.wikimedia.org/wikipedia/commons/thumb/5/50/Oracle_logo.svg/663px-Oracle_logo.svg.png">
            <a:extLst>
              <a:ext uri="{FF2B5EF4-FFF2-40B4-BE49-F238E27FC236}">
                <a16:creationId xmlns:a16="http://schemas.microsoft.com/office/drawing/2014/main" id="{A915FA67-A2CB-5026-3992-D2574B55A8CF}"/>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771307" y="4316069"/>
            <a:ext cx="853239" cy="120972"/>
          </a:xfrm>
          <a:prstGeom prst="rect">
            <a:avLst/>
          </a:prstGeom>
          <a:noFill/>
          <a:extLst>
            <a:ext uri="{909E8E84-426E-40DD-AFC4-6F175D3DCCD1}">
              <a14:hiddenFill xmlns:a14="http://schemas.microsoft.com/office/drawing/2010/main">
                <a:solidFill>
                  <a:srgbClr val="FFFFFF"/>
                </a:solidFill>
              </a14:hiddenFill>
            </a:ext>
          </a:extLst>
        </p:spPr>
      </p:pic>
      <p:pic>
        <p:nvPicPr>
          <p:cNvPr id="300" name="Picture 299">
            <a:extLst>
              <a:ext uri="{FF2B5EF4-FFF2-40B4-BE49-F238E27FC236}">
                <a16:creationId xmlns:a16="http://schemas.microsoft.com/office/drawing/2014/main" id="{4DBC391B-46F4-2748-A18E-8B4C60B1AD32}"/>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885699" y="2605150"/>
            <a:ext cx="467365" cy="261519"/>
          </a:xfrm>
          <a:prstGeom prst="rect">
            <a:avLst/>
          </a:prstGeom>
        </p:spPr>
      </p:pic>
      <p:sp>
        <p:nvSpPr>
          <p:cNvPr id="301" name="TextBox 300">
            <a:extLst>
              <a:ext uri="{FF2B5EF4-FFF2-40B4-BE49-F238E27FC236}">
                <a16:creationId xmlns:a16="http://schemas.microsoft.com/office/drawing/2014/main" id="{8B08F461-E087-9901-BFE3-740E1FA433F6}"/>
              </a:ext>
            </a:extLst>
          </p:cNvPr>
          <p:cNvSpPr txBox="1">
            <a:spLocks/>
          </p:cNvSpPr>
          <p:nvPr/>
        </p:nvSpPr>
        <p:spPr>
          <a:xfrm>
            <a:off x="3957074" y="2148370"/>
            <a:ext cx="851398" cy="246209"/>
          </a:xfrm>
          <a:prstGeom prst="rect">
            <a:avLst/>
          </a:prstGeom>
          <a:noFill/>
        </p:spPr>
        <p:txBody>
          <a:bodyPr wrap="none" lIns="91382" tIns="45714" rIns="91382" bIns="45714" rtlCol="0">
            <a:spAutoFit/>
          </a:bodyPr>
          <a:lstStyle>
            <a:defPPr>
              <a:defRPr lang="en-US"/>
            </a:defPPr>
            <a:lvl1pPr marR="0" lvl="0" indent="0" defTabSz="914400" fontAlgn="auto">
              <a:lnSpc>
                <a:spcPct val="100000"/>
              </a:lnSpc>
              <a:spcBef>
                <a:spcPts val="0"/>
              </a:spcBef>
              <a:spcAft>
                <a:spcPts val="0"/>
              </a:spcAft>
              <a:buClrTx/>
              <a:buSzTx/>
              <a:buFontTx/>
              <a:buNone/>
              <a:tabLst/>
              <a:defRPr kumimoji="0" sz="1200" b="1" i="0" u="none" strike="noStrike" kern="0" cap="none" spc="0" normalizeH="0" baseline="0">
                <a:ln>
                  <a:noFill/>
                </a:ln>
                <a:solidFill>
                  <a:srgbClr val="FFFFFF">
                    <a:lumMod val="50000"/>
                  </a:srgbClr>
                </a:solidFill>
                <a:effectLst/>
                <a:uLnTx/>
                <a:uFillTx/>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SE" sz="1000" b="0" i="0" u="none" strike="noStrike" kern="0" cap="none" spc="0" normalizeH="0" baseline="0" noProof="0">
                <a:ln>
                  <a:noFill/>
                </a:ln>
                <a:solidFill>
                  <a:srgbClr val="1E3052"/>
                </a:solidFill>
                <a:effectLst/>
                <a:uLnTx/>
                <a:uFillTx/>
                <a:ea typeface="+mn-ea"/>
                <a:cs typeface="Arial" charset="0"/>
              </a:rPr>
              <a:t>SECURITY</a:t>
            </a:r>
            <a:endParaRPr kumimoji="0" lang="en-US" sz="1000" b="0" i="0" u="none" strike="noStrike" kern="0" cap="none" spc="0" normalizeH="0" baseline="0" noProof="0">
              <a:ln>
                <a:noFill/>
              </a:ln>
              <a:solidFill>
                <a:srgbClr val="1E3052"/>
              </a:solidFill>
              <a:effectLst/>
              <a:uLnTx/>
              <a:uFillTx/>
              <a:ea typeface="+mn-ea"/>
              <a:cs typeface="Arial" charset="0"/>
            </a:endParaRPr>
          </a:p>
        </p:txBody>
      </p:sp>
      <p:sp>
        <p:nvSpPr>
          <p:cNvPr id="302" name="Freeform 24">
            <a:extLst>
              <a:ext uri="{FF2B5EF4-FFF2-40B4-BE49-F238E27FC236}">
                <a16:creationId xmlns:a16="http://schemas.microsoft.com/office/drawing/2014/main" id="{D45E7129-981C-76F9-9C18-77EDB89005F0}"/>
              </a:ext>
            </a:extLst>
          </p:cNvPr>
          <p:cNvSpPr>
            <a:spLocks noChangeAspect="1" noEditPoints="1"/>
          </p:cNvSpPr>
          <p:nvPr/>
        </p:nvSpPr>
        <p:spPr bwMode="auto">
          <a:xfrm>
            <a:off x="4245430" y="1767564"/>
            <a:ext cx="283132" cy="308371"/>
          </a:xfrm>
          <a:custGeom>
            <a:avLst/>
            <a:gdLst>
              <a:gd name="T0" fmla="*/ 1493 w 5877"/>
              <a:gd name="T1" fmla="*/ 5747 h 6403"/>
              <a:gd name="T2" fmla="*/ 276 w 5877"/>
              <a:gd name="T3" fmla="*/ 991 h 6403"/>
              <a:gd name="T4" fmla="*/ 5722 w 5877"/>
              <a:gd name="T5" fmla="*/ 991 h 6403"/>
              <a:gd name="T6" fmla="*/ 5748 w 5877"/>
              <a:gd name="T7" fmla="*/ 3398 h 6403"/>
              <a:gd name="T8" fmla="*/ 4430 w 5877"/>
              <a:gd name="T9" fmla="*/ 5808 h 6403"/>
              <a:gd name="T10" fmla="*/ 2811 w 5877"/>
              <a:gd name="T11" fmla="*/ 6375 h 6403"/>
              <a:gd name="T12" fmla="*/ 4180 w 5877"/>
              <a:gd name="T13" fmla="*/ 5496 h 6403"/>
              <a:gd name="T14" fmla="*/ 5418 w 5877"/>
              <a:gd name="T15" fmla="*/ 2872 h 6403"/>
              <a:gd name="T16" fmla="*/ 5405 w 5877"/>
              <a:gd name="T17" fmla="*/ 1284 h 6403"/>
              <a:gd name="T18" fmla="*/ 2999 w 5877"/>
              <a:gd name="T19" fmla="*/ 412 h 6403"/>
              <a:gd name="T20" fmla="*/ 593 w 5877"/>
              <a:gd name="T21" fmla="*/ 1285 h 6403"/>
              <a:gd name="T22" fmla="*/ 549 w 5877"/>
              <a:gd name="T23" fmla="*/ 2180 h 6403"/>
              <a:gd name="T24" fmla="*/ 2836 w 5877"/>
              <a:gd name="T25" fmla="*/ 5973 h 6403"/>
              <a:gd name="T26" fmla="*/ 1999 w 5877"/>
              <a:gd name="T27" fmla="*/ 4483 h 6403"/>
              <a:gd name="T28" fmla="*/ 1814 w 5877"/>
              <a:gd name="T29" fmla="*/ 2907 h 6403"/>
              <a:gd name="T30" fmla="*/ 2115 w 5877"/>
              <a:gd name="T31" fmla="*/ 2700 h 6403"/>
              <a:gd name="T32" fmla="*/ 2177 w 5877"/>
              <a:gd name="T33" fmla="*/ 2346 h 6403"/>
              <a:gd name="T34" fmla="*/ 2660 w 5877"/>
              <a:gd name="T35" fmla="*/ 1512 h 6403"/>
              <a:gd name="T36" fmla="*/ 3790 w 5877"/>
              <a:gd name="T37" fmla="*/ 1915 h 6403"/>
              <a:gd name="T38" fmla="*/ 3826 w 5877"/>
              <a:gd name="T39" fmla="*/ 2700 h 6403"/>
              <a:gd name="T40" fmla="*/ 4106 w 5877"/>
              <a:gd name="T41" fmla="*/ 2793 h 6403"/>
              <a:gd name="T42" fmla="*/ 4196 w 5877"/>
              <a:gd name="T43" fmla="*/ 3625 h 6403"/>
              <a:gd name="T44" fmla="*/ 3988 w 5877"/>
              <a:gd name="T45" fmla="*/ 4485 h 6403"/>
              <a:gd name="T46" fmla="*/ 3104 w 5877"/>
              <a:gd name="T47" fmla="*/ 4080 h 6403"/>
              <a:gd name="T48" fmla="*/ 3124 w 5877"/>
              <a:gd name="T49" fmla="*/ 3567 h 6403"/>
              <a:gd name="T50" fmla="*/ 3204 w 5877"/>
              <a:gd name="T51" fmla="*/ 3209 h 6403"/>
              <a:gd name="T52" fmla="*/ 2838 w 5877"/>
              <a:gd name="T53" fmla="*/ 3540 h 6403"/>
              <a:gd name="T54" fmla="*/ 2874 w 5877"/>
              <a:gd name="T55" fmla="*/ 3814 h 6403"/>
              <a:gd name="T56" fmla="*/ 3104 w 5877"/>
              <a:gd name="T57" fmla="*/ 4080 h 6403"/>
              <a:gd name="T58" fmla="*/ 3393 w 5877"/>
              <a:gd name="T59" fmla="*/ 2001 h 6403"/>
              <a:gd name="T60" fmla="*/ 2999 w 5877"/>
              <a:gd name="T61" fmla="*/ 1906 h 6403"/>
              <a:gd name="T62" fmla="*/ 2574 w 5877"/>
              <a:gd name="T63" fmla="*/ 2383 h 6403"/>
              <a:gd name="T64" fmla="*/ 3000 w 5877"/>
              <a:gd name="T65" fmla="*/ 2700 h 6403"/>
              <a:gd name="T66" fmla="*/ 3421 w 5877"/>
              <a:gd name="T67" fmla="*/ 2371 h 6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877" h="6403">
                <a:moveTo>
                  <a:pt x="2811" y="6375"/>
                </a:moveTo>
                <a:cubicBezTo>
                  <a:pt x="2358" y="6292"/>
                  <a:pt x="1858" y="6054"/>
                  <a:pt x="1493" y="5747"/>
                </a:cubicBezTo>
                <a:cubicBezTo>
                  <a:pt x="444" y="4865"/>
                  <a:pt x="0" y="3338"/>
                  <a:pt x="193" y="1283"/>
                </a:cubicBezTo>
                <a:cubicBezTo>
                  <a:pt x="212" y="1082"/>
                  <a:pt x="224" y="1039"/>
                  <a:pt x="276" y="991"/>
                </a:cubicBezTo>
                <a:cubicBezTo>
                  <a:pt x="310" y="959"/>
                  <a:pt x="2946" y="0"/>
                  <a:pt x="2998" y="0"/>
                </a:cubicBezTo>
                <a:cubicBezTo>
                  <a:pt x="3051" y="0"/>
                  <a:pt x="5688" y="959"/>
                  <a:pt x="5722" y="991"/>
                </a:cubicBezTo>
                <a:cubicBezTo>
                  <a:pt x="5774" y="1040"/>
                  <a:pt x="5786" y="1082"/>
                  <a:pt x="5805" y="1290"/>
                </a:cubicBezTo>
                <a:cubicBezTo>
                  <a:pt x="5877" y="2088"/>
                  <a:pt x="5859" y="2756"/>
                  <a:pt x="5748" y="3398"/>
                </a:cubicBezTo>
                <a:cubicBezTo>
                  <a:pt x="5623" y="4120"/>
                  <a:pt x="5379" y="4720"/>
                  <a:pt x="5006" y="5218"/>
                </a:cubicBezTo>
                <a:cubicBezTo>
                  <a:pt x="4878" y="5390"/>
                  <a:pt x="4580" y="5695"/>
                  <a:pt x="4430" y="5808"/>
                </a:cubicBezTo>
                <a:cubicBezTo>
                  <a:pt x="4066" y="6082"/>
                  <a:pt x="3640" y="6282"/>
                  <a:pt x="3251" y="6362"/>
                </a:cubicBezTo>
                <a:cubicBezTo>
                  <a:pt x="3063" y="6400"/>
                  <a:pt x="2963" y="6403"/>
                  <a:pt x="2811" y="6375"/>
                </a:cubicBezTo>
                <a:close/>
                <a:moveTo>
                  <a:pt x="3121" y="5981"/>
                </a:moveTo>
                <a:cubicBezTo>
                  <a:pt x="3478" y="5913"/>
                  <a:pt x="3856" y="5740"/>
                  <a:pt x="4180" y="5496"/>
                </a:cubicBezTo>
                <a:cubicBezTo>
                  <a:pt x="4321" y="5389"/>
                  <a:pt x="4576" y="5130"/>
                  <a:pt x="4691" y="4975"/>
                </a:cubicBezTo>
                <a:cubicBezTo>
                  <a:pt x="5096" y="4432"/>
                  <a:pt x="5330" y="3753"/>
                  <a:pt x="5418" y="2872"/>
                </a:cubicBezTo>
                <a:cubicBezTo>
                  <a:pt x="5457" y="2483"/>
                  <a:pt x="5454" y="1811"/>
                  <a:pt x="5413" y="1370"/>
                </a:cubicBezTo>
                <a:lnTo>
                  <a:pt x="5405" y="1284"/>
                </a:lnTo>
                <a:lnTo>
                  <a:pt x="4202" y="848"/>
                </a:lnTo>
                <a:lnTo>
                  <a:pt x="2999" y="412"/>
                </a:lnTo>
                <a:lnTo>
                  <a:pt x="1796" y="848"/>
                </a:lnTo>
                <a:lnTo>
                  <a:pt x="593" y="1285"/>
                </a:lnTo>
                <a:lnTo>
                  <a:pt x="584" y="1376"/>
                </a:lnTo>
                <a:cubicBezTo>
                  <a:pt x="564" y="1593"/>
                  <a:pt x="549" y="1947"/>
                  <a:pt x="549" y="2180"/>
                </a:cubicBezTo>
                <a:cubicBezTo>
                  <a:pt x="549" y="3672"/>
                  <a:pt x="954" y="4776"/>
                  <a:pt x="1743" y="5435"/>
                </a:cubicBezTo>
                <a:cubicBezTo>
                  <a:pt x="2054" y="5695"/>
                  <a:pt x="2458" y="5894"/>
                  <a:pt x="2836" y="5973"/>
                </a:cubicBezTo>
                <a:cubicBezTo>
                  <a:pt x="2983" y="6004"/>
                  <a:pt x="2997" y="6004"/>
                  <a:pt x="3121" y="5981"/>
                </a:cubicBezTo>
                <a:close/>
                <a:moveTo>
                  <a:pt x="1999" y="4483"/>
                </a:moveTo>
                <a:cubicBezTo>
                  <a:pt x="1937" y="4464"/>
                  <a:pt x="1833" y="4356"/>
                  <a:pt x="1814" y="4292"/>
                </a:cubicBezTo>
                <a:cubicBezTo>
                  <a:pt x="1792" y="4219"/>
                  <a:pt x="1792" y="2980"/>
                  <a:pt x="1814" y="2907"/>
                </a:cubicBezTo>
                <a:cubicBezTo>
                  <a:pt x="1834" y="2839"/>
                  <a:pt x="1938" y="2735"/>
                  <a:pt x="2007" y="2715"/>
                </a:cubicBezTo>
                <a:cubicBezTo>
                  <a:pt x="2035" y="2706"/>
                  <a:pt x="2083" y="2700"/>
                  <a:pt x="2115" y="2700"/>
                </a:cubicBezTo>
                <a:lnTo>
                  <a:pt x="2171" y="2700"/>
                </a:lnTo>
                <a:lnTo>
                  <a:pt x="2177" y="2346"/>
                </a:lnTo>
                <a:cubicBezTo>
                  <a:pt x="2182" y="2033"/>
                  <a:pt x="2185" y="1985"/>
                  <a:pt x="2208" y="1915"/>
                </a:cubicBezTo>
                <a:cubicBezTo>
                  <a:pt x="2276" y="1710"/>
                  <a:pt x="2453" y="1552"/>
                  <a:pt x="2660" y="1512"/>
                </a:cubicBezTo>
                <a:cubicBezTo>
                  <a:pt x="2769" y="1492"/>
                  <a:pt x="3280" y="1496"/>
                  <a:pt x="3365" y="1518"/>
                </a:cubicBezTo>
                <a:cubicBezTo>
                  <a:pt x="3568" y="1571"/>
                  <a:pt x="3725" y="1718"/>
                  <a:pt x="3790" y="1915"/>
                </a:cubicBezTo>
                <a:cubicBezTo>
                  <a:pt x="3813" y="1985"/>
                  <a:pt x="3816" y="2033"/>
                  <a:pt x="3821" y="2346"/>
                </a:cubicBezTo>
                <a:lnTo>
                  <a:pt x="3826" y="2700"/>
                </a:lnTo>
                <a:lnTo>
                  <a:pt x="3883" y="2700"/>
                </a:lnTo>
                <a:cubicBezTo>
                  <a:pt x="3977" y="2700"/>
                  <a:pt x="4037" y="2725"/>
                  <a:pt x="4106" y="2793"/>
                </a:cubicBezTo>
                <a:cubicBezTo>
                  <a:pt x="4150" y="2837"/>
                  <a:pt x="4174" y="2873"/>
                  <a:pt x="4184" y="2912"/>
                </a:cubicBezTo>
                <a:cubicBezTo>
                  <a:pt x="4196" y="2954"/>
                  <a:pt x="4199" y="3131"/>
                  <a:pt x="4196" y="3625"/>
                </a:cubicBezTo>
                <a:cubicBezTo>
                  <a:pt x="4193" y="4275"/>
                  <a:pt x="4192" y="4281"/>
                  <a:pt x="4165" y="4333"/>
                </a:cubicBezTo>
                <a:cubicBezTo>
                  <a:pt x="4130" y="4398"/>
                  <a:pt x="4051" y="4466"/>
                  <a:pt x="3988" y="4485"/>
                </a:cubicBezTo>
                <a:cubicBezTo>
                  <a:pt x="3922" y="4505"/>
                  <a:pt x="2062" y="4503"/>
                  <a:pt x="1999" y="4483"/>
                </a:cubicBezTo>
                <a:close/>
                <a:moveTo>
                  <a:pt x="3104" y="4080"/>
                </a:moveTo>
                <a:cubicBezTo>
                  <a:pt x="3121" y="4063"/>
                  <a:pt x="3124" y="4021"/>
                  <a:pt x="3124" y="3814"/>
                </a:cubicBezTo>
                <a:lnTo>
                  <a:pt x="3124" y="3567"/>
                </a:lnTo>
                <a:lnTo>
                  <a:pt x="3160" y="3540"/>
                </a:lnTo>
                <a:cubicBezTo>
                  <a:pt x="3254" y="3470"/>
                  <a:pt x="3276" y="3311"/>
                  <a:pt x="3204" y="3209"/>
                </a:cubicBezTo>
                <a:cubicBezTo>
                  <a:pt x="3102" y="3065"/>
                  <a:pt x="2895" y="3065"/>
                  <a:pt x="2794" y="3209"/>
                </a:cubicBezTo>
                <a:cubicBezTo>
                  <a:pt x="2722" y="3311"/>
                  <a:pt x="2743" y="3470"/>
                  <a:pt x="2838" y="3540"/>
                </a:cubicBezTo>
                <a:lnTo>
                  <a:pt x="2874" y="3567"/>
                </a:lnTo>
                <a:lnTo>
                  <a:pt x="2874" y="3814"/>
                </a:lnTo>
                <a:cubicBezTo>
                  <a:pt x="2874" y="4107"/>
                  <a:pt x="2871" y="4100"/>
                  <a:pt x="2999" y="4100"/>
                </a:cubicBezTo>
                <a:cubicBezTo>
                  <a:pt x="3060" y="4100"/>
                  <a:pt x="3090" y="4094"/>
                  <a:pt x="3104" y="4080"/>
                </a:cubicBezTo>
                <a:close/>
                <a:moveTo>
                  <a:pt x="3421" y="2371"/>
                </a:moveTo>
                <a:cubicBezTo>
                  <a:pt x="3418" y="2070"/>
                  <a:pt x="3416" y="2040"/>
                  <a:pt x="3393" y="2001"/>
                </a:cubicBezTo>
                <a:cubicBezTo>
                  <a:pt x="3379" y="1978"/>
                  <a:pt x="3352" y="1947"/>
                  <a:pt x="3332" y="1932"/>
                </a:cubicBezTo>
                <a:cubicBezTo>
                  <a:pt x="3299" y="1907"/>
                  <a:pt x="3282" y="1906"/>
                  <a:pt x="2999" y="1906"/>
                </a:cubicBezTo>
                <a:cubicBezTo>
                  <a:pt x="2659" y="1906"/>
                  <a:pt x="2656" y="1907"/>
                  <a:pt x="2602" y="2012"/>
                </a:cubicBezTo>
                <a:cubicBezTo>
                  <a:pt x="2575" y="2065"/>
                  <a:pt x="2574" y="2080"/>
                  <a:pt x="2574" y="2383"/>
                </a:cubicBezTo>
                <a:lnTo>
                  <a:pt x="2574" y="2700"/>
                </a:lnTo>
                <a:lnTo>
                  <a:pt x="3000" y="2700"/>
                </a:lnTo>
                <a:lnTo>
                  <a:pt x="3425" y="2700"/>
                </a:lnTo>
                <a:lnTo>
                  <a:pt x="3421" y="2371"/>
                </a:lnTo>
                <a:close/>
              </a:path>
            </a:pathLst>
          </a:custGeom>
          <a:solidFill>
            <a:srgbClr val="1F728A"/>
          </a:solidFill>
          <a:ln w="0">
            <a:noFill/>
            <a:prstDash val="solid"/>
            <a:round/>
            <a:headEnd/>
            <a:tailEnd/>
          </a:ln>
        </p:spPr>
        <p:txBody>
          <a:bodyPr vert="horz" wrap="square" lIns="91392" tIns="45718" rIns="91392"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F2A44"/>
              </a:solidFill>
              <a:effectLst/>
              <a:uLnTx/>
              <a:uFillTx/>
              <a:latin typeface="Corbel"/>
              <a:ea typeface="+mn-ea"/>
              <a:cs typeface="Arial" charset="0"/>
            </a:endParaRPr>
          </a:p>
        </p:txBody>
      </p:sp>
      <p:pic>
        <p:nvPicPr>
          <p:cNvPr id="303" name="Picture 302">
            <a:extLst>
              <a:ext uri="{FF2B5EF4-FFF2-40B4-BE49-F238E27FC236}">
                <a16:creationId xmlns:a16="http://schemas.microsoft.com/office/drawing/2014/main" id="{B6B0E01C-C109-03C0-49C0-352A7D03C5F2}"/>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923241" y="2928372"/>
            <a:ext cx="1005657" cy="386752"/>
          </a:xfrm>
          <a:prstGeom prst="rect">
            <a:avLst/>
          </a:prstGeom>
        </p:spPr>
      </p:pic>
      <p:pic>
        <p:nvPicPr>
          <p:cNvPr id="304" name="Picture 24">
            <a:extLst>
              <a:ext uri="{FF2B5EF4-FFF2-40B4-BE49-F238E27FC236}">
                <a16:creationId xmlns:a16="http://schemas.microsoft.com/office/drawing/2014/main" id="{CD0EC501-8B3D-A46A-FCD5-E9CAF6608C2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042178" y="3819606"/>
            <a:ext cx="631166" cy="111382"/>
          </a:xfrm>
          <a:prstGeom prst="rect">
            <a:avLst/>
          </a:prstGeom>
          <a:noFill/>
          <a:extLst>
            <a:ext uri="{909E8E84-426E-40DD-AFC4-6F175D3DCCD1}">
              <a14:hiddenFill xmlns:a14="http://schemas.microsoft.com/office/drawing/2010/main">
                <a:solidFill>
                  <a:srgbClr val="FFFFFF"/>
                </a:solidFill>
              </a14:hiddenFill>
            </a:ext>
          </a:extLst>
        </p:spPr>
      </p:pic>
      <p:pic>
        <p:nvPicPr>
          <p:cNvPr id="305" name="Picture 26">
            <a:extLst>
              <a:ext uri="{FF2B5EF4-FFF2-40B4-BE49-F238E27FC236}">
                <a16:creationId xmlns:a16="http://schemas.microsoft.com/office/drawing/2014/main" id="{8B72063A-BEDB-3FC5-CFEB-011235CF2896}"/>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119710" y="5445096"/>
            <a:ext cx="730137" cy="184068"/>
          </a:xfrm>
          <a:prstGeom prst="rect">
            <a:avLst/>
          </a:prstGeom>
          <a:noFill/>
          <a:extLst>
            <a:ext uri="{909E8E84-426E-40DD-AFC4-6F175D3DCCD1}">
              <a14:hiddenFill xmlns:a14="http://schemas.microsoft.com/office/drawing/2010/main">
                <a:solidFill>
                  <a:srgbClr val="FFFFFF"/>
                </a:solidFill>
              </a14:hiddenFill>
            </a:ext>
          </a:extLst>
        </p:spPr>
      </p:pic>
      <p:pic>
        <p:nvPicPr>
          <p:cNvPr id="306" name="Picture 305">
            <a:extLst>
              <a:ext uri="{FF2B5EF4-FFF2-40B4-BE49-F238E27FC236}">
                <a16:creationId xmlns:a16="http://schemas.microsoft.com/office/drawing/2014/main" id="{6112D31E-FA48-E41F-A7E3-371FEF69AFBB}"/>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101871" y="2654243"/>
            <a:ext cx="467365" cy="261519"/>
          </a:xfrm>
          <a:prstGeom prst="rect">
            <a:avLst/>
          </a:prstGeom>
        </p:spPr>
      </p:pic>
      <p:sp>
        <p:nvSpPr>
          <p:cNvPr id="307" name="TextBox 306">
            <a:extLst>
              <a:ext uri="{FF2B5EF4-FFF2-40B4-BE49-F238E27FC236}">
                <a16:creationId xmlns:a16="http://schemas.microsoft.com/office/drawing/2014/main" id="{70D8F9A7-E081-E101-BE5A-AAE75F0162E4}"/>
              </a:ext>
            </a:extLst>
          </p:cNvPr>
          <p:cNvSpPr txBox="1">
            <a:spLocks/>
          </p:cNvSpPr>
          <p:nvPr/>
        </p:nvSpPr>
        <p:spPr>
          <a:xfrm>
            <a:off x="5193226" y="1997631"/>
            <a:ext cx="1091848" cy="400097"/>
          </a:xfrm>
          <a:prstGeom prst="rect">
            <a:avLst/>
          </a:prstGeom>
          <a:noFill/>
        </p:spPr>
        <p:txBody>
          <a:bodyPr wrap="none" lIns="91382" tIns="45714" rIns="91382" bIns="45714" rtlCol="0">
            <a:spAutoFit/>
          </a:bodyPr>
          <a:lstStyle>
            <a:defPPr>
              <a:defRPr lang="en-US"/>
            </a:defPPr>
            <a:lvl1pPr marR="0" lvl="0" indent="0" defTabSz="914400" fontAlgn="auto">
              <a:lnSpc>
                <a:spcPct val="100000"/>
              </a:lnSpc>
              <a:spcBef>
                <a:spcPts val="0"/>
              </a:spcBef>
              <a:spcAft>
                <a:spcPts val="0"/>
              </a:spcAft>
              <a:buClrTx/>
              <a:buSzTx/>
              <a:buFontTx/>
              <a:buNone/>
              <a:tabLst/>
              <a:defRPr kumimoji="0" sz="1200" b="1" i="0" u="none" strike="noStrike" kern="0" cap="none" spc="0" normalizeH="0" baseline="0">
                <a:ln>
                  <a:noFill/>
                </a:ln>
                <a:solidFill>
                  <a:srgbClr val="FFFFFF">
                    <a:lumMod val="50000"/>
                  </a:srgbClr>
                </a:solidFill>
                <a:effectLst/>
                <a:uLnTx/>
                <a:uFillTx/>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SE" sz="1000" b="0" i="0" u="none" strike="noStrike" kern="0" cap="none" spc="0" normalizeH="0" baseline="0" noProof="0">
                <a:ln>
                  <a:noFill/>
                </a:ln>
                <a:solidFill>
                  <a:srgbClr val="1E3052"/>
                </a:solidFill>
                <a:effectLst/>
                <a:uLnTx/>
                <a:uFillTx/>
                <a:ea typeface="+mn-ea"/>
                <a:cs typeface="Arial" charset="0"/>
              </a:rPr>
              <a:t>WORKPLACE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SE" sz="1000" b="0" i="0" u="none" strike="noStrike" kern="0" cap="none" spc="0" normalizeH="0" baseline="0" noProof="0">
                <a:ln>
                  <a:noFill/>
                </a:ln>
                <a:solidFill>
                  <a:srgbClr val="1E3052"/>
                </a:solidFill>
                <a:effectLst/>
                <a:uLnTx/>
                <a:uFillTx/>
                <a:ea typeface="+mn-ea"/>
                <a:cs typeface="Arial" charset="0"/>
              </a:rPr>
              <a:t>SOLUTIONS</a:t>
            </a:r>
            <a:endParaRPr kumimoji="0" lang="en-US" sz="1000" b="0" i="0" u="none" strike="noStrike" kern="0" cap="none" spc="0" normalizeH="0" baseline="0" noProof="0">
              <a:ln>
                <a:noFill/>
              </a:ln>
              <a:solidFill>
                <a:srgbClr val="1E3052"/>
              </a:solidFill>
              <a:effectLst/>
              <a:uLnTx/>
              <a:uFillTx/>
              <a:ea typeface="+mn-ea"/>
              <a:cs typeface="Arial" charset="0"/>
            </a:endParaRPr>
          </a:p>
        </p:txBody>
      </p:sp>
      <p:sp>
        <p:nvSpPr>
          <p:cNvPr id="308" name="Freeform 18">
            <a:extLst>
              <a:ext uri="{FF2B5EF4-FFF2-40B4-BE49-F238E27FC236}">
                <a16:creationId xmlns:a16="http://schemas.microsoft.com/office/drawing/2014/main" id="{8006CE77-14AB-3001-AC43-CB5619D70D16}"/>
              </a:ext>
            </a:extLst>
          </p:cNvPr>
          <p:cNvSpPr>
            <a:spLocks noChangeAspect="1" noEditPoints="1"/>
          </p:cNvSpPr>
          <p:nvPr/>
        </p:nvSpPr>
        <p:spPr bwMode="auto">
          <a:xfrm>
            <a:off x="5542890" y="1651097"/>
            <a:ext cx="353625" cy="317445"/>
          </a:xfrm>
          <a:custGeom>
            <a:avLst/>
            <a:gdLst>
              <a:gd name="T0" fmla="*/ 23 w 6393"/>
              <a:gd name="T1" fmla="*/ 4975 h 5400"/>
              <a:gd name="T2" fmla="*/ 23 w 6393"/>
              <a:gd name="T3" fmla="*/ 425 h 5400"/>
              <a:gd name="T4" fmla="*/ 1343 w 6393"/>
              <a:gd name="T5" fmla="*/ 2 h 5400"/>
              <a:gd name="T6" fmla="*/ 2758 w 6393"/>
              <a:gd name="T7" fmla="*/ 407 h 5400"/>
              <a:gd name="T8" fmla="*/ 2796 w 6393"/>
              <a:gd name="T9" fmla="*/ 1000 h 5400"/>
              <a:gd name="T10" fmla="*/ 2193 w 6393"/>
              <a:gd name="T11" fmla="*/ 1000 h 5400"/>
              <a:gd name="T12" fmla="*/ 2193 w 6393"/>
              <a:gd name="T13" fmla="*/ 800 h 5400"/>
              <a:gd name="T14" fmla="*/ 593 w 6393"/>
              <a:gd name="T15" fmla="*/ 800 h 5400"/>
              <a:gd name="T16" fmla="*/ 593 w 6393"/>
              <a:gd name="T17" fmla="*/ 999 h 5400"/>
              <a:gd name="T18" fmla="*/ 2056 w 6393"/>
              <a:gd name="T19" fmla="*/ 1015 h 5400"/>
              <a:gd name="T20" fmla="*/ 1591 w 6393"/>
              <a:gd name="T21" fmla="*/ 1400 h 5400"/>
              <a:gd name="T22" fmla="*/ 593 w 6393"/>
              <a:gd name="T23" fmla="*/ 1400 h 5400"/>
              <a:gd name="T24" fmla="*/ 593 w 6393"/>
              <a:gd name="T25" fmla="*/ 1600 h 5400"/>
              <a:gd name="T26" fmla="*/ 1593 w 6393"/>
              <a:gd name="T27" fmla="*/ 1600 h 5400"/>
              <a:gd name="T28" fmla="*/ 1668 w 6393"/>
              <a:gd name="T29" fmla="*/ 4707 h 5400"/>
              <a:gd name="T30" fmla="*/ 2457 w 6393"/>
              <a:gd name="T31" fmla="*/ 5000 h 5400"/>
              <a:gd name="T32" fmla="*/ 2720 w 6393"/>
              <a:gd name="T33" fmla="*/ 5071 h 5400"/>
              <a:gd name="T34" fmla="*/ 1425 w 6393"/>
              <a:gd name="T35" fmla="*/ 5395 h 5400"/>
              <a:gd name="T36" fmla="*/ 1103 w 6393"/>
              <a:gd name="T37" fmla="*/ 4203 h 5400"/>
              <a:gd name="T38" fmla="*/ 867 w 6393"/>
              <a:gd name="T39" fmla="*/ 3806 h 5400"/>
              <a:gd name="T40" fmla="*/ 1103 w 6393"/>
              <a:gd name="T41" fmla="*/ 4203 h 5400"/>
              <a:gd name="T42" fmla="*/ 993 w 6393"/>
              <a:gd name="T43" fmla="*/ 2000 h 5400"/>
              <a:gd name="T44" fmla="*/ 593 w 6393"/>
              <a:gd name="T45" fmla="*/ 2000 h 5400"/>
              <a:gd name="T46" fmla="*/ 593 w 6393"/>
              <a:gd name="T47" fmla="*/ 2200 h 5400"/>
              <a:gd name="T48" fmla="*/ 993 w 6393"/>
              <a:gd name="T49" fmla="*/ 2200 h 5400"/>
              <a:gd name="T50" fmla="*/ 3018 w 6393"/>
              <a:gd name="T51" fmla="*/ 5375 h 5400"/>
              <a:gd name="T52" fmla="*/ 3437 w 6393"/>
              <a:gd name="T53" fmla="*/ 5037 h 5400"/>
              <a:gd name="T54" fmla="*/ 3809 w 6393"/>
              <a:gd name="T55" fmla="*/ 4996 h 5400"/>
              <a:gd name="T56" fmla="*/ 3793 w 6393"/>
              <a:gd name="T57" fmla="*/ 4834 h 5400"/>
              <a:gd name="T58" fmla="*/ 3036 w 6393"/>
              <a:gd name="T59" fmla="*/ 4800 h 5400"/>
              <a:gd name="T60" fmla="*/ 1813 w 6393"/>
              <a:gd name="T61" fmla="*/ 4399 h 5400"/>
              <a:gd name="T62" fmla="*/ 2035 w 6393"/>
              <a:gd name="T63" fmla="*/ 1286 h 5400"/>
              <a:gd name="T64" fmla="*/ 5987 w 6393"/>
              <a:gd name="T65" fmla="*/ 1206 h 5400"/>
              <a:gd name="T66" fmla="*/ 6374 w 6393"/>
              <a:gd name="T67" fmla="*/ 1598 h 5400"/>
              <a:gd name="T68" fmla="*/ 6374 w 6393"/>
              <a:gd name="T69" fmla="*/ 4399 h 5400"/>
              <a:gd name="T70" fmla="*/ 5150 w 6393"/>
              <a:gd name="T71" fmla="*/ 4800 h 5400"/>
              <a:gd name="T72" fmla="*/ 4393 w 6393"/>
              <a:gd name="T73" fmla="*/ 4898 h 5400"/>
              <a:gd name="T74" fmla="*/ 4522 w 6393"/>
              <a:gd name="T75" fmla="*/ 5004 h 5400"/>
              <a:gd name="T76" fmla="*/ 5175 w 6393"/>
              <a:gd name="T77" fmla="*/ 5288 h 5400"/>
              <a:gd name="T78" fmla="*/ 4093 w 6393"/>
              <a:gd name="T79" fmla="*/ 5400 h 5400"/>
              <a:gd name="T80" fmla="*/ 2976 w 6393"/>
              <a:gd name="T81" fmla="*/ 4582 h 5400"/>
              <a:gd name="T82" fmla="*/ 2893 w 6393"/>
              <a:gd name="T83" fmla="*/ 4375 h 5400"/>
              <a:gd name="T84" fmla="*/ 2893 w 6393"/>
              <a:gd name="T85" fmla="*/ 4625 h 5400"/>
              <a:gd name="T86" fmla="*/ 5768 w 6393"/>
              <a:gd name="T87" fmla="*/ 4175 h 5400"/>
              <a:gd name="T88" fmla="*/ 5768 w 6393"/>
              <a:gd name="T89" fmla="*/ 1825 h 5400"/>
              <a:gd name="T90" fmla="*/ 2418 w 6393"/>
              <a:gd name="T91" fmla="*/ 1825 h 5400"/>
              <a:gd name="T92" fmla="*/ 2418 w 6393"/>
              <a:gd name="T93" fmla="*/ 4175 h 5400"/>
              <a:gd name="T94" fmla="*/ 5768 w 6393"/>
              <a:gd name="T95" fmla="*/ 4175 h 5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93" h="5400">
                <a:moveTo>
                  <a:pt x="487" y="5387"/>
                </a:moveTo>
                <a:cubicBezTo>
                  <a:pt x="260" y="5339"/>
                  <a:pt x="98" y="5195"/>
                  <a:pt x="23" y="4975"/>
                </a:cubicBezTo>
                <a:cubicBezTo>
                  <a:pt x="1" y="4909"/>
                  <a:pt x="0" y="4819"/>
                  <a:pt x="0" y="2700"/>
                </a:cubicBezTo>
                <a:cubicBezTo>
                  <a:pt x="0" y="580"/>
                  <a:pt x="1" y="491"/>
                  <a:pt x="23" y="425"/>
                </a:cubicBezTo>
                <a:cubicBezTo>
                  <a:pt x="87" y="235"/>
                  <a:pt x="213" y="105"/>
                  <a:pt x="401" y="34"/>
                </a:cubicBezTo>
                <a:cubicBezTo>
                  <a:pt x="474" y="6"/>
                  <a:pt x="478" y="6"/>
                  <a:pt x="1343" y="2"/>
                </a:cubicBezTo>
                <a:cubicBezTo>
                  <a:pt x="1945" y="0"/>
                  <a:pt x="2237" y="3"/>
                  <a:pt x="2293" y="12"/>
                </a:cubicBezTo>
                <a:cubicBezTo>
                  <a:pt x="2507" y="49"/>
                  <a:pt x="2682" y="197"/>
                  <a:pt x="2758" y="407"/>
                </a:cubicBezTo>
                <a:cubicBezTo>
                  <a:pt x="2781" y="471"/>
                  <a:pt x="2785" y="516"/>
                  <a:pt x="2790" y="740"/>
                </a:cubicBezTo>
                <a:lnTo>
                  <a:pt x="2796" y="1000"/>
                </a:lnTo>
                <a:lnTo>
                  <a:pt x="2495" y="1000"/>
                </a:lnTo>
                <a:lnTo>
                  <a:pt x="2193" y="1000"/>
                </a:lnTo>
                <a:lnTo>
                  <a:pt x="2193" y="900"/>
                </a:lnTo>
                <a:lnTo>
                  <a:pt x="2193" y="800"/>
                </a:lnTo>
                <a:lnTo>
                  <a:pt x="1393" y="800"/>
                </a:lnTo>
                <a:lnTo>
                  <a:pt x="593" y="800"/>
                </a:lnTo>
                <a:lnTo>
                  <a:pt x="593" y="900"/>
                </a:lnTo>
                <a:lnTo>
                  <a:pt x="593" y="999"/>
                </a:lnTo>
                <a:lnTo>
                  <a:pt x="1359" y="1003"/>
                </a:lnTo>
                <a:cubicBezTo>
                  <a:pt x="1780" y="1004"/>
                  <a:pt x="2094" y="1010"/>
                  <a:pt x="2056" y="1015"/>
                </a:cubicBezTo>
                <a:cubicBezTo>
                  <a:pt x="1898" y="1036"/>
                  <a:pt x="1724" y="1165"/>
                  <a:pt x="1631" y="1328"/>
                </a:cubicBezTo>
                <a:lnTo>
                  <a:pt x="1591" y="1400"/>
                </a:lnTo>
                <a:lnTo>
                  <a:pt x="1092" y="1400"/>
                </a:lnTo>
                <a:lnTo>
                  <a:pt x="593" y="1400"/>
                </a:lnTo>
                <a:lnTo>
                  <a:pt x="593" y="1500"/>
                </a:lnTo>
                <a:lnTo>
                  <a:pt x="593" y="1600"/>
                </a:lnTo>
                <a:lnTo>
                  <a:pt x="1093" y="1600"/>
                </a:lnTo>
                <a:lnTo>
                  <a:pt x="1593" y="1600"/>
                </a:lnTo>
                <a:lnTo>
                  <a:pt x="1593" y="3017"/>
                </a:lnTo>
                <a:cubicBezTo>
                  <a:pt x="1593" y="4574"/>
                  <a:pt x="1592" y="4553"/>
                  <a:pt x="1668" y="4707"/>
                </a:cubicBezTo>
                <a:cubicBezTo>
                  <a:pt x="1713" y="4799"/>
                  <a:pt x="1806" y="4890"/>
                  <a:pt x="1899" y="4932"/>
                </a:cubicBezTo>
                <a:cubicBezTo>
                  <a:pt x="2016" y="4986"/>
                  <a:pt x="2130" y="5000"/>
                  <a:pt x="2457" y="5000"/>
                </a:cubicBezTo>
                <a:lnTo>
                  <a:pt x="2756" y="5000"/>
                </a:lnTo>
                <a:lnTo>
                  <a:pt x="2720" y="5071"/>
                </a:lnTo>
                <a:cubicBezTo>
                  <a:pt x="2650" y="5208"/>
                  <a:pt x="2536" y="5308"/>
                  <a:pt x="2384" y="5366"/>
                </a:cubicBezTo>
                <a:cubicBezTo>
                  <a:pt x="2313" y="5393"/>
                  <a:pt x="2304" y="5393"/>
                  <a:pt x="1425" y="5395"/>
                </a:cubicBezTo>
                <a:cubicBezTo>
                  <a:pt x="937" y="5396"/>
                  <a:pt x="515" y="5393"/>
                  <a:pt x="487" y="5387"/>
                </a:cubicBezTo>
                <a:close/>
                <a:moveTo>
                  <a:pt x="1103" y="4203"/>
                </a:moveTo>
                <a:cubicBezTo>
                  <a:pt x="1126" y="4192"/>
                  <a:pt x="1158" y="4166"/>
                  <a:pt x="1174" y="4145"/>
                </a:cubicBezTo>
                <a:cubicBezTo>
                  <a:pt x="1333" y="3935"/>
                  <a:pt x="1086" y="3663"/>
                  <a:pt x="867" y="3806"/>
                </a:cubicBezTo>
                <a:cubicBezTo>
                  <a:pt x="741" y="3888"/>
                  <a:pt x="724" y="4055"/>
                  <a:pt x="830" y="4161"/>
                </a:cubicBezTo>
                <a:cubicBezTo>
                  <a:pt x="905" y="4236"/>
                  <a:pt x="1002" y="4251"/>
                  <a:pt x="1103" y="4203"/>
                </a:cubicBezTo>
                <a:close/>
                <a:moveTo>
                  <a:pt x="993" y="2100"/>
                </a:moveTo>
                <a:lnTo>
                  <a:pt x="993" y="2000"/>
                </a:lnTo>
                <a:lnTo>
                  <a:pt x="793" y="2000"/>
                </a:lnTo>
                <a:lnTo>
                  <a:pt x="593" y="2000"/>
                </a:lnTo>
                <a:lnTo>
                  <a:pt x="593" y="2100"/>
                </a:lnTo>
                <a:lnTo>
                  <a:pt x="593" y="2200"/>
                </a:lnTo>
                <a:lnTo>
                  <a:pt x="793" y="2200"/>
                </a:lnTo>
                <a:lnTo>
                  <a:pt x="993" y="2200"/>
                </a:lnTo>
                <a:lnTo>
                  <a:pt x="993" y="2100"/>
                </a:lnTo>
                <a:close/>
                <a:moveTo>
                  <a:pt x="3018" y="5375"/>
                </a:moveTo>
                <a:cubicBezTo>
                  <a:pt x="2989" y="5345"/>
                  <a:pt x="2988" y="5334"/>
                  <a:pt x="3012" y="5288"/>
                </a:cubicBezTo>
                <a:cubicBezTo>
                  <a:pt x="3058" y="5199"/>
                  <a:pt x="3254" y="5083"/>
                  <a:pt x="3437" y="5037"/>
                </a:cubicBezTo>
                <a:cubicBezTo>
                  <a:pt x="3492" y="5023"/>
                  <a:pt x="3598" y="5008"/>
                  <a:pt x="3673" y="5003"/>
                </a:cubicBezTo>
                <a:lnTo>
                  <a:pt x="3809" y="4996"/>
                </a:lnTo>
                <a:lnTo>
                  <a:pt x="3801" y="4932"/>
                </a:lnTo>
                <a:cubicBezTo>
                  <a:pt x="3797" y="4897"/>
                  <a:pt x="3794" y="4853"/>
                  <a:pt x="3793" y="4834"/>
                </a:cubicBezTo>
                <a:lnTo>
                  <a:pt x="3793" y="4800"/>
                </a:lnTo>
                <a:lnTo>
                  <a:pt x="3036" y="4800"/>
                </a:lnTo>
                <a:cubicBezTo>
                  <a:pt x="2183" y="4800"/>
                  <a:pt x="2165" y="4798"/>
                  <a:pt x="2034" y="4713"/>
                </a:cubicBezTo>
                <a:cubicBezTo>
                  <a:pt x="1916" y="4637"/>
                  <a:pt x="1845" y="4536"/>
                  <a:pt x="1813" y="4399"/>
                </a:cubicBezTo>
                <a:cubicBezTo>
                  <a:pt x="1784" y="4277"/>
                  <a:pt x="1784" y="1722"/>
                  <a:pt x="1813" y="1600"/>
                </a:cubicBezTo>
                <a:cubicBezTo>
                  <a:pt x="1845" y="1463"/>
                  <a:pt x="1916" y="1362"/>
                  <a:pt x="2035" y="1286"/>
                </a:cubicBezTo>
                <a:cubicBezTo>
                  <a:pt x="2176" y="1194"/>
                  <a:pt x="2066" y="1198"/>
                  <a:pt x="4137" y="1202"/>
                </a:cubicBezTo>
                <a:lnTo>
                  <a:pt x="5987" y="1206"/>
                </a:lnTo>
                <a:lnTo>
                  <a:pt x="6056" y="1234"/>
                </a:lnTo>
                <a:cubicBezTo>
                  <a:pt x="6216" y="1299"/>
                  <a:pt x="6337" y="1438"/>
                  <a:pt x="6374" y="1598"/>
                </a:cubicBezTo>
                <a:cubicBezTo>
                  <a:pt x="6391" y="1675"/>
                  <a:pt x="6393" y="1843"/>
                  <a:pt x="6393" y="3002"/>
                </a:cubicBezTo>
                <a:cubicBezTo>
                  <a:pt x="6393" y="4139"/>
                  <a:pt x="6390" y="4329"/>
                  <a:pt x="6374" y="4399"/>
                </a:cubicBezTo>
                <a:cubicBezTo>
                  <a:pt x="6342" y="4536"/>
                  <a:pt x="6270" y="4637"/>
                  <a:pt x="6152" y="4713"/>
                </a:cubicBezTo>
                <a:cubicBezTo>
                  <a:pt x="6021" y="4798"/>
                  <a:pt x="6003" y="4800"/>
                  <a:pt x="5150" y="4800"/>
                </a:cubicBezTo>
                <a:lnTo>
                  <a:pt x="4393" y="4800"/>
                </a:lnTo>
                <a:lnTo>
                  <a:pt x="4393" y="4898"/>
                </a:lnTo>
                <a:lnTo>
                  <a:pt x="4393" y="4996"/>
                </a:lnTo>
                <a:lnTo>
                  <a:pt x="4522" y="5004"/>
                </a:lnTo>
                <a:cubicBezTo>
                  <a:pt x="4592" y="5008"/>
                  <a:pt x="4694" y="5023"/>
                  <a:pt x="4749" y="5037"/>
                </a:cubicBezTo>
                <a:cubicBezTo>
                  <a:pt x="4935" y="5084"/>
                  <a:pt x="5129" y="5199"/>
                  <a:pt x="5175" y="5288"/>
                </a:cubicBezTo>
                <a:cubicBezTo>
                  <a:pt x="5199" y="5334"/>
                  <a:pt x="5198" y="5345"/>
                  <a:pt x="5168" y="5375"/>
                </a:cubicBezTo>
                <a:cubicBezTo>
                  <a:pt x="5144" y="5399"/>
                  <a:pt x="5127" y="5400"/>
                  <a:pt x="4093" y="5400"/>
                </a:cubicBezTo>
                <a:cubicBezTo>
                  <a:pt x="3060" y="5400"/>
                  <a:pt x="3043" y="5399"/>
                  <a:pt x="3018" y="5375"/>
                </a:cubicBezTo>
                <a:close/>
                <a:moveTo>
                  <a:pt x="2976" y="4582"/>
                </a:moveTo>
                <a:cubicBezTo>
                  <a:pt x="3007" y="4551"/>
                  <a:pt x="3018" y="4528"/>
                  <a:pt x="3018" y="4500"/>
                </a:cubicBezTo>
                <a:cubicBezTo>
                  <a:pt x="3018" y="4444"/>
                  <a:pt x="2949" y="4375"/>
                  <a:pt x="2893" y="4375"/>
                </a:cubicBezTo>
                <a:cubicBezTo>
                  <a:pt x="2838" y="4375"/>
                  <a:pt x="2768" y="4444"/>
                  <a:pt x="2768" y="4500"/>
                </a:cubicBezTo>
                <a:cubicBezTo>
                  <a:pt x="2768" y="4555"/>
                  <a:pt x="2838" y="4625"/>
                  <a:pt x="2893" y="4625"/>
                </a:cubicBezTo>
                <a:cubicBezTo>
                  <a:pt x="2922" y="4625"/>
                  <a:pt x="2945" y="4613"/>
                  <a:pt x="2976" y="4582"/>
                </a:cubicBezTo>
                <a:close/>
                <a:moveTo>
                  <a:pt x="5768" y="4175"/>
                </a:moveTo>
                <a:cubicBezTo>
                  <a:pt x="5793" y="4150"/>
                  <a:pt x="5793" y="4133"/>
                  <a:pt x="5793" y="3000"/>
                </a:cubicBezTo>
                <a:cubicBezTo>
                  <a:pt x="5793" y="1866"/>
                  <a:pt x="5793" y="1849"/>
                  <a:pt x="5768" y="1825"/>
                </a:cubicBezTo>
                <a:cubicBezTo>
                  <a:pt x="5744" y="1800"/>
                  <a:pt x="5727" y="1800"/>
                  <a:pt x="4093" y="1800"/>
                </a:cubicBezTo>
                <a:cubicBezTo>
                  <a:pt x="2460" y="1800"/>
                  <a:pt x="2443" y="1800"/>
                  <a:pt x="2418" y="1825"/>
                </a:cubicBezTo>
                <a:cubicBezTo>
                  <a:pt x="2394" y="1849"/>
                  <a:pt x="2393" y="1866"/>
                  <a:pt x="2393" y="3000"/>
                </a:cubicBezTo>
                <a:cubicBezTo>
                  <a:pt x="2393" y="4133"/>
                  <a:pt x="2394" y="4150"/>
                  <a:pt x="2418" y="4175"/>
                </a:cubicBezTo>
                <a:cubicBezTo>
                  <a:pt x="2443" y="4199"/>
                  <a:pt x="2460" y="4200"/>
                  <a:pt x="4093" y="4200"/>
                </a:cubicBezTo>
                <a:cubicBezTo>
                  <a:pt x="5727" y="4200"/>
                  <a:pt x="5744" y="4199"/>
                  <a:pt x="5768" y="4175"/>
                </a:cubicBezTo>
                <a:close/>
              </a:path>
            </a:pathLst>
          </a:custGeom>
          <a:solidFill>
            <a:srgbClr val="1F728A"/>
          </a:solidFill>
          <a:ln w="0">
            <a:noFill/>
            <a:prstDash val="solid"/>
            <a:round/>
            <a:headEnd/>
            <a:tailEnd/>
          </a:ln>
        </p:spPr>
        <p:txBody>
          <a:bodyPr vert="horz" wrap="square" lIns="91392" tIns="45718" rIns="91392"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F2A44"/>
              </a:solidFill>
              <a:effectLst/>
              <a:uLnTx/>
              <a:uFillTx/>
              <a:latin typeface="Corbel"/>
              <a:ea typeface="+mn-ea"/>
              <a:cs typeface="Arial" charset="0"/>
            </a:endParaRPr>
          </a:p>
        </p:txBody>
      </p:sp>
      <p:pic>
        <p:nvPicPr>
          <p:cNvPr id="309" name="Picture 10" descr="https://www.seeklogo.net/wp-content/uploads/2014/06/google-logo-vector-free-download.png">
            <a:extLst>
              <a:ext uri="{FF2B5EF4-FFF2-40B4-BE49-F238E27FC236}">
                <a16:creationId xmlns:a16="http://schemas.microsoft.com/office/drawing/2014/main" id="{C03F5FF5-E1C1-E9C9-B654-D8CECE2E9510}"/>
              </a:ext>
            </a:extLst>
          </p:cNvPr>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5716488" y="2983987"/>
            <a:ext cx="482061" cy="482061"/>
          </a:xfrm>
          <a:prstGeom prst="rect">
            <a:avLst/>
          </a:prstGeom>
          <a:noFill/>
          <a:extLst>
            <a:ext uri="{909E8E84-426E-40DD-AFC4-6F175D3DCCD1}">
              <a14:hiddenFill xmlns:a14="http://schemas.microsoft.com/office/drawing/2010/main">
                <a:solidFill>
                  <a:srgbClr val="FFFFFF"/>
                </a:solidFill>
              </a14:hiddenFill>
            </a:ext>
          </a:extLst>
        </p:spPr>
      </p:pic>
      <p:pic>
        <p:nvPicPr>
          <p:cNvPr id="310" name="Picture 2">
            <a:extLst>
              <a:ext uri="{FF2B5EF4-FFF2-40B4-BE49-F238E27FC236}">
                <a16:creationId xmlns:a16="http://schemas.microsoft.com/office/drawing/2014/main" id="{DA6259ED-CF34-1AFF-F41C-60F14EF2F361}"/>
              </a:ext>
            </a:extLst>
          </p:cNvPr>
          <p:cNvPicPr>
            <a:picLocks noChangeAspect="1" noChangeArrowheads="1"/>
          </p:cNvPicPr>
          <p:nvPr/>
        </p:nvPicPr>
        <p:blipFill rotWithShape="1">
          <a:blip r:embed="rId16" cstate="print">
            <a:extLst>
              <a:ext uri="{28A0092B-C50C-407E-A947-70E740481C1C}">
                <a14:useLocalDpi xmlns:a14="http://schemas.microsoft.com/office/drawing/2010/main"/>
              </a:ext>
            </a:extLst>
          </a:blip>
          <a:srcRect t="-1" r="68571" b="-2968"/>
          <a:stretch/>
        </p:blipFill>
        <p:spPr bwMode="auto">
          <a:xfrm>
            <a:off x="5288732" y="2592611"/>
            <a:ext cx="260451" cy="296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1" name="Picture 310">
            <a:extLst>
              <a:ext uri="{FF2B5EF4-FFF2-40B4-BE49-F238E27FC236}">
                <a16:creationId xmlns:a16="http://schemas.microsoft.com/office/drawing/2014/main" id="{F09F2F8E-1DA7-5DF2-F7D6-B3714EE42E2B}"/>
              </a:ext>
            </a:extLst>
          </p:cNvPr>
          <p:cNvPicPr>
            <a:picLocks noChangeAspect="1"/>
          </p:cNvPicPr>
          <p:nvPr/>
        </p:nvPicPr>
        <p:blipFill>
          <a:blip r:embed="rId12"/>
          <a:stretch>
            <a:fillRect/>
          </a:stretch>
        </p:blipFill>
        <p:spPr>
          <a:xfrm>
            <a:off x="5269008" y="3036317"/>
            <a:ext cx="382004" cy="377402"/>
          </a:xfrm>
          <a:prstGeom prst="rect">
            <a:avLst/>
          </a:prstGeom>
        </p:spPr>
      </p:pic>
      <p:pic>
        <p:nvPicPr>
          <p:cNvPr id="312" name="Picture 3">
            <a:extLst>
              <a:ext uri="{FF2B5EF4-FFF2-40B4-BE49-F238E27FC236}">
                <a16:creationId xmlns:a16="http://schemas.microsoft.com/office/drawing/2014/main" id="{775BF28D-3CA5-D02C-3A0C-74BC3E7C8A1A}"/>
              </a:ext>
            </a:extLst>
          </p:cNvPr>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5313658" y="5257217"/>
            <a:ext cx="659474" cy="100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3" name="Picture 2" descr="C:\Users\George.Troughton\Pictures\lenovo-new-logo-600-3.jpg">
            <a:extLst>
              <a:ext uri="{FF2B5EF4-FFF2-40B4-BE49-F238E27FC236}">
                <a16:creationId xmlns:a16="http://schemas.microsoft.com/office/drawing/2014/main" id="{8EC7A1BF-7C5C-EABF-73B4-D0D0DC2374E9}"/>
              </a:ext>
            </a:extLst>
          </p:cNvPr>
          <p:cNvPicPr>
            <a:picLocks noChangeAspect="1" noChangeArrowheads="1"/>
          </p:cNvPicPr>
          <p:nvPr/>
        </p:nvPicPr>
        <p:blipFill rotWithShape="1">
          <a:blip r:embed="rId18" cstate="print">
            <a:extLst>
              <a:ext uri="{28A0092B-C50C-407E-A947-70E740481C1C}">
                <a14:useLocalDpi xmlns:a14="http://schemas.microsoft.com/office/drawing/2010/main"/>
              </a:ext>
            </a:extLst>
          </a:blip>
          <a:srcRect/>
          <a:stretch/>
        </p:blipFill>
        <p:spPr bwMode="auto">
          <a:xfrm>
            <a:off x="5344548" y="3971841"/>
            <a:ext cx="597694" cy="207091"/>
          </a:xfrm>
          <a:prstGeom prst="rect">
            <a:avLst/>
          </a:prstGeom>
          <a:noFill/>
          <a:extLst>
            <a:ext uri="{909E8E84-426E-40DD-AFC4-6F175D3DCCD1}">
              <a14:hiddenFill xmlns:a14="http://schemas.microsoft.com/office/drawing/2010/main">
                <a:solidFill>
                  <a:srgbClr val="FFFFFF"/>
                </a:solidFill>
              </a14:hiddenFill>
            </a:ext>
          </a:extLst>
        </p:spPr>
      </p:pic>
      <p:pic>
        <p:nvPicPr>
          <p:cNvPr id="314" name="Picture 313">
            <a:extLst>
              <a:ext uri="{FF2B5EF4-FFF2-40B4-BE49-F238E27FC236}">
                <a16:creationId xmlns:a16="http://schemas.microsoft.com/office/drawing/2014/main" id="{777FF9E3-BD2B-C25D-E030-0CF66744C971}"/>
              </a:ext>
            </a:extLst>
          </p:cNvPr>
          <p:cNvPicPr>
            <a:picLocks noChangeAspect="1"/>
          </p:cNvPicPr>
          <p:nvPr/>
        </p:nvPicPr>
        <p:blipFill rotWithShape="1">
          <a:blip r:embed="rId19"/>
          <a:srcRect b="-3297"/>
          <a:stretch/>
        </p:blipFill>
        <p:spPr>
          <a:xfrm>
            <a:off x="5322092" y="4548192"/>
            <a:ext cx="626933" cy="235099"/>
          </a:xfrm>
          <a:prstGeom prst="rect">
            <a:avLst/>
          </a:prstGeom>
        </p:spPr>
      </p:pic>
      <p:pic>
        <p:nvPicPr>
          <p:cNvPr id="315" name="Picture 314">
            <a:extLst>
              <a:ext uri="{FF2B5EF4-FFF2-40B4-BE49-F238E27FC236}">
                <a16:creationId xmlns:a16="http://schemas.microsoft.com/office/drawing/2014/main" id="{765FE361-F327-4A0D-4B5D-8A883D98F402}"/>
              </a:ext>
            </a:extLst>
          </p:cNvPr>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5299398" y="3523911"/>
            <a:ext cx="317855" cy="317855"/>
          </a:xfrm>
          <a:prstGeom prst="rect">
            <a:avLst/>
          </a:prstGeom>
        </p:spPr>
      </p:pic>
      <p:pic>
        <p:nvPicPr>
          <p:cNvPr id="316" name="Picture 315">
            <a:extLst>
              <a:ext uri="{FF2B5EF4-FFF2-40B4-BE49-F238E27FC236}">
                <a16:creationId xmlns:a16="http://schemas.microsoft.com/office/drawing/2014/main" id="{F14EA533-8361-9828-43C3-4F06FE1FCA93}"/>
              </a:ext>
            </a:extLst>
          </p:cNvPr>
          <p:cNvPicPr>
            <a:picLocks noChangeAspect="1"/>
          </p:cNvPicPr>
          <p:nvPr/>
        </p:nvPicPr>
        <p:blipFill>
          <a:blip r:embed="rId21"/>
          <a:stretch>
            <a:fillRect/>
          </a:stretch>
        </p:blipFill>
        <p:spPr>
          <a:xfrm>
            <a:off x="5321275" y="5471529"/>
            <a:ext cx="659474" cy="241376"/>
          </a:xfrm>
          <a:prstGeom prst="rect">
            <a:avLst/>
          </a:prstGeom>
        </p:spPr>
      </p:pic>
      <p:pic>
        <p:nvPicPr>
          <p:cNvPr id="317" name="Picture 16" descr="https://upload.wikimedia.org/wikipedia/commons/thumb/c/c9/Intel-logo.svg/1280px-Intel-logo.svg.png">
            <a:extLst>
              <a:ext uri="{FF2B5EF4-FFF2-40B4-BE49-F238E27FC236}">
                <a16:creationId xmlns:a16="http://schemas.microsoft.com/office/drawing/2014/main" id="{895424B9-6B28-A429-C210-DBC65D8C254A}"/>
              </a:ext>
            </a:extLst>
          </p:cNvPr>
          <p:cNvPicPr>
            <a:picLocks noChangeAspect="1" noChangeArrowheads="1"/>
          </p:cNvPicPr>
          <p:nvPr/>
        </p:nvPicPr>
        <p:blipFill>
          <a:blip r:embed="rId22" cstate="print">
            <a:extLst>
              <a:ext uri="{28A0092B-C50C-407E-A947-70E740481C1C}">
                <a14:useLocalDpi xmlns:a14="http://schemas.microsoft.com/office/drawing/2010/main"/>
              </a:ext>
            </a:extLst>
          </a:blip>
          <a:srcRect/>
          <a:stretch>
            <a:fillRect/>
          </a:stretch>
        </p:blipFill>
        <p:spPr bwMode="auto">
          <a:xfrm>
            <a:off x="5764973" y="3537816"/>
            <a:ext cx="385091" cy="271679"/>
          </a:xfrm>
          <a:prstGeom prst="rect">
            <a:avLst/>
          </a:prstGeom>
          <a:noFill/>
          <a:extLst>
            <a:ext uri="{909E8E84-426E-40DD-AFC4-6F175D3DCCD1}">
              <a14:hiddenFill xmlns:a14="http://schemas.microsoft.com/office/drawing/2010/main">
                <a:solidFill>
                  <a:srgbClr val="FFFFFF"/>
                </a:solidFill>
              </a14:hiddenFill>
            </a:ext>
          </a:extLst>
        </p:spPr>
      </p:pic>
      <p:pic>
        <p:nvPicPr>
          <p:cNvPr id="318" name="Picture 18" descr="https://upload.wikimedia.org/wikipedia/commons/thumb/0/06/Lexmark-Logo.svg/2000px-Lexmark-Logo.svg.png">
            <a:extLst>
              <a:ext uri="{FF2B5EF4-FFF2-40B4-BE49-F238E27FC236}">
                <a16:creationId xmlns:a16="http://schemas.microsoft.com/office/drawing/2014/main" id="{60B1C0EA-2E86-DCBF-FCFA-9F49C54214F8}"/>
              </a:ext>
            </a:extLst>
          </p:cNvPr>
          <p:cNvPicPr>
            <a:picLocks noChangeAspect="1" noChangeArrowheads="1"/>
          </p:cNvPicPr>
          <p:nvPr/>
        </p:nvPicPr>
        <p:blipFill>
          <a:blip r:embed="rId23" cstate="print">
            <a:extLst>
              <a:ext uri="{28A0092B-C50C-407E-A947-70E740481C1C}">
                <a14:useLocalDpi xmlns:a14="http://schemas.microsoft.com/office/drawing/2010/main"/>
              </a:ext>
            </a:extLst>
          </a:blip>
          <a:srcRect/>
          <a:stretch>
            <a:fillRect/>
          </a:stretch>
        </p:blipFill>
        <p:spPr bwMode="auto">
          <a:xfrm>
            <a:off x="5397139" y="4318836"/>
            <a:ext cx="545103" cy="135458"/>
          </a:xfrm>
          <a:prstGeom prst="rect">
            <a:avLst/>
          </a:prstGeom>
          <a:noFill/>
          <a:extLst>
            <a:ext uri="{909E8E84-426E-40DD-AFC4-6F175D3DCCD1}">
              <a14:hiddenFill xmlns:a14="http://schemas.microsoft.com/office/drawing/2010/main">
                <a:solidFill>
                  <a:srgbClr val="FFFFFF"/>
                </a:solidFill>
              </a14:hiddenFill>
            </a:ext>
          </a:extLst>
        </p:spPr>
      </p:pic>
      <p:pic>
        <p:nvPicPr>
          <p:cNvPr id="319" name="Picture 2" descr="See the source image">
            <a:extLst>
              <a:ext uri="{FF2B5EF4-FFF2-40B4-BE49-F238E27FC236}">
                <a16:creationId xmlns:a16="http://schemas.microsoft.com/office/drawing/2014/main" id="{BD6088CD-F77E-6A4E-7FC5-62992AFBDA9F}"/>
              </a:ext>
            </a:extLst>
          </p:cNvPr>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5704082" y="2553997"/>
            <a:ext cx="476319" cy="476319"/>
          </a:xfrm>
          <a:prstGeom prst="rect">
            <a:avLst/>
          </a:prstGeom>
          <a:noFill/>
          <a:extLst>
            <a:ext uri="{909E8E84-426E-40DD-AFC4-6F175D3DCCD1}">
              <a14:hiddenFill xmlns:a14="http://schemas.microsoft.com/office/drawing/2010/main">
                <a:solidFill>
                  <a:srgbClr val="FFFFFF"/>
                </a:solidFill>
              </a14:hiddenFill>
            </a:ext>
          </a:extLst>
        </p:spPr>
      </p:pic>
      <p:pic>
        <p:nvPicPr>
          <p:cNvPr id="320" name="Picture 319">
            <a:extLst>
              <a:ext uri="{FF2B5EF4-FFF2-40B4-BE49-F238E27FC236}">
                <a16:creationId xmlns:a16="http://schemas.microsoft.com/office/drawing/2014/main" id="{1B619DAA-D78E-ADC9-ED2D-C82BCB9F704F}"/>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164756" y="4798541"/>
            <a:ext cx="1070255" cy="408356"/>
          </a:xfrm>
          <a:prstGeom prst="rect">
            <a:avLst/>
          </a:prstGeom>
        </p:spPr>
      </p:pic>
      <p:sp>
        <p:nvSpPr>
          <p:cNvPr id="321" name="TextBox 320">
            <a:extLst>
              <a:ext uri="{FF2B5EF4-FFF2-40B4-BE49-F238E27FC236}">
                <a16:creationId xmlns:a16="http://schemas.microsoft.com/office/drawing/2014/main" id="{EFBCB21B-57D6-DB75-0A33-7D3DFF2451DB}"/>
              </a:ext>
            </a:extLst>
          </p:cNvPr>
          <p:cNvSpPr txBox="1">
            <a:spLocks/>
          </p:cNvSpPr>
          <p:nvPr/>
        </p:nvSpPr>
        <p:spPr>
          <a:xfrm>
            <a:off x="6360164" y="2108676"/>
            <a:ext cx="1349932" cy="246209"/>
          </a:xfrm>
          <a:prstGeom prst="rect">
            <a:avLst/>
          </a:prstGeom>
          <a:noFill/>
        </p:spPr>
        <p:txBody>
          <a:bodyPr wrap="none" lIns="91382" tIns="45714" rIns="91382" bIns="45714" rtlCol="0">
            <a:spAutoFit/>
          </a:bodyPr>
          <a:lstStyle/>
          <a:p>
            <a:pPr marL="0" marR="0" lvl="0" indent="0" algn="ctr" defTabSz="913758" rtl="0" eaLnBrk="1" fontAlgn="auto" latinLnBrk="0" hangingPunct="1">
              <a:lnSpc>
                <a:spcPct val="100000"/>
              </a:lnSpc>
              <a:spcBef>
                <a:spcPts val="0"/>
              </a:spcBef>
              <a:spcAft>
                <a:spcPts val="0"/>
              </a:spcAft>
              <a:buClrTx/>
              <a:buSzTx/>
              <a:buFontTx/>
              <a:buNone/>
              <a:tabLst/>
              <a:defRPr/>
            </a:pPr>
            <a:r>
              <a:rPr kumimoji="0" lang="en-SE" sz="1000" i="0" u="none" strike="noStrike" kern="0" cap="none" spc="0" normalizeH="0" baseline="0" noProof="0">
                <a:ln>
                  <a:noFill/>
                </a:ln>
                <a:solidFill>
                  <a:srgbClr val="1E3052"/>
                </a:solidFill>
                <a:effectLst/>
                <a:uLnTx/>
                <a:uFillTx/>
                <a:ea typeface="+mn-ea"/>
                <a:cs typeface="Arial" charset="0"/>
              </a:rPr>
              <a:t>COLLABORATION</a:t>
            </a:r>
            <a:endParaRPr kumimoji="0" lang="en-US" sz="1000" i="0" u="none" strike="noStrike" kern="0" cap="none" spc="0" normalizeH="0" baseline="0" noProof="0">
              <a:ln>
                <a:noFill/>
              </a:ln>
              <a:solidFill>
                <a:srgbClr val="1E3052"/>
              </a:solidFill>
              <a:effectLst/>
              <a:uLnTx/>
              <a:uFillTx/>
              <a:ea typeface="+mn-ea"/>
              <a:cs typeface="Arial" charset="0"/>
            </a:endParaRPr>
          </a:p>
        </p:txBody>
      </p:sp>
      <p:pic>
        <p:nvPicPr>
          <p:cNvPr id="322" name="Graphic 321" descr="Chat">
            <a:extLst>
              <a:ext uri="{FF2B5EF4-FFF2-40B4-BE49-F238E27FC236}">
                <a16:creationId xmlns:a16="http://schemas.microsoft.com/office/drawing/2014/main" id="{E8BB99C7-AC99-C378-7ED2-447E6A187EF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6677661" y="1653952"/>
            <a:ext cx="523371" cy="523371"/>
          </a:xfrm>
          <a:prstGeom prst="rect">
            <a:avLst/>
          </a:prstGeom>
        </p:spPr>
      </p:pic>
      <p:pic>
        <p:nvPicPr>
          <p:cNvPr id="323" name="Picture 2" descr="C:\Users\George.Troughton\Pictures\lenovo-new-logo-600-3.jpg">
            <a:extLst>
              <a:ext uri="{FF2B5EF4-FFF2-40B4-BE49-F238E27FC236}">
                <a16:creationId xmlns:a16="http://schemas.microsoft.com/office/drawing/2014/main" id="{A03852AA-7793-5354-93AB-CC72A2281345}"/>
              </a:ext>
            </a:extLst>
          </p:cNvPr>
          <p:cNvPicPr>
            <a:picLocks noChangeAspect="1" noChangeArrowheads="1"/>
          </p:cNvPicPr>
          <p:nvPr/>
        </p:nvPicPr>
        <p:blipFill rotWithShape="1">
          <a:blip r:embed="rId18" cstate="print">
            <a:extLst>
              <a:ext uri="{28A0092B-C50C-407E-A947-70E740481C1C}">
                <a14:useLocalDpi xmlns:a14="http://schemas.microsoft.com/office/drawing/2010/main"/>
              </a:ext>
            </a:extLst>
          </a:blip>
          <a:srcRect/>
          <a:stretch/>
        </p:blipFill>
        <p:spPr bwMode="auto">
          <a:xfrm>
            <a:off x="6674495" y="3213575"/>
            <a:ext cx="560031" cy="194042"/>
          </a:xfrm>
          <a:prstGeom prst="rect">
            <a:avLst/>
          </a:prstGeom>
          <a:noFill/>
          <a:extLst>
            <a:ext uri="{909E8E84-426E-40DD-AFC4-6F175D3DCCD1}">
              <a14:hiddenFill xmlns:a14="http://schemas.microsoft.com/office/drawing/2010/main">
                <a:solidFill>
                  <a:srgbClr val="FFFFFF"/>
                </a:solidFill>
              </a14:hiddenFill>
            </a:ext>
          </a:extLst>
        </p:spPr>
      </p:pic>
      <p:pic>
        <p:nvPicPr>
          <p:cNvPr id="324" name="Picture 4" descr="Sony Logo, history, meaning, symbol, PNG">
            <a:extLst>
              <a:ext uri="{FF2B5EF4-FFF2-40B4-BE49-F238E27FC236}">
                <a16:creationId xmlns:a16="http://schemas.microsoft.com/office/drawing/2014/main" id="{0A2A074B-0276-3714-98C6-76EC4818034C}"/>
              </a:ext>
            </a:extLst>
          </p:cNvPr>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6774720" y="5182098"/>
            <a:ext cx="548121" cy="308318"/>
          </a:xfrm>
          <a:prstGeom prst="rect">
            <a:avLst/>
          </a:prstGeom>
          <a:noFill/>
          <a:extLst>
            <a:ext uri="{909E8E84-426E-40DD-AFC4-6F175D3DCCD1}">
              <a14:hiddenFill xmlns:a14="http://schemas.microsoft.com/office/drawing/2010/main">
                <a:solidFill>
                  <a:srgbClr val="FFFFFF"/>
                </a:solidFill>
              </a14:hiddenFill>
            </a:ext>
          </a:extLst>
        </p:spPr>
      </p:pic>
      <p:pic>
        <p:nvPicPr>
          <p:cNvPr id="325" name="Picture 6" descr="Lg-logo redaktionell fotografering för bildbyråer. Illustration av dator -  122264974">
            <a:extLst>
              <a:ext uri="{FF2B5EF4-FFF2-40B4-BE49-F238E27FC236}">
                <a16:creationId xmlns:a16="http://schemas.microsoft.com/office/drawing/2014/main" id="{43F20E4D-3EF3-1FB4-601D-837EE7CD9148}"/>
              </a:ext>
            </a:extLst>
          </p:cNvPr>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6644877" y="3508657"/>
            <a:ext cx="586703" cy="415092"/>
          </a:xfrm>
          <a:prstGeom prst="rect">
            <a:avLst/>
          </a:prstGeom>
          <a:noFill/>
          <a:extLst>
            <a:ext uri="{909E8E84-426E-40DD-AFC4-6F175D3DCCD1}">
              <a14:hiddenFill xmlns:a14="http://schemas.microsoft.com/office/drawing/2010/main">
                <a:solidFill>
                  <a:srgbClr val="FFFFFF"/>
                </a:solidFill>
              </a14:hiddenFill>
            </a:ext>
          </a:extLst>
        </p:spPr>
      </p:pic>
      <p:pic>
        <p:nvPicPr>
          <p:cNvPr id="326" name="Picture 3">
            <a:extLst>
              <a:ext uri="{FF2B5EF4-FFF2-40B4-BE49-F238E27FC236}">
                <a16:creationId xmlns:a16="http://schemas.microsoft.com/office/drawing/2014/main" id="{FFE9321D-8D6A-4591-20FC-9833B12FC4F6}"/>
              </a:ext>
            </a:extLst>
          </p:cNvPr>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6645472" y="4692269"/>
            <a:ext cx="659474" cy="100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 name="Picture 326">
            <a:extLst>
              <a:ext uri="{FF2B5EF4-FFF2-40B4-BE49-F238E27FC236}">
                <a16:creationId xmlns:a16="http://schemas.microsoft.com/office/drawing/2014/main" id="{254F2D17-5859-C2EC-DABD-08E4C126FD41}"/>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534875" y="2500868"/>
            <a:ext cx="1040567" cy="378668"/>
          </a:xfrm>
          <a:prstGeom prst="rect">
            <a:avLst/>
          </a:prstGeom>
        </p:spPr>
      </p:pic>
      <p:pic>
        <p:nvPicPr>
          <p:cNvPr id="328" name="Picture 2" descr="Barco logo and symbol, meaning, history, PNG">
            <a:extLst>
              <a:ext uri="{FF2B5EF4-FFF2-40B4-BE49-F238E27FC236}">
                <a16:creationId xmlns:a16="http://schemas.microsoft.com/office/drawing/2014/main" id="{0B8F1EEC-7302-6B26-722A-48012F6034E8}"/>
              </a:ext>
            </a:extLst>
          </p:cNvPr>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6782597" y="6029099"/>
            <a:ext cx="528355" cy="330222"/>
          </a:xfrm>
          <a:prstGeom prst="rect">
            <a:avLst/>
          </a:prstGeom>
          <a:noFill/>
          <a:extLst>
            <a:ext uri="{909E8E84-426E-40DD-AFC4-6F175D3DCCD1}">
              <a14:hiddenFill xmlns:a14="http://schemas.microsoft.com/office/drawing/2010/main">
                <a:solidFill>
                  <a:srgbClr val="FFFFFF"/>
                </a:solidFill>
              </a14:hiddenFill>
            </a:ext>
          </a:extLst>
        </p:spPr>
      </p:pic>
      <p:cxnSp>
        <p:nvCxnSpPr>
          <p:cNvPr id="329" name="Straight Connector 328">
            <a:extLst>
              <a:ext uri="{FF2B5EF4-FFF2-40B4-BE49-F238E27FC236}">
                <a16:creationId xmlns:a16="http://schemas.microsoft.com/office/drawing/2014/main" id="{331B4E1F-9465-4BE9-8CE2-84CD008DAE9D}"/>
              </a:ext>
            </a:extLst>
          </p:cNvPr>
          <p:cNvCxnSpPr>
            <a:cxnSpLocks/>
          </p:cNvCxnSpPr>
          <p:nvPr/>
        </p:nvCxnSpPr>
        <p:spPr>
          <a:xfrm>
            <a:off x="8917918" y="1701496"/>
            <a:ext cx="0" cy="4280541"/>
          </a:xfrm>
          <a:prstGeom prst="line">
            <a:avLst/>
          </a:prstGeom>
        </p:spPr>
        <p:style>
          <a:lnRef idx="1">
            <a:schemeClr val="accent3"/>
          </a:lnRef>
          <a:fillRef idx="0">
            <a:schemeClr val="accent3"/>
          </a:fillRef>
          <a:effectRef idx="0">
            <a:schemeClr val="accent3"/>
          </a:effectRef>
          <a:fontRef idx="minor">
            <a:schemeClr val="tx1"/>
          </a:fontRef>
        </p:style>
      </p:cxnSp>
      <p:cxnSp>
        <p:nvCxnSpPr>
          <p:cNvPr id="330" name="Straight Connector 329">
            <a:extLst>
              <a:ext uri="{FF2B5EF4-FFF2-40B4-BE49-F238E27FC236}">
                <a16:creationId xmlns:a16="http://schemas.microsoft.com/office/drawing/2014/main" id="{A392C5B1-2944-8661-41E6-39F96AB86D31}"/>
              </a:ext>
            </a:extLst>
          </p:cNvPr>
          <p:cNvCxnSpPr>
            <a:cxnSpLocks/>
          </p:cNvCxnSpPr>
          <p:nvPr/>
        </p:nvCxnSpPr>
        <p:spPr>
          <a:xfrm flipH="1">
            <a:off x="2643592" y="2445923"/>
            <a:ext cx="1109336" cy="7492"/>
          </a:xfrm>
          <a:prstGeom prst="line">
            <a:avLst/>
          </a:prstGeom>
        </p:spPr>
        <p:style>
          <a:lnRef idx="1">
            <a:schemeClr val="accent2"/>
          </a:lnRef>
          <a:fillRef idx="0">
            <a:schemeClr val="accent2"/>
          </a:fillRef>
          <a:effectRef idx="0">
            <a:schemeClr val="accent2"/>
          </a:effectRef>
          <a:fontRef idx="minor">
            <a:schemeClr val="tx1"/>
          </a:fontRef>
        </p:style>
      </p:cxnSp>
      <p:cxnSp>
        <p:nvCxnSpPr>
          <p:cNvPr id="331" name="Straight Connector 330">
            <a:extLst>
              <a:ext uri="{FF2B5EF4-FFF2-40B4-BE49-F238E27FC236}">
                <a16:creationId xmlns:a16="http://schemas.microsoft.com/office/drawing/2014/main" id="{3286F7C1-21A7-001F-8733-9FD237EA1F45}"/>
              </a:ext>
            </a:extLst>
          </p:cNvPr>
          <p:cNvCxnSpPr>
            <a:cxnSpLocks/>
          </p:cNvCxnSpPr>
          <p:nvPr/>
        </p:nvCxnSpPr>
        <p:spPr>
          <a:xfrm flipH="1">
            <a:off x="3912015" y="2443193"/>
            <a:ext cx="1106699"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332" name="Straight Connector 331">
            <a:extLst>
              <a:ext uri="{FF2B5EF4-FFF2-40B4-BE49-F238E27FC236}">
                <a16:creationId xmlns:a16="http://schemas.microsoft.com/office/drawing/2014/main" id="{13BD6FE3-4608-8CEC-A6AA-CC866BE538E7}"/>
              </a:ext>
            </a:extLst>
          </p:cNvPr>
          <p:cNvCxnSpPr>
            <a:cxnSpLocks/>
          </p:cNvCxnSpPr>
          <p:nvPr/>
        </p:nvCxnSpPr>
        <p:spPr>
          <a:xfrm flipH="1">
            <a:off x="5132506" y="2443193"/>
            <a:ext cx="1106699"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333" name="Straight Connector 332">
            <a:extLst>
              <a:ext uri="{FF2B5EF4-FFF2-40B4-BE49-F238E27FC236}">
                <a16:creationId xmlns:a16="http://schemas.microsoft.com/office/drawing/2014/main" id="{5ACD94C9-7660-DBC2-AB8B-8ABD1887BF41}"/>
              </a:ext>
            </a:extLst>
          </p:cNvPr>
          <p:cNvCxnSpPr>
            <a:cxnSpLocks/>
          </p:cNvCxnSpPr>
          <p:nvPr/>
        </p:nvCxnSpPr>
        <p:spPr>
          <a:xfrm flipH="1">
            <a:off x="6493425" y="2443193"/>
            <a:ext cx="1106699"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334" name="Straight Connector 333">
            <a:extLst>
              <a:ext uri="{FF2B5EF4-FFF2-40B4-BE49-F238E27FC236}">
                <a16:creationId xmlns:a16="http://schemas.microsoft.com/office/drawing/2014/main" id="{AFA89FE2-55DB-1264-07C8-DA5D0BCD71A3}"/>
              </a:ext>
            </a:extLst>
          </p:cNvPr>
          <p:cNvCxnSpPr>
            <a:cxnSpLocks/>
          </p:cNvCxnSpPr>
          <p:nvPr/>
        </p:nvCxnSpPr>
        <p:spPr>
          <a:xfrm flipH="1">
            <a:off x="7726673" y="2452078"/>
            <a:ext cx="1106699"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335" name="Straight Connector 334">
            <a:extLst>
              <a:ext uri="{FF2B5EF4-FFF2-40B4-BE49-F238E27FC236}">
                <a16:creationId xmlns:a16="http://schemas.microsoft.com/office/drawing/2014/main" id="{BC232BBE-4E6B-2FCF-A502-4152FFB82EF7}"/>
              </a:ext>
            </a:extLst>
          </p:cNvPr>
          <p:cNvCxnSpPr>
            <a:cxnSpLocks/>
          </p:cNvCxnSpPr>
          <p:nvPr/>
        </p:nvCxnSpPr>
        <p:spPr>
          <a:xfrm flipH="1">
            <a:off x="8995212" y="2451633"/>
            <a:ext cx="1106699" cy="0"/>
          </a:xfrm>
          <a:prstGeom prst="line">
            <a:avLst/>
          </a:prstGeom>
        </p:spPr>
        <p:style>
          <a:lnRef idx="1">
            <a:schemeClr val="accent2"/>
          </a:lnRef>
          <a:fillRef idx="0">
            <a:schemeClr val="accent2"/>
          </a:fillRef>
          <a:effectRef idx="0">
            <a:schemeClr val="accent2"/>
          </a:effectRef>
          <a:fontRef idx="minor">
            <a:schemeClr val="tx1"/>
          </a:fontRef>
        </p:style>
      </p:cxnSp>
      <p:pic>
        <p:nvPicPr>
          <p:cNvPr id="336" name="Picture 335">
            <a:extLst>
              <a:ext uri="{FF2B5EF4-FFF2-40B4-BE49-F238E27FC236}">
                <a16:creationId xmlns:a16="http://schemas.microsoft.com/office/drawing/2014/main" id="{5F303F38-33E6-B143-9D1B-6CDF0995E9E7}"/>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9094087" y="2546538"/>
            <a:ext cx="1011236" cy="373568"/>
          </a:xfrm>
          <a:prstGeom prst="rect">
            <a:avLst/>
          </a:prstGeom>
        </p:spPr>
      </p:pic>
      <p:pic>
        <p:nvPicPr>
          <p:cNvPr id="337" name="Picture 8" descr="AWS logo 2 - JDRF">
            <a:extLst>
              <a:ext uri="{FF2B5EF4-FFF2-40B4-BE49-F238E27FC236}">
                <a16:creationId xmlns:a16="http://schemas.microsoft.com/office/drawing/2014/main" id="{732E8CFB-F686-FB49-1241-4544FE5BBAB2}"/>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15937" b="22431"/>
          <a:stretch/>
        </p:blipFill>
        <p:spPr bwMode="auto">
          <a:xfrm>
            <a:off x="9242585" y="2958781"/>
            <a:ext cx="655275" cy="302506"/>
          </a:xfrm>
          <a:prstGeom prst="rect">
            <a:avLst/>
          </a:prstGeom>
          <a:noFill/>
          <a:extLst>
            <a:ext uri="{909E8E84-426E-40DD-AFC4-6F175D3DCCD1}">
              <a14:hiddenFill xmlns:a14="http://schemas.microsoft.com/office/drawing/2010/main">
                <a:solidFill>
                  <a:srgbClr val="FFFFFF"/>
                </a:solidFill>
              </a14:hiddenFill>
            </a:ext>
          </a:extLst>
        </p:spPr>
      </p:pic>
      <p:sp>
        <p:nvSpPr>
          <p:cNvPr id="338" name="TextBox 337">
            <a:extLst>
              <a:ext uri="{FF2B5EF4-FFF2-40B4-BE49-F238E27FC236}">
                <a16:creationId xmlns:a16="http://schemas.microsoft.com/office/drawing/2014/main" id="{62DF17C1-0693-98C2-229D-CB5EAF949D32}"/>
              </a:ext>
            </a:extLst>
          </p:cNvPr>
          <p:cNvSpPr txBox="1">
            <a:spLocks/>
          </p:cNvSpPr>
          <p:nvPr/>
        </p:nvSpPr>
        <p:spPr>
          <a:xfrm>
            <a:off x="8845299" y="2176960"/>
            <a:ext cx="1500614" cy="246209"/>
          </a:xfrm>
          <a:prstGeom prst="rect">
            <a:avLst/>
          </a:prstGeom>
          <a:noFill/>
        </p:spPr>
        <p:txBody>
          <a:bodyPr wrap="none" lIns="91382" tIns="45714" rIns="91382" bIns="45714" rtlCol="0">
            <a:spAutoFit/>
          </a:bodyPr>
          <a:lstStyle/>
          <a:p>
            <a:pPr marL="0" marR="0" lvl="0" indent="0" algn="ctr" defTabSz="913758" rtl="0" eaLnBrk="1" fontAlgn="auto" latinLnBrk="0" hangingPunct="1">
              <a:lnSpc>
                <a:spcPct val="100000"/>
              </a:lnSpc>
              <a:spcBef>
                <a:spcPts val="0"/>
              </a:spcBef>
              <a:spcAft>
                <a:spcPts val="0"/>
              </a:spcAft>
              <a:buClrTx/>
              <a:buSzTx/>
              <a:buFontTx/>
              <a:buNone/>
              <a:tabLst/>
              <a:defRPr/>
            </a:pPr>
            <a:r>
              <a:rPr kumimoji="0" lang="en-SE" sz="1000" i="0" u="none" strike="noStrike" kern="0" cap="none" spc="0" normalizeH="0" baseline="0" noProof="0">
                <a:ln>
                  <a:noFill/>
                </a:ln>
                <a:solidFill>
                  <a:srgbClr val="1E3052"/>
                </a:solidFill>
                <a:effectLst/>
                <a:uLnTx/>
                <a:uFillTx/>
                <a:ea typeface="+mn-ea"/>
                <a:cs typeface="Arial" charset="0"/>
              </a:rPr>
              <a:t>ANALYTICS</a:t>
            </a:r>
            <a:r>
              <a:rPr kumimoji="0" lang="en-US" sz="1000" i="0" u="none" strike="noStrike" kern="0" cap="none" spc="0" normalizeH="0" baseline="0" noProof="0">
                <a:ln>
                  <a:noFill/>
                </a:ln>
                <a:solidFill>
                  <a:srgbClr val="1E3052"/>
                </a:solidFill>
                <a:effectLst/>
                <a:uLnTx/>
                <a:uFillTx/>
                <a:ea typeface="+mn-ea"/>
                <a:cs typeface="Arial" charset="0"/>
              </a:rPr>
              <a:t> / I</a:t>
            </a:r>
            <a:r>
              <a:rPr kumimoji="0" lang="en-SE" sz="1000" i="0" u="none" strike="noStrike" kern="0" cap="none" spc="0" normalizeH="0" baseline="0" noProof="0">
                <a:ln>
                  <a:noFill/>
                </a:ln>
                <a:solidFill>
                  <a:srgbClr val="1E3052"/>
                </a:solidFill>
                <a:effectLst/>
                <a:uLnTx/>
                <a:uFillTx/>
                <a:ea typeface="+mn-ea"/>
                <a:cs typeface="Arial" charset="0"/>
              </a:rPr>
              <a:t>O</a:t>
            </a:r>
            <a:r>
              <a:rPr kumimoji="0" lang="en-US" sz="1000" i="0" u="none" strike="noStrike" kern="0" cap="none" spc="0" normalizeH="0" baseline="0" noProof="0">
                <a:ln>
                  <a:noFill/>
                </a:ln>
                <a:solidFill>
                  <a:srgbClr val="1E3052"/>
                </a:solidFill>
                <a:effectLst/>
                <a:uLnTx/>
                <a:uFillTx/>
                <a:ea typeface="+mn-ea"/>
                <a:cs typeface="Arial" charset="0"/>
              </a:rPr>
              <a:t>T</a:t>
            </a:r>
            <a:r>
              <a:rPr kumimoji="0" lang="en-SE" sz="1000" i="0" u="none" strike="noStrike" kern="0" cap="none" spc="0" normalizeH="0" baseline="0" noProof="0">
                <a:ln>
                  <a:noFill/>
                </a:ln>
                <a:solidFill>
                  <a:srgbClr val="1E3052"/>
                </a:solidFill>
                <a:effectLst/>
                <a:uLnTx/>
                <a:uFillTx/>
                <a:ea typeface="+mn-ea"/>
                <a:cs typeface="Arial" charset="0"/>
              </a:rPr>
              <a:t>/AI</a:t>
            </a:r>
            <a:endParaRPr kumimoji="0" lang="en-US" sz="1000" i="0" u="none" strike="noStrike" kern="0" cap="none" spc="0" normalizeH="0" baseline="0" noProof="0">
              <a:ln>
                <a:noFill/>
              </a:ln>
              <a:solidFill>
                <a:srgbClr val="1E3052"/>
              </a:solidFill>
              <a:effectLst/>
              <a:uLnTx/>
              <a:uFillTx/>
              <a:ea typeface="+mn-ea"/>
              <a:cs typeface="Arial" charset="0"/>
            </a:endParaRPr>
          </a:p>
        </p:txBody>
      </p:sp>
      <p:grpSp>
        <p:nvGrpSpPr>
          <p:cNvPr id="339" name="Group 338">
            <a:extLst>
              <a:ext uri="{FF2B5EF4-FFF2-40B4-BE49-F238E27FC236}">
                <a16:creationId xmlns:a16="http://schemas.microsoft.com/office/drawing/2014/main" id="{C23B6967-176D-2B76-1D1A-45C8A34BC845}"/>
              </a:ext>
            </a:extLst>
          </p:cNvPr>
          <p:cNvGrpSpPr>
            <a:grpSpLocks noChangeAspect="1"/>
          </p:cNvGrpSpPr>
          <p:nvPr/>
        </p:nvGrpSpPr>
        <p:grpSpPr>
          <a:xfrm>
            <a:off x="9368255" y="1734185"/>
            <a:ext cx="537615" cy="439434"/>
            <a:chOff x="3597543" y="5768254"/>
            <a:chExt cx="322740" cy="277378"/>
          </a:xfrm>
          <a:solidFill>
            <a:srgbClr val="1F728A"/>
          </a:solidFill>
        </p:grpSpPr>
        <p:sp>
          <p:nvSpPr>
            <p:cNvPr id="377" name="Freeform 14">
              <a:extLst>
                <a:ext uri="{FF2B5EF4-FFF2-40B4-BE49-F238E27FC236}">
                  <a16:creationId xmlns:a16="http://schemas.microsoft.com/office/drawing/2014/main" id="{664DAFE9-775D-7B1A-64FE-658755F38992}"/>
                </a:ext>
              </a:extLst>
            </p:cNvPr>
            <p:cNvSpPr>
              <a:spLocks/>
            </p:cNvSpPr>
            <p:nvPr/>
          </p:nvSpPr>
          <p:spPr bwMode="gray">
            <a:xfrm>
              <a:off x="3597543" y="5768254"/>
              <a:ext cx="242490" cy="209925"/>
            </a:xfrm>
            <a:custGeom>
              <a:avLst/>
              <a:gdLst>
                <a:gd name="T0" fmla="*/ 119 w 174"/>
                <a:gd name="T1" fmla="*/ 137 h 151"/>
                <a:gd name="T2" fmla="*/ 123 w 174"/>
                <a:gd name="T3" fmla="*/ 131 h 151"/>
                <a:gd name="T4" fmla="*/ 20 w 174"/>
                <a:gd name="T5" fmla="*/ 131 h 151"/>
                <a:gd name="T6" fmla="*/ 20 w 174"/>
                <a:gd name="T7" fmla="*/ 20 h 151"/>
                <a:gd name="T8" fmla="*/ 154 w 174"/>
                <a:gd name="T9" fmla="*/ 20 h 151"/>
                <a:gd name="T10" fmla="*/ 154 w 174"/>
                <a:gd name="T11" fmla="*/ 71 h 151"/>
                <a:gd name="T12" fmla="*/ 165 w 174"/>
                <a:gd name="T13" fmla="*/ 68 h 151"/>
                <a:gd name="T14" fmla="*/ 174 w 174"/>
                <a:gd name="T15" fmla="*/ 70 h 151"/>
                <a:gd name="T16" fmla="*/ 174 w 174"/>
                <a:gd name="T17" fmla="*/ 0 h 151"/>
                <a:gd name="T18" fmla="*/ 0 w 174"/>
                <a:gd name="T19" fmla="*/ 0 h 151"/>
                <a:gd name="T20" fmla="*/ 0 w 174"/>
                <a:gd name="T21" fmla="*/ 151 h 151"/>
                <a:gd name="T22" fmla="*/ 120 w 174"/>
                <a:gd name="T23" fmla="*/ 151 h 151"/>
                <a:gd name="T24" fmla="*/ 119 w 174"/>
                <a:gd name="T25"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151">
                  <a:moveTo>
                    <a:pt x="119" y="137"/>
                  </a:moveTo>
                  <a:cubicBezTo>
                    <a:pt x="120" y="135"/>
                    <a:pt x="121" y="133"/>
                    <a:pt x="123" y="131"/>
                  </a:cubicBezTo>
                  <a:cubicBezTo>
                    <a:pt x="20" y="131"/>
                    <a:pt x="20" y="131"/>
                    <a:pt x="20" y="131"/>
                  </a:cubicBezTo>
                  <a:cubicBezTo>
                    <a:pt x="20" y="20"/>
                    <a:pt x="20" y="20"/>
                    <a:pt x="20" y="20"/>
                  </a:cubicBezTo>
                  <a:cubicBezTo>
                    <a:pt x="154" y="20"/>
                    <a:pt x="154" y="20"/>
                    <a:pt x="154" y="20"/>
                  </a:cubicBezTo>
                  <a:cubicBezTo>
                    <a:pt x="154" y="71"/>
                    <a:pt x="154" y="71"/>
                    <a:pt x="154" y="71"/>
                  </a:cubicBezTo>
                  <a:cubicBezTo>
                    <a:pt x="157" y="69"/>
                    <a:pt x="161" y="68"/>
                    <a:pt x="165" y="68"/>
                  </a:cubicBezTo>
                  <a:cubicBezTo>
                    <a:pt x="168" y="68"/>
                    <a:pt x="171" y="69"/>
                    <a:pt x="174" y="70"/>
                  </a:cubicBezTo>
                  <a:cubicBezTo>
                    <a:pt x="174" y="0"/>
                    <a:pt x="174" y="0"/>
                    <a:pt x="174" y="0"/>
                  </a:cubicBezTo>
                  <a:cubicBezTo>
                    <a:pt x="0" y="0"/>
                    <a:pt x="0" y="0"/>
                    <a:pt x="0" y="0"/>
                  </a:cubicBezTo>
                  <a:cubicBezTo>
                    <a:pt x="0" y="151"/>
                    <a:pt x="0" y="151"/>
                    <a:pt x="0" y="151"/>
                  </a:cubicBezTo>
                  <a:cubicBezTo>
                    <a:pt x="120" y="151"/>
                    <a:pt x="120" y="151"/>
                    <a:pt x="120" y="151"/>
                  </a:cubicBezTo>
                  <a:cubicBezTo>
                    <a:pt x="119" y="146"/>
                    <a:pt x="118" y="142"/>
                    <a:pt x="119" y="137"/>
                  </a:cubicBezTo>
                  <a:close/>
                </a:path>
              </a:pathLst>
            </a:custGeom>
            <a:grpFill/>
            <a:ln>
              <a:noFill/>
            </a:ln>
          </p:spPr>
          <p:txBody>
            <a:bodyPr vert="horz" wrap="square" lIns="68577" tIns="34288" rIns="68577" bIns="3428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srgbClr val="000000"/>
                </a:solidFill>
                <a:effectLst/>
                <a:uLnTx/>
                <a:uFillTx/>
                <a:latin typeface="Corbel"/>
                <a:ea typeface="+mn-ea"/>
                <a:cs typeface="Arial" charset="0"/>
              </a:endParaRPr>
            </a:p>
          </p:txBody>
        </p:sp>
        <p:sp>
          <p:nvSpPr>
            <p:cNvPr id="378" name="Freeform 15">
              <a:extLst>
                <a:ext uri="{FF2B5EF4-FFF2-40B4-BE49-F238E27FC236}">
                  <a16:creationId xmlns:a16="http://schemas.microsoft.com/office/drawing/2014/main" id="{0A1FC6C2-3733-38DD-055F-0E4784514086}"/>
                </a:ext>
              </a:extLst>
            </p:cNvPr>
            <p:cNvSpPr>
              <a:spLocks/>
            </p:cNvSpPr>
            <p:nvPr/>
          </p:nvSpPr>
          <p:spPr bwMode="gray">
            <a:xfrm>
              <a:off x="3635341" y="5818263"/>
              <a:ext cx="166894" cy="108161"/>
            </a:xfrm>
            <a:custGeom>
              <a:avLst/>
              <a:gdLst>
                <a:gd name="T0" fmla="*/ 98 w 120"/>
                <a:gd name="T1" fmla="*/ 78 h 78"/>
                <a:gd name="T2" fmla="*/ 98 w 120"/>
                <a:gd name="T3" fmla="*/ 78 h 78"/>
                <a:gd name="T4" fmla="*/ 94 w 120"/>
                <a:gd name="T5" fmla="*/ 76 h 78"/>
                <a:gd name="T6" fmla="*/ 74 w 120"/>
                <a:gd name="T7" fmla="*/ 17 h 78"/>
                <a:gd name="T8" fmla="*/ 61 w 120"/>
                <a:gd name="T9" fmla="*/ 56 h 78"/>
                <a:gd name="T10" fmla="*/ 57 w 120"/>
                <a:gd name="T11" fmla="*/ 59 h 78"/>
                <a:gd name="T12" fmla="*/ 53 w 120"/>
                <a:gd name="T13" fmla="*/ 57 h 78"/>
                <a:gd name="T14" fmla="*/ 48 w 120"/>
                <a:gd name="T15" fmla="*/ 44 h 78"/>
                <a:gd name="T16" fmla="*/ 39 w 120"/>
                <a:gd name="T17" fmla="*/ 70 h 78"/>
                <a:gd name="T18" fmla="*/ 36 w 120"/>
                <a:gd name="T19" fmla="*/ 72 h 78"/>
                <a:gd name="T20" fmla="*/ 32 w 120"/>
                <a:gd name="T21" fmla="*/ 70 h 78"/>
                <a:gd name="T22" fmla="*/ 18 w 120"/>
                <a:gd name="T23" fmla="*/ 31 h 78"/>
                <a:gd name="T24" fmla="*/ 12 w 120"/>
                <a:gd name="T25" fmla="*/ 46 h 78"/>
                <a:gd name="T26" fmla="*/ 8 w 120"/>
                <a:gd name="T27" fmla="*/ 49 h 78"/>
                <a:gd name="T28" fmla="*/ 0 w 120"/>
                <a:gd name="T29" fmla="*/ 49 h 78"/>
                <a:gd name="T30" fmla="*/ 0 w 120"/>
                <a:gd name="T31" fmla="*/ 41 h 78"/>
                <a:gd name="T32" fmla="*/ 6 w 120"/>
                <a:gd name="T33" fmla="*/ 41 h 78"/>
                <a:gd name="T34" fmla="*/ 14 w 120"/>
                <a:gd name="T35" fmla="*/ 18 h 78"/>
                <a:gd name="T36" fmla="*/ 18 w 120"/>
                <a:gd name="T37" fmla="*/ 16 h 78"/>
                <a:gd name="T38" fmla="*/ 18 w 120"/>
                <a:gd name="T39" fmla="*/ 16 h 78"/>
                <a:gd name="T40" fmla="*/ 21 w 120"/>
                <a:gd name="T41" fmla="*/ 18 h 78"/>
                <a:gd name="T42" fmla="*/ 35 w 120"/>
                <a:gd name="T43" fmla="*/ 56 h 78"/>
                <a:gd name="T44" fmla="*/ 43 w 120"/>
                <a:gd name="T45" fmla="*/ 31 h 78"/>
                <a:gd name="T46" fmla="*/ 47 w 120"/>
                <a:gd name="T47" fmla="*/ 28 h 78"/>
                <a:gd name="T48" fmla="*/ 51 w 120"/>
                <a:gd name="T49" fmla="*/ 31 h 78"/>
                <a:gd name="T50" fmla="*/ 56 w 120"/>
                <a:gd name="T51" fmla="*/ 44 h 78"/>
                <a:gd name="T52" fmla="*/ 70 w 120"/>
                <a:gd name="T53" fmla="*/ 3 h 78"/>
                <a:gd name="T54" fmla="*/ 74 w 120"/>
                <a:gd name="T55" fmla="*/ 1 h 78"/>
                <a:gd name="T56" fmla="*/ 78 w 120"/>
                <a:gd name="T57" fmla="*/ 3 h 78"/>
                <a:gd name="T58" fmla="*/ 98 w 120"/>
                <a:gd name="T59" fmla="*/ 64 h 78"/>
                <a:gd name="T60" fmla="*/ 108 w 120"/>
                <a:gd name="T61" fmla="*/ 43 h 78"/>
                <a:gd name="T62" fmla="*/ 112 w 120"/>
                <a:gd name="T63" fmla="*/ 41 h 78"/>
                <a:gd name="T64" fmla="*/ 120 w 120"/>
                <a:gd name="T65" fmla="*/ 41 h 78"/>
                <a:gd name="T66" fmla="*/ 120 w 120"/>
                <a:gd name="T67" fmla="*/ 49 h 78"/>
                <a:gd name="T68" fmla="*/ 114 w 120"/>
                <a:gd name="T69" fmla="*/ 49 h 78"/>
                <a:gd name="T70" fmla="*/ 102 w 120"/>
                <a:gd name="T71" fmla="*/ 76 h 78"/>
                <a:gd name="T72" fmla="*/ 98 w 120"/>
                <a:gd name="T73"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0" h="78">
                  <a:moveTo>
                    <a:pt x="98" y="78"/>
                  </a:moveTo>
                  <a:cubicBezTo>
                    <a:pt x="98" y="78"/>
                    <a:pt x="98" y="78"/>
                    <a:pt x="98" y="78"/>
                  </a:cubicBezTo>
                  <a:cubicBezTo>
                    <a:pt x="96" y="78"/>
                    <a:pt x="95" y="77"/>
                    <a:pt x="94" y="76"/>
                  </a:cubicBezTo>
                  <a:cubicBezTo>
                    <a:pt x="74" y="17"/>
                    <a:pt x="74" y="17"/>
                    <a:pt x="74" y="17"/>
                  </a:cubicBezTo>
                  <a:cubicBezTo>
                    <a:pt x="61" y="56"/>
                    <a:pt x="61" y="56"/>
                    <a:pt x="61" y="56"/>
                  </a:cubicBezTo>
                  <a:cubicBezTo>
                    <a:pt x="60" y="58"/>
                    <a:pt x="59" y="59"/>
                    <a:pt x="57" y="59"/>
                  </a:cubicBezTo>
                  <a:cubicBezTo>
                    <a:pt x="55" y="59"/>
                    <a:pt x="54" y="58"/>
                    <a:pt x="53" y="57"/>
                  </a:cubicBezTo>
                  <a:cubicBezTo>
                    <a:pt x="48" y="44"/>
                    <a:pt x="48" y="44"/>
                    <a:pt x="48" y="44"/>
                  </a:cubicBezTo>
                  <a:cubicBezTo>
                    <a:pt x="39" y="70"/>
                    <a:pt x="39" y="70"/>
                    <a:pt x="39" y="70"/>
                  </a:cubicBezTo>
                  <a:cubicBezTo>
                    <a:pt x="39" y="71"/>
                    <a:pt x="37" y="72"/>
                    <a:pt x="36" y="72"/>
                  </a:cubicBezTo>
                  <a:cubicBezTo>
                    <a:pt x="34" y="72"/>
                    <a:pt x="32" y="71"/>
                    <a:pt x="32" y="70"/>
                  </a:cubicBezTo>
                  <a:cubicBezTo>
                    <a:pt x="18" y="31"/>
                    <a:pt x="18" y="31"/>
                    <a:pt x="18" y="31"/>
                  </a:cubicBezTo>
                  <a:cubicBezTo>
                    <a:pt x="12" y="46"/>
                    <a:pt x="12" y="46"/>
                    <a:pt x="12" y="46"/>
                  </a:cubicBezTo>
                  <a:cubicBezTo>
                    <a:pt x="12" y="47"/>
                    <a:pt x="10" y="49"/>
                    <a:pt x="8" y="49"/>
                  </a:cubicBezTo>
                  <a:cubicBezTo>
                    <a:pt x="0" y="49"/>
                    <a:pt x="0" y="49"/>
                    <a:pt x="0" y="49"/>
                  </a:cubicBezTo>
                  <a:cubicBezTo>
                    <a:pt x="0" y="41"/>
                    <a:pt x="0" y="41"/>
                    <a:pt x="0" y="41"/>
                  </a:cubicBezTo>
                  <a:cubicBezTo>
                    <a:pt x="6" y="41"/>
                    <a:pt x="6" y="41"/>
                    <a:pt x="6" y="41"/>
                  </a:cubicBezTo>
                  <a:cubicBezTo>
                    <a:pt x="14" y="18"/>
                    <a:pt x="14" y="18"/>
                    <a:pt x="14" y="18"/>
                  </a:cubicBezTo>
                  <a:cubicBezTo>
                    <a:pt x="15" y="17"/>
                    <a:pt x="16" y="16"/>
                    <a:pt x="18" y="16"/>
                  </a:cubicBezTo>
                  <a:cubicBezTo>
                    <a:pt x="18" y="16"/>
                    <a:pt x="18" y="16"/>
                    <a:pt x="18" y="16"/>
                  </a:cubicBezTo>
                  <a:cubicBezTo>
                    <a:pt x="19" y="16"/>
                    <a:pt x="21" y="17"/>
                    <a:pt x="21" y="18"/>
                  </a:cubicBezTo>
                  <a:cubicBezTo>
                    <a:pt x="35" y="56"/>
                    <a:pt x="35" y="56"/>
                    <a:pt x="35" y="56"/>
                  </a:cubicBezTo>
                  <a:cubicBezTo>
                    <a:pt x="43" y="31"/>
                    <a:pt x="43" y="31"/>
                    <a:pt x="43" y="31"/>
                  </a:cubicBezTo>
                  <a:cubicBezTo>
                    <a:pt x="44" y="29"/>
                    <a:pt x="45" y="28"/>
                    <a:pt x="47" y="28"/>
                  </a:cubicBezTo>
                  <a:cubicBezTo>
                    <a:pt x="49" y="28"/>
                    <a:pt x="50" y="29"/>
                    <a:pt x="51" y="31"/>
                  </a:cubicBezTo>
                  <a:cubicBezTo>
                    <a:pt x="56" y="44"/>
                    <a:pt x="56" y="44"/>
                    <a:pt x="56" y="44"/>
                  </a:cubicBezTo>
                  <a:cubicBezTo>
                    <a:pt x="70" y="3"/>
                    <a:pt x="70" y="3"/>
                    <a:pt x="70" y="3"/>
                  </a:cubicBezTo>
                  <a:cubicBezTo>
                    <a:pt x="71" y="2"/>
                    <a:pt x="72" y="1"/>
                    <a:pt x="74" y="1"/>
                  </a:cubicBezTo>
                  <a:cubicBezTo>
                    <a:pt x="76" y="0"/>
                    <a:pt x="77" y="2"/>
                    <a:pt x="78" y="3"/>
                  </a:cubicBezTo>
                  <a:cubicBezTo>
                    <a:pt x="98" y="64"/>
                    <a:pt x="98" y="64"/>
                    <a:pt x="98" y="64"/>
                  </a:cubicBezTo>
                  <a:cubicBezTo>
                    <a:pt x="108" y="43"/>
                    <a:pt x="108" y="43"/>
                    <a:pt x="108" y="43"/>
                  </a:cubicBezTo>
                  <a:cubicBezTo>
                    <a:pt x="109" y="41"/>
                    <a:pt x="110" y="41"/>
                    <a:pt x="112" y="41"/>
                  </a:cubicBezTo>
                  <a:cubicBezTo>
                    <a:pt x="120" y="41"/>
                    <a:pt x="120" y="41"/>
                    <a:pt x="120" y="41"/>
                  </a:cubicBezTo>
                  <a:cubicBezTo>
                    <a:pt x="120" y="49"/>
                    <a:pt x="120" y="49"/>
                    <a:pt x="120" y="49"/>
                  </a:cubicBezTo>
                  <a:cubicBezTo>
                    <a:pt x="114" y="49"/>
                    <a:pt x="114" y="49"/>
                    <a:pt x="114" y="49"/>
                  </a:cubicBezTo>
                  <a:cubicBezTo>
                    <a:pt x="102" y="76"/>
                    <a:pt x="102" y="76"/>
                    <a:pt x="102" y="76"/>
                  </a:cubicBezTo>
                  <a:cubicBezTo>
                    <a:pt x="101" y="77"/>
                    <a:pt x="99" y="78"/>
                    <a:pt x="98" y="78"/>
                  </a:cubicBezTo>
                  <a:close/>
                </a:path>
              </a:pathLst>
            </a:custGeom>
            <a:grpFill/>
            <a:ln>
              <a:noFill/>
            </a:ln>
          </p:spPr>
          <p:txBody>
            <a:bodyPr vert="horz" wrap="square" lIns="68577" tIns="34288" rIns="68577" bIns="3428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srgbClr val="000000"/>
                </a:solidFill>
                <a:effectLst/>
                <a:uLnTx/>
                <a:uFillTx/>
                <a:latin typeface="Corbel"/>
                <a:ea typeface="+mn-ea"/>
                <a:cs typeface="Arial" charset="0"/>
              </a:endParaRPr>
            </a:p>
          </p:txBody>
        </p:sp>
        <p:sp>
          <p:nvSpPr>
            <p:cNvPr id="379" name="Freeform 16">
              <a:extLst>
                <a:ext uri="{FF2B5EF4-FFF2-40B4-BE49-F238E27FC236}">
                  <a16:creationId xmlns:a16="http://schemas.microsoft.com/office/drawing/2014/main" id="{B720BA1E-B48A-1A59-38A7-69DD69C95C42}"/>
                </a:ext>
              </a:extLst>
            </p:cNvPr>
            <p:cNvSpPr>
              <a:spLocks/>
            </p:cNvSpPr>
            <p:nvPr/>
          </p:nvSpPr>
          <p:spPr bwMode="gray">
            <a:xfrm>
              <a:off x="3777231" y="5879320"/>
              <a:ext cx="143052" cy="166312"/>
            </a:xfrm>
            <a:custGeom>
              <a:avLst/>
              <a:gdLst>
                <a:gd name="T0" fmla="*/ 95 w 103"/>
                <a:gd name="T1" fmla="*/ 62 h 120"/>
                <a:gd name="T2" fmla="*/ 89 w 103"/>
                <a:gd name="T3" fmla="*/ 60 h 120"/>
                <a:gd name="T4" fmla="*/ 82 w 103"/>
                <a:gd name="T5" fmla="*/ 63 h 120"/>
                <a:gd name="T6" fmla="*/ 82 w 103"/>
                <a:gd name="T7" fmla="*/ 62 h 120"/>
                <a:gd name="T8" fmla="*/ 72 w 103"/>
                <a:gd name="T9" fmla="*/ 52 h 120"/>
                <a:gd name="T10" fmla="*/ 65 w 103"/>
                <a:gd name="T11" fmla="*/ 55 h 120"/>
                <a:gd name="T12" fmla="*/ 65 w 103"/>
                <a:gd name="T13" fmla="*/ 53 h 120"/>
                <a:gd name="T14" fmla="*/ 55 w 103"/>
                <a:gd name="T15" fmla="*/ 43 h 120"/>
                <a:gd name="T16" fmla="*/ 45 w 103"/>
                <a:gd name="T17" fmla="*/ 53 h 120"/>
                <a:gd name="T18" fmla="*/ 45 w 103"/>
                <a:gd name="T19" fmla="*/ 9 h 120"/>
                <a:gd name="T20" fmla="*/ 36 w 103"/>
                <a:gd name="T21" fmla="*/ 0 h 120"/>
                <a:gd name="T22" fmla="*/ 27 w 103"/>
                <a:gd name="T23" fmla="*/ 9 h 120"/>
                <a:gd name="T24" fmla="*/ 27 w 103"/>
                <a:gd name="T25" fmla="*/ 72 h 120"/>
                <a:gd name="T26" fmla="*/ 19 w 103"/>
                <a:gd name="T27" fmla="*/ 58 h 120"/>
                <a:gd name="T28" fmla="*/ 6 w 103"/>
                <a:gd name="T29" fmla="*/ 55 h 120"/>
                <a:gd name="T30" fmla="*/ 3 w 103"/>
                <a:gd name="T31" fmla="*/ 67 h 120"/>
                <a:gd name="T32" fmla="*/ 31 w 103"/>
                <a:gd name="T33" fmla="*/ 116 h 120"/>
                <a:gd name="T34" fmla="*/ 39 w 103"/>
                <a:gd name="T35" fmla="*/ 120 h 120"/>
                <a:gd name="T36" fmla="*/ 80 w 103"/>
                <a:gd name="T37" fmla="*/ 120 h 120"/>
                <a:gd name="T38" fmla="*/ 89 w 103"/>
                <a:gd name="T39" fmla="*/ 114 h 120"/>
                <a:gd name="T40" fmla="*/ 98 w 103"/>
                <a:gd name="T41" fmla="*/ 89 h 120"/>
                <a:gd name="T42" fmla="*/ 95 w 103"/>
                <a:gd name="T43" fmla="*/ 6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3" h="120">
                  <a:moveTo>
                    <a:pt x="95" y="62"/>
                  </a:moveTo>
                  <a:cubicBezTo>
                    <a:pt x="93" y="61"/>
                    <a:pt x="91" y="60"/>
                    <a:pt x="89" y="60"/>
                  </a:cubicBezTo>
                  <a:cubicBezTo>
                    <a:pt x="86" y="60"/>
                    <a:pt x="84" y="61"/>
                    <a:pt x="82" y="63"/>
                  </a:cubicBezTo>
                  <a:cubicBezTo>
                    <a:pt x="82" y="63"/>
                    <a:pt x="82" y="62"/>
                    <a:pt x="82" y="62"/>
                  </a:cubicBezTo>
                  <a:cubicBezTo>
                    <a:pt x="82" y="56"/>
                    <a:pt x="77" y="52"/>
                    <a:pt x="72" y="52"/>
                  </a:cubicBezTo>
                  <a:cubicBezTo>
                    <a:pt x="69" y="52"/>
                    <a:pt x="67" y="53"/>
                    <a:pt x="65" y="55"/>
                  </a:cubicBezTo>
                  <a:cubicBezTo>
                    <a:pt x="65" y="54"/>
                    <a:pt x="65" y="54"/>
                    <a:pt x="65" y="53"/>
                  </a:cubicBezTo>
                  <a:cubicBezTo>
                    <a:pt x="65" y="48"/>
                    <a:pt x="60" y="43"/>
                    <a:pt x="55" y="43"/>
                  </a:cubicBezTo>
                  <a:cubicBezTo>
                    <a:pt x="49" y="43"/>
                    <a:pt x="45" y="48"/>
                    <a:pt x="45" y="53"/>
                  </a:cubicBezTo>
                  <a:cubicBezTo>
                    <a:pt x="45" y="9"/>
                    <a:pt x="45" y="9"/>
                    <a:pt x="45" y="9"/>
                  </a:cubicBezTo>
                  <a:cubicBezTo>
                    <a:pt x="45" y="4"/>
                    <a:pt x="41" y="0"/>
                    <a:pt x="36" y="0"/>
                  </a:cubicBezTo>
                  <a:cubicBezTo>
                    <a:pt x="31" y="0"/>
                    <a:pt x="27" y="4"/>
                    <a:pt x="27" y="9"/>
                  </a:cubicBezTo>
                  <a:cubicBezTo>
                    <a:pt x="27" y="72"/>
                    <a:pt x="27" y="72"/>
                    <a:pt x="27" y="72"/>
                  </a:cubicBezTo>
                  <a:cubicBezTo>
                    <a:pt x="19" y="58"/>
                    <a:pt x="19" y="58"/>
                    <a:pt x="19" y="58"/>
                  </a:cubicBezTo>
                  <a:cubicBezTo>
                    <a:pt x="16" y="54"/>
                    <a:pt x="11" y="52"/>
                    <a:pt x="6" y="55"/>
                  </a:cubicBezTo>
                  <a:cubicBezTo>
                    <a:pt x="2" y="57"/>
                    <a:pt x="0" y="63"/>
                    <a:pt x="3" y="67"/>
                  </a:cubicBezTo>
                  <a:cubicBezTo>
                    <a:pt x="31" y="116"/>
                    <a:pt x="31" y="116"/>
                    <a:pt x="31" y="116"/>
                  </a:cubicBezTo>
                  <a:cubicBezTo>
                    <a:pt x="33" y="119"/>
                    <a:pt x="36" y="120"/>
                    <a:pt x="39" y="120"/>
                  </a:cubicBezTo>
                  <a:cubicBezTo>
                    <a:pt x="80" y="120"/>
                    <a:pt x="80" y="120"/>
                    <a:pt x="80" y="120"/>
                  </a:cubicBezTo>
                  <a:cubicBezTo>
                    <a:pt x="84" y="120"/>
                    <a:pt x="88" y="118"/>
                    <a:pt x="89" y="114"/>
                  </a:cubicBezTo>
                  <a:cubicBezTo>
                    <a:pt x="98" y="89"/>
                    <a:pt x="98" y="89"/>
                    <a:pt x="98" y="89"/>
                  </a:cubicBezTo>
                  <a:cubicBezTo>
                    <a:pt x="103" y="75"/>
                    <a:pt x="101" y="68"/>
                    <a:pt x="95" y="62"/>
                  </a:cubicBezTo>
                  <a:close/>
                </a:path>
              </a:pathLst>
            </a:custGeom>
            <a:grpFill/>
            <a:ln>
              <a:noFill/>
            </a:ln>
          </p:spPr>
          <p:txBody>
            <a:bodyPr vert="horz" wrap="square" lIns="68577" tIns="34288" rIns="68577" bIns="3428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srgbClr val="000000"/>
                </a:solidFill>
                <a:effectLst/>
                <a:uLnTx/>
                <a:uFillTx/>
                <a:latin typeface="Corbel"/>
                <a:ea typeface="+mn-ea"/>
                <a:cs typeface="Arial" charset="0"/>
              </a:endParaRPr>
            </a:p>
          </p:txBody>
        </p:sp>
      </p:grpSp>
      <p:sp>
        <p:nvSpPr>
          <p:cNvPr id="340" name="TextBox 339">
            <a:extLst>
              <a:ext uri="{FF2B5EF4-FFF2-40B4-BE49-F238E27FC236}">
                <a16:creationId xmlns:a16="http://schemas.microsoft.com/office/drawing/2014/main" id="{4DEA963F-EBDC-3D34-DAF4-E9B9F78B9AA4}"/>
              </a:ext>
            </a:extLst>
          </p:cNvPr>
          <p:cNvSpPr txBox="1">
            <a:spLocks/>
          </p:cNvSpPr>
          <p:nvPr/>
        </p:nvSpPr>
        <p:spPr>
          <a:xfrm>
            <a:off x="7705374" y="2111073"/>
            <a:ext cx="1188029" cy="246209"/>
          </a:xfrm>
          <a:prstGeom prst="rect">
            <a:avLst/>
          </a:prstGeom>
          <a:noFill/>
        </p:spPr>
        <p:txBody>
          <a:bodyPr wrap="none" lIns="91382" tIns="45714" rIns="91382" bIns="45714" rtlCol="0">
            <a:spAutoFit/>
          </a:bodyPr>
          <a:lstStyle/>
          <a:p>
            <a:pPr marL="0" marR="0" lvl="0" indent="0" algn="ctr" defTabSz="913758" rtl="0" eaLnBrk="1" fontAlgn="auto" latinLnBrk="0" hangingPunct="1">
              <a:lnSpc>
                <a:spcPct val="100000"/>
              </a:lnSpc>
              <a:spcBef>
                <a:spcPts val="0"/>
              </a:spcBef>
              <a:spcAft>
                <a:spcPts val="0"/>
              </a:spcAft>
              <a:buClrTx/>
              <a:buSzTx/>
              <a:buFontTx/>
              <a:buNone/>
              <a:tabLst/>
              <a:defRPr/>
            </a:pPr>
            <a:r>
              <a:rPr kumimoji="0" lang="sv-SE" sz="1000" i="0" u="none" strike="noStrike" kern="0" cap="none" spc="0" normalizeH="0" baseline="0" noProof="0">
                <a:ln>
                  <a:noFill/>
                </a:ln>
                <a:solidFill>
                  <a:srgbClr val="1E3052"/>
                </a:solidFill>
                <a:effectLst/>
                <a:uLnTx/>
                <a:uFillTx/>
                <a:ea typeface="+mn-ea"/>
                <a:cs typeface="Arial" charset="0"/>
              </a:rPr>
              <a:t>COMPONENTS</a:t>
            </a:r>
            <a:endParaRPr kumimoji="0" lang="en-US" sz="1000" i="0" u="none" strike="noStrike" kern="0" cap="none" spc="0" normalizeH="0" baseline="0" noProof="0">
              <a:ln>
                <a:noFill/>
              </a:ln>
              <a:solidFill>
                <a:srgbClr val="1E3052"/>
              </a:solidFill>
              <a:effectLst/>
              <a:uLnTx/>
              <a:uFillTx/>
              <a:ea typeface="+mn-ea"/>
              <a:cs typeface="Arial" charset="0"/>
            </a:endParaRPr>
          </a:p>
        </p:txBody>
      </p:sp>
      <p:pic>
        <p:nvPicPr>
          <p:cNvPr id="341" name="Graphic 340" descr="Processor">
            <a:extLst>
              <a:ext uri="{FF2B5EF4-FFF2-40B4-BE49-F238E27FC236}">
                <a16:creationId xmlns:a16="http://schemas.microsoft.com/office/drawing/2014/main" id="{0F7AB901-E3B8-9EF4-B03B-25A5C912A5D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8063573" y="1725348"/>
            <a:ext cx="409722" cy="409722"/>
          </a:xfrm>
          <a:prstGeom prst="rect">
            <a:avLst/>
          </a:prstGeom>
        </p:spPr>
      </p:pic>
      <p:pic>
        <p:nvPicPr>
          <p:cNvPr id="342" name="Picture 16" descr="https://upload.wikimedia.org/wikipedia/commons/thumb/c/c9/Intel-logo.svg/1280px-Intel-logo.svg.png">
            <a:extLst>
              <a:ext uri="{FF2B5EF4-FFF2-40B4-BE49-F238E27FC236}">
                <a16:creationId xmlns:a16="http://schemas.microsoft.com/office/drawing/2014/main" id="{67762475-C536-11DD-51A5-A71DB4679DD9}"/>
              </a:ext>
            </a:extLst>
          </p:cNvPr>
          <p:cNvPicPr>
            <a:picLocks noChangeAspect="1" noChangeArrowheads="1"/>
          </p:cNvPicPr>
          <p:nvPr/>
        </p:nvPicPr>
        <p:blipFill>
          <a:blip r:embed="rId22" cstate="print">
            <a:extLst>
              <a:ext uri="{28A0092B-C50C-407E-A947-70E740481C1C}">
                <a14:useLocalDpi xmlns:a14="http://schemas.microsoft.com/office/drawing/2010/main"/>
              </a:ext>
            </a:extLst>
          </a:blip>
          <a:srcRect/>
          <a:stretch>
            <a:fillRect/>
          </a:stretch>
        </p:blipFill>
        <p:spPr bwMode="auto">
          <a:xfrm>
            <a:off x="8117971" y="3534891"/>
            <a:ext cx="385091" cy="271679"/>
          </a:xfrm>
          <a:prstGeom prst="rect">
            <a:avLst/>
          </a:prstGeom>
          <a:noFill/>
          <a:extLst>
            <a:ext uri="{909E8E84-426E-40DD-AFC4-6F175D3DCCD1}">
              <a14:hiddenFill xmlns:a14="http://schemas.microsoft.com/office/drawing/2010/main">
                <a:solidFill>
                  <a:srgbClr val="FFFFFF"/>
                </a:solidFill>
              </a14:hiddenFill>
            </a:ext>
          </a:extLst>
        </p:spPr>
      </p:pic>
      <p:pic>
        <p:nvPicPr>
          <p:cNvPr id="343" name="Picture 3">
            <a:extLst>
              <a:ext uri="{FF2B5EF4-FFF2-40B4-BE49-F238E27FC236}">
                <a16:creationId xmlns:a16="http://schemas.microsoft.com/office/drawing/2014/main" id="{78D1927F-D6A4-3070-7860-E059715FB830}"/>
              </a:ext>
            </a:extLst>
          </p:cNvPr>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8000021" y="4758049"/>
            <a:ext cx="659474" cy="100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4" name="Picture 343">
            <a:extLst>
              <a:ext uri="{FF2B5EF4-FFF2-40B4-BE49-F238E27FC236}">
                <a16:creationId xmlns:a16="http://schemas.microsoft.com/office/drawing/2014/main" id="{6CBD2A13-0CE2-9D06-667E-8098FBE668EE}"/>
              </a:ext>
            </a:extLst>
          </p:cNvPr>
          <p:cNvPicPr>
            <a:picLocks noChangeAspect="1"/>
          </p:cNvPicPr>
          <p:nvPr/>
        </p:nvPicPr>
        <p:blipFill>
          <a:blip r:embed="rId30"/>
          <a:stretch>
            <a:fillRect/>
          </a:stretch>
        </p:blipFill>
        <p:spPr>
          <a:xfrm>
            <a:off x="7847525" y="2901773"/>
            <a:ext cx="863869" cy="167200"/>
          </a:xfrm>
          <a:prstGeom prst="rect">
            <a:avLst/>
          </a:prstGeom>
        </p:spPr>
      </p:pic>
      <p:pic>
        <p:nvPicPr>
          <p:cNvPr id="345" name="Picture 344">
            <a:extLst>
              <a:ext uri="{FF2B5EF4-FFF2-40B4-BE49-F238E27FC236}">
                <a16:creationId xmlns:a16="http://schemas.microsoft.com/office/drawing/2014/main" id="{6C040D90-0405-40DB-9919-F45974B6E61F}"/>
              </a:ext>
            </a:extLst>
          </p:cNvPr>
          <p:cNvPicPr>
            <a:picLocks noChangeAspect="1"/>
          </p:cNvPicPr>
          <p:nvPr/>
        </p:nvPicPr>
        <p:blipFill>
          <a:blip r:embed="rId31"/>
          <a:stretch>
            <a:fillRect/>
          </a:stretch>
        </p:blipFill>
        <p:spPr>
          <a:xfrm>
            <a:off x="8478523" y="3116166"/>
            <a:ext cx="333426" cy="330058"/>
          </a:xfrm>
          <a:prstGeom prst="rect">
            <a:avLst/>
          </a:prstGeom>
        </p:spPr>
      </p:pic>
      <p:pic>
        <p:nvPicPr>
          <p:cNvPr id="346" name="Picture 345">
            <a:extLst>
              <a:ext uri="{FF2B5EF4-FFF2-40B4-BE49-F238E27FC236}">
                <a16:creationId xmlns:a16="http://schemas.microsoft.com/office/drawing/2014/main" id="{722874BD-57B3-8812-4302-0823483573EF}"/>
              </a:ext>
            </a:extLst>
          </p:cNvPr>
          <p:cNvPicPr>
            <a:picLocks noChangeAspect="1"/>
          </p:cNvPicPr>
          <p:nvPr/>
        </p:nvPicPr>
        <p:blipFill>
          <a:blip r:embed="rId32"/>
          <a:stretch>
            <a:fillRect/>
          </a:stretch>
        </p:blipFill>
        <p:spPr>
          <a:xfrm>
            <a:off x="7976694" y="4122182"/>
            <a:ext cx="707425" cy="270172"/>
          </a:xfrm>
          <a:prstGeom prst="rect">
            <a:avLst/>
          </a:prstGeom>
        </p:spPr>
      </p:pic>
      <p:pic>
        <p:nvPicPr>
          <p:cNvPr id="347" name="Picture 346">
            <a:extLst>
              <a:ext uri="{FF2B5EF4-FFF2-40B4-BE49-F238E27FC236}">
                <a16:creationId xmlns:a16="http://schemas.microsoft.com/office/drawing/2014/main" id="{7B0A3D05-9E76-697F-CA75-D00A0CF6FA28}"/>
              </a:ext>
            </a:extLst>
          </p:cNvPr>
          <p:cNvPicPr>
            <a:picLocks noChangeAspect="1"/>
          </p:cNvPicPr>
          <p:nvPr/>
        </p:nvPicPr>
        <p:blipFill>
          <a:blip r:embed="rId33"/>
          <a:stretch>
            <a:fillRect/>
          </a:stretch>
        </p:blipFill>
        <p:spPr>
          <a:xfrm>
            <a:off x="8060426" y="4428361"/>
            <a:ext cx="539960" cy="211453"/>
          </a:xfrm>
          <a:prstGeom prst="rect">
            <a:avLst/>
          </a:prstGeom>
        </p:spPr>
      </p:pic>
      <p:pic>
        <p:nvPicPr>
          <p:cNvPr id="348" name="Picture 347">
            <a:extLst>
              <a:ext uri="{FF2B5EF4-FFF2-40B4-BE49-F238E27FC236}">
                <a16:creationId xmlns:a16="http://schemas.microsoft.com/office/drawing/2014/main" id="{506A375A-3B19-12B4-24B2-9D543D87C44A}"/>
              </a:ext>
            </a:extLst>
          </p:cNvPr>
          <p:cNvPicPr>
            <a:picLocks noChangeAspect="1"/>
          </p:cNvPicPr>
          <p:nvPr/>
        </p:nvPicPr>
        <p:blipFill>
          <a:blip r:embed="rId34"/>
          <a:stretch>
            <a:fillRect/>
          </a:stretch>
        </p:blipFill>
        <p:spPr>
          <a:xfrm>
            <a:off x="8048743" y="5448902"/>
            <a:ext cx="610322" cy="182935"/>
          </a:xfrm>
          <a:prstGeom prst="rect">
            <a:avLst/>
          </a:prstGeom>
        </p:spPr>
      </p:pic>
      <p:pic>
        <p:nvPicPr>
          <p:cNvPr id="349" name="Picture 348">
            <a:extLst>
              <a:ext uri="{FF2B5EF4-FFF2-40B4-BE49-F238E27FC236}">
                <a16:creationId xmlns:a16="http://schemas.microsoft.com/office/drawing/2014/main" id="{21F674C3-A3A0-83A0-3E63-5C7E54FBEF76}"/>
              </a:ext>
            </a:extLst>
          </p:cNvPr>
          <p:cNvPicPr>
            <a:picLocks noChangeAspect="1"/>
          </p:cNvPicPr>
          <p:nvPr/>
        </p:nvPicPr>
        <p:blipFill>
          <a:blip r:embed="rId35"/>
          <a:stretch>
            <a:fillRect/>
          </a:stretch>
        </p:blipFill>
        <p:spPr>
          <a:xfrm>
            <a:off x="7808585" y="3215315"/>
            <a:ext cx="566675" cy="210929"/>
          </a:xfrm>
          <a:prstGeom prst="rect">
            <a:avLst/>
          </a:prstGeom>
        </p:spPr>
      </p:pic>
      <p:pic>
        <p:nvPicPr>
          <p:cNvPr id="350" name="Picture 349">
            <a:extLst>
              <a:ext uri="{FF2B5EF4-FFF2-40B4-BE49-F238E27FC236}">
                <a16:creationId xmlns:a16="http://schemas.microsoft.com/office/drawing/2014/main" id="{EA678608-DBF2-9C87-ECEF-40EBDF4BBF03}"/>
              </a:ext>
            </a:extLst>
          </p:cNvPr>
          <p:cNvPicPr>
            <a:picLocks noChangeAspect="1"/>
          </p:cNvPicPr>
          <p:nvPr/>
        </p:nvPicPr>
        <p:blipFill>
          <a:blip r:embed="rId36"/>
          <a:stretch>
            <a:fillRect/>
          </a:stretch>
        </p:blipFill>
        <p:spPr>
          <a:xfrm>
            <a:off x="8000021" y="3922058"/>
            <a:ext cx="660772" cy="194093"/>
          </a:xfrm>
          <a:prstGeom prst="rect">
            <a:avLst/>
          </a:prstGeom>
        </p:spPr>
      </p:pic>
      <p:pic>
        <p:nvPicPr>
          <p:cNvPr id="351" name="Picture 350">
            <a:extLst>
              <a:ext uri="{FF2B5EF4-FFF2-40B4-BE49-F238E27FC236}">
                <a16:creationId xmlns:a16="http://schemas.microsoft.com/office/drawing/2014/main" id="{5D8418A2-6221-ECE8-9700-8EC8901362EF}"/>
              </a:ext>
            </a:extLst>
          </p:cNvPr>
          <p:cNvPicPr>
            <a:picLocks noChangeAspect="1"/>
          </p:cNvPicPr>
          <p:nvPr/>
        </p:nvPicPr>
        <p:blipFill>
          <a:blip r:embed="rId37"/>
          <a:stretch>
            <a:fillRect/>
          </a:stretch>
        </p:blipFill>
        <p:spPr>
          <a:xfrm>
            <a:off x="8048743" y="4971505"/>
            <a:ext cx="580907" cy="165974"/>
          </a:xfrm>
          <a:prstGeom prst="rect">
            <a:avLst/>
          </a:prstGeom>
        </p:spPr>
      </p:pic>
      <p:pic>
        <p:nvPicPr>
          <p:cNvPr id="352" name="Picture 351">
            <a:extLst>
              <a:ext uri="{FF2B5EF4-FFF2-40B4-BE49-F238E27FC236}">
                <a16:creationId xmlns:a16="http://schemas.microsoft.com/office/drawing/2014/main" id="{38B56DA0-FAEB-A7A5-B94B-757BA6971DE7}"/>
              </a:ext>
            </a:extLst>
          </p:cNvPr>
          <p:cNvPicPr>
            <a:picLocks noChangeAspect="1"/>
          </p:cNvPicPr>
          <p:nvPr/>
        </p:nvPicPr>
        <p:blipFill>
          <a:blip r:embed="rId38"/>
          <a:stretch>
            <a:fillRect/>
          </a:stretch>
        </p:blipFill>
        <p:spPr>
          <a:xfrm>
            <a:off x="7941025" y="5209745"/>
            <a:ext cx="696748" cy="209230"/>
          </a:xfrm>
          <a:prstGeom prst="rect">
            <a:avLst/>
          </a:prstGeom>
        </p:spPr>
      </p:pic>
      <p:pic>
        <p:nvPicPr>
          <p:cNvPr id="353" name="Picture 352">
            <a:extLst>
              <a:ext uri="{FF2B5EF4-FFF2-40B4-BE49-F238E27FC236}">
                <a16:creationId xmlns:a16="http://schemas.microsoft.com/office/drawing/2014/main" id="{672E139B-0851-9DC5-5E39-54495A28C244}"/>
              </a:ext>
            </a:extLst>
          </p:cNvPr>
          <p:cNvPicPr>
            <a:picLocks noChangeAspect="1"/>
          </p:cNvPicPr>
          <p:nvPr/>
        </p:nvPicPr>
        <p:blipFill>
          <a:blip r:embed="rId39"/>
          <a:stretch>
            <a:fillRect/>
          </a:stretch>
        </p:blipFill>
        <p:spPr>
          <a:xfrm>
            <a:off x="8094747" y="5757201"/>
            <a:ext cx="440478" cy="256978"/>
          </a:xfrm>
          <a:prstGeom prst="rect">
            <a:avLst/>
          </a:prstGeom>
        </p:spPr>
      </p:pic>
      <p:pic>
        <p:nvPicPr>
          <p:cNvPr id="354" name="Picture 353" descr="A picture containing text, clock, sign&#10;&#10;Description automatically generated">
            <a:extLst>
              <a:ext uri="{FF2B5EF4-FFF2-40B4-BE49-F238E27FC236}">
                <a16:creationId xmlns:a16="http://schemas.microsoft.com/office/drawing/2014/main" id="{475F3C9A-A84C-C51A-4BC2-7EBBDED3A71D}"/>
              </a:ext>
            </a:extLst>
          </p:cNvPr>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8034380" y="2604239"/>
            <a:ext cx="494125" cy="195643"/>
          </a:xfrm>
          <a:prstGeom prst="rect">
            <a:avLst/>
          </a:prstGeom>
        </p:spPr>
      </p:pic>
      <p:pic>
        <p:nvPicPr>
          <p:cNvPr id="355" name="Picture 2" descr="crestron-logo-png-transparent - Adestia">
            <a:extLst>
              <a:ext uri="{FF2B5EF4-FFF2-40B4-BE49-F238E27FC236}">
                <a16:creationId xmlns:a16="http://schemas.microsoft.com/office/drawing/2014/main" id="{040AF4C4-3560-CAD9-C51D-91B8C922920D}"/>
              </a:ext>
            </a:extLst>
          </p:cNvPr>
          <p:cNvPicPr>
            <a:picLocks noChangeAspect="1" noChangeArrowheads="1"/>
          </p:cNvPicPr>
          <p:nvPr/>
        </p:nvPicPr>
        <p:blipFill>
          <a:blip r:embed="rId41" cstate="print">
            <a:extLst>
              <a:ext uri="{28A0092B-C50C-407E-A947-70E740481C1C}">
                <a14:useLocalDpi xmlns:a14="http://schemas.microsoft.com/office/drawing/2010/main" val="0"/>
              </a:ext>
            </a:extLst>
          </a:blip>
          <a:srcRect/>
          <a:stretch>
            <a:fillRect/>
          </a:stretch>
        </p:blipFill>
        <p:spPr bwMode="auto">
          <a:xfrm>
            <a:off x="6536396" y="4548429"/>
            <a:ext cx="881451" cy="929385"/>
          </a:xfrm>
          <a:prstGeom prst="rect">
            <a:avLst/>
          </a:prstGeom>
          <a:noFill/>
          <a:extLst>
            <a:ext uri="{909E8E84-426E-40DD-AFC4-6F175D3DCCD1}">
              <a14:hiddenFill xmlns:a14="http://schemas.microsoft.com/office/drawing/2010/main">
                <a:solidFill>
                  <a:srgbClr val="FFFFFF"/>
                </a:solidFill>
              </a14:hiddenFill>
            </a:ext>
          </a:extLst>
        </p:spPr>
      </p:pic>
      <p:pic>
        <p:nvPicPr>
          <p:cNvPr id="356" name="Picture 6" descr="Sennheiser Logo, history, meaning, symbol, PNG">
            <a:extLst>
              <a:ext uri="{FF2B5EF4-FFF2-40B4-BE49-F238E27FC236}">
                <a16:creationId xmlns:a16="http://schemas.microsoft.com/office/drawing/2014/main" id="{24CC73F1-B6B6-2223-3629-C5301C512C00}"/>
              </a:ext>
            </a:extLst>
          </p:cNvPr>
          <p:cNvPicPr>
            <a:picLocks noChangeAspect="1" noChangeArrowheads="1"/>
          </p:cNvPicPr>
          <p:nvPr/>
        </p:nvPicPr>
        <p:blipFill>
          <a:blip r:embed="rId42" cstate="print">
            <a:extLst>
              <a:ext uri="{28A0092B-C50C-407E-A947-70E740481C1C}">
                <a14:useLocalDpi xmlns:a14="http://schemas.microsoft.com/office/drawing/2010/main" val="0"/>
              </a:ext>
            </a:extLst>
          </a:blip>
          <a:srcRect/>
          <a:stretch>
            <a:fillRect/>
          </a:stretch>
        </p:blipFill>
        <p:spPr bwMode="auto">
          <a:xfrm>
            <a:off x="6593663" y="5645426"/>
            <a:ext cx="880727" cy="495409"/>
          </a:xfrm>
          <a:prstGeom prst="rect">
            <a:avLst/>
          </a:prstGeom>
          <a:noFill/>
          <a:extLst>
            <a:ext uri="{909E8E84-426E-40DD-AFC4-6F175D3DCCD1}">
              <a14:hiddenFill xmlns:a14="http://schemas.microsoft.com/office/drawing/2010/main">
                <a:solidFill>
                  <a:srgbClr val="FFFFFF"/>
                </a:solidFill>
              </a14:hiddenFill>
            </a:ext>
          </a:extLst>
        </p:spPr>
      </p:pic>
      <p:pic>
        <p:nvPicPr>
          <p:cNvPr id="357" name="Picture 356">
            <a:extLst>
              <a:ext uri="{FF2B5EF4-FFF2-40B4-BE49-F238E27FC236}">
                <a16:creationId xmlns:a16="http://schemas.microsoft.com/office/drawing/2014/main" id="{F9265AD9-7E76-2F54-895D-07E35E671E43}"/>
              </a:ext>
            </a:extLst>
          </p:cNvPr>
          <p:cNvPicPr>
            <a:picLocks noChangeAspect="1"/>
          </p:cNvPicPr>
          <p:nvPr/>
        </p:nvPicPr>
        <p:blipFill>
          <a:blip r:embed="rId43"/>
          <a:stretch>
            <a:fillRect/>
          </a:stretch>
        </p:blipFill>
        <p:spPr>
          <a:xfrm>
            <a:off x="9307332" y="3868734"/>
            <a:ext cx="531103" cy="389380"/>
          </a:xfrm>
          <a:prstGeom prst="rect">
            <a:avLst/>
          </a:prstGeom>
        </p:spPr>
      </p:pic>
      <p:pic>
        <p:nvPicPr>
          <p:cNvPr id="358" name="Picture 357">
            <a:extLst>
              <a:ext uri="{FF2B5EF4-FFF2-40B4-BE49-F238E27FC236}">
                <a16:creationId xmlns:a16="http://schemas.microsoft.com/office/drawing/2014/main" id="{A5CF290B-B3E2-2E25-3FB2-6B91F7D474B1}"/>
              </a:ext>
            </a:extLst>
          </p:cNvPr>
          <p:cNvPicPr>
            <a:picLocks noChangeAspect="1"/>
          </p:cNvPicPr>
          <p:nvPr/>
        </p:nvPicPr>
        <p:blipFill>
          <a:blip r:embed="rId43"/>
          <a:stretch>
            <a:fillRect/>
          </a:stretch>
        </p:blipFill>
        <p:spPr>
          <a:xfrm>
            <a:off x="2916923" y="3807933"/>
            <a:ext cx="531103" cy="389380"/>
          </a:xfrm>
          <a:prstGeom prst="rect">
            <a:avLst/>
          </a:prstGeom>
        </p:spPr>
      </p:pic>
      <p:pic>
        <p:nvPicPr>
          <p:cNvPr id="359" name="Picture 358">
            <a:extLst>
              <a:ext uri="{FF2B5EF4-FFF2-40B4-BE49-F238E27FC236}">
                <a16:creationId xmlns:a16="http://schemas.microsoft.com/office/drawing/2014/main" id="{4C522263-7B06-F777-BB8F-AC367C379BC8}"/>
              </a:ext>
            </a:extLst>
          </p:cNvPr>
          <p:cNvPicPr>
            <a:picLocks noChangeAspect="1"/>
          </p:cNvPicPr>
          <p:nvPr/>
        </p:nvPicPr>
        <p:blipFill>
          <a:blip r:embed="rId44"/>
          <a:stretch>
            <a:fillRect/>
          </a:stretch>
        </p:blipFill>
        <p:spPr>
          <a:xfrm>
            <a:off x="1435371" y="3110035"/>
            <a:ext cx="921360" cy="203763"/>
          </a:xfrm>
          <a:prstGeom prst="rect">
            <a:avLst/>
          </a:prstGeom>
        </p:spPr>
      </p:pic>
      <p:pic>
        <p:nvPicPr>
          <p:cNvPr id="360" name="Picture 2">
            <a:extLst>
              <a:ext uri="{FF2B5EF4-FFF2-40B4-BE49-F238E27FC236}">
                <a16:creationId xmlns:a16="http://schemas.microsoft.com/office/drawing/2014/main" id="{379E0659-FD45-747F-DE23-A131CE1659A7}"/>
              </a:ext>
            </a:extLst>
          </p:cNvPr>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4007239" y="4481860"/>
            <a:ext cx="954028" cy="182651"/>
          </a:xfrm>
          <a:prstGeom prst="rect">
            <a:avLst/>
          </a:prstGeom>
          <a:noFill/>
          <a:extLst>
            <a:ext uri="{909E8E84-426E-40DD-AFC4-6F175D3DCCD1}">
              <a14:hiddenFill xmlns:a14="http://schemas.microsoft.com/office/drawing/2010/main">
                <a:solidFill>
                  <a:srgbClr val="FFFFFF"/>
                </a:solidFill>
              </a14:hiddenFill>
            </a:ext>
          </a:extLst>
        </p:spPr>
      </p:pic>
      <p:pic>
        <p:nvPicPr>
          <p:cNvPr id="361" name="Picture 4">
            <a:extLst>
              <a:ext uri="{FF2B5EF4-FFF2-40B4-BE49-F238E27FC236}">
                <a16:creationId xmlns:a16="http://schemas.microsoft.com/office/drawing/2014/main" id="{37460B96-EC52-20A4-28AC-6D587E58A6F7}"/>
              </a:ext>
            </a:extLst>
          </p:cNvPr>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3965394" y="4797092"/>
            <a:ext cx="1067557" cy="182652"/>
          </a:xfrm>
          <a:prstGeom prst="rect">
            <a:avLst/>
          </a:prstGeom>
          <a:noFill/>
          <a:extLst>
            <a:ext uri="{909E8E84-426E-40DD-AFC4-6F175D3DCCD1}">
              <a14:hiddenFill xmlns:a14="http://schemas.microsoft.com/office/drawing/2010/main">
                <a:solidFill>
                  <a:srgbClr val="FFFFFF"/>
                </a:solidFill>
              </a14:hiddenFill>
            </a:ext>
          </a:extLst>
        </p:spPr>
      </p:pic>
      <p:pic>
        <p:nvPicPr>
          <p:cNvPr id="362" name="Picture 2" descr="SAS Institute - Wikipedia">
            <a:extLst>
              <a:ext uri="{FF2B5EF4-FFF2-40B4-BE49-F238E27FC236}">
                <a16:creationId xmlns:a16="http://schemas.microsoft.com/office/drawing/2014/main" id="{A3B1A412-9DB6-E866-32B6-221A0A66C31D}"/>
              </a:ext>
            </a:extLst>
          </p:cNvPr>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9197106" y="3443016"/>
            <a:ext cx="723780" cy="296936"/>
          </a:xfrm>
          <a:prstGeom prst="rect">
            <a:avLst/>
          </a:prstGeom>
          <a:noFill/>
          <a:extLst>
            <a:ext uri="{909E8E84-426E-40DD-AFC4-6F175D3DCCD1}">
              <a14:hiddenFill xmlns:a14="http://schemas.microsoft.com/office/drawing/2010/main">
                <a:solidFill>
                  <a:srgbClr val="FFFFFF"/>
                </a:solidFill>
              </a14:hiddenFill>
            </a:ext>
          </a:extLst>
        </p:spPr>
      </p:pic>
      <p:pic>
        <p:nvPicPr>
          <p:cNvPr id="363" name="Picture 113">
            <a:extLst>
              <a:ext uri="{FF2B5EF4-FFF2-40B4-BE49-F238E27FC236}">
                <a16:creationId xmlns:a16="http://schemas.microsoft.com/office/drawing/2014/main" id="{564E4E99-19F2-58A5-1305-CA7D1CCC7A6D}"/>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6688668" y="2862495"/>
            <a:ext cx="467365" cy="261519"/>
          </a:xfrm>
          <a:prstGeom prst="rect">
            <a:avLst/>
          </a:prstGeom>
        </p:spPr>
      </p:pic>
      <p:pic>
        <p:nvPicPr>
          <p:cNvPr id="364" name="Picture 113">
            <a:extLst>
              <a:ext uri="{FF2B5EF4-FFF2-40B4-BE49-F238E27FC236}">
                <a16:creationId xmlns:a16="http://schemas.microsoft.com/office/drawing/2014/main" id="{D1D18DC7-3BFF-CE8D-F0D6-B508484763AD}"/>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9314879" y="4417433"/>
            <a:ext cx="467365" cy="261519"/>
          </a:xfrm>
          <a:prstGeom prst="rect">
            <a:avLst/>
          </a:prstGeom>
        </p:spPr>
      </p:pic>
      <p:pic>
        <p:nvPicPr>
          <p:cNvPr id="365" name="Picture 113">
            <a:extLst>
              <a:ext uri="{FF2B5EF4-FFF2-40B4-BE49-F238E27FC236}">
                <a16:creationId xmlns:a16="http://schemas.microsoft.com/office/drawing/2014/main" id="{297B0F64-5320-4981-4ECF-A07FA9F4383C}"/>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1555284" y="5210010"/>
            <a:ext cx="467365" cy="261519"/>
          </a:xfrm>
          <a:prstGeom prst="rect">
            <a:avLst/>
          </a:prstGeom>
        </p:spPr>
      </p:pic>
      <p:pic>
        <p:nvPicPr>
          <p:cNvPr id="366" name="Picture 4" descr="Hjem">
            <a:extLst>
              <a:ext uri="{FF2B5EF4-FFF2-40B4-BE49-F238E27FC236}">
                <a16:creationId xmlns:a16="http://schemas.microsoft.com/office/drawing/2014/main" id="{D06AEF93-7E14-AF9D-8ADC-706BF152D1AA}"/>
              </a:ext>
            </a:extLst>
          </p:cNvPr>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2814952" y="4586962"/>
            <a:ext cx="714833" cy="274936"/>
          </a:xfrm>
          <a:prstGeom prst="rect">
            <a:avLst/>
          </a:prstGeom>
          <a:noFill/>
          <a:extLst>
            <a:ext uri="{909E8E84-426E-40DD-AFC4-6F175D3DCCD1}">
              <a14:hiddenFill xmlns:a14="http://schemas.microsoft.com/office/drawing/2010/main">
                <a:solidFill>
                  <a:srgbClr val="FFFFFF"/>
                </a:solidFill>
              </a14:hiddenFill>
            </a:ext>
          </a:extLst>
        </p:spPr>
      </p:pic>
      <p:pic>
        <p:nvPicPr>
          <p:cNvPr id="367" name="Picture 4" descr="Hjem">
            <a:extLst>
              <a:ext uri="{FF2B5EF4-FFF2-40B4-BE49-F238E27FC236}">
                <a16:creationId xmlns:a16="http://schemas.microsoft.com/office/drawing/2014/main" id="{A3D21E1D-BA3B-08A3-B237-ECD46AF13803}"/>
              </a:ext>
            </a:extLst>
          </p:cNvPr>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4111979" y="5057936"/>
            <a:ext cx="714833" cy="274936"/>
          </a:xfrm>
          <a:prstGeom prst="rect">
            <a:avLst/>
          </a:prstGeom>
          <a:noFill/>
          <a:extLst>
            <a:ext uri="{909E8E84-426E-40DD-AFC4-6F175D3DCCD1}">
              <a14:hiddenFill xmlns:a14="http://schemas.microsoft.com/office/drawing/2010/main">
                <a:solidFill>
                  <a:srgbClr val="FFFFFF"/>
                </a:solidFill>
              </a14:hiddenFill>
            </a:ext>
          </a:extLst>
        </p:spPr>
      </p:pic>
      <p:pic>
        <p:nvPicPr>
          <p:cNvPr id="368" name="Picture 2" descr="Brand - Palo Alto Networks">
            <a:extLst>
              <a:ext uri="{FF2B5EF4-FFF2-40B4-BE49-F238E27FC236}">
                <a16:creationId xmlns:a16="http://schemas.microsoft.com/office/drawing/2014/main" id="{413C473D-C537-7C66-B284-1DE6118D24FA}"/>
              </a:ext>
            </a:extLst>
          </p:cNvPr>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3683005" y="3225018"/>
            <a:ext cx="1486966" cy="542123"/>
          </a:xfrm>
          <a:prstGeom prst="rect">
            <a:avLst/>
          </a:prstGeom>
          <a:noFill/>
          <a:extLst>
            <a:ext uri="{909E8E84-426E-40DD-AFC4-6F175D3DCCD1}">
              <a14:hiddenFill xmlns:a14="http://schemas.microsoft.com/office/drawing/2010/main">
                <a:solidFill>
                  <a:srgbClr val="FFFFFF"/>
                </a:solidFill>
              </a14:hiddenFill>
            </a:ext>
          </a:extLst>
        </p:spPr>
      </p:pic>
      <p:pic>
        <p:nvPicPr>
          <p:cNvPr id="369" name="Picture 20">
            <a:extLst>
              <a:ext uri="{FF2B5EF4-FFF2-40B4-BE49-F238E27FC236}">
                <a16:creationId xmlns:a16="http://schemas.microsoft.com/office/drawing/2014/main" id="{E4F5F4AE-1BAA-AC01-C194-A3C7544A343F}"/>
              </a:ext>
            </a:extLst>
          </p:cNvPr>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1352339" y="5611765"/>
            <a:ext cx="991840" cy="161949"/>
          </a:xfrm>
          <a:prstGeom prst="rect">
            <a:avLst/>
          </a:prstGeom>
          <a:noFill/>
          <a:extLst>
            <a:ext uri="{909E8E84-426E-40DD-AFC4-6F175D3DCCD1}">
              <a14:hiddenFill xmlns:a14="http://schemas.microsoft.com/office/drawing/2010/main">
                <a:solidFill>
                  <a:srgbClr val="FFFFFF"/>
                </a:solidFill>
              </a14:hiddenFill>
            </a:ext>
          </a:extLst>
        </p:spPr>
      </p:pic>
      <p:pic>
        <p:nvPicPr>
          <p:cNvPr id="370" name="Picture 20">
            <a:extLst>
              <a:ext uri="{FF2B5EF4-FFF2-40B4-BE49-F238E27FC236}">
                <a16:creationId xmlns:a16="http://schemas.microsoft.com/office/drawing/2014/main" id="{CB42E1E4-ADD8-18F0-DBE5-95928C48BCA8}"/>
              </a:ext>
            </a:extLst>
          </p:cNvPr>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2766013" y="5027342"/>
            <a:ext cx="991840" cy="161949"/>
          </a:xfrm>
          <a:prstGeom prst="rect">
            <a:avLst/>
          </a:prstGeom>
          <a:noFill/>
          <a:extLst>
            <a:ext uri="{909E8E84-426E-40DD-AFC4-6F175D3DCCD1}">
              <a14:hiddenFill xmlns:a14="http://schemas.microsoft.com/office/drawing/2010/main">
                <a:solidFill>
                  <a:srgbClr val="FFFFFF"/>
                </a:solidFill>
              </a14:hiddenFill>
            </a:ext>
          </a:extLst>
        </p:spPr>
      </p:pic>
      <p:pic>
        <p:nvPicPr>
          <p:cNvPr id="371" name="Picture 20">
            <a:extLst>
              <a:ext uri="{FF2B5EF4-FFF2-40B4-BE49-F238E27FC236}">
                <a16:creationId xmlns:a16="http://schemas.microsoft.com/office/drawing/2014/main" id="{13C49E09-8471-C767-5C58-2E26ACDD12ED}"/>
              </a:ext>
            </a:extLst>
          </p:cNvPr>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4027555" y="5709649"/>
            <a:ext cx="991840" cy="161949"/>
          </a:xfrm>
          <a:prstGeom prst="rect">
            <a:avLst/>
          </a:prstGeom>
          <a:noFill/>
          <a:extLst>
            <a:ext uri="{909E8E84-426E-40DD-AFC4-6F175D3DCCD1}">
              <a14:hiddenFill xmlns:a14="http://schemas.microsoft.com/office/drawing/2010/main">
                <a:solidFill>
                  <a:srgbClr val="FFFFFF"/>
                </a:solidFill>
              </a14:hiddenFill>
            </a:ext>
          </a:extLst>
        </p:spPr>
      </p:pic>
      <p:pic>
        <p:nvPicPr>
          <p:cNvPr id="372" name="Picture 20">
            <a:extLst>
              <a:ext uri="{FF2B5EF4-FFF2-40B4-BE49-F238E27FC236}">
                <a16:creationId xmlns:a16="http://schemas.microsoft.com/office/drawing/2014/main" id="{80769441-88DE-6196-4504-AF641DFA68D2}"/>
              </a:ext>
            </a:extLst>
          </p:cNvPr>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5263123" y="5790623"/>
            <a:ext cx="991840" cy="161949"/>
          </a:xfrm>
          <a:prstGeom prst="rect">
            <a:avLst/>
          </a:prstGeom>
          <a:noFill/>
          <a:extLst>
            <a:ext uri="{909E8E84-426E-40DD-AFC4-6F175D3DCCD1}">
              <a14:hiddenFill xmlns:a14="http://schemas.microsoft.com/office/drawing/2010/main">
                <a:solidFill>
                  <a:srgbClr val="FFFFFF"/>
                </a:solidFill>
              </a14:hiddenFill>
            </a:ext>
          </a:extLst>
        </p:spPr>
      </p:pic>
      <p:pic>
        <p:nvPicPr>
          <p:cNvPr id="373" name="Picture 372">
            <a:extLst>
              <a:ext uri="{FF2B5EF4-FFF2-40B4-BE49-F238E27FC236}">
                <a16:creationId xmlns:a16="http://schemas.microsoft.com/office/drawing/2014/main" id="{A95A13E7-E527-742A-0534-CC8AD54499F7}"/>
              </a:ext>
            </a:extLst>
          </p:cNvPr>
          <p:cNvPicPr>
            <a:picLocks noChangeAspect="1"/>
          </p:cNvPicPr>
          <p:nvPr/>
        </p:nvPicPr>
        <p:blipFill rotWithShape="1">
          <a:blip r:embed="rId19"/>
          <a:srcRect b="-3297"/>
          <a:stretch/>
        </p:blipFill>
        <p:spPr>
          <a:xfrm>
            <a:off x="6653511" y="3956312"/>
            <a:ext cx="626933" cy="235099"/>
          </a:xfrm>
          <a:prstGeom prst="rect">
            <a:avLst/>
          </a:prstGeom>
        </p:spPr>
      </p:pic>
      <p:pic>
        <p:nvPicPr>
          <p:cNvPr id="374" name="Picture 373" descr="A picture containing text, clipart&#10;&#10;Description automatically generated">
            <a:extLst>
              <a:ext uri="{FF2B5EF4-FFF2-40B4-BE49-F238E27FC236}">
                <a16:creationId xmlns:a16="http://schemas.microsoft.com/office/drawing/2014/main" id="{3A7DFFDA-D0AE-DF44-6C49-2F05EA1B90B1}"/>
              </a:ext>
            </a:extLst>
          </p:cNvPr>
          <p:cNvPicPr>
            <a:picLocks noChangeAspect="1"/>
          </p:cNvPicPr>
          <p:nvPr/>
        </p:nvPicPr>
        <p:blipFill>
          <a:blip r:embed="rId51">
            <a:extLst>
              <a:ext uri="{28A0092B-C50C-407E-A947-70E740481C1C}">
                <a14:useLocalDpi xmlns:a14="http://schemas.microsoft.com/office/drawing/2010/main" val="0"/>
              </a:ext>
            </a:extLst>
          </a:blip>
          <a:stretch>
            <a:fillRect/>
          </a:stretch>
        </p:blipFill>
        <p:spPr>
          <a:xfrm>
            <a:off x="6729950" y="4277058"/>
            <a:ext cx="532613" cy="153689"/>
          </a:xfrm>
          <a:prstGeom prst="rect">
            <a:avLst/>
          </a:prstGeom>
          <a:solidFill>
            <a:schemeClr val="accent1"/>
          </a:solidFill>
        </p:spPr>
      </p:pic>
      <p:pic>
        <p:nvPicPr>
          <p:cNvPr id="375" name="Picture 374">
            <a:extLst>
              <a:ext uri="{FF2B5EF4-FFF2-40B4-BE49-F238E27FC236}">
                <a16:creationId xmlns:a16="http://schemas.microsoft.com/office/drawing/2014/main" id="{087319D4-9F42-869B-4A34-6FBD242FEC31}"/>
              </a:ext>
            </a:extLst>
          </p:cNvPr>
          <p:cNvPicPr>
            <a:picLocks noChangeAspect="1"/>
          </p:cNvPicPr>
          <p:nvPr/>
        </p:nvPicPr>
        <p:blipFill>
          <a:blip r:embed="rId52"/>
          <a:stretch>
            <a:fillRect/>
          </a:stretch>
        </p:blipFill>
        <p:spPr>
          <a:xfrm>
            <a:off x="6512621" y="5439641"/>
            <a:ext cx="1055669" cy="364024"/>
          </a:xfrm>
          <a:prstGeom prst="rect">
            <a:avLst/>
          </a:prstGeom>
          <a:solidFill>
            <a:schemeClr val="accent1"/>
          </a:solidFill>
        </p:spPr>
      </p:pic>
      <p:pic>
        <p:nvPicPr>
          <p:cNvPr id="376" name="Picture 375">
            <a:extLst>
              <a:ext uri="{FF2B5EF4-FFF2-40B4-BE49-F238E27FC236}">
                <a16:creationId xmlns:a16="http://schemas.microsoft.com/office/drawing/2014/main" id="{65617F3F-7120-05AB-B37D-04D8C9372DF7}"/>
              </a:ext>
            </a:extLst>
          </p:cNvPr>
          <p:cNvPicPr>
            <a:picLocks noChangeAspect="1"/>
          </p:cNvPicPr>
          <p:nvPr/>
        </p:nvPicPr>
        <p:blipFill>
          <a:blip r:embed="rId53"/>
          <a:stretch>
            <a:fillRect/>
          </a:stretch>
        </p:blipFill>
        <p:spPr>
          <a:xfrm>
            <a:off x="1358402" y="5906714"/>
            <a:ext cx="958574" cy="222924"/>
          </a:xfrm>
          <a:prstGeom prst="rect">
            <a:avLst/>
          </a:prstGeom>
        </p:spPr>
      </p:pic>
      <p:pic>
        <p:nvPicPr>
          <p:cNvPr id="383" name="Picture 382">
            <a:extLst>
              <a:ext uri="{FF2B5EF4-FFF2-40B4-BE49-F238E27FC236}">
                <a16:creationId xmlns:a16="http://schemas.microsoft.com/office/drawing/2014/main" id="{50C808E2-F1A6-4F1F-2D40-FAF95A820C5A}"/>
              </a:ext>
            </a:extLst>
          </p:cNvPr>
          <p:cNvPicPr>
            <a:picLocks noChangeAspect="1"/>
          </p:cNvPicPr>
          <p:nvPr/>
        </p:nvPicPr>
        <p:blipFill>
          <a:blip r:embed="rId54"/>
          <a:srcRect/>
          <a:stretch/>
        </p:blipFill>
        <p:spPr>
          <a:xfrm>
            <a:off x="9915002" y="4939567"/>
            <a:ext cx="177509" cy="184906"/>
          </a:xfrm>
          <a:prstGeom prst="rect">
            <a:avLst/>
          </a:prstGeom>
        </p:spPr>
      </p:pic>
      <p:pic>
        <p:nvPicPr>
          <p:cNvPr id="384" name="Picture 383">
            <a:extLst>
              <a:ext uri="{FF2B5EF4-FFF2-40B4-BE49-F238E27FC236}">
                <a16:creationId xmlns:a16="http://schemas.microsoft.com/office/drawing/2014/main" id="{13C48694-5B11-9BA1-7009-922A11D2A3C6}"/>
              </a:ext>
            </a:extLst>
          </p:cNvPr>
          <p:cNvPicPr>
            <a:picLocks noChangeAspect="1"/>
          </p:cNvPicPr>
          <p:nvPr/>
        </p:nvPicPr>
        <p:blipFill>
          <a:blip r:embed="rId55"/>
          <a:srcRect/>
          <a:stretch/>
        </p:blipFill>
        <p:spPr>
          <a:xfrm>
            <a:off x="11481946" y="5712905"/>
            <a:ext cx="177510" cy="177510"/>
          </a:xfrm>
          <a:prstGeom prst="rect">
            <a:avLst/>
          </a:prstGeom>
        </p:spPr>
      </p:pic>
      <p:pic>
        <p:nvPicPr>
          <p:cNvPr id="385" name="Picture 384">
            <a:extLst>
              <a:ext uri="{FF2B5EF4-FFF2-40B4-BE49-F238E27FC236}">
                <a16:creationId xmlns:a16="http://schemas.microsoft.com/office/drawing/2014/main" id="{6EFA837C-7517-0576-37A4-C0D9FF37BF4E}"/>
              </a:ext>
            </a:extLst>
          </p:cNvPr>
          <p:cNvPicPr>
            <a:picLocks noChangeAspect="1"/>
          </p:cNvPicPr>
          <p:nvPr/>
        </p:nvPicPr>
        <p:blipFill>
          <a:blip r:embed="rId56"/>
          <a:srcRect/>
          <a:stretch/>
        </p:blipFill>
        <p:spPr>
          <a:xfrm>
            <a:off x="9904974" y="5242625"/>
            <a:ext cx="1177052" cy="603275"/>
          </a:xfrm>
          <a:prstGeom prst="rect">
            <a:avLst/>
          </a:prstGeom>
        </p:spPr>
      </p:pic>
      <p:sp>
        <p:nvSpPr>
          <p:cNvPr id="382" name="TextBox 381">
            <a:extLst>
              <a:ext uri="{FF2B5EF4-FFF2-40B4-BE49-F238E27FC236}">
                <a16:creationId xmlns:a16="http://schemas.microsoft.com/office/drawing/2014/main" id="{387E570D-E42E-CD53-9C6F-2617935259E6}"/>
              </a:ext>
            </a:extLst>
          </p:cNvPr>
          <p:cNvSpPr txBox="1"/>
          <p:nvPr/>
        </p:nvSpPr>
        <p:spPr>
          <a:xfrm>
            <a:off x="9834137" y="5020352"/>
            <a:ext cx="1960365" cy="1077218"/>
          </a:xfrm>
          <a:prstGeom prst="rect">
            <a:avLst/>
          </a:prstGeom>
          <a:noFill/>
        </p:spPr>
        <p:txBody>
          <a:bodyPr wrap="square">
            <a:spAutoFit/>
          </a:bodyPr>
          <a:lstStyle/>
          <a:p>
            <a:pPr algn="ctr"/>
            <a:r>
              <a:rPr lang="en-US" sz="1600">
                <a:solidFill>
                  <a:schemeClr val="bg1"/>
                </a:solidFill>
                <a:latin typeface="TWK Everett" panose="020B0204000000000000" pitchFamily="34" charset="0"/>
                <a:ea typeface="+mj-ea"/>
                <a:cs typeface="+mj-cs"/>
              </a:rPr>
              <a:t>Ecosystem of </a:t>
            </a:r>
          </a:p>
          <a:p>
            <a:pPr algn="ctr"/>
            <a:r>
              <a:rPr lang="en-US" sz="1600">
                <a:solidFill>
                  <a:schemeClr val="bg1"/>
                </a:solidFill>
                <a:latin typeface="TWK Everett" panose="020B0204000000000000" pitchFamily="34" charset="0"/>
                <a:ea typeface="+mj-ea"/>
                <a:cs typeface="+mj-cs"/>
              </a:rPr>
              <a:t>240+ cloud Vendors out of +1,500 vendors/OEMs</a:t>
            </a:r>
          </a:p>
        </p:txBody>
      </p:sp>
    </p:spTree>
    <p:extLst>
      <p:ext uri="{BB962C8B-B14F-4D97-AF65-F5344CB8AC3E}">
        <p14:creationId xmlns:p14="http://schemas.microsoft.com/office/powerpoint/2010/main" val="3108274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48" descr="A person talking on the phone while sitting at a computer&#10;&#10;Description automatically generated">
            <a:extLst>
              <a:ext uri="{FF2B5EF4-FFF2-40B4-BE49-F238E27FC236}">
                <a16:creationId xmlns:a16="http://schemas.microsoft.com/office/drawing/2014/main" id="{2B51B32D-9D0F-5113-929A-21426B5502F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21061"/>
          <a:stretch/>
        </p:blipFill>
        <p:spPr>
          <a:xfrm>
            <a:off x="7055658" y="1666216"/>
            <a:ext cx="5734054" cy="5171374"/>
          </a:xfrm>
          <a:prstGeom prst="rect">
            <a:avLst/>
          </a:prstGeom>
        </p:spPr>
      </p:pic>
      <p:sp>
        <p:nvSpPr>
          <p:cNvPr id="29" name="Text Placeholder 4">
            <a:extLst>
              <a:ext uri="{FF2B5EF4-FFF2-40B4-BE49-F238E27FC236}">
                <a16:creationId xmlns:a16="http://schemas.microsoft.com/office/drawing/2014/main" id="{D5B5BD7C-AAA7-0B8B-B39B-D8D506513868}"/>
              </a:ext>
            </a:extLst>
          </p:cNvPr>
          <p:cNvSpPr txBox="1">
            <a:spLocks/>
          </p:cNvSpPr>
          <p:nvPr/>
        </p:nvSpPr>
        <p:spPr>
          <a:xfrm>
            <a:off x="642539" y="1219095"/>
            <a:ext cx="10741227" cy="44712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kumimoji="0" lang="en-US" sz="1600" b="1" i="0" u="none" strike="noStrike" kern="1200" cap="none" spc="0" normalizeH="0" baseline="0" noProof="0">
                <a:ln>
                  <a:noFill/>
                </a:ln>
                <a:solidFill>
                  <a:srgbClr val="FFFFFF"/>
                </a:solidFill>
                <a:effectLst/>
                <a:uLnTx/>
                <a:uFillTx/>
                <a:latin typeface="TWK Everett" panose="020B0204000000000000"/>
              </a:rPr>
              <a:t>We’re your first point of contact.  </a:t>
            </a:r>
            <a:r>
              <a:rPr kumimoji="0" lang="en-US" sz="1600" b="0" i="0" u="none" strike="noStrike" kern="1200" cap="none" spc="0" normalizeH="0" baseline="0" noProof="0">
                <a:ln>
                  <a:noFill/>
                </a:ln>
                <a:solidFill>
                  <a:srgbClr val="FFFFFF"/>
                </a:solidFill>
                <a:effectLst/>
                <a:uLnTx/>
                <a:uFillTx/>
                <a:latin typeface="TWK Everett" panose="020B0204000000000000"/>
              </a:rPr>
              <a:t>Engage with us! </a:t>
            </a:r>
            <a:r>
              <a:rPr kumimoji="0" lang="en-US" sz="1600" b="0" i="0" u="none" strike="noStrike" kern="1200" cap="none" spc="0" normalizeH="0" baseline="0" noProof="0" err="1">
                <a:ln>
                  <a:noFill/>
                </a:ln>
                <a:solidFill>
                  <a:srgbClr val="FFFFFF"/>
                </a:solidFill>
                <a:effectLst/>
                <a:uLnTx/>
                <a:uFillTx/>
                <a:latin typeface="TWK Everett" panose="020B0204000000000000"/>
                <a:hlinkClick r:id="rId3">
                  <a:extLst>
                    <a:ext uri="{A12FA001-AC4F-418D-AE19-62706E023703}">
                      <ahyp:hlinkClr xmlns:ahyp="http://schemas.microsoft.com/office/drawing/2018/hyperlinkcolor" val="tx"/>
                    </a:ext>
                  </a:extLst>
                </a:hlinkClick>
              </a:rPr>
              <a:t>cspplus</a:t>
            </a:r>
            <a:r>
              <a:rPr kumimoji="0" lang="en-US" sz="1600" b="0" i="0" u="none" strike="noStrike" kern="1200" cap="none" spc="0" normalizeH="0" baseline="0" noProof="0">
                <a:ln>
                  <a:noFill/>
                </a:ln>
                <a:solidFill>
                  <a:srgbClr val="FFFFFF"/>
                </a:solidFill>
                <a:effectLst/>
                <a:uLnTx/>
                <a:uFillTx/>
                <a:latin typeface="TWK Everett" panose="020B0204000000000000"/>
                <a:hlinkClick r:id="rId3">
                  <a:extLst>
                    <a:ext uri="{A12FA001-AC4F-418D-AE19-62706E023703}">
                      <ahyp:hlinkClr xmlns:ahyp="http://schemas.microsoft.com/office/drawing/2018/hyperlinkcolor" val="tx"/>
                    </a:ext>
                  </a:extLst>
                </a:hlinkClick>
              </a:rPr>
              <a:t>.</a:t>
            </a:r>
            <a:r>
              <a:rPr lang="en-US" sz="1600">
                <a:solidFill>
                  <a:srgbClr val="FFFFFF"/>
                </a:solidFill>
                <a:latin typeface="TWK Everett" panose="020B0204000000000000"/>
                <a:hlinkClick r:id="rId3">
                  <a:extLst>
                    <a:ext uri="{A12FA001-AC4F-418D-AE19-62706E023703}">
                      <ahyp:hlinkClr xmlns:ahyp="http://schemas.microsoft.com/office/drawing/2018/hyperlinkcolor" val="tx"/>
                    </a:ext>
                  </a:extLst>
                </a:hlinkClick>
              </a:rPr>
              <a:t>XXX</a:t>
            </a:r>
            <a:r>
              <a:rPr kumimoji="0" lang="en-US" sz="1600" b="0" i="0" u="none" strike="noStrike" kern="1200" cap="none" spc="0" normalizeH="0" baseline="0" noProof="0">
                <a:ln>
                  <a:noFill/>
                </a:ln>
                <a:solidFill>
                  <a:srgbClr val="FFFFFF"/>
                </a:solidFill>
                <a:effectLst/>
                <a:uLnTx/>
                <a:uFillTx/>
                <a:latin typeface="TWK Everett" panose="020B0204000000000000"/>
                <a:hlinkClick r:id="rId3">
                  <a:extLst>
                    <a:ext uri="{A12FA001-AC4F-418D-AE19-62706E023703}">
                      <ahyp:hlinkClr xmlns:ahyp="http://schemas.microsoft.com/office/drawing/2018/hyperlinkcolor" val="tx"/>
                    </a:ext>
                  </a:extLst>
                </a:hlinkClick>
              </a:rPr>
              <a:t>@tdsynnex.com</a:t>
            </a:r>
            <a:r>
              <a:rPr kumimoji="0" lang="en-US" sz="1600" b="0" i="0" u="none" strike="noStrike" kern="1200" cap="none" spc="0" normalizeH="0" baseline="0" noProof="0">
                <a:ln>
                  <a:noFill/>
                </a:ln>
                <a:solidFill>
                  <a:srgbClr val="FFFFFF"/>
                </a:solidFill>
                <a:effectLst/>
                <a:uLnTx/>
                <a:uFillTx/>
                <a:latin typeface="TWK Everett" panose="020B0204000000000000"/>
              </a:rPr>
              <a:t> </a:t>
            </a:r>
            <a:endParaRPr kumimoji="0" lang="en-CA" sz="1600" b="0" i="0" u="none" strike="noStrike" kern="1200" cap="none" spc="0" normalizeH="0" baseline="0" noProof="0">
              <a:ln>
                <a:noFill/>
              </a:ln>
              <a:solidFill>
                <a:srgbClr val="FFFFFF"/>
              </a:solidFill>
              <a:effectLst/>
              <a:uLnTx/>
              <a:uFillTx/>
              <a:latin typeface="TWK Everett" panose="020B0204000000000000"/>
            </a:endParaRPr>
          </a:p>
        </p:txBody>
      </p:sp>
      <p:pic>
        <p:nvPicPr>
          <p:cNvPr id="30" name="Picture 2" descr="A person smiling at the camera&#10;&#10;Description automatically generated with low confidence">
            <a:extLst>
              <a:ext uri="{FF2B5EF4-FFF2-40B4-BE49-F238E27FC236}">
                <a16:creationId xmlns:a16="http://schemas.microsoft.com/office/drawing/2014/main" id="{90FB751E-1322-A6C9-0FAB-F846C5B2F5CD}"/>
              </a:ext>
            </a:extLst>
          </p:cNvPr>
          <p:cNvPicPr>
            <a:picLocks noChangeAspect="1" noChangeArrowheads="1"/>
          </p:cNvPicPr>
          <p:nvPr/>
        </p:nvPicPr>
        <p:blipFill>
          <a:blip r:embed="rId4">
            <a:alphaModFix amt="5000"/>
          </a:blip>
          <a:srcRect/>
          <a:stretch/>
        </p:blipFill>
        <p:spPr bwMode="auto">
          <a:xfrm>
            <a:off x="1096542" y="3185223"/>
            <a:ext cx="1005840" cy="1005840"/>
          </a:xfrm>
          <a:prstGeom prst="flowChartConnector">
            <a:avLst/>
          </a:prstGeom>
          <a:solidFill>
            <a:srgbClr val="FFFFFF">
              <a:lumMod val="50000"/>
              <a:lumOff val="50000"/>
            </a:srgbClr>
          </a:solidFill>
          <a:ln>
            <a:solidFill>
              <a:srgbClr val="888B8D"/>
            </a:solidFill>
          </a:ln>
        </p:spPr>
      </p:pic>
      <p:pic>
        <p:nvPicPr>
          <p:cNvPr id="31" name="Picture 6" descr="A person in a suit and tie&#10;&#10;Description automatically generated with low confidence">
            <a:extLst>
              <a:ext uri="{FF2B5EF4-FFF2-40B4-BE49-F238E27FC236}">
                <a16:creationId xmlns:a16="http://schemas.microsoft.com/office/drawing/2014/main" id="{1FFA1B79-32F7-399B-4239-883C3BD1F425}"/>
              </a:ext>
            </a:extLst>
          </p:cNvPr>
          <p:cNvPicPr>
            <a:picLocks noChangeAspect="1" noChangeArrowheads="1"/>
          </p:cNvPicPr>
          <p:nvPr/>
        </p:nvPicPr>
        <p:blipFill>
          <a:blip r:embed="rId5">
            <a:alphaModFix amt="5000"/>
          </a:blip>
          <a:srcRect/>
          <a:stretch/>
        </p:blipFill>
        <p:spPr bwMode="auto">
          <a:xfrm>
            <a:off x="3396889" y="3185223"/>
            <a:ext cx="1005840" cy="1005840"/>
          </a:xfrm>
          <a:prstGeom prst="flowChartConnector">
            <a:avLst/>
          </a:prstGeom>
          <a:solidFill>
            <a:srgbClr val="FFFFFF">
              <a:lumMod val="50000"/>
              <a:lumOff val="50000"/>
            </a:srgbClr>
          </a:solidFill>
          <a:ln>
            <a:solidFill>
              <a:srgbClr val="888B8D"/>
            </a:solidFill>
          </a:ln>
        </p:spPr>
      </p:pic>
      <p:pic>
        <p:nvPicPr>
          <p:cNvPr id="32" name="Picture 6" descr="A person with a beard and mustache&#10;&#10;Description automatically generated with low confidence">
            <a:extLst>
              <a:ext uri="{FF2B5EF4-FFF2-40B4-BE49-F238E27FC236}">
                <a16:creationId xmlns:a16="http://schemas.microsoft.com/office/drawing/2014/main" id="{A411C190-8A4E-AD33-3E36-64F4ED473472}"/>
              </a:ext>
            </a:extLst>
          </p:cNvPr>
          <p:cNvPicPr>
            <a:picLocks noChangeAspect="1" noChangeArrowheads="1"/>
          </p:cNvPicPr>
          <p:nvPr/>
        </p:nvPicPr>
        <p:blipFill>
          <a:blip r:embed="rId6">
            <a:alphaModFix amt="5000"/>
          </a:blip>
          <a:srcRect/>
          <a:stretch/>
        </p:blipFill>
        <p:spPr bwMode="auto">
          <a:xfrm>
            <a:off x="1051750" y="5017231"/>
            <a:ext cx="1005840" cy="1005840"/>
          </a:xfrm>
          <a:prstGeom prst="flowChartConnector">
            <a:avLst/>
          </a:prstGeom>
          <a:solidFill>
            <a:srgbClr val="FFFFFF">
              <a:lumMod val="50000"/>
              <a:lumOff val="50000"/>
            </a:srgbClr>
          </a:solidFill>
          <a:ln>
            <a:solidFill>
              <a:srgbClr val="888B8D"/>
            </a:solidFill>
          </a:ln>
        </p:spPr>
      </p:pic>
      <p:pic>
        <p:nvPicPr>
          <p:cNvPr id="35" name="Picture 6" descr="A person smiling at camera&#10;&#10;Description automatically generated with low confidence">
            <a:extLst>
              <a:ext uri="{FF2B5EF4-FFF2-40B4-BE49-F238E27FC236}">
                <a16:creationId xmlns:a16="http://schemas.microsoft.com/office/drawing/2014/main" id="{422A08A2-0069-A0A6-6E7D-F1F4633F8FA4}"/>
              </a:ext>
            </a:extLst>
          </p:cNvPr>
          <p:cNvPicPr>
            <a:picLocks noChangeAspect="1" noChangeArrowheads="1"/>
          </p:cNvPicPr>
          <p:nvPr/>
        </p:nvPicPr>
        <p:blipFill>
          <a:blip r:embed="rId7">
            <a:alphaModFix amt="5000"/>
          </a:blip>
          <a:srcRect/>
          <a:stretch/>
        </p:blipFill>
        <p:spPr bwMode="auto">
          <a:xfrm>
            <a:off x="5794445" y="3185223"/>
            <a:ext cx="1005840" cy="1005840"/>
          </a:xfrm>
          <a:prstGeom prst="flowChartConnector">
            <a:avLst/>
          </a:prstGeom>
          <a:solidFill>
            <a:srgbClr val="FFFFFF">
              <a:lumMod val="50000"/>
              <a:lumOff val="50000"/>
            </a:srgbClr>
          </a:solidFill>
          <a:ln>
            <a:solidFill>
              <a:srgbClr val="888B8D"/>
            </a:solidFill>
          </a:ln>
        </p:spPr>
      </p:pic>
      <p:pic>
        <p:nvPicPr>
          <p:cNvPr id="36" name="Picture 6" descr="A person with long black hair smiling&#10;&#10;Description automatically generated with low confidence">
            <a:extLst>
              <a:ext uri="{FF2B5EF4-FFF2-40B4-BE49-F238E27FC236}">
                <a16:creationId xmlns:a16="http://schemas.microsoft.com/office/drawing/2014/main" id="{81A2C12B-209F-5D1D-8AB2-101C64180A99}"/>
              </a:ext>
            </a:extLst>
          </p:cNvPr>
          <p:cNvPicPr>
            <a:picLocks noChangeAspect="1" noChangeArrowheads="1"/>
          </p:cNvPicPr>
          <p:nvPr/>
        </p:nvPicPr>
        <p:blipFill>
          <a:blip r:embed="rId8">
            <a:alphaModFix amt="5000"/>
          </a:blip>
          <a:srcRect/>
          <a:stretch/>
        </p:blipFill>
        <p:spPr bwMode="auto">
          <a:xfrm>
            <a:off x="5713510" y="5017231"/>
            <a:ext cx="1005840" cy="1005840"/>
          </a:xfrm>
          <a:prstGeom prst="flowChartConnector">
            <a:avLst/>
          </a:prstGeom>
          <a:solidFill>
            <a:srgbClr val="FFFFFF">
              <a:lumMod val="50000"/>
              <a:lumOff val="50000"/>
            </a:srgbClr>
          </a:solidFill>
          <a:ln>
            <a:solidFill>
              <a:srgbClr val="888B8D"/>
            </a:solidFill>
          </a:ln>
        </p:spPr>
      </p:pic>
      <p:pic>
        <p:nvPicPr>
          <p:cNvPr id="37" name="Picture 6" descr="A person in a green shirt&#10;&#10;Description automatically generated with low confidence">
            <a:extLst>
              <a:ext uri="{FF2B5EF4-FFF2-40B4-BE49-F238E27FC236}">
                <a16:creationId xmlns:a16="http://schemas.microsoft.com/office/drawing/2014/main" id="{CEE3CCD8-53D8-E59C-B3A4-8470CDB1A477}"/>
              </a:ext>
            </a:extLst>
          </p:cNvPr>
          <p:cNvPicPr>
            <a:picLocks noChangeAspect="1" noChangeArrowheads="1"/>
          </p:cNvPicPr>
          <p:nvPr/>
        </p:nvPicPr>
        <p:blipFill>
          <a:blip r:embed="rId9">
            <a:alphaModFix amt="5000"/>
          </a:blip>
          <a:srcRect/>
          <a:stretch/>
        </p:blipFill>
        <p:spPr bwMode="auto">
          <a:xfrm>
            <a:off x="3381121" y="5017231"/>
            <a:ext cx="1005840" cy="1005840"/>
          </a:xfrm>
          <a:prstGeom prst="flowChartConnector">
            <a:avLst/>
          </a:prstGeom>
          <a:solidFill>
            <a:srgbClr val="FFFFFF">
              <a:lumMod val="50000"/>
              <a:lumOff val="50000"/>
            </a:srgbClr>
          </a:solidFill>
          <a:ln>
            <a:solidFill>
              <a:srgbClr val="888B8D"/>
            </a:solidFill>
          </a:ln>
        </p:spPr>
      </p:pic>
      <p:sp>
        <p:nvSpPr>
          <p:cNvPr id="38" name="Freeform: Shape 37">
            <a:extLst>
              <a:ext uri="{FF2B5EF4-FFF2-40B4-BE49-F238E27FC236}">
                <a16:creationId xmlns:a16="http://schemas.microsoft.com/office/drawing/2014/main" id="{FF4B4A55-C20D-6C31-51B6-37B7356E295F}"/>
              </a:ext>
            </a:extLst>
          </p:cNvPr>
          <p:cNvSpPr/>
          <p:nvPr/>
        </p:nvSpPr>
        <p:spPr>
          <a:xfrm>
            <a:off x="687331" y="4089215"/>
            <a:ext cx="1828800" cy="548640"/>
          </a:xfrm>
          <a:custGeom>
            <a:avLst/>
            <a:gdLst>
              <a:gd name="connsiteX0" fmla="*/ 0 w 4186915"/>
              <a:gd name="connsiteY0" fmla="*/ 187180 h 1123055"/>
              <a:gd name="connsiteX1" fmla="*/ 187180 w 4186915"/>
              <a:gd name="connsiteY1" fmla="*/ 0 h 1123055"/>
              <a:gd name="connsiteX2" fmla="*/ 3999735 w 4186915"/>
              <a:gd name="connsiteY2" fmla="*/ 0 h 1123055"/>
              <a:gd name="connsiteX3" fmla="*/ 4186915 w 4186915"/>
              <a:gd name="connsiteY3" fmla="*/ 187180 h 1123055"/>
              <a:gd name="connsiteX4" fmla="*/ 4186915 w 4186915"/>
              <a:gd name="connsiteY4" fmla="*/ 935875 h 1123055"/>
              <a:gd name="connsiteX5" fmla="*/ 3999735 w 4186915"/>
              <a:gd name="connsiteY5" fmla="*/ 1123055 h 1123055"/>
              <a:gd name="connsiteX6" fmla="*/ 187180 w 4186915"/>
              <a:gd name="connsiteY6" fmla="*/ 1123055 h 1123055"/>
              <a:gd name="connsiteX7" fmla="*/ 0 w 4186915"/>
              <a:gd name="connsiteY7" fmla="*/ 935875 h 1123055"/>
              <a:gd name="connsiteX8" fmla="*/ 0 w 4186915"/>
              <a:gd name="connsiteY8" fmla="*/ 187180 h 1123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86915" h="1123055">
                <a:moveTo>
                  <a:pt x="0" y="187180"/>
                </a:moveTo>
                <a:cubicBezTo>
                  <a:pt x="0" y="83803"/>
                  <a:pt x="83803" y="0"/>
                  <a:pt x="187180" y="0"/>
                </a:cubicBezTo>
                <a:lnTo>
                  <a:pt x="3999735" y="0"/>
                </a:lnTo>
                <a:cubicBezTo>
                  <a:pt x="4103112" y="0"/>
                  <a:pt x="4186915" y="83803"/>
                  <a:pt x="4186915" y="187180"/>
                </a:cubicBezTo>
                <a:lnTo>
                  <a:pt x="4186915" y="935875"/>
                </a:lnTo>
                <a:cubicBezTo>
                  <a:pt x="4186915" y="1039252"/>
                  <a:pt x="4103112" y="1123055"/>
                  <a:pt x="3999735" y="1123055"/>
                </a:cubicBezTo>
                <a:lnTo>
                  <a:pt x="187180" y="1123055"/>
                </a:lnTo>
                <a:cubicBezTo>
                  <a:pt x="83803" y="1123055"/>
                  <a:pt x="0" y="1039252"/>
                  <a:pt x="0" y="935875"/>
                </a:cubicBezTo>
                <a:lnTo>
                  <a:pt x="0" y="187180"/>
                </a:lnTo>
                <a:close/>
              </a:path>
            </a:pathLst>
          </a:custGeom>
          <a:solidFill>
            <a:srgbClr val="1F728A"/>
          </a:solidFill>
          <a:ln/>
        </p:spPr>
        <p:style>
          <a:lnRef idx="0">
            <a:schemeClr val="accent1"/>
          </a:lnRef>
          <a:fillRef idx="3">
            <a:schemeClr val="accent1"/>
          </a:fillRef>
          <a:effectRef idx="3">
            <a:schemeClr val="accent1"/>
          </a:effectRef>
          <a:fontRef idx="minor">
            <a:schemeClr val="lt1"/>
          </a:fontRef>
        </p:style>
        <p:txBody>
          <a:bodyPr spcFirstLastPara="0" vert="horz" wrap="square" lIns="91440" tIns="91440" rIns="91440" bIns="91440" numCol="1" spcCol="1270" anchor="ctr" anchorCtr="0">
            <a:noAutofit/>
          </a:bodyPr>
          <a:lstStyle/>
          <a:p>
            <a:pPr marL="0" marR="0" lvl="0" indent="0" algn="ctr" defTabSz="1410843" eaLnBrk="1" fontAlgn="auto" latinLnBrk="0" hangingPunct="1">
              <a:lnSpc>
                <a:spcPct val="100000"/>
              </a:lnSpc>
              <a:spcBef>
                <a:spcPct val="0"/>
              </a:spcBef>
              <a:spcAft>
                <a:spcPts val="0"/>
              </a:spcAft>
              <a:buClrTx/>
              <a:buSzTx/>
              <a:buFontTx/>
              <a:buNone/>
              <a:tabLst/>
              <a:defRPr/>
            </a:pPr>
            <a:r>
              <a:rPr kumimoji="0" lang="en-US" sz="1100" b="1" i="0" u="none" strike="noStrike" kern="0" cap="none" spc="0" normalizeH="0" baseline="0" noProof="0">
                <a:ln>
                  <a:noFill/>
                </a:ln>
                <a:solidFill>
                  <a:srgbClr val="FFFFFF"/>
                </a:solidFill>
                <a:effectLst/>
                <a:uLnTx/>
                <a:uFillTx/>
                <a:latin typeface="TWK Everett" panose="020B0204000000000000"/>
              </a:rPr>
              <a:t>Name</a:t>
            </a:r>
          </a:p>
          <a:p>
            <a:pPr marL="0" marR="0" lvl="0" indent="0" algn="ctr" defTabSz="1410843" eaLnBrk="1" fontAlgn="auto" latinLnBrk="0" hangingPunct="1">
              <a:lnSpc>
                <a:spcPct val="100000"/>
              </a:lnSpc>
              <a:spcBef>
                <a:spcPct val="0"/>
              </a:spcBef>
              <a:spcAft>
                <a:spcPts val="0"/>
              </a:spcAft>
              <a:buClrTx/>
              <a:buSzTx/>
              <a:buFontTx/>
              <a:buNone/>
              <a:tabLst/>
              <a:defRPr/>
            </a:pPr>
            <a:r>
              <a:rPr kumimoji="0" lang="en-US" sz="800" b="0" i="0" u="none" strike="noStrike" kern="0" cap="none" spc="0" normalizeH="0" baseline="0" noProof="0">
                <a:ln>
                  <a:noFill/>
                </a:ln>
                <a:solidFill>
                  <a:srgbClr val="FFFFFF"/>
                </a:solidFill>
                <a:effectLst/>
                <a:uLnTx/>
                <a:uFillTx/>
                <a:latin typeface="TWK Everett" panose="020B0204000000000000"/>
              </a:rPr>
              <a:t>Title</a:t>
            </a:r>
          </a:p>
          <a:p>
            <a:pPr marL="0" marR="0" lvl="0" indent="0" algn="ctr" defTabSz="1410843" eaLnBrk="1" fontAlgn="auto" latinLnBrk="0" hangingPunct="1">
              <a:lnSpc>
                <a:spcPct val="100000"/>
              </a:lnSpc>
              <a:spcBef>
                <a:spcPct val="0"/>
              </a:spcBef>
              <a:spcAft>
                <a:spcPts val="0"/>
              </a:spcAft>
              <a:buClrTx/>
              <a:buSzTx/>
              <a:buFontTx/>
              <a:buNone/>
              <a:tabLst/>
              <a:defRPr/>
            </a:pPr>
            <a:r>
              <a:rPr kumimoji="0" lang="en-US" sz="800" b="0" i="0" u="none" strike="noStrike" kern="0" cap="none" spc="0" normalizeH="0" baseline="0" noProof="0">
                <a:ln>
                  <a:noFill/>
                </a:ln>
                <a:solidFill>
                  <a:srgbClr val="FFFFFF"/>
                </a:solidFill>
                <a:effectLst/>
                <a:uLnTx/>
                <a:uFillTx/>
                <a:latin typeface="TWK Everett" panose="020B0204000000000000"/>
                <a:hlinkClick r:id="rId10">
                  <a:extLst>
                    <a:ext uri="{A12FA001-AC4F-418D-AE19-62706E023703}">
                      <ahyp:hlinkClr xmlns:ahyp="http://schemas.microsoft.com/office/drawing/2018/hyperlinkcolor" val="tx"/>
                    </a:ext>
                  </a:extLst>
                </a:hlinkClick>
              </a:rPr>
              <a:t>email@tdsynnex.com</a:t>
            </a:r>
            <a:endParaRPr kumimoji="0" lang="en-US" sz="760" b="0" i="0" u="none" strike="noStrike" kern="0" cap="none" spc="0" normalizeH="0" baseline="0" noProof="0">
              <a:ln>
                <a:noFill/>
              </a:ln>
              <a:solidFill>
                <a:srgbClr val="FFFFFF"/>
              </a:solidFill>
              <a:effectLst/>
              <a:uLnTx/>
              <a:uFillTx/>
              <a:latin typeface="TWK Everett" panose="020B0204000000000000"/>
            </a:endParaRPr>
          </a:p>
        </p:txBody>
      </p:sp>
      <p:sp>
        <p:nvSpPr>
          <p:cNvPr id="39" name="Freeform: Shape 38">
            <a:extLst>
              <a:ext uri="{FF2B5EF4-FFF2-40B4-BE49-F238E27FC236}">
                <a16:creationId xmlns:a16="http://schemas.microsoft.com/office/drawing/2014/main" id="{17374254-C84D-2918-B439-BA51E15E0127}"/>
              </a:ext>
            </a:extLst>
          </p:cNvPr>
          <p:cNvSpPr/>
          <p:nvPr/>
        </p:nvSpPr>
        <p:spPr>
          <a:xfrm>
            <a:off x="3039346" y="4089215"/>
            <a:ext cx="1828800" cy="548640"/>
          </a:xfrm>
          <a:custGeom>
            <a:avLst/>
            <a:gdLst>
              <a:gd name="connsiteX0" fmla="*/ 0 w 4186915"/>
              <a:gd name="connsiteY0" fmla="*/ 187180 h 1123055"/>
              <a:gd name="connsiteX1" fmla="*/ 187180 w 4186915"/>
              <a:gd name="connsiteY1" fmla="*/ 0 h 1123055"/>
              <a:gd name="connsiteX2" fmla="*/ 3999735 w 4186915"/>
              <a:gd name="connsiteY2" fmla="*/ 0 h 1123055"/>
              <a:gd name="connsiteX3" fmla="*/ 4186915 w 4186915"/>
              <a:gd name="connsiteY3" fmla="*/ 187180 h 1123055"/>
              <a:gd name="connsiteX4" fmla="*/ 4186915 w 4186915"/>
              <a:gd name="connsiteY4" fmla="*/ 935875 h 1123055"/>
              <a:gd name="connsiteX5" fmla="*/ 3999735 w 4186915"/>
              <a:gd name="connsiteY5" fmla="*/ 1123055 h 1123055"/>
              <a:gd name="connsiteX6" fmla="*/ 187180 w 4186915"/>
              <a:gd name="connsiteY6" fmla="*/ 1123055 h 1123055"/>
              <a:gd name="connsiteX7" fmla="*/ 0 w 4186915"/>
              <a:gd name="connsiteY7" fmla="*/ 935875 h 1123055"/>
              <a:gd name="connsiteX8" fmla="*/ 0 w 4186915"/>
              <a:gd name="connsiteY8" fmla="*/ 187180 h 1123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86915" h="1123055">
                <a:moveTo>
                  <a:pt x="0" y="187180"/>
                </a:moveTo>
                <a:cubicBezTo>
                  <a:pt x="0" y="83803"/>
                  <a:pt x="83803" y="0"/>
                  <a:pt x="187180" y="0"/>
                </a:cubicBezTo>
                <a:lnTo>
                  <a:pt x="3999735" y="0"/>
                </a:lnTo>
                <a:cubicBezTo>
                  <a:pt x="4103112" y="0"/>
                  <a:pt x="4186915" y="83803"/>
                  <a:pt x="4186915" y="187180"/>
                </a:cubicBezTo>
                <a:lnTo>
                  <a:pt x="4186915" y="935875"/>
                </a:lnTo>
                <a:cubicBezTo>
                  <a:pt x="4186915" y="1039252"/>
                  <a:pt x="4103112" y="1123055"/>
                  <a:pt x="3999735" y="1123055"/>
                </a:cubicBezTo>
                <a:lnTo>
                  <a:pt x="187180" y="1123055"/>
                </a:lnTo>
                <a:cubicBezTo>
                  <a:pt x="83803" y="1123055"/>
                  <a:pt x="0" y="1039252"/>
                  <a:pt x="0" y="935875"/>
                </a:cubicBezTo>
                <a:lnTo>
                  <a:pt x="0" y="187180"/>
                </a:lnTo>
                <a:close/>
              </a:path>
            </a:pathLst>
          </a:custGeom>
          <a:solidFill>
            <a:srgbClr val="1F728A"/>
          </a:solidFill>
          <a:ln/>
        </p:spPr>
        <p:style>
          <a:lnRef idx="0">
            <a:schemeClr val="accent1"/>
          </a:lnRef>
          <a:fillRef idx="3">
            <a:schemeClr val="accent1"/>
          </a:fillRef>
          <a:effectRef idx="3">
            <a:schemeClr val="accent1"/>
          </a:effectRef>
          <a:fontRef idx="minor">
            <a:schemeClr val="lt1"/>
          </a:fontRef>
        </p:style>
        <p:txBody>
          <a:bodyPr spcFirstLastPara="0" vert="horz" wrap="square" lIns="91440" tIns="91440" rIns="91440" bIns="91440" numCol="1" spcCol="1270" anchor="ctr" anchorCtr="0">
            <a:noAutofit/>
          </a:bodyPr>
          <a:lstStyle/>
          <a:p>
            <a:pPr marL="0" marR="0" lvl="0" indent="0" algn="ctr" defTabSz="1410843" eaLnBrk="1" fontAlgn="auto" latinLnBrk="0" hangingPunct="1">
              <a:lnSpc>
                <a:spcPct val="100000"/>
              </a:lnSpc>
              <a:spcBef>
                <a:spcPct val="0"/>
              </a:spcBef>
              <a:spcAft>
                <a:spcPts val="0"/>
              </a:spcAft>
              <a:buClrTx/>
              <a:buSzTx/>
              <a:buFontTx/>
              <a:buNone/>
              <a:tabLst/>
              <a:defRPr/>
            </a:pPr>
            <a:r>
              <a:rPr kumimoji="0" lang="en-US" sz="1100" b="1" i="0" u="none" strike="noStrike" kern="0" cap="none" spc="0" normalizeH="0" baseline="0" noProof="0">
                <a:ln>
                  <a:noFill/>
                </a:ln>
                <a:solidFill>
                  <a:srgbClr val="FFFFFF"/>
                </a:solidFill>
                <a:effectLst/>
                <a:uLnTx/>
                <a:uFillTx/>
                <a:latin typeface="TWK Everett" panose="020B0204000000000000"/>
              </a:rPr>
              <a:t>Name</a:t>
            </a:r>
          </a:p>
          <a:p>
            <a:pPr marL="0" marR="0" lvl="0" indent="0" algn="ctr" defTabSz="1410843" eaLnBrk="1" fontAlgn="auto" latinLnBrk="0" hangingPunct="1">
              <a:lnSpc>
                <a:spcPct val="100000"/>
              </a:lnSpc>
              <a:spcBef>
                <a:spcPct val="0"/>
              </a:spcBef>
              <a:spcAft>
                <a:spcPts val="0"/>
              </a:spcAft>
              <a:buClrTx/>
              <a:buSzTx/>
              <a:buFontTx/>
              <a:buNone/>
              <a:tabLst/>
              <a:defRPr/>
            </a:pPr>
            <a:r>
              <a:rPr kumimoji="0" lang="en-US" sz="800" b="0" i="0" u="none" strike="noStrike" kern="0" cap="none" spc="0" normalizeH="0" baseline="0" noProof="0">
                <a:ln>
                  <a:noFill/>
                </a:ln>
                <a:solidFill>
                  <a:srgbClr val="FFFFFF"/>
                </a:solidFill>
                <a:effectLst/>
                <a:uLnTx/>
                <a:uFillTx/>
                <a:latin typeface="TWK Everett" panose="020B0204000000000000"/>
              </a:rPr>
              <a:t>Title</a:t>
            </a:r>
          </a:p>
          <a:p>
            <a:pPr marL="0" marR="0" lvl="0" indent="0" algn="ctr" defTabSz="1410843" eaLnBrk="1" fontAlgn="auto" latinLnBrk="0" hangingPunct="1">
              <a:lnSpc>
                <a:spcPct val="100000"/>
              </a:lnSpc>
              <a:spcBef>
                <a:spcPct val="0"/>
              </a:spcBef>
              <a:spcAft>
                <a:spcPts val="0"/>
              </a:spcAft>
              <a:buClrTx/>
              <a:buSzTx/>
              <a:buFontTx/>
              <a:buNone/>
              <a:tabLst/>
              <a:defRPr/>
            </a:pPr>
            <a:r>
              <a:rPr kumimoji="0" lang="en-US" sz="800" b="0" i="0" u="none" strike="noStrike" kern="0" cap="none" spc="0" normalizeH="0" baseline="0" noProof="0">
                <a:ln>
                  <a:noFill/>
                </a:ln>
                <a:solidFill>
                  <a:srgbClr val="FFFFFF"/>
                </a:solidFill>
                <a:effectLst/>
                <a:uLnTx/>
                <a:uFillTx/>
                <a:latin typeface="TWK Everett" panose="020B0204000000000000"/>
                <a:hlinkClick r:id="rId10">
                  <a:extLst>
                    <a:ext uri="{A12FA001-AC4F-418D-AE19-62706E023703}">
                      <ahyp:hlinkClr xmlns:ahyp="http://schemas.microsoft.com/office/drawing/2018/hyperlinkcolor" val="tx"/>
                    </a:ext>
                  </a:extLst>
                </a:hlinkClick>
              </a:rPr>
              <a:t>email@tdsynnex.com</a:t>
            </a:r>
            <a:endParaRPr kumimoji="0" lang="en-US" sz="760" b="0" i="0" u="none" strike="noStrike" kern="0" cap="none" spc="0" normalizeH="0" baseline="0" noProof="0">
              <a:ln>
                <a:noFill/>
              </a:ln>
              <a:solidFill>
                <a:srgbClr val="FFFFFF"/>
              </a:solidFill>
              <a:effectLst/>
              <a:uLnTx/>
              <a:uFillTx/>
              <a:latin typeface="TWK Everett" panose="020B0204000000000000"/>
            </a:endParaRPr>
          </a:p>
        </p:txBody>
      </p:sp>
      <p:sp>
        <p:nvSpPr>
          <p:cNvPr id="40" name="Freeform: Shape 39">
            <a:extLst>
              <a:ext uri="{FF2B5EF4-FFF2-40B4-BE49-F238E27FC236}">
                <a16:creationId xmlns:a16="http://schemas.microsoft.com/office/drawing/2014/main" id="{F002A756-F6A8-4637-762B-05EECF7E4C85}"/>
              </a:ext>
            </a:extLst>
          </p:cNvPr>
          <p:cNvSpPr/>
          <p:nvPr/>
        </p:nvSpPr>
        <p:spPr>
          <a:xfrm>
            <a:off x="5391361" y="4089215"/>
            <a:ext cx="1828800" cy="548640"/>
          </a:xfrm>
          <a:custGeom>
            <a:avLst/>
            <a:gdLst>
              <a:gd name="connsiteX0" fmla="*/ 0 w 4186915"/>
              <a:gd name="connsiteY0" fmla="*/ 187180 h 1123055"/>
              <a:gd name="connsiteX1" fmla="*/ 187180 w 4186915"/>
              <a:gd name="connsiteY1" fmla="*/ 0 h 1123055"/>
              <a:gd name="connsiteX2" fmla="*/ 3999735 w 4186915"/>
              <a:gd name="connsiteY2" fmla="*/ 0 h 1123055"/>
              <a:gd name="connsiteX3" fmla="*/ 4186915 w 4186915"/>
              <a:gd name="connsiteY3" fmla="*/ 187180 h 1123055"/>
              <a:gd name="connsiteX4" fmla="*/ 4186915 w 4186915"/>
              <a:gd name="connsiteY4" fmla="*/ 935875 h 1123055"/>
              <a:gd name="connsiteX5" fmla="*/ 3999735 w 4186915"/>
              <a:gd name="connsiteY5" fmla="*/ 1123055 h 1123055"/>
              <a:gd name="connsiteX6" fmla="*/ 187180 w 4186915"/>
              <a:gd name="connsiteY6" fmla="*/ 1123055 h 1123055"/>
              <a:gd name="connsiteX7" fmla="*/ 0 w 4186915"/>
              <a:gd name="connsiteY7" fmla="*/ 935875 h 1123055"/>
              <a:gd name="connsiteX8" fmla="*/ 0 w 4186915"/>
              <a:gd name="connsiteY8" fmla="*/ 187180 h 1123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86915" h="1123055">
                <a:moveTo>
                  <a:pt x="0" y="187180"/>
                </a:moveTo>
                <a:cubicBezTo>
                  <a:pt x="0" y="83803"/>
                  <a:pt x="83803" y="0"/>
                  <a:pt x="187180" y="0"/>
                </a:cubicBezTo>
                <a:lnTo>
                  <a:pt x="3999735" y="0"/>
                </a:lnTo>
                <a:cubicBezTo>
                  <a:pt x="4103112" y="0"/>
                  <a:pt x="4186915" y="83803"/>
                  <a:pt x="4186915" y="187180"/>
                </a:cubicBezTo>
                <a:lnTo>
                  <a:pt x="4186915" y="935875"/>
                </a:lnTo>
                <a:cubicBezTo>
                  <a:pt x="4186915" y="1039252"/>
                  <a:pt x="4103112" y="1123055"/>
                  <a:pt x="3999735" y="1123055"/>
                </a:cubicBezTo>
                <a:lnTo>
                  <a:pt x="187180" y="1123055"/>
                </a:lnTo>
                <a:cubicBezTo>
                  <a:pt x="83803" y="1123055"/>
                  <a:pt x="0" y="1039252"/>
                  <a:pt x="0" y="935875"/>
                </a:cubicBezTo>
                <a:lnTo>
                  <a:pt x="0" y="187180"/>
                </a:lnTo>
                <a:close/>
              </a:path>
            </a:pathLst>
          </a:custGeom>
          <a:solidFill>
            <a:srgbClr val="1F728A"/>
          </a:solidFill>
          <a:ln/>
        </p:spPr>
        <p:style>
          <a:lnRef idx="0">
            <a:schemeClr val="accent1"/>
          </a:lnRef>
          <a:fillRef idx="3">
            <a:schemeClr val="accent1"/>
          </a:fillRef>
          <a:effectRef idx="3">
            <a:schemeClr val="accent1"/>
          </a:effectRef>
          <a:fontRef idx="minor">
            <a:schemeClr val="lt1"/>
          </a:fontRef>
        </p:style>
        <p:txBody>
          <a:bodyPr spcFirstLastPara="0" vert="horz" wrap="square" lIns="91440" tIns="91440" rIns="91440" bIns="91440" numCol="1" spcCol="1270" anchor="ctr" anchorCtr="0">
            <a:noAutofit/>
          </a:bodyPr>
          <a:lstStyle/>
          <a:p>
            <a:pPr marL="0" marR="0" lvl="0" indent="0" algn="ctr" defTabSz="1410843" eaLnBrk="1" fontAlgn="auto" latinLnBrk="0" hangingPunct="1">
              <a:lnSpc>
                <a:spcPct val="100000"/>
              </a:lnSpc>
              <a:spcBef>
                <a:spcPct val="0"/>
              </a:spcBef>
              <a:spcAft>
                <a:spcPts val="0"/>
              </a:spcAft>
              <a:buClrTx/>
              <a:buSzTx/>
              <a:buFontTx/>
              <a:buNone/>
              <a:tabLst/>
              <a:defRPr/>
            </a:pPr>
            <a:r>
              <a:rPr kumimoji="0" lang="en-US" sz="1100" b="1" i="0" u="none" strike="noStrike" kern="0" cap="none" spc="0" normalizeH="0" baseline="0" noProof="0">
                <a:ln>
                  <a:noFill/>
                </a:ln>
                <a:solidFill>
                  <a:srgbClr val="FFFFFF"/>
                </a:solidFill>
                <a:effectLst/>
                <a:uLnTx/>
                <a:uFillTx/>
                <a:latin typeface="TWK Everett" panose="020B0204000000000000"/>
              </a:rPr>
              <a:t>Name</a:t>
            </a:r>
          </a:p>
          <a:p>
            <a:pPr marL="0" marR="0" lvl="0" indent="0" algn="ctr" defTabSz="1410843" eaLnBrk="1" fontAlgn="auto" latinLnBrk="0" hangingPunct="1">
              <a:lnSpc>
                <a:spcPct val="100000"/>
              </a:lnSpc>
              <a:spcBef>
                <a:spcPct val="0"/>
              </a:spcBef>
              <a:spcAft>
                <a:spcPts val="0"/>
              </a:spcAft>
              <a:buClrTx/>
              <a:buSzTx/>
              <a:buFontTx/>
              <a:buNone/>
              <a:tabLst/>
              <a:defRPr/>
            </a:pPr>
            <a:r>
              <a:rPr kumimoji="0" lang="en-US" sz="800" b="0" i="0" u="none" strike="noStrike" kern="0" cap="none" spc="0" normalizeH="0" baseline="0" noProof="0">
                <a:ln>
                  <a:noFill/>
                </a:ln>
                <a:solidFill>
                  <a:srgbClr val="FFFFFF"/>
                </a:solidFill>
                <a:effectLst/>
                <a:uLnTx/>
                <a:uFillTx/>
                <a:latin typeface="TWK Everett" panose="020B0204000000000000"/>
              </a:rPr>
              <a:t>Title</a:t>
            </a:r>
          </a:p>
          <a:p>
            <a:pPr marL="0" marR="0" lvl="0" indent="0" algn="ctr" defTabSz="1410843" eaLnBrk="1" fontAlgn="auto" latinLnBrk="0" hangingPunct="1">
              <a:lnSpc>
                <a:spcPct val="100000"/>
              </a:lnSpc>
              <a:spcBef>
                <a:spcPct val="0"/>
              </a:spcBef>
              <a:spcAft>
                <a:spcPts val="0"/>
              </a:spcAft>
              <a:buClrTx/>
              <a:buSzTx/>
              <a:buFontTx/>
              <a:buNone/>
              <a:tabLst/>
              <a:defRPr/>
            </a:pPr>
            <a:r>
              <a:rPr kumimoji="0" lang="en-US" sz="800" b="0" i="0" u="none" strike="noStrike" kern="0" cap="none" spc="0" normalizeH="0" baseline="0" noProof="0">
                <a:ln>
                  <a:noFill/>
                </a:ln>
                <a:solidFill>
                  <a:srgbClr val="FFFFFF"/>
                </a:solidFill>
                <a:effectLst/>
                <a:uLnTx/>
                <a:uFillTx/>
                <a:latin typeface="TWK Everett" panose="020B0204000000000000"/>
                <a:hlinkClick r:id="rId10">
                  <a:extLst>
                    <a:ext uri="{A12FA001-AC4F-418D-AE19-62706E023703}">
                      <ahyp:hlinkClr xmlns:ahyp="http://schemas.microsoft.com/office/drawing/2018/hyperlinkcolor" val="tx"/>
                    </a:ext>
                  </a:extLst>
                </a:hlinkClick>
              </a:rPr>
              <a:t>email@tdsynnex.com</a:t>
            </a:r>
            <a:endParaRPr kumimoji="0" lang="en-US" sz="760" b="0" i="0" u="none" strike="noStrike" kern="0" cap="none" spc="0" normalizeH="0" baseline="0" noProof="0">
              <a:ln>
                <a:noFill/>
              </a:ln>
              <a:solidFill>
                <a:srgbClr val="FFFFFF"/>
              </a:solidFill>
              <a:effectLst/>
              <a:uLnTx/>
              <a:uFillTx/>
              <a:latin typeface="TWK Everett" panose="020B0204000000000000"/>
            </a:endParaRPr>
          </a:p>
        </p:txBody>
      </p:sp>
      <p:sp>
        <p:nvSpPr>
          <p:cNvPr id="43" name="Freeform: Shape 42">
            <a:extLst>
              <a:ext uri="{FF2B5EF4-FFF2-40B4-BE49-F238E27FC236}">
                <a16:creationId xmlns:a16="http://schemas.microsoft.com/office/drawing/2014/main" id="{0080BC1B-C91A-F263-A731-198D1701DF9B}"/>
              </a:ext>
            </a:extLst>
          </p:cNvPr>
          <p:cNvSpPr/>
          <p:nvPr/>
        </p:nvSpPr>
        <p:spPr>
          <a:xfrm>
            <a:off x="5307317" y="5944709"/>
            <a:ext cx="1828800" cy="548640"/>
          </a:xfrm>
          <a:custGeom>
            <a:avLst/>
            <a:gdLst>
              <a:gd name="connsiteX0" fmla="*/ 0 w 4186915"/>
              <a:gd name="connsiteY0" fmla="*/ 187180 h 1123055"/>
              <a:gd name="connsiteX1" fmla="*/ 187180 w 4186915"/>
              <a:gd name="connsiteY1" fmla="*/ 0 h 1123055"/>
              <a:gd name="connsiteX2" fmla="*/ 3999735 w 4186915"/>
              <a:gd name="connsiteY2" fmla="*/ 0 h 1123055"/>
              <a:gd name="connsiteX3" fmla="*/ 4186915 w 4186915"/>
              <a:gd name="connsiteY3" fmla="*/ 187180 h 1123055"/>
              <a:gd name="connsiteX4" fmla="*/ 4186915 w 4186915"/>
              <a:gd name="connsiteY4" fmla="*/ 935875 h 1123055"/>
              <a:gd name="connsiteX5" fmla="*/ 3999735 w 4186915"/>
              <a:gd name="connsiteY5" fmla="*/ 1123055 h 1123055"/>
              <a:gd name="connsiteX6" fmla="*/ 187180 w 4186915"/>
              <a:gd name="connsiteY6" fmla="*/ 1123055 h 1123055"/>
              <a:gd name="connsiteX7" fmla="*/ 0 w 4186915"/>
              <a:gd name="connsiteY7" fmla="*/ 935875 h 1123055"/>
              <a:gd name="connsiteX8" fmla="*/ 0 w 4186915"/>
              <a:gd name="connsiteY8" fmla="*/ 187180 h 1123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86915" h="1123055">
                <a:moveTo>
                  <a:pt x="0" y="187180"/>
                </a:moveTo>
                <a:cubicBezTo>
                  <a:pt x="0" y="83803"/>
                  <a:pt x="83803" y="0"/>
                  <a:pt x="187180" y="0"/>
                </a:cubicBezTo>
                <a:lnTo>
                  <a:pt x="3999735" y="0"/>
                </a:lnTo>
                <a:cubicBezTo>
                  <a:pt x="4103112" y="0"/>
                  <a:pt x="4186915" y="83803"/>
                  <a:pt x="4186915" y="187180"/>
                </a:cubicBezTo>
                <a:lnTo>
                  <a:pt x="4186915" y="935875"/>
                </a:lnTo>
                <a:cubicBezTo>
                  <a:pt x="4186915" y="1039252"/>
                  <a:pt x="4103112" y="1123055"/>
                  <a:pt x="3999735" y="1123055"/>
                </a:cubicBezTo>
                <a:lnTo>
                  <a:pt x="187180" y="1123055"/>
                </a:lnTo>
                <a:cubicBezTo>
                  <a:pt x="83803" y="1123055"/>
                  <a:pt x="0" y="1039252"/>
                  <a:pt x="0" y="935875"/>
                </a:cubicBezTo>
                <a:lnTo>
                  <a:pt x="0" y="187180"/>
                </a:lnTo>
                <a:close/>
              </a:path>
            </a:pathLst>
          </a:custGeom>
          <a:solidFill>
            <a:srgbClr val="1F728A"/>
          </a:solidFill>
          <a:ln/>
        </p:spPr>
        <p:style>
          <a:lnRef idx="0">
            <a:schemeClr val="accent1"/>
          </a:lnRef>
          <a:fillRef idx="3">
            <a:schemeClr val="accent1"/>
          </a:fillRef>
          <a:effectRef idx="3">
            <a:schemeClr val="accent1"/>
          </a:effectRef>
          <a:fontRef idx="minor">
            <a:schemeClr val="lt1"/>
          </a:fontRef>
        </p:style>
        <p:txBody>
          <a:bodyPr spcFirstLastPara="0" vert="horz" wrap="square" lIns="91440" tIns="91440" rIns="91440" bIns="91440" numCol="1" spcCol="1270" anchor="ctr" anchorCtr="0">
            <a:noAutofit/>
          </a:bodyPr>
          <a:lstStyle/>
          <a:p>
            <a:pPr marL="0" marR="0" lvl="0" indent="0" algn="ctr" defTabSz="1410843" eaLnBrk="1" fontAlgn="auto" latinLnBrk="0" hangingPunct="1">
              <a:lnSpc>
                <a:spcPct val="100000"/>
              </a:lnSpc>
              <a:spcBef>
                <a:spcPct val="0"/>
              </a:spcBef>
              <a:spcAft>
                <a:spcPts val="0"/>
              </a:spcAft>
              <a:buClrTx/>
              <a:buSzTx/>
              <a:buFontTx/>
              <a:buNone/>
              <a:tabLst/>
              <a:defRPr/>
            </a:pPr>
            <a:r>
              <a:rPr kumimoji="0" lang="en-US" sz="1100" b="1" i="0" u="none" strike="noStrike" kern="0" cap="none" spc="0" normalizeH="0" baseline="0" noProof="0">
                <a:ln>
                  <a:noFill/>
                </a:ln>
                <a:solidFill>
                  <a:srgbClr val="FFFFFF"/>
                </a:solidFill>
                <a:effectLst/>
                <a:uLnTx/>
                <a:uFillTx/>
                <a:latin typeface="TWK Everett" panose="020B0204000000000000"/>
              </a:rPr>
              <a:t>Name</a:t>
            </a:r>
          </a:p>
          <a:p>
            <a:pPr marL="0" marR="0" lvl="0" indent="0" algn="ctr" defTabSz="1410843" eaLnBrk="1" fontAlgn="auto" latinLnBrk="0" hangingPunct="1">
              <a:lnSpc>
                <a:spcPct val="100000"/>
              </a:lnSpc>
              <a:spcBef>
                <a:spcPct val="0"/>
              </a:spcBef>
              <a:spcAft>
                <a:spcPts val="0"/>
              </a:spcAft>
              <a:buClrTx/>
              <a:buSzTx/>
              <a:buFontTx/>
              <a:buNone/>
              <a:tabLst/>
              <a:defRPr/>
            </a:pPr>
            <a:r>
              <a:rPr kumimoji="0" lang="en-US" sz="800" b="0" i="0" u="none" strike="noStrike" kern="0" cap="none" spc="0" normalizeH="0" baseline="0" noProof="0">
                <a:ln>
                  <a:noFill/>
                </a:ln>
                <a:solidFill>
                  <a:srgbClr val="FFFFFF"/>
                </a:solidFill>
                <a:effectLst/>
                <a:uLnTx/>
                <a:uFillTx/>
                <a:latin typeface="TWK Everett" panose="020B0204000000000000"/>
              </a:rPr>
              <a:t>Title</a:t>
            </a:r>
          </a:p>
          <a:p>
            <a:pPr marL="0" marR="0" lvl="0" indent="0" algn="ctr" defTabSz="1410843" eaLnBrk="1" fontAlgn="auto" latinLnBrk="0" hangingPunct="1">
              <a:lnSpc>
                <a:spcPct val="100000"/>
              </a:lnSpc>
              <a:spcBef>
                <a:spcPct val="0"/>
              </a:spcBef>
              <a:spcAft>
                <a:spcPts val="0"/>
              </a:spcAft>
              <a:buClrTx/>
              <a:buSzTx/>
              <a:buFontTx/>
              <a:buNone/>
              <a:tabLst/>
              <a:defRPr/>
            </a:pPr>
            <a:r>
              <a:rPr kumimoji="0" lang="en-US" sz="800" b="0" i="0" u="none" strike="noStrike" kern="0" cap="none" spc="0" normalizeH="0" baseline="0" noProof="0">
                <a:ln>
                  <a:noFill/>
                </a:ln>
                <a:solidFill>
                  <a:srgbClr val="FFFFFF"/>
                </a:solidFill>
                <a:effectLst/>
                <a:uLnTx/>
                <a:uFillTx/>
                <a:latin typeface="TWK Everett" panose="020B0204000000000000"/>
                <a:hlinkClick r:id="rId10">
                  <a:extLst>
                    <a:ext uri="{A12FA001-AC4F-418D-AE19-62706E023703}">
                      <ahyp:hlinkClr xmlns:ahyp="http://schemas.microsoft.com/office/drawing/2018/hyperlinkcolor" val="tx"/>
                    </a:ext>
                  </a:extLst>
                </a:hlinkClick>
              </a:rPr>
              <a:t>email@tdsynnex.com</a:t>
            </a:r>
            <a:endParaRPr kumimoji="0" lang="en-US" sz="760" b="0" i="0" u="none" strike="noStrike" kern="0" cap="none" spc="0" normalizeH="0" baseline="0" noProof="0">
              <a:ln>
                <a:noFill/>
              </a:ln>
              <a:solidFill>
                <a:srgbClr val="FFFFFF"/>
              </a:solidFill>
              <a:effectLst/>
              <a:uLnTx/>
              <a:uFillTx/>
              <a:latin typeface="TWK Everett" panose="020B0204000000000000"/>
            </a:endParaRPr>
          </a:p>
        </p:txBody>
      </p:sp>
      <p:sp>
        <p:nvSpPr>
          <p:cNvPr id="44" name="Freeform: Shape 43">
            <a:extLst>
              <a:ext uri="{FF2B5EF4-FFF2-40B4-BE49-F238E27FC236}">
                <a16:creationId xmlns:a16="http://schemas.microsoft.com/office/drawing/2014/main" id="{C9C54D98-5BF1-E88A-0EAB-2557726AA260}"/>
              </a:ext>
            </a:extLst>
          </p:cNvPr>
          <p:cNvSpPr/>
          <p:nvPr/>
        </p:nvSpPr>
        <p:spPr>
          <a:xfrm>
            <a:off x="2974928" y="5944709"/>
            <a:ext cx="1828800" cy="548640"/>
          </a:xfrm>
          <a:custGeom>
            <a:avLst/>
            <a:gdLst>
              <a:gd name="connsiteX0" fmla="*/ 0 w 4186915"/>
              <a:gd name="connsiteY0" fmla="*/ 187180 h 1123055"/>
              <a:gd name="connsiteX1" fmla="*/ 187180 w 4186915"/>
              <a:gd name="connsiteY1" fmla="*/ 0 h 1123055"/>
              <a:gd name="connsiteX2" fmla="*/ 3999735 w 4186915"/>
              <a:gd name="connsiteY2" fmla="*/ 0 h 1123055"/>
              <a:gd name="connsiteX3" fmla="*/ 4186915 w 4186915"/>
              <a:gd name="connsiteY3" fmla="*/ 187180 h 1123055"/>
              <a:gd name="connsiteX4" fmla="*/ 4186915 w 4186915"/>
              <a:gd name="connsiteY4" fmla="*/ 935875 h 1123055"/>
              <a:gd name="connsiteX5" fmla="*/ 3999735 w 4186915"/>
              <a:gd name="connsiteY5" fmla="*/ 1123055 h 1123055"/>
              <a:gd name="connsiteX6" fmla="*/ 187180 w 4186915"/>
              <a:gd name="connsiteY6" fmla="*/ 1123055 h 1123055"/>
              <a:gd name="connsiteX7" fmla="*/ 0 w 4186915"/>
              <a:gd name="connsiteY7" fmla="*/ 935875 h 1123055"/>
              <a:gd name="connsiteX8" fmla="*/ 0 w 4186915"/>
              <a:gd name="connsiteY8" fmla="*/ 187180 h 1123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86915" h="1123055">
                <a:moveTo>
                  <a:pt x="0" y="187180"/>
                </a:moveTo>
                <a:cubicBezTo>
                  <a:pt x="0" y="83803"/>
                  <a:pt x="83803" y="0"/>
                  <a:pt x="187180" y="0"/>
                </a:cubicBezTo>
                <a:lnTo>
                  <a:pt x="3999735" y="0"/>
                </a:lnTo>
                <a:cubicBezTo>
                  <a:pt x="4103112" y="0"/>
                  <a:pt x="4186915" y="83803"/>
                  <a:pt x="4186915" y="187180"/>
                </a:cubicBezTo>
                <a:lnTo>
                  <a:pt x="4186915" y="935875"/>
                </a:lnTo>
                <a:cubicBezTo>
                  <a:pt x="4186915" y="1039252"/>
                  <a:pt x="4103112" y="1123055"/>
                  <a:pt x="3999735" y="1123055"/>
                </a:cubicBezTo>
                <a:lnTo>
                  <a:pt x="187180" y="1123055"/>
                </a:lnTo>
                <a:cubicBezTo>
                  <a:pt x="83803" y="1123055"/>
                  <a:pt x="0" y="1039252"/>
                  <a:pt x="0" y="935875"/>
                </a:cubicBezTo>
                <a:lnTo>
                  <a:pt x="0" y="187180"/>
                </a:lnTo>
                <a:close/>
              </a:path>
            </a:pathLst>
          </a:custGeom>
          <a:solidFill>
            <a:srgbClr val="1F728A"/>
          </a:solidFill>
          <a:ln/>
        </p:spPr>
        <p:style>
          <a:lnRef idx="0">
            <a:schemeClr val="accent1"/>
          </a:lnRef>
          <a:fillRef idx="3">
            <a:schemeClr val="accent1"/>
          </a:fillRef>
          <a:effectRef idx="3">
            <a:schemeClr val="accent1"/>
          </a:effectRef>
          <a:fontRef idx="minor">
            <a:schemeClr val="lt1"/>
          </a:fontRef>
        </p:style>
        <p:txBody>
          <a:bodyPr spcFirstLastPara="0" vert="horz" wrap="square" lIns="91440" tIns="91440" rIns="91440" bIns="91440" numCol="1" spcCol="1270" anchor="ctr" anchorCtr="0">
            <a:noAutofit/>
          </a:bodyPr>
          <a:lstStyle/>
          <a:p>
            <a:pPr marL="0" marR="0" lvl="0" indent="0" algn="ctr" defTabSz="1410843" eaLnBrk="1" fontAlgn="auto" latinLnBrk="0" hangingPunct="1">
              <a:lnSpc>
                <a:spcPct val="100000"/>
              </a:lnSpc>
              <a:spcBef>
                <a:spcPct val="0"/>
              </a:spcBef>
              <a:spcAft>
                <a:spcPts val="0"/>
              </a:spcAft>
              <a:buClrTx/>
              <a:buSzTx/>
              <a:buFontTx/>
              <a:buNone/>
              <a:tabLst/>
              <a:defRPr/>
            </a:pPr>
            <a:r>
              <a:rPr kumimoji="0" lang="en-US" sz="1100" b="1" i="0" u="none" strike="noStrike" kern="0" cap="none" spc="0" normalizeH="0" baseline="0" noProof="0">
                <a:ln>
                  <a:noFill/>
                </a:ln>
                <a:solidFill>
                  <a:srgbClr val="FFFFFF"/>
                </a:solidFill>
                <a:effectLst/>
                <a:uLnTx/>
                <a:uFillTx/>
                <a:latin typeface="TWK Everett" panose="020B0204000000000000"/>
              </a:rPr>
              <a:t>Name</a:t>
            </a:r>
          </a:p>
          <a:p>
            <a:pPr marL="0" marR="0" lvl="0" indent="0" algn="ctr" defTabSz="1410843" eaLnBrk="1" fontAlgn="auto" latinLnBrk="0" hangingPunct="1">
              <a:lnSpc>
                <a:spcPct val="100000"/>
              </a:lnSpc>
              <a:spcBef>
                <a:spcPct val="0"/>
              </a:spcBef>
              <a:spcAft>
                <a:spcPts val="0"/>
              </a:spcAft>
              <a:buClrTx/>
              <a:buSzTx/>
              <a:buFontTx/>
              <a:buNone/>
              <a:tabLst/>
              <a:defRPr/>
            </a:pPr>
            <a:r>
              <a:rPr kumimoji="0" lang="en-US" sz="800" b="0" i="0" u="none" strike="noStrike" kern="0" cap="none" spc="0" normalizeH="0" baseline="0" noProof="0">
                <a:ln>
                  <a:noFill/>
                </a:ln>
                <a:solidFill>
                  <a:srgbClr val="FFFFFF"/>
                </a:solidFill>
                <a:effectLst/>
                <a:uLnTx/>
                <a:uFillTx/>
                <a:latin typeface="TWK Everett" panose="020B0204000000000000"/>
              </a:rPr>
              <a:t>Title</a:t>
            </a:r>
          </a:p>
          <a:p>
            <a:pPr marL="0" marR="0" lvl="0" indent="0" algn="ctr" defTabSz="1410843" eaLnBrk="1" fontAlgn="auto" latinLnBrk="0" hangingPunct="1">
              <a:lnSpc>
                <a:spcPct val="100000"/>
              </a:lnSpc>
              <a:spcBef>
                <a:spcPct val="0"/>
              </a:spcBef>
              <a:spcAft>
                <a:spcPts val="0"/>
              </a:spcAft>
              <a:buClrTx/>
              <a:buSzTx/>
              <a:buFontTx/>
              <a:buNone/>
              <a:tabLst/>
              <a:defRPr/>
            </a:pPr>
            <a:r>
              <a:rPr kumimoji="0" lang="en-US" sz="800" b="0" i="0" u="none" strike="noStrike" kern="0" cap="none" spc="0" normalizeH="0" baseline="0" noProof="0">
                <a:ln>
                  <a:noFill/>
                </a:ln>
                <a:solidFill>
                  <a:srgbClr val="FFFFFF"/>
                </a:solidFill>
                <a:effectLst/>
                <a:uLnTx/>
                <a:uFillTx/>
                <a:latin typeface="TWK Everett" panose="020B0204000000000000"/>
                <a:hlinkClick r:id="rId10">
                  <a:extLst>
                    <a:ext uri="{A12FA001-AC4F-418D-AE19-62706E023703}">
                      <ahyp:hlinkClr xmlns:ahyp="http://schemas.microsoft.com/office/drawing/2018/hyperlinkcolor" val="tx"/>
                    </a:ext>
                  </a:extLst>
                </a:hlinkClick>
              </a:rPr>
              <a:t>email@tdsynnex.com</a:t>
            </a:r>
            <a:endParaRPr kumimoji="0" lang="en-US" sz="760" b="0" i="0" u="none" strike="noStrike" kern="0" cap="none" spc="0" normalizeH="0" baseline="0" noProof="0">
              <a:ln>
                <a:noFill/>
              </a:ln>
              <a:solidFill>
                <a:srgbClr val="FFFFFF"/>
              </a:solidFill>
              <a:effectLst/>
              <a:uLnTx/>
              <a:uFillTx/>
              <a:latin typeface="TWK Everett" panose="020B0204000000000000"/>
            </a:endParaRPr>
          </a:p>
        </p:txBody>
      </p:sp>
      <p:sp>
        <p:nvSpPr>
          <p:cNvPr id="45" name="Freeform: Shape 44">
            <a:extLst>
              <a:ext uri="{FF2B5EF4-FFF2-40B4-BE49-F238E27FC236}">
                <a16:creationId xmlns:a16="http://schemas.microsoft.com/office/drawing/2014/main" id="{B97262BD-A6CD-6EDA-DD96-D7A6F5271145}"/>
              </a:ext>
            </a:extLst>
          </p:cNvPr>
          <p:cNvSpPr/>
          <p:nvPr/>
        </p:nvSpPr>
        <p:spPr>
          <a:xfrm>
            <a:off x="642539" y="5944709"/>
            <a:ext cx="1828800" cy="548640"/>
          </a:xfrm>
          <a:custGeom>
            <a:avLst/>
            <a:gdLst>
              <a:gd name="connsiteX0" fmla="*/ 0 w 4186915"/>
              <a:gd name="connsiteY0" fmla="*/ 187180 h 1123055"/>
              <a:gd name="connsiteX1" fmla="*/ 187180 w 4186915"/>
              <a:gd name="connsiteY1" fmla="*/ 0 h 1123055"/>
              <a:gd name="connsiteX2" fmla="*/ 3999735 w 4186915"/>
              <a:gd name="connsiteY2" fmla="*/ 0 h 1123055"/>
              <a:gd name="connsiteX3" fmla="*/ 4186915 w 4186915"/>
              <a:gd name="connsiteY3" fmla="*/ 187180 h 1123055"/>
              <a:gd name="connsiteX4" fmla="*/ 4186915 w 4186915"/>
              <a:gd name="connsiteY4" fmla="*/ 935875 h 1123055"/>
              <a:gd name="connsiteX5" fmla="*/ 3999735 w 4186915"/>
              <a:gd name="connsiteY5" fmla="*/ 1123055 h 1123055"/>
              <a:gd name="connsiteX6" fmla="*/ 187180 w 4186915"/>
              <a:gd name="connsiteY6" fmla="*/ 1123055 h 1123055"/>
              <a:gd name="connsiteX7" fmla="*/ 0 w 4186915"/>
              <a:gd name="connsiteY7" fmla="*/ 935875 h 1123055"/>
              <a:gd name="connsiteX8" fmla="*/ 0 w 4186915"/>
              <a:gd name="connsiteY8" fmla="*/ 187180 h 1123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86915" h="1123055">
                <a:moveTo>
                  <a:pt x="0" y="187180"/>
                </a:moveTo>
                <a:cubicBezTo>
                  <a:pt x="0" y="83803"/>
                  <a:pt x="83803" y="0"/>
                  <a:pt x="187180" y="0"/>
                </a:cubicBezTo>
                <a:lnTo>
                  <a:pt x="3999735" y="0"/>
                </a:lnTo>
                <a:cubicBezTo>
                  <a:pt x="4103112" y="0"/>
                  <a:pt x="4186915" y="83803"/>
                  <a:pt x="4186915" y="187180"/>
                </a:cubicBezTo>
                <a:lnTo>
                  <a:pt x="4186915" y="935875"/>
                </a:lnTo>
                <a:cubicBezTo>
                  <a:pt x="4186915" y="1039252"/>
                  <a:pt x="4103112" y="1123055"/>
                  <a:pt x="3999735" y="1123055"/>
                </a:cubicBezTo>
                <a:lnTo>
                  <a:pt x="187180" y="1123055"/>
                </a:lnTo>
                <a:cubicBezTo>
                  <a:pt x="83803" y="1123055"/>
                  <a:pt x="0" y="1039252"/>
                  <a:pt x="0" y="935875"/>
                </a:cubicBezTo>
                <a:lnTo>
                  <a:pt x="0" y="187180"/>
                </a:lnTo>
                <a:close/>
              </a:path>
            </a:pathLst>
          </a:custGeom>
          <a:solidFill>
            <a:srgbClr val="1F728A"/>
          </a:solidFill>
          <a:ln/>
        </p:spPr>
        <p:style>
          <a:lnRef idx="0">
            <a:schemeClr val="accent1"/>
          </a:lnRef>
          <a:fillRef idx="3">
            <a:schemeClr val="accent1"/>
          </a:fillRef>
          <a:effectRef idx="3">
            <a:schemeClr val="accent1"/>
          </a:effectRef>
          <a:fontRef idx="minor">
            <a:schemeClr val="lt1"/>
          </a:fontRef>
        </p:style>
        <p:txBody>
          <a:bodyPr spcFirstLastPara="0" vert="horz" wrap="square" lIns="91440" tIns="91440" rIns="91440" bIns="91440" numCol="1" spcCol="1270" anchor="ctr" anchorCtr="0">
            <a:noAutofit/>
          </a:bodyPr>
          <a:lstStyle/>
          <a:p>
            <a:pPr marL="0" marR="0" lvl="0" indent="0" algn="ctr" defTabSz="1410843" eaLnBrk="1" fontAlgn="auto" latinLnBrk="0" hangingPunct="1">
              <a:lnSpc>
                <a:spcPct val="100000"/>
              </a:lnSpc>
              <a:spcBef>
                <a:spcPct val="0"/>
              </a:spcBef>
              <a:spcAft>
                <a:spcPts val="0"/>
              </a:spcAft>
              <a:buClrTx/>
              <a:buSzTx/>
              <a:buFontTx/>
              <a:buNone/>
              <a:tabLst/>
              <a:defRPr/>
            </a:pPr>
            <a:r>
              <a:rPr kumimoji="0" lang="en-US" sz="1100" b="1" i="0" u="none" strike="noStrike" kern="0" cap="none" spc="0" normalizeH="0" baseline="0" noProof="0">
                <a:ln>
                  <a:noFill/>
                </a:ln>
                <a:solidFill>
                  <a:srgbClr val="FFFFFF"/>
                </a:solidFill>
                <a:effectLst/>
                <a:uLnTx/>
                <a:uFillTx/>
                <a:latin typeface="TWK Everett" panose="020B0204000000000000"/>
              </a:rPr>
              <a:t>Name</a:t>
            </a:r>
          </a:p>
          <a:p>
            <a:pPr marL="0" marR="0" lvl="0" indent="0" algn="ctr" defTabSz="1410843" eaLnBrk="1" fontAlgn="auto" latinLnBrk="0" hangingPunct="1">
              <a:lnSpc>
                <a:spcPct val="100000"/>
              </a:lnSpc>
              <a:spcBef>
                <a:spcPct val="0"/>
              </a:spcBef>
              <a:spcAft>
                <a:spcPts val="0"/>
              </a:spcAft>
              <a:buClrTx/>
              <a:buSzTx/>
              <a:buFontTx/>
              <a:buNone/>
              <a:tabLst/>
              <a:defRPr/>
            </a:pPr>
            <a:r>
              <a:rPr kumimoji="0" lang="en-US" sz="800" b="0" i="0" u="none" strike="noStrike" kern="0" cap="none" spc="0" normalizeH="0" baseline="0" noProof="0">
                <a:ln>
                  <a:noFill/>
                </a:ln>
                <a:solidFill>
                  <a:srgbClr val="FFFFFF"/>
                </a:solidFill>
                <a:effectLst/>
                <a:uLnTx/>
                <a:uFillTx/>
                <a:latin typeface="TWK Everett" panose="020B0204000000000000"/>
              </a:rPr>
              <a:t>Title</a:t>
            </a:r>
          </a:p>
          <a:p>
            <a:pPr marL="0" marR="0" lvl="0" indent="0" algn="ctr" defTabSz="1410843" eaLnBrk="1" fontAlgn="auto" latinLnBrk="0" hangingPunct="1">
              <a:lnSpc>
                <a:spcPct val="100000"/>
              </a:lnSpc>
              <a:spcBef>
                <a:spcPct val="0"/>
              </a:spcBef>
              <a:spcAft>
                <a:spcPts val="0"/>
              </a:spcAft>
              <a:buClrTx/>
              <a:buSzTx/>
              <a:buFontTx/>
              <a:buNone/>
              <a:tabLst/>
              <a:defRPr/>
            </a:pPr>
            <a:r>
              <a:rPr kumimoji="0" lang="en-US" sz="800" b="0" i="0" u="none" strike="noStrike" kern="0" cap="none" spc="0" normalizeH="0" baseline="0" noProof="0">
                <a:ln>
                  <a:noFill/>
                </a:ln>
                <a:solidFill>
                  <a:srgbClr val="FFFFFF"/>
                </a:solidFill>
                <a:effectLst/>
                <a:uLnTx/>
                <a:uFillTx/>
                <a:latin typeface="TWK Everett" panose="020B0204000000000000"/>
                <a:hlinkClick r:id="rId10">
                  <a:extLst>
                    <a:ext uri="{A12FA001-AC4F-418D-AE19-62706E023703}">
                      <ahyp:hlinkClr xmlns:ahyp="http://schemas.microsoft.com/office/drawing/2018/hyperlinkcolor" val="tx"/>
                    </a:ext>
                  </a:extLst>
                </a:hlinkClick>
              </a:rPr>
              <a:t>email@tdsynnex.com</a:t>
            </a:r>
            <a:endParaRPr kumimoji="0" lang="en-US" sz="760" b="0" i="0" u="none" strike="noStrike" kern="0" cap="none" spc="0" normalizeH="0" baseline="0" noProof="0">
              <a:ln>
                <a:noFill/>
              </a:ln>
              <a:solidFill>
                <a:srgbClr val="FFFFFF"/>
              </a:solidFill>
              <a:effectLst/>
              <a:uLnTx/>
              <a:uFillTx/>
              <a:latin typeface="TWK Everett" panose="020B0204000000000000"/>
            </a:endParaRPr>
          </a:p>
        </p:txBody>
      </p:sp>
      <p:pic>
        <p:nvPicPr>
          <p:cNvPr id="2" name="Picture 1" descr="A white x on a black background&#10;&#10;Description automatically generated">
            <a:extLst>
              <a:ext uri="{FF2B5EF4-FFF2-40B4-BE49-F238E27FC236}">
                <a16:creationId xmlns:a16="http://schemas.microsoft.com/office/drawing/2014/main" id="{5A00CCE3-9825-FB02-8B7B-C6AD9DE3E498}"/>
              </a:ext>
            </a:extLst>
          </p:cNvPr>
          <p:cNvPicPr>
            <a:picLocks noChangeAspect="1"/>
          </p:cNvPicPr>
          <p:nvPr/>
        </p:nvPicPr>
        <p:blipFill>
          <a:blip r:embed="rId11"/>
          <a:stretch>
            <a:fillRect/>
          </a:stretch>
        </p:blipFill>
        <p:spPr>
          <a:xfrm>
            <a:off x="8769549" y="92130"/>
            <a:ext cx="3139982" cy="536034"/>
          </a:xfrm>
          <a:prstGeom prst="rect">
            <a:avLst/>
          </a:prstGeom>
        </p:spPr>
      </p:pic>
      <p:pic>
        <p:nvPicPr>
          <p:cNvPr id="5" name="Picture 4" descr="A white text on a black background&#10;&#10;AI-generated content may be incorrect.">
            <a:extLst>
              <a:ext uri="{FF2B5EF4-FFF2-40B4-BE49-F238E27FC236}">
                <a16:creationId xmlns:a16="http://schemas.microsoft.com/office/drawing/2014/main" id="{5D1D7659-4668-C572-7F3D-3A4EECB92511}"/>
              </a:ext>
            </a:extLst>
          </p:cNvPr>
          <p:cNvPicPr>
            <a:picLocks noChangeAspect="1"/>
          </p:cNvPicPr>
          <p:nvPr/>
        </p:nvPicPr>
        <p:blipFill>
          <a:blip r:embed="rId12"/>
          <a:stretch>
            <a:fillRect/>
          </a:stretch>
        </p:blipFill>
        <p:spPr>
          <a:xfrm>
            <a:off x="687331" y="161105"/>
            <a:ext cx="4840836" cy="1210209"/>
          </a:xfrm>
          <a:prstGeom prst="rect">
            <a:avLst/>
          </a:prstGeom>
        </p:spPr>
      </p:pic>
      <p:graphicFrame>
        <p:nvGraphicFramePr>
          <p:cNvPr id="6" name="Table 5">
            <a:extLst>
              <a:ext uri="{FF2B5EF4-FFF2-40B4-BE49-F238E27FC236}">
                <a16:creationId xmlns:a16="http://schemas.microsoft.com/office/drawing/2014/main" id="{BCFC8F7C-F4A6-F4FD-21FC-CB489A5A7791}"/>
              </a:ext>
            </a:extLst>
          </p:cNvPr>
          <p:cNvGraphicFramePr>
            <a:graphicFrameLocks noGrp="1"/>
          </p:cNvGraphicFramePr>
          <p:nvPr>
            <p:extLst>
              <p:ext uri="{D42A27DB-BD31-4B8C-83A1-F6EECF244321}">
                <p14:modId xmlns:p14="http://schemas.microsoft.com/office/powerpoint/2010/main" val="2298381250"/>
              </p:ext>
            </p:extLst>
          </p:nvPr>
        </p:nvGraphicFramePr>
        <p:xfrm>
          <a:off x="-313884" y="7046738"/>
          <a:ext cx="6577623" cy="741680"/>
        </p:xfrm>
        <a:graphic>
          <a:graphicData uri="http://schemas.openxmlformats.org/drawingml/2006/table">
            <a:tbl>
              <a:tblPr firstRow="1" bandRow="1">
                <a:tableStyleId>{5C22544A-7EE6-4342-B048-85BDC9FD1C3A}</a:tableStyleId>
              </a:tblPr>
              <a:tblGrid>
                <a:gridCol w="2192541">
                  <a:extLst>
                    <a:ext uri="{9D8B030D-6E8A-4147-A177-3AD203B41FA5}">
                      <a16:colId xmlns:a16="http://schemas.microsoft.com/office/drawing/2014/main" val="159145882"/>
                    </a:ext>
                  </a:extLst>
                </a:gridCol>
                <a:gridCol w="2192541">
                  <a:extLst>
                    <a:ext uri="{9D8B030D-6E8A-4147-A177-3AD203B41FA5}">
                      <a16:colId xmlns:a16="http://schemas.microsoft.com/office/drawing/2014/main" val="3659157226"/>
                    </a:ext>
                  </a:extLst>
                </a:gridCol>
                <a:gridCol w="2192541">
                  <a:extLst>
                    <a:ext uri="{9D8B030D-6E8A-4147-A177-3AD203B41FA5}">
                      <a16:colId xmlns:a16="http://schemas.microsoft.com/office/drawing/2014/main" val="3996152883"/>
                    </a:ext>
                  </a:extLst>
                </a:gridCol>
              </a:tblGrid>
              <a:tr h="370840">
                <a:tc>
                  <a:txBody>
                    <a:bodyPr/>
                    <a:lstStyle/>
                    <a:p>
                      <a:pPr algn="ctr"/>
                      <a:r>
                        <a:rPr lang="en-US" sz="1200">
                          <a:solidFill>
                            <a:schemeClr val="bg1"/>
                          </a:solidFill>
                        </a:rPr>
                        <a:t>Simplicity</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200">
                          <a:solidFill>
                            <a:schemeClr val="bg1"/>
                          </a:solidFill>
                        </a:rPr>
                        <a:t>Opportunity</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200">
                          <a:solidFill>
                            <a:schemeClr val="bg1"/>
                          </a:solidFill>
                        </a:rPr>
                        <a:t>Expertise</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13213121"/>
                  </a:ext>
                </a:extLst>
              </a:tr>
              <a:tr h="370840">
                <a:tc>
                  <a:txBody>
                    <a:bodyPr/>
                    <a:lstStyle/>
                    <a:p>
                      <a:pPr algn="ctr"/>
                      <a:r>
                        <a:rPr lang="en-US" sz="1000">
                          <a:solidFill>
                            <a:schemeClr val="bg1"/>
                          </a:solidFill>
                        </a:rPr>
                        <a:t>We help you focus on your business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000">
                          <a:solidFill>
                            <a:schemeClr val="bg1"/>
                          </a:solidFill>
                        </a:rPr>
                        <a:t>We open doors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000">
                          <a:solidFill>
                            <a:schemeClr val="bg1"/>
                          </a:solidFill>
                        </a:rPr>
                        <a:t>We are your trusted advisors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79209168"/>
                  </a:ext>
                </a:extLst>
              </a:tr>
            </a:tbl>
          </a:graphicData>
        </a:graphic>
      </p:graphicFrame>
      <p:pic>
        <p:nvPicPr>
          <p:cNvPr id="7" name="Picture 6" descr="A green oval with black background&#10;&#10;Description automatically generated">
            <a:extLst>
              <a:ext uri="{FF2B5EF4-FFF2-40B4-BE49-F238E27FC236}">
                <a16:creationId xmlns:a16="http://schemas.microsoft.com/office/drawing/2014/main" id="{5F55D0F6-FE74-C7BA-8BED-6B9650F172EE}"/>
              </a:ext>
            </a:extLst>
          </p:cNvPr>
          <p:cNvPicPr>
            <a:picLocks noChangeAspect="1"/>
          </p:cNvPicPr>
          <p:nvPr/>
        </p:nvPicPr>
        <p:blipFill>
          <a:blip r:embed="rId13"/>
          <a:stretch>
            <a:fillRect/>
          </a:stretch>
        </p:blipFill>
        <p:spPr>
          <a:xfrm>
            <a:off x="1101774" y="1871558"/>
            <a:ext cx="1041069" cy="263176"/>
          </a:xfrm>
          <a:prstGeom prst="rect">
            <a:avLst/>
          </a:prstGeom>
        </p:spPr>
      </p:pic>
      <p:pic>
        <p:nvPicPr>
          <p:cNvPr id="8" name="Picture 7">
            <a:extLst>
              <a:ext uri="{FF2B5EF4-FFF2-40B4-BE49-F238E27FC236}">
                <a16:creationId xmlns:a16="http://schemas.microsoft.com/office/drawing/2014/main" id="{598963E1-6D7A-FF7B-71D9-FF75C10AB24D}"/>
              </a:ext>
            </a:extLst>
          </p:cNvPr>
          <p:cNvPicPr>
            <a:picLocks noChangeAspect="1"/>
          </p:cNvPicPr>
          <p:nvPr/>
        </p:nvPicPr>
        <p:blipFill>
          <a:blip r:embed="rId14"/>
          <a:srcRect/>
          <a:stretch/>
        </p:blipFill>
        <p:spPr>
          <a:xfrm>
            <a:off x="5702229" y="1826244"/>
            <a:ext cx="1003443" cy="312455"/>
          </a:xfrm>
          <a:prstGeom prst="rect">
            <a:avLst/>
          </a:prstGeom>
        </p:spPr>
      </p:pic>
      <p:pic>
        <p:nvPicPr>
          <p:cNvPr id="9" name="Picture 8">
            <a:extLst>
              <a:ext uri="{FF2B5EF4-FFF2-40B4-BE49-F238E27FC236}">
                <a16:creationId xmlns:a16="http://schemas.microsoft.com/office/drawing/2014/main" id="{30CAC2E7-E3C0-5534-5706-149E320D3AE1}"/>
              </a:ext>
            </a:extLst>
          </p:cNvPr>
          <p:cNvPicPr>
            <a:picLocks noChangeAspect="1"/>
          </p:cNvPicPr>
          <p:nvPr/>
        </p:nvPicPr>
        <p:blipFill>
          <a:blip r:embed="rId15"/>
          <a:srcRect/>
          <a:stretch/>
        </p:blipFill>
        <p:spPr>
          <a:xfrm>
            <a:off x="3257615" y="1835403"/>
            <a:ext cx="1284387" cy="335485"/>
          </a:xfrm>
          <a:prstGeom prst="rect">
            <a:avLst/>
          </a:prstGeom>
        </p:spPr>
      </p:pic>
      <p:graphicFrame>
        <p:nvGraphicFramePr>
          <p:cNvPr id="12" name="Table 11">
            <a:extLst>
              <a:ext uri="{FF2B5EF4-FFF2-40B4-BE49-F238E27FC236}">
                <a16:creationId xmlns:a16="http://schemas.microsoft.com/office/drawing/2014/main" id="{DD2ACBC9-D3B1-B7AE-2C38-243F1E4DEC4B}"/>
              </a:ext>
            </a:extLst>
          </p:cNvPr>
          <p:cNvGraphicFramePr>
            <a:graphicFrameLocks noGrp="1"/>
          </p:cNvGraphicFramePr>
          <p:nvPr>
            <p:extLst>
              <p:ext uri="{D42A27DB-BD31-4B8C-83A1-F6EECF244321}">
                <p14:modId xmlns:p14="http://schemas.microsoft.com/office/powerpoint/2010/main" val="208376389"/>
              </p:ext>
            </p:extLst>
          </p:nvPr>
        </p:nvGraphicFramePr>
        <p:xfrm>
          <a:off x="5302029" y="1847884"/>
          <a:ext cx="1828801" cy="741680"/>
        </p:xfrm>
        <a:graphic>
          <a:graphicData uri="http://schemas.openxmlformats.org/drawingml/2006/table">
            <a:tbl>
              <a:tblPr firstRow="1" bandRow="1">
                <a:tableStyleId>{5C22544A-7EE6-4342-B048-85BDC9FD1C3A}</a:tableStyleId>
              </a:tblPr>
              <a:tblGrid>
                <a:gridCol w="1828801">
                  <a:extLst>
                    <a:ext uri="{9D8B030D-6E8A-4147-A177-3AD203B41FA5}">
                      <a16:colId xmlns:a16="http://schemas.microsoft.com/office/drawing/2014/main" val="2493755584"/>
                    </a:ext>
                  </a:extLst>
                </a:gridCol>
              </a:tblGrid>
              <a:tr h="370840">
                <a:tc>
                  <a:txBody>
                    <a:bodyPr/>
                    <a:lstStyle/>
                    <a:p>
                      <a:pPr algn="ctr"/>
                      <a:r>
                        <a:rPr lang="en-US" sz="1200">
                          <a:solidFill>
                            <a:schemeClr val="bg1"/>
                          </a:solidFill>
                        </a:rPr>
                        <a:t>Expertise</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72261798"/>
                  </a:ext>
                </a:extLst>
              </a:tr>
              <a:tr h="370840">
                <a:tc>
                  <a:txBody>
                    <a:bodyPr/>
                    <a:lstStyle/>
                    <a:p>
                      <a:pPr algn="ctr"/>
                      <a:r>
                        <a:rPr lang="en-US" sz="1000">
                          <a:solidFill>
                            <a:schemeClr val="bg1"/>
                          </a:solidFill>
                        </a:rPr>
                        <a:t>We are your trusted advisors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16961266"/>
                  </a:ext>
                </a:extLst>
              </a:tr>
            </a:tbl>
          </a:graphicData>
        </a:graphic>
      </p:graphicFrame>
      <p:graphicFrame>
        <p:nvGraphicFramePr>
          <p:cNvPr id="10" name="Table 9">
            <a:extLst>
              <a:ext uri="{FF2B5EF4-FFF2-40B4-BE49-F238E27FC236}">
                <a16:creationId xmlns:a16="http://schemas.microsoft.com/office/drawing/2014/main" id="{0FCB9F45-7822-4C23-3814-AD7448632B88}"/>
              </a:ext>
            </a:extLst>
          </p:cNvPr>
          <p:cNvGraphicFramePr>
            <a:graphicFrameLocks noGrp="1"/>
          </p:cNvGraphicFramePr>
          <p:nvPr>
            <p:extLst>
              <p:ext uri="{D42A27DB-BD31-4B8C-83A1-F6EECF244321}">
                <p14:modId xmlns:p14="http://schemas.microsoft.com/office/powerpoint/2010/main" val="3551024768"/>
              </p:ext>
            </p:extLst>
          </p:nvPr>
        </p:nvGraphicFramePr>
        <p:xfrm>
          <a:off x="707909" y="1860584"/>
          <a:ext cx="1828801" cy="767080"/>
        </p:xfrm>
        <a:graphic>
          <a:graphicData uri="http://schemas.openxmlformats.org/drawingml/2006/table">
            <a:tbl>
              <a:tblPr firstRow="1" bandRow="1">
                <a:tableStyleId>{5C22544A-7EE6-4342-B048-85BDC9FD1C3A}</a:tableStyleId>
              </a:tblPr>
              <a:tblGrid>
                <a:gridCol w="1828801">
                  <a:extLst>
                    <a:ext uri="{9D8B030D-6E8A-4147-A177-3AD203B41FA5}">
                      <a16:colId xmlns:a16="http://schemas.microsoft.com/office/drawing/2014/main" val="2493755584"/>
                    </a:ext>
                  </a:extLst>
                </a:gridCol>
              </a:tblGrid>
              <a:tr h="370840">
                <a:tc>
                  <a:txBody>
                    <a:bodyPr/>
                    <a:lstStyle/>
                    <a:p>
                      <a:pPr algn="ctr"/>
                      <a:r>
                        <a:rPr lang="en-US" sz="1200">
                          <a:solidFill>
                            <a:schemeClr val="bg1"/>
                          </a:solidFill>
                        </a:rPr>
                        <a:t>Simplicity</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72261798"/>
                  </a:ext>
                </a:extLst>
              </a:tr>
              <a:tr h="370840">
                <a:tc>
                  <a:txBody>
                    <a:bodyPr/>
                    <a:lstStyle/>
                    <a:p>
                      <a:pPr algn="ctr"/>
                      <a:r>
                        <a:rPr lang="en-US" sz="1000">
                          <a:solidFill>
                            <a:schemeClr val="bg1"/>
                          </a:solidFill>
                        </a:rPr>
                        <a:t>We help you focus on your business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16961266"/>
                  </a:ext>
                </a:extLst>
              </a:tr>
            </a:tbl>
          </a:graphicData>
        </a:graphic>
      </p:graphicFrame>
      <p:graphicFrame>
        <p:nvGraphicFramePr>
          <p:cNvPr id="11" name="Table 10">
            <a:extLst>
              <a:ext uri="{FF2B5EF4-FFF2-40B4-BE49-F238E27FC236}">
                <a16:creationId xmlns:a16="http://schemas.microsoft.com/office/drawing/2014/main" id="{731388B8-F4BD-E7FE-2D9E-92881CA41657}"/>
              </a:ext>
            </a:extLst>
          </p:cNvPr>
          <p:cNvGraphicFramePr>
            <a:graphicFrameLocks noGrp="1"/>
          </p:cNvGraphicFramePr>
          <p:nvPr>
            <p:extLst>
              <p:ext uri="{D42A27DB-BD31-4B8C-83A1-F6EECF244321}">
                <p14:modId xmlns:p14="http://schemas.microsoft.com/office/powerpoint/2010/main" val="894801346"/>
              </p:ext>
            </p:extLst>
          </p:nvPr>
        </p:nvGraphicFramePr>
        <p:xfrm>
          <a:off x="3058274" y="1860584"/>
          <a:ext cx="1828801" cy="741680"/>
        </p:xfrm>
        <a:graphic>
          <a:graphicData uri="http://schemas.openxmlformats.org/drawingml/2006/table">
            <a:tbl>
              <a:tblPr firstRow="1" bandRow="1">
                <a:tableStyleId>{5C22544A-7EE6-4342-B048-85BDC9FD1C3A}</a:tableStyleId>
              </a:tblPr>
              <a:tblGrid>
                <a:gridCol w="1828801">
                  <a:extLst>
                    <a:ext uri="{9D8B030D-6E8A-4147-A177-3AD203B41FA5}">
                      <a16:colId xmlns:a16="http://schemas.microsoft.com/office/drawing/2014/main" val="2493755584"/>
                    </a:ext>
                  </a:extLst>
                </a:gridCol>
              </a:tblGrid>
              <a:tr h="370840">
                <a:tc>
                  <a:txBody>
                    <a:bodyPr/>
                    <a:lstStyle/>
                    <a:p>
                      <a:pPr algn="ctr"/>
                      <a:r>
                        <a:rPr lang="en-US" sz="1200">
                          <a:solidFill>
                            <a:schemeClr val="bg1"/>
                          </a:solidFill>
                        </a:rPr>
                        <a:t>Opportunity</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72261798"/>
                  </a:ext>
                </a:extLst>
              </a:tr>
              <a:tr h="370840">
                <a:tc>
                  <a:txBody>
                    <a:bodyPr/>
                    <a:lstStyle/>
                    <a:p>
                      <a:pPr algn="ctr"/>
                      <a:r>
                        <a:rPr lang="en-US" sz="1000">
                          <a:solidFill>
                            <a:schemeClr val="bg1"/>
                          </a:solidFill>
                        </a:rPr>
                        <a:t>We open doors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16961266"/>
                  </a:ext>
                </a:extLst>
              </a:tr>
            </a:tbl>
          </a:graphicData>
        </a:graphic>
      </p:graphicFrame>
    </p:spTree>
    <p:extLst>
      <p:ext uri="{BB962C8B-B14F-4D97-AF65-F5344CB8AC3E}">
        <p14:creationId xmlns:p14="http://schemas.microsoft.com/office/powerpoint/2010/main" val="24239764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3DFBC5-5894-95D3-A701-A15E19E85ECE}"/>
            </a:ext>
          </a:extLst>
        </p:cNvPr>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0D6756C5-9723-9836-EC9E-8697D52BEE52}"/>
              </a:ext>
            </a:extLst>
          </p:cNvPr>
          <p:cNvPicPr>
            <a:picLocks noChangeAspect="1"/>
          </p:cNvPicPr>
          <p:nvPr/>
        </p:nvPicPr>
        <p:blipFill rotWithShape="1">
          <a:blip r:embed="rId2">
            <a:alphaModFix amt="20000"/>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8097" b="4054"/>
          <a:stretch/>
        </p:blipFill>
        <p:spPr>
          <a:xfrm>
            <a:off x="-2287" y="11078"/>
            <a:ext cx="12194287" cy="6865490"/>
          </a:xfrm>
          <a:prstGeom prst="rect">
            <a:avLst/>
          </a:prstGeom>
        </p:spPr>
      </p:pic>
      <p:sp>
        <p:nvSpPr>
          <p:cNvPr id="36" name="Speech Bubble: Rectangle 35">
            <a:extLst>
              <a:ext uri="{FF2B5EF4-FFF2-40B4-BE49-F238E27FC236}">
                <a16:creationId xmlns:a16="http://schemas.microsoft.com/office/drawing/2014/main" id="{EB0D593C-864A-A6B5-6BBB-5C0B974DAF5E}"/>
              </a:ext>
            </a:extLst>
          </p:cNvPr>
          <p:cNvSpPr/>
          <p:nvPr/>
        </p:nvSpPr>
        <p:spPr>
          <a:xfrm>
            <a:off x="7679329" y="3839276"/>
            <a:ext cx="2934986" cy="1107996"/>
          </a:xfrm>
          <a:prstGeom prst="wedgeRectCallout">
            <a:avLst>
              <a:gd name="adj1" fmla="val -64632"/>
              <a:gd name="adj2" fmla="val 89554"/>
            </a:avLst>
          </a:prstGeom>
          <a:solidFill>
            <a:srgbClr val="1E3052"/>
          </a:solidFill>
          <a:ln>
            <a:solidFill>
              <a:srgbClr val="1F728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TWK Everett" panose="020B0204000000000000"/>
            </a:endParaRPr>
          </a:p>
        </p:txBody>
      </p:sp>
      <p:sp>
        <p:nvSpPr>
          <p:cNvPr id="32" name="Speech Bubble: Rectangle 31">
            <a:extLst>
              <a:ext uri="{FF2B5EF4-FFF2-40B4-BE49-F238E27FC236}">
                <a16:creationId xmlns:a16="http://schemas.microsoft.com/office/drawing/2014/main" id="{7B6BA29F-6E11-EE65-AC16-F007F14721C8}"/>
              </a:ext>
            </a:extLst>
          </p:cNvPr>
          <p:cNvSpPr/>
          <p:nvPr/>
        </p:nvSpPr>
        <p:spPr>
          <a:xfrm>
            <a:off x="2351428" y="5526464"/>
            <a:ext cx="2737408" cy="1107996"/>
          </a:xfrm>
          <a:prstGeom prst="wedgeRectCallout">
            <a:avLst>
              <a:gd name="adj1" fmla="val -1775"/>
              <a:gd name="adj2" fmla="val -81292"/>
            </a:avLst>
          </a:prstGeom>
          <a:solidFill>
            <a:srgbClr val="92397D"/>
          </a:solidFill>
          <a:ln>
            <a:solidFill>
              <a:srgbClr val="C969D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TWK Everett" panose="020B0204000000000000"/>
            </a:endParaRPr>
          </a:p>
        </p:txBody>
      </p:sp>
      <p:sp>
        <p:nvSpPr>
          <p:cNvPr id="31" name="Speech Bubble: Rectangle 30">
            <a:extLst>
              <a:ext uri="{FF2B5EF4-FFF2-40B4-BE49-F238E27FC236}">
                <a16:creationId xmlns:a16="http://schemas.microsoft.com/office/drawing/2014/main" id="{3E6197E4-6FD4-EB89-A9BF-E51B58578683}"/>
              </a:ext>
            </a:extLst>
          </p:cNvPr>
          <p:cNvSpPr/>
          <p:nvPr/>
        </p:nvSpPr>
        <p:spPr>
          <a:xfrm>
            <a:off x="3921747" y="1088768"/>
            <a:ext cx="1882474" cy="1001422"/>
          </a:xfrm>
          <a:prstGeom prst="wedgeRectCallout">
            <a:avLst>
              <a:gd name="adj1" fmla="val 56923"/>
              <a:gd name="adj2" fmla="val 13988"/>
            </a:avLst>
          </a:prstGeom>
          <a:solidFill>
            <a:srgbClr val="005758"/>
          </a:solidFill>
          <a:ln>
            <a:solidFill>
              <a:srgbClr val="147D6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TWK Everett" panose="020B0204000000000000"/>
            </a:endParaRPr>
          </a:p>
        </p:txBody>
      </p:sp>
      <p:sp>
        <p:nvSpPr>
          <p:cNvPr id="5" name="Speech Bubble: Rectangle 4">
            <a:extLst>
              <a:ext uri="{FF2B5EF4-FFF2-40B4-BE49-F238E27FC236}">
                <a16:creationId xmlns:a16="http://schemas.microsoft.com/office/drawing/2014/main" id="{0A119FB6-A3E0-9EC1-8E31-08AA21DB3929}"/>
              </a:ext>
            </a:extLst>
          </p:cNvPr>
          <p:cNvSpPr/>
          <p:nvPr/>
        </p:nvSpPr>
        <p:spPr>
          <a:xfrm>
            <a:off x="7620273" y="1518598"/>
            <a:ext cx="2195253" cy="1304514"/>
          </a:xfrm>
          <a:prstGeom prst="wedgeRectCallout">
            <a:avLst>
              <a:gd name="adj1" fmla="val -61162"/>
              <a:gd name="adj2" fmla="val -1253"/>
            </a:avLst>
          </a:prstGeom>
          <a:solidFill>
            <a:srgbClr val="147D6F">
              <a:alpha val="70000"/>
            </a:srgbClr>
          </a:solidFill>
          <a:ln>
            <a:solidFill>
              <a:srgbClr val="005757"/>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TWK Everett" panose="020B0204000000000000"/>
            </a:endParaRPr>
          </a:p>
        </p:txBody>
      </p:sp>
      <p:sp>
        <p:nvSpPr>
          <p:cNvPr id="6" name="Speech Bubble: Rectangle 5">
            <a:extLst>
              <a:ext uri="{FF2B5EF4-FFF2-40B4-BE49-F238E27FC236}">
                <a16:creationId xmlns:a16="http://schemas.microsoft.com/office/drawing/2014/main" id="{53643D5A-A0BD-E6CE-714E-6870FEDBFEE4}"/>
              </a:ext>
            </a:extLst>
          </p:cNvPr>
          <p:cNvSpPr/>
          <p:nvPr/>
        </p:nvSpPr>
        <p:spPr>
          <a:xfrm>
            <a:off x="2944578" y="2497562"/>
            <a:ext cx="2934986" cy="1160863"/>
          </a:xfrm>
          <a:prstGeom prst="wedgeRectCallout">
            <a:avLst>
              <a:gd name="adj1" fmla="val 57826"/>
              <a:gd name="adj2" fmla="val -15693"/>
            </a:avLst>
          </a:prstGeom>
          <a:solidFill>
            <a:srgbClr val="147D6F">
              <a:alpha val="65000"/>
            </a:srgbClr>
          </a:solidFill>
          <a:ln>
            <a:solidFill>
              <a:srgbClr val="005757"/>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TWK Everett" panose="020B0204000000000000"/>
            </a:endParaRPr>
          </a:p>
        </p:txBody>
      </p:sp>
      <p:sp>
        <p:nvSpPr>
          <p:cNvPr id="7" name="Speech Bubble: Rectangle 6">
            <a:extLst>
              <a:ext uri="{FF2B5EF4-FFF2-40B4-BE49-F238E27FC236}">
                <a16:creationId xmlns:a16="http://schemas.microsoft.com/office/drawing/2014/main" id="{351D67D9-B23B-CF26-0093-53EEEC12537A}"/>
              </a:ext>
            </a:extLst>
          </p:cNvPr>
          <p:cNvSpPr/>
          <p:nvPr/>
        </p:nvSpPr>
        <p:spPr>
          <a:xfrm>
            <a:off x="5066156" y="3876137"/>
            <a:ext cx="2059687" cy="1360772"/>
          </a:xfrm>
          <a:prstGeom prst="wedgeRectCallout">
            <a:avLst>
              <a:gd name="adj1" fmla="val -3445"/>
              <a:gd name="adj2" fmla="val -60388"/>
            </a:avLst>
          </a:prstGeom>
          <a:solidFill>
            <a:srgbClr val="C969DB">
              <a:alpha val="77000"/>
            </a:srgbClr>
          </a:solidFill>
          <a:ln>
            <a:solidFill>
              <a:srgbClr val="92397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TWK Everett" panose="020B0204000000000000"/>
            </a:endParaRPr>
          </a:p>
        </p:txBody>
      </p:sp>
      <p:sp>
        <p:nvSpPr>
          <p:cNvPr id="8" name="Title 6">
            <a:extLst>
              <a:ext uri="{FF2B5EF4-FFF2-40B4-BE49-F238E27FC236}">
                <a16:creationId xmlns:a16="http://schemas.microsoft.com/office/drawing/2014/main" id="{6EBE7710-D395-5E70-9ADC-0FDBEE666042}"/>
              </a:ext>
            </a:extLst>
          </p:cNvPr>
          <p:cNvSpPr txBox="1">
            <a:spLocks/>
          </p:cNvSpPr>
          <p:nvPr/>
        </p:nvSpPr>
        <p:spPr>
          <a:xfrm>
            <a:off x="526770" y="612616"/>
            <a:ext cx="2939557" cy="174449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600">
                <a:solidFill>
                  <a:schemeClr val="bg1"/>
                </a:solidFill>
                <a:latin typeface="TWK Everett" panose="020B0204000000000000"/>
              </a:rPr>
              <a:t>Your Onboarding Journey</a:t>
            </a:r>
          </a:p>
        </p:txBody>
      </p:sp>
      <p:sp>
        <p:nvSpPr>
          <p:cNvPr id="9" name="Title 6">
            <a:extLst>
              <a:ext uri="{FF2B5EF4-FFF2-40B4-BE49-F238E27FC236}">
                <a16:creationId xmlns:a16="http://schemas.microsoft.com/office/drawing/2014/main" id="{6E9B5D25-A5AE-E3B5-1CD4-12464A73C453}"/>
              </a:ext>
            </a:extLst>
          </p:cNvPr>
          <p:cNvSpPr txBox="1">
            <a:spLocks/>
          </p:cNvSpPr>
          <p:nvPr/>
        </p:nvSpPr>
        <p:spPr>
          <a:xfrm>
            <a:off x="7688056" y="1494594"/>
            <a:ext cx="2059685" cy="37723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400">
                <a:solidFill>
                  <a:schemeClr val="bg1"/>
                </a:solidFill>
                <a:latin typeface="TWK Everett" panose="020B0204000000000000"/>
                <a:cs typeface="Segoe UI Semibold" panose="020B0702040204020203" pitchFamily="34" charset="0"/>
                <a:hlinkClick r:id="rId4" action="ppaction://hlinksldjump">
                  <a:extLst>
                    <a:ext uri="{A12FA001-AC4F-418D-AE19-62706E023703}">
                      <ahyp:hlinkClr xmlns:ahyp="http://schemas.microsoft.com/office/drawing/2018/hyperlinkcolor" val="tx"/>
                    </a:ext>
                  </a:extLst>
                </a:hlinkClick>
              </a:rPr>
              <a:t>Microsoft CSP Partner</a:t>
            </a:r>
            <a:endParaRPr lang="en-US" sz="1400">
              <a:solidFill>
                <a:schemeClr val="bg1"/>
              </a:solidFill>
              <a:latin typeface="TWK Everett" panose="020B0204000000000000"/>
              <a:cs typeface="Segoe UI Semibold" panose="020B0702040204020203" pitchFamily="34" charset="0"/>
            </a:endParaRPr>
          </a:p>
        </p:txBody>
      </p:sp>
      <p:sp>
        <p:nvSpPr>
          <p:cNvPr id="10" name="Title 6">
            <a:extLst>
              <a:ext uri="{FF2B5EF4-FFF2-40B4-BE49-F238E27FC236}">
                <a16:creationId xmlns:a16="http://schemas.microsoft.com/office/drawing/2014/main" id="{36FCEC84-C3CB-CA4D-3751-4E608F1FCDC4}"/>
              </a:ext>
            </a:extLst>
          </p:cNvPr>
          <p:cNvSpPr txBox="1">
            <a:spLocks/>
          </p:cNvSpPr>
          <p:nvPr/>
        </p:nvSpPr>
        <p:spPr>
          <a:xfrm>
            <a:off x="2869239" y="2399696"/>
            <a:ext cx="2784299" cy="37723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400">
                <a:solidFill>
                  <a:schemeClr val="bg1"/>
                </a:solidFill>
                <a:latin typeface="TWK Everett" panose="020B0204000000000000"/>
                <a:cs typeface="Segoe UI Semibold" panose="020B0702040204020203" pitchFamily="34" charset="0"/>
                <a:hlinkClick r:id="rId5" action="ppaction://hlinksldjump">
                  <a:extLst>
                    <a:ext uri="{A12FA001-AC4F-418D-AE19-62706E023703}">
                      <ahyp:hlinkClr xmlns:ahyp="http://schemas.microsoft.com/office/drawing/2018/hyperlinkcolor" val="tx"/>
                    </a:ext>
                  </a:extLst>
                </a:hlinkClick>
              </a:rPr>
              <a:t>TD SYNNEX Partner</a:t>
            </a:r>
            <a:endParaRPr lang="en-US" sz="1400">
              <a:solidFill>
                <a:schemeClr val="bg1"/>
              </a:solidFill>
              <a:latin typeface="TWK Everett" panose="020B0204000000000000"/>
              <a:cs typeface="Segoe UI Semibold" panose="020B0702040204020203" pitchFamily="34" charset="0"/>
            </a:endParaRPr>
          </a:p>
        </p:txBody>
      </p:sp>
      <p:sp>
        <p:nvSpPr>
          <p:cNvPr id="11" name="Title 6">
            <a:extLst>
              <a:ext uri="{FF2B5EF4-FFF2-40B4-BE49-F238E27FC236}">
                <a16:creationId xmlns:a16="http://schemas.microsoft.com/office/drawing/2014/main" id="{50C4627E-B6BB-5406-24A0-FBEFCAE272F4}"/>
              </a:ext>
            </a:extLst>
          </p:cNvPr>
          <p:cNvSpPr txBox="1">
            <a:spLocks/>
          </p:cNvSpPr>
          <p:nvPr/>
        </p:nvSpPr>
        <p:spPr>
          <a:xfrm>
            <a:off x="5066150" y="4028349"/>
            <a:ext cx="2059687" cy="37723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400" u="sng">
                <a:solidFill>
                  <a:schemeClr val="bg1"/>
                </a:solidFill>
                <a:latin typeface="TWK Everett" panose="020B0204000000000000"/>
                <a:cs typeface="Segoe UI Semibold" panose="020B0702040204020203" pitchFamily="34" charset="0"/>
              </a:rPr>
              <a:t>Maximize your Profit &amp; Market reach</a:t>
            </a:r>
          </a:p>
        </p:txBody>
      </p:sp>
      <p:sp>
        <p:nvSpPr>
          <p:cNvPr id="12" name="TextBox 11">
            <a:extLst>
              <a:ext uri="{FF2B5EF4-FFF2-40B4-BE49-F238E27FC236}">
                <a16:creationId xmlns:a16="http://schemas.microsoft.com/office/drawing/2014/main" id="{A5256D1E-D7C7-2DC6-3487-A0EE5447553B}"/>
              </a:ext>
            </a:extLst>
          </p:cNvPr>
          <p:cNvSpPr txBox="1"/>
          <p:nvPr/>
        </p:nvSpPr>
        <p:spPr>
          <a:xfrm>
            <a:off x="7620000" y="1793783"/>
            <a:ext cx="2127740" cy="938719"/>
          </a:xfrm>
          <a:prstGeom prst="rect">
            <a:avLst/>
          </a:prstGeom>
          <a:noFill/>
        </p:spPr>
        <p:txBody>
          <a:bodyPr wrap="square" rtlCol="0">
            <a:spAutoFit/>
          </a:bodyPr>
          <a:lstStyle/>
          <a:p>
            <a:pPr algn="ctr"/>
            <a:r>
              <a:rPr lang="en-US" sz="1100">
                <a:solidFill>
                  <a:schemeClr val="bg1"/>
                </a:solidFill>
                <a:latin typeface="TWK Everett" panose="020B0204000000000000"/>
                <a:cs typeface="Segoe UI Semilight" panose="020B0402040204020203" pitchFamily="34" charset="0"/>
              </a:rPr>
              <a:t>Get onboarded as Microsoft CSP indirect Reseller. Join the MAICPP and enroll yourself as Microsoft CSP indirect reseller</a:t>
            </a:r>
          </a:p>
        </p:txBody>
      </p:sp>
      <p:sp>
        <p:nvSpPr>
          <p:cNvPr id="13" name="TextBox 12">
            <a:extLst>
              <a:ext uri="{FF2B5EF4-FFF2-40B4-BE49-F238E27FC236}">
                <a16:creationId xmlns:a16="http://schemas.microsoft.com/office/drawing/2014/main" id="{13988880-B82C-9BF1-7F0D-A59F3AA5AD40}"/>
              </a:ext>
            </a:extLst>
          </p:cNvPr>
          <p:cNvSpPr txBox="1"/>
          <p:nvPr/>
        </p:nvSpPr>
        <p:spPr>
          <a:xfrm>
            <a:off x="2869236" y="2690880"/>
            <a:ext cx="2934986" cy="1107996"/>
          </a:xfrm>
          <a:prstGeom prst="rect">
            <a:avLst/>
          </a:prstGeom>
          <a:noFill/>
        </p:spPr>
        <p:txBody>
          <a:bodyPr wrap="square" rtlCol="0">
            <a:spAutoFit/>
          </a:bodyPr>
          <a:lstStyle/>
          <a:p>
            <a:pPr algn="ctr"/>
            <a:r>
              <a:rPr lang="en-US" sz="1100">
                <a:solidFill>
                  <a:schemeClr val="bg1"/>
                </a:solidFill>
                <a:latin typeface="TWK Everett" panose="020B0204000000000000"/>
                <a:cs typeface="Segoe UI Semilight" panose="020B0402040204020203" pitchFamily="34" charset="0"/>
              </a:rPr>
              <a:t>TD SYNNEX account with credit line, and terms. Establish our Partner Center relationship. Review requirements, CSP Terms &amp; Conditions (T&amp;Cs) and Microsoft Customer Agreement (MCA) </a:t>
            </a:r>
          </a:p>
          <a:p>
            <a:pPr algn="ctr"/>
            <a:r>
              <a:rPr lang="en-AU" sz="1100">
                <a:solidFill>
                  <a:schemeClr val="bg1"/>
                </a:solidFill>
                <a:latin typeface="TWK Everett" panose="020B0204000000000000"/>
                <a:cs typeface="Segoe UI Semilight" panose="020B0402040204020203" pitchFamily="34" charset="0"/>
              </a:rPr>
              <a:t>                  </a:t>
            </a:r>
          </a:p>
        </p:txBody>
      </p:sp>
      <p:sp>
        <p:nvSpPr>
          <p:cNvPr id="14" name="TextBox 13">
            <a:extLst>
              <a:ext uri="{FF2B5EF4-FFF2-40B4-BE49-F238E27FC236}">
                <a16:creationId xmlns:a16="http://schemas.microsoft.com/office/drawing/2014/main" id="{85111166-DBEC-68CB-3842-288D74BF8FFA}"/>
              </a:ext>
            </a:extLst>
          </p:cNvPr>
          <p:cNvSpPr txBox="1"/>
          <p:nvPr/>
        </p:nvSpPr>
        <p:spPr>
          <a:xfrm>
            <a:off x="5066154" y="4328318"/>
            <a:ext cx="2059686" cy="938719"/>
          </a:xfrm>
          <a:prstGeom prst="rect">
            <a:avLst/>
          </a:prstGeom>
          <a:noFill/>
        </p:spPr>
        <p:txBody>
          <a:bodyPr wrap="square" lIns="91440" tIns="45720" rIns="91440" bIns="45720" rtlCol="0" anchor="t">
            <a:spAutoFit/>
          </a:bodyPr>
          <a:lstStyle/>
          <a:p>
            <a:pPr algn="ctr"/>
            <a:r>
              <a:rPr lang="en-US" sz="1100">
                <a:solidFill>
                  <a:schemeClr val="bg1"/>
                </a:solidFill>
                <a:latin typeface="TWK Everett" panose="020B0204000000000000"/>
                <a:cs typeface="Segoe UI Semilight"/>
              </a:rPr>
              <a:t> MAICPP, Cloud Incentives, Coop-funds, demand generation &amp; Marketing campaign, Market Intelligence</a:t>
            </a:r>
          </a:p>
        </p:txBody>
      </p:sp>
      <p:sp>
        <p:nvSpPr>
          <p:cNvPr id="16" name="Speech Bubble: Rectangle 15">
            <a:extLst>
              <a:ext uri="{FF2B5EF4-FFF2-40B4-BE49-F238E27FC236}">
                <a16:creationId xmlns:a16="http://schemas.microsoft.com/office/drawing/2014/main" id="{07FC24AA-6CDC-B4FD-34E8-EE92D4D6490A}"/>
              </a:ext>
            </a:extLst>
          </p:cNvPr>
          <p:cNvSpPr/>
          <p:nvPr/>
        </p:nvSpPr>
        <p:spPr>
          <a:xfrm>
            <a:off x="9372584" y="5051791"/>
            <a:ext cx="2059687" cy="1310143"/>
          </a:xfrm>
          <a:prstGeom prst="wedgeRectCallout">
            <a:avLst>
              <a:gd name="adj1" fmla="val -74897"/>
              <a:gd name="adj2" fmla="val -24406"/>
            </a:avLst>
          </a:prstGeom>
          <a:solidFill>
            <a:srgbClr val="1F728A"/>
          </a:solidFill>
          <a:ln>
            <a:solidFill>
              <a:srgbClr val="1E305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TWK Everett" panose="020B0204000000000000"/>
            </a:endParaRPr>
          </a:p>
        </p:txBody>
      </p:sp>
      <p:sp>
        <p:nvSpPr>
          <p:cNvPr id="17" name="Title 6">
            <a:extLst>
              <a:ext uri="{FF2B5EF4-FFF2-40B4-BE49-F238E27FC236}">
                <a16:creationId xmlns:a16="http://schemas.microsoft.com/office/drawing/2014/main" id="{E8C62D04-7A89-00C7-E43E-E82D20DC96D4}"/>
              </a:ext>
            </a:extLst>
          </p:cNvPr>
          <p:cNvSpPr txBox="1">
            <a:spLocks/>
          </p:cNvSpPr>
          <p:nvPr/>
        </p:nvSpPr>
        <p:spPr>
          <a:xfrm>
            <a:off x="9372579" y="5051791"/>
            <a:ext cx="2059685" cy="37723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400">
                <a:solidFill>
                  <a:schemeClr val="bg1"/>
                </a:solidFill>
                <a:latin typeface="TWK Everett" panose="020B0204000000000000"/>
                <a:cs typeface="Segoe UI Semibold" panose="020B0702040204020203" pitchFamily="34" charset="0"/>
                <a:hlinkClick r:id="rId6" action="ppaction://hlinksldjump">
                  <a:extLst>
                    <a:ext uri="{A12FA001-AC4F-418D-AE19-62706E023703}">
                      <ahyp:hlinkClr xmlns:ahyp="http://schemas.microsoft.com/office/drawing/2018/hyperlinkcolor" val="tx"/>
                    </a:ext>
                  </a:extLst>
                </a:hlinkClick>
              </a:rPr>
              <a:t>Enhance your Offer</a:t>
            </a:r>
            <a:endParaRPr lang="en-US" sz="1400">
              <a:solidFill>
                <a:schemeClr val="bg1"/>
              </a:solidFill>
              <a:latin typeface="TWK Everett" panose="020B0204000000000000"/>
              <a:cs typeface="Segoe UI Semibold" panose="020B0702040204020203" pitchFamily="34" charset="0"/>
            </a:endParaRPr>
          </a:p>
        </p:txBody>
      </p:sp>
      <p:sp>
        <p:nvSpPr>
          <p:cNvPr id="18" name="TextBox 17">
            <a:extLst>
              <a:ext uri="{FF2B5EF4-FFF2-40B4-BE49-F238E27FC236}">
                <a16:creationId xmlns:a16="http://schemas.microsoft.com/office/drawing/2014/main" id="{073ABCB4-D5C6-7A1F-255D-B96284E969DF}"/>
              </a:ext>
            </a:extLst>
          </p:cNvPr>
          <p:cNvSpPr txBox="1"/>
          <p:nvPr/>
        </p:nvSpPr>
        <p:spPr>
          <a:xfrm>
            <a:off x="9372582" y="5351760"/>
            <a:ext cx="2059686" cy="938719"/>
          </a:xfrm>
          <a:prstGeom prst="rect">
            <a:avLst/>
          </a:prstGeom>
          <a:noFill/>
        </p:spPr>
        <p:txBody>
          <a:bodyPr wrap="square" rtlCol="0">
            <a:spAutoFit/>
          </a:bodyPr>
          <a:lstStyle/>
          <a:p>
            <a:pPr algn="ctr"/>
            <a:r>
              <a:rPr lang="en-AU" sz="1100">
                <a:solidFill>
                  <a:schemeClr val="bg1"/>
                </a:solidFill>
                <a:latin typeface="TWK Everett" panose="020B0204000000000000"/>
                <a:cs typeface="Segoe UI Semilight" panose="020B0402040204020203" pitchFamily="34" charset="0"/>
              </a:rPr>
              <a:t>Managed &amp; Professional Services, Technical Support &amp; Solutions </a:t>
            </a:r>
          </a:p>
          <a:p>
            <a:pPr algn="ctr"/>
            <a:r>
              <a:rPr lang="en-AU" sz="1100">
                <a:solidFill>
                  <a:schemeClr val="bg1"/>
                </a:solidFill>
                <a:latin typeface="TWK Everett" panose="020B0204000000000000"/>
                <a:cs typeface="Segoe UI Semilight" panose="020B0402040204020203" pitchFamily="34" charset="0"/>
              </a:rPr>
              <a:t>for your business &amp; customers</a:t>
            </a:r>
          </a:p>
        </p:txBody>
      </p:sp>
      <p:sp>
        <p:nvSpPr>
          <p:cNvPr id="22" name="Title 2">
            <a:extLst>
              <a:ext uri="{FF2B5EF4-FFF2-40B4-BE49-F238E27FC236}">
                <a16:creationId xmlns:a16="http://schemas.microsoft.com/office/drawing/2014/main" id="{3CC20411-5E25-5783-3399-0F56F31F0E34}"/>
              </a:ext>
            </a:extLst>
          </p:cNvPr>
          <p:cNvSpPr txBox="1">
            <a:spLocks/>
          </p:cNvSpPr>
          <p:nvPr/>
        </p:nvSpPr>
        <p:spPr>
          <a:xfrm>
            <a:off x="4114680" y="862912"/>
            <a:ext cx="1689541" cy="972956"/>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b="1" i="0" kern="12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600" i="0" u="none" strike="noStrike" kern="1200" cap="none" spc="0" normalizeH="0" baseline="0" noProof="0">
                <a:ln>
                  <a:noFill/>
                </a:ln>
                <a:solidFill>
                  <a:srgbClr val="FFFFFF"/>
                </a:solidFill>
                <a:effectLst/>
                <a:uLnTx/>
                <a:uFillTx/>
                <a:latin typeface="TWK Everett" panose="020B0204000000000000"/>
              </a:rPr>
              <a:t>1. Get Started</a:t>
            </a:r>
          </a:p>
        </p:txBody>
      </p:sp>
      <p:sp>
        <p:nvSpPr>
          <p:cNvPr id="23" name="TextBox 22">
            <a:extLst>
              <a:ext uri="{FF2B5EF4-FFF2-40B4-BE49-F238E27FC236}">
                <a16:creationId xmlns:a16="http://schemas.microsoft.com/office/drawing/2014/main" id="{0C30ED23-5489-F012-7A1C-ABF43DEB88C4}"/>
              </a:ext>
            </a:extLst>
          </p:cNvPr>
          <p:cNvSpPr txBox="1"/>
          <p:nvPr/>
        </p:nvSpPr>
        <p:spPr>
          <a:xfrm>
            <a:off x="4151207" y="1564402"/>
            <a:ext cx="1834605" cy="369332"/>
          </a:xfrm>
          <a:prstGeom prst="rect">
            <a:avLst/>
          </a:prstGeom>
          <a:noFill/>
        </p:spPr>
        <p:txBody>
          <a:bodyPr wrap="square" lIns="0" tIns="0" rIns="0" bIns="0" anchor="ctr" anchorCtr="0">
            <a:spAutoFit/>
          </a:bodyPr>
          <a:lstStyle/>
          <a:p>
            <a:r>
              <a:rPr lang="en-US" sz="1200">
                <a:solidFill>
                  <a:schemeClr val="bg1"/>
                </a:solidFill>
              </a:rPr>
              <a:t>Simplify Operational Complexity</a:t>
            </a:r>
          </a:p>
        </p:txBody>
      </p:sp>
      <p:pic>
        <p:nvPicPr>
          <p:cNvPr id="25" name="Picture 24" descr="A green oval with black background&#10;&#10;Description automatically generated">
            <a:extLst>
              <a:ext uri="{FF2B5EF4-FFF2-40B4-BE49-F238E27FC236}">
                <a16:creationId xmlns:a16="http://schemas.microsoft.com/office/drawing/2014/main" id="{130502D7-4218-D8EF-B922-AF96AF79F84E}"/>
              </a:ext>
            </a:extLst>
          </p:cNvPr>
          <p:cNvPicPr>
            <a:picLocks noChangeAspect="1"/>
          </p:cNvPicPr>
          <p:nvPr/>
        </p:nvPicPr>
        <p:blipFill>
          <a:blip r:embed="rId7"/>
          <a:stretch>
            <a:fillRect/>
          </a:stretch>
        </p:blipFill>
        <p:spPr>
          <a:xfrm>
            <a:off x="4021406" y="1452693"/>
            <a:ext cx="823904" cy="333440"/>
          </a:xfrm>
          <a:prstGeom prst="rect">
            <a:avLst/>
          </a:prstGeom>
        </p:spPr>
      </p:pic>
      <p:sp>
        <p:nvSpPr>
          <p:cNvPr id="27" name="TextBox 26">
            <a:extLst>
              <a:ext uri="{FF2B5EF4-FFF2-40B4-BE49-F238E27FC236}">
                <a16:creationId xmlns:a16="http://schemas.microsoft.com/office/drawing/2014/main" id="{5C98F9C5-8499-0079-2FB3-98A181446886}"/>
              </a:ext>
            </a:extLst>
          </p:cNvPr>
          <p:cNvSpPr txBox="1"/>
          <p:nvPr/>
        </p:nvSpPr>
        <p:spPr>
          <a:xfrm>
            <a:off x="2442600" y="6012032"/>
            <a:ext cx="2646236" cy="430887"/>
          </a:xfrm>
          <a:prstGeom prst="rect">
            <a:avLst/>
          </a:prstGeom>
          <a:noFill/>
        </p:spPr>
        <p:txBody>
          <a:bodyPr wrap="square" rtlCol="0">
            <a:spAutoFit/>
          </a:bodyPr>
          <a:lstStyle/>
          <a:p>
            <a:r>
              <a:rPr lang="en-US" sz="1100">
                <a:solidFill>
                  <a:schemeClr val="bg1"/>
                </a:solidFill>
                <a:effectLst/>
                <a:latin typeface="Arial" panose="020B0604020202020204" pitchFamily="34" charset="0"/>
                <a:cs typeface="Arial" panose="020B0604020202020204" pitchFamily="34" charset="0"/>
              </a:rPr>
              <a:t>Open New Opportunities to Accelerate your growth journey </a:t>
            </a:r>
          </a:p>
        </p:txBody>
      </p:sp>
      <p:pic>
        <p:nvPicPr>
          <p:cNvPr id="28" name="Picture 27">
            <a:extLst>
              <a:ext uri="{FF2B5EF4-FFF2-40B4-BE49-F238E27FC236}">
                <a16:creationId xmlns:a16="http://schemas.microsoft.com/office/drawing/2014/main" id="{53B6467C-8EF7-DD8A-EB3A-017E82F35089}"/>
              </a:ext>
            </a:extLst>
          </p:cNvPr>
          <p:cNvPicPr>
            <a:picLocks noChangeAspect="1"/>
          </p:cNvPicPr>
          <p:nvPr/>
        </p:nvPicPr>
        <p:blipFill>
          <a:blip r:embed="rId8"/>
          <a:srcRect/>
          <a:stretch/>
        </p:blipFill>
        <p:spPr>
          <a:xfrm>
            <a:off x="3182847" y="5959967"/>
            <a:ext cx="930743" cy="335485"/>
          </a:xfrm>
          <a:prstGeom prst="rect">
            <a:avLst/>
          </a:prstGeom>
        </p:spPr>
      </p:pic>
      <p:sp>
        <p:nvSpPr>
          <p:cNvPr id="29" name="Title 1">
            <a:extLst>
              <a:ext uri="{FF2B5EF4-FFF2-40B4-BE49-F238E27FC236}">
                <a16:creationId xmlns:a16="http://schemas.microsoft.com/office/drawing/2014/main" id="{B8DC2B46-069E-8BCA-CF9F-F04EB3E80494}"/>
              </a:ext>
            </a:extLst>
          </p:cNvPr>
          <p:cNvSpPr txBox="1">
            <a:spLocks/>
          </p:cNvSpPr>
          <p:nvPr/>
        </p:nvSpPr>
        <p:spPr>
          <a:xfrm>
            <a:off x="2113860" y="5708631"/>
            <a:ext cx="3133999" cy="426849"/>
          </a:xfrm>
          <a:prstGeom prst="rect">
            <a:avLst/>
          </a:prstGeom>
        </p:spPr>
        <p:txBody>
          <a:bodyPr vert="horz" lIns="90000" tIns="45720" rIns="91440" bIns="45720" rtlCol="0" anchor="t">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algn="ctr">
              <a:lnSpc>
                <a:spcPct val="100000"/>
              </a:lnSpc>
              <a:defRPr/>
            </a:pPr>
            <a:r>
              <a:rPr lang="en-GB" sz="1600">
                <a:solidFill>
                  <a:schemeClr val="bg1"/>
                </a:solidFill>
                <a:latin typeface="TWK Everett" panose="020B0204000000000000" pitchFamily="34" charset="0"/>
              </a:rPr>
              <a:t>2. Grow</a:t>
            </a:r>
            <a:r>
              <a:rPr lang="en-GB" sz="1600" b="0">
                <a:solidFill>
                  <a:schemeClr val="bg1"/>
                </a:solidFill>
                <a:latin typeface="TWK Everett" panose="020B0204000000000000" pitchFamily="34" charset="0"/>
              </a:rPr>
              <a:t> your Business</a:t>
            </a:r>
          </a:p>
        </p:txBody>
      </p:sp>
      <p:sp>
        <p:nvSpPr>
          <p:cNvPr id="33" name="TextBox 32">
            <a:extLst>
              <a:ext uri="{FF2B5EF4-FFF2-40B4-BE49-F238E27FC236}">
                <a16:creationId xmlns:a16="http://schemas.microsoft.com/office/drawing/2014/main" id="{B8B284CA-2A05-16E0-4554-4C78EF0DCE15}"/>
              </a:ext>
            </a:extLst>
          </p:cNvPr>
          <p:cNvSpPr txBox="1"/>
          <p:nvPr/>
        </p:nvSpPr>
        <p:spPr>
          <a:xfrm>
            <a:off x="7795363" y="4458307"/>
            <a:ext cx="2717462" cy="430887"/>
          </a:xfrm>
          <a:prstGeom prst="rect">
            <a:avLst/>
          </a:prstGeom>
          <a:noFill/>
        </p:spPr>
        <p:txBody>
          <a:bodyPr wrap="square" rtlCol="0">
            <a:spAutoFit/>
          </a:bodyPr>
          <a:lstStyle/>
          <a:p>
            <a:r>
              <a:rPr lang="en-US" sz="1100">
                <a:solidFill>
                  <a:schemeClr val="bg1"/>
                </a:solidFill>
                <a:latin typeface="Arial" panose="020B0604020202020204" pitchFamily="34" charset="0"/>
                <a:cs typeface="Arial" panose="020B0604020202020204" pitchFamily="34" charset="0"/>
              </a:rPr>
              <a:t>Expand Partner Expertise through Collaboration</a:t>
            </a:r>
          </a:p>
        </p:txBody>
      </p:sp>
      <p:pic>
        <p:nvPicPr>
          <p:cNvPr id="34" name="Picture 33">
            <a:extLst>
              <a:ext uri="{FF2B5EF4-FFF2-40B4-BE49-F238E27FC236}">
                <a16:creationId xmlns:a16="http://schemas.microsoft.com/office/drawing/2014/main" id="{9C0AAD7A-CDF7-3EF9-CE4C-67D332339C35}"/>
              </a:ext>
            </a:extLst>
          </p:cNvPr>
          <p:cNvPicPr>
            <a:picLocks noChangeAspect="1"/>
          </p:cNvPicPr>
          <p:nvPr/>
        </p:nvPicPr>
        <p:blipFill>
          <a:blip r:embed="rId9"/>
          <a:srcRect/>
          <a:stretch/>
        </p:blipFill>
        <p:spPr>
          <a:xfrm>
            <a:off x="8860102" y="4424245"/>
            <a:ext cx="676276" cy="312455"/>
          </a:xfrm>
          <a:prstGeom prst="rect">
            <a:avLst/>
          </a:prstGeom>
        </p:spPr>
      </p:pic>
      <p:sp>
        <p:nvSpPr>
          <p:cNvPr id="35" name="TextBox 34">
            <a:extLst>
              <a:ext uri="{FF2B5EF4-FFF2-40B4-BE49-F238E27FC236}">
                <a16:creationId xmlns:a16="http://schemas.microsoft.com/office/drawing/2014/main" id="{B8683FD7-1D97-FB56-01DE-C38DD4B1C68D}"/>
              </a:ext>
            </a:extLst>
          </p:cNvPr>
          <p:cNvSpPr txBox="1"/>
          <p:nvPr/>
        </p:nvSpPr>
        <p:spPr>
          <a:xfrm>
            <a:off x="7704192" y="3904843"/>
            <a:ext cx="2783770" cy="600164"/>
          </a:xfrm>
          <a:prstGeom prst="rect">
            <a:avLst/>
          </a:prstGeom>
          <a:noFill/>
        </p:spPr>
        <p:txBody>
          <a:bodyPr wrap="square" rtlCol="0" anchor="t">
            <a:noAutofit/>
          </a:bodyPr>
          <a:lstStyle/>
          <a:p>
            <a:pPr algn="ctr">
              <a:spcAft>
                <a:spcPts val="1200"/>
              </a:spcAft>
              <a:defRPr/>
            </a:pPr>
            <a:r>
              <a:rPr lang="en-US" sz="1600" b="1">
                <a:solidFill>
                  <a:schemeClr val="bg1"/>
                </a:solidFill>
                <a:cs typeface="Arial" panose="020B0604020202020204" pitchFamily="34" charset="0"/>
              </a:rPr>
              <a:t>3.Strategic </a:t>
            </a:r>
            <a:r>
              <a:rPr lang="en-US" sz="1600">
                <a:solidFill>
                  <a:schemeClr val="bg1"/>
                </a:solidFill>
                <a:cs typeface="Arial" panose="020B0604020202020204" pitchFamily="34" charset="0"/>
              </a:rPr>
              <a:t>Development of your </a:t>
            </a:r>
            <a:r>
              <a:rPr lang="en-US" sz="1600" b="1">
                <a:solidFill>
                  <a:schemeClr val="bg1"/>
                </a:solidFill>
                <a:cs typeface="Arial" panose="020B0604020202020204" pitchFamily="34" charset="0"/>
              </a:rPr>
              <a:t>Cloud practice</a:t>
            </a:r>
          </a:p>
        </p:txBody>
      </p:sp>
    </p:spTree>
    <p:extLst>
      <p:ext uri="{BB962C8B-B14F-4D97-AF65-F5344CB8AC3E}">
        <p14:creationId xmlns:p14="http://schemas.microsoft.com/office/powerpoint/2010/main" val="34960488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_rels/theme3.xml.rels><?xml version="1.0" encoding="UTF-8" standalone="yes"?>
<Relationships xmlns="http://schemas.openxmlformats.org/package/2006/relationships"><Relationship Id="rId1" Type="http://schemas.openxmlformats.org/officeDocument/2006/relationships/image" Target="../media/image26.jpeg"/></Relationships>
</file>

<file path=ppt/theme/_rels/theme4.xml.rels><?xml version="1.0" encoding="UTF-8" standalone="yes"?>
<Relationships xmlns="http://schemas.openxmlformats.org/package/2006/relationships"><Relationship Id="rId1" Type="http://schemas.openxmlformats.org/officeDocument/2006/relationships/image" Target="../media/image26.jpeg"/></Relationships>
</file>

<file path=ppt/theme/_rels/theme5.xml.rels><?xml version="1.0" encoding="UTF-8" standalone="yes"?>
<Relationships xmlns="http://schemas.openxmlformats.org/package/2006/relationships"><Relationship Id="rId1" Type="http://schemas.openxmlformats.org/officeDocument/2006/relationships/image" Target="../media/image26.jpeg"/></Relationships>
</file>

<file path=ppt/theme/_rels/theme6.xml.rels><?xml version="1.0" encoding="UTF-8" standalone="yes"?>
<Relationships xmlns="http://schemas.openxmlformats.org/package/2006/relationships"><Relationship Id="rId1" Type="http://schemas.openxmlformats.org/officeDocument/2006/relationships/image" Target="../media/image26.jpeg"/></Relationships>
</file>

<file path=ppt/theme/_rels/theme7.xml.rels><?xml version="1.0" encoding="UTF-8" standalone="yes"?>
<Relationships xmlns="http://schemas.openxmlformats.org/package/2006/relationships"><Relationship Id="rId1" Type="http://schemas.openxmlformats.org/officeDocument/2006/relationships/image" Target="../media/image26.jpeg"/></Relationships>
</file>

<file path=ppt/theme/_rels/theme8.xml.rels><?xml version="1.0" encoding="UTF-8" standalone="yes"?>
<Relationships xmlns="http://schemas.openxmlformats.org/package/2006/relationships"><Relationship Id="rId1" Type="http://schemas.openxmlformats.org/officeDocument/2006/relationships/image" Target="../media/image26.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Custom 1">
      <a:majorFont>
        <a:latin typeface="TWK Everett Medium"/>
        <a:ea typeface=""/>
        <a:cs typeface=""/>
      </a:majorFont>
      <a:minorFont>
        <a:latin typeface="TWK Everet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TD SYNNEX Corporate Theme USE">
  <a:themeElements>
    <a:clrScheme name="TD SYNNEX">
      <a:dk1>
        <a:srgbClr val="005758"/>
      </a:dk1>
      <a:lt1>
        <a:srgbClr val="FFFFFF"/>
      </a:lt1>
      <a:dk2>
        <a:srgbClr val="003031"/>
      </a:dk2>
      <a:lt2>
        <a:srgbClr val="08BED5"/>
      </a:lt2>
      <a:accent1>
        <a:srgbClr val="005758"/>
      </a:accent1>
      <a:accent2>
        <a:srgbClr val="CCD814"/>
      </a:accent2>
      <a:accent3>
        <a:srgbClr val="08BED5"/>
      </a:accent3>
      <a:accent4>
        <a:srgbClr val="888B8D"/>
      </a:accent4>
      <a:accent5>
        <a:srgbClr val="636669"/>
      </a:accent5>
      <a:accent6>
        <a:srgbClr val="003030"/>
      </a:accent6>
      <a:hlink>
        <a:srgbClr val="CCD814"/>
      </a:hlink>
      <a:folHlink>
        <a:srgbClr val="888B8D"/>
      </a:folHlink>
    </a:clrScheme>
    <a:fontScheme name="Arial">
      <a:majorFont>
        <a:latin typeface="TWK Everett"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WK Everett"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DSYNNEXPowerpointTemplate" id="{36894E8A-3883-8441-A1E7-E5D71D278C60}" vid="{61752F37-9637-0149-9ED0-31E719606C4E}"/>
    </a:ext>
  </a:extLst>
</a:theme>
</file>

<file path=ppt/theme/theme4.xml><?xml version="1.0" encoding="utf-8"?>
<a:theme xmlns:a="http://schemas.openxmlformats.org/drawingml/2006/main" name="1_TD SYNNEX Corporate Theme">
  <a:themeElements>
    <a:clrScheme name="TD SYNNEX Color Palette">
      <a:dk1>
        <a:srgbClr val="005758"/>
      </a:dk1>
      <a:lt1>
        <a:srgbClr val="FFFFFF"/>
      </a:lt1>
      <a:dk2>
        <a:srgbClr val="003030"/>
      </a:dk2>
      <a:lt2>
        <a:srgbClr val="00C1D3"/>
      </a:lt2>
      <a:accent1>
        <a:srgbClr val="005758"/>
      </a:accent1>
      <a:accent2>
        <a:srgbClr val="CCD814"/>
      </a:accent2>
      <a:accent3>
        <a:srgbClr val="00C1D3"/>
      </a:accent3>
      <a:accent4>
        <a:srgbClr val="888B8D"/>
      </a:accent4>
      <a:accent5>
        <a:srgbClr val="636669"/>
      </a:accent5>
      <a:accent6>
        <a:srgbClr val="003030"/>
      </a:accent6>
      <a:hlink>
        <a:srgbClr val="CCD814"/>
      </a:hlink>
      <a:folHlink>
        <a:srgbClr val="888B8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TDSYNNEXPowerpointTemplate" id="{36894E8A-3883-8441-A1E7-E5D71D278C60}" vid="{61752F37-9637-0149-9ED0-31E719606C4E}"/>
    </a:ext>
  </a:extLst>
</a:theme>
</file>

<file path=ppt/theme/theme5.xml><?xml version="1.0" encoding="utf-8"?>
<a:theme xmlns:a="http://schemas.openxmlformats.org/drawingml/2006/main" name="6_TD SYNNEX Corporate Theme">
  <a:themeElements>
    <a:clrScheme name="TD SYNNEX Color Palette">
      <a:dk1>
        <a:srgbClr val="005758"/>
      </a:dk1>
      <a:lt1>
        <a:srgbClr val="FFFFFF"/>
      </a:lt1>
      <a:dk2>
        <a:srgbClr val="003030"/>
      </a:dk2>
      <a:lt2>
        <a:srgbClr val="00C1D3"/>
      </a:lt2>
      <a:accent1>
        <a:srgbClr val="005758"/>
      </a:accent1>
      <a:accent2>
        <a:srgbClr val="CCD814"/>
      </a:accent2>
      <a:accent3>
        <a:srgbClr val="00C1D3"/>
      </a:accent3>
      <a:accent4>
        <a:srgbClr val="888B8D"/>
      </a:accent4>
      <a:accent5>
        <a:srgbClr val="636669"/>
      </a:accent5>
      <a:accent6>
        <a:srgbClr val="003030"/>
      </a:accent6>
      <a:hlink>
        <a:srgbClr val="CCD814"/>
      </a:hlink>
      <a:folHlink>
        <a:srgbClr val="888B8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Overview" id="{7141973C-C615-4B5D-83E9-DA520E316926}" vid="{B1D9FA97-C84B-4C1D-915A-E7697459736C}"/>
    </a:ext>
  </a:extLst>
</a:theme>
</file>

<file path=ppt/theme/theme6.xml><?xml version="1.0" encoding="utf-8"?>
<a:theme xmlns:a="http://schemas.openxmlformats.org/drawingml/2006/main" name="TD SYNNEX Corporate Theme">
  <a:themeElements>
    <a:clrScheme name="TD SYNNEX Color Palette">
      <a:dk1>
        <a:srgbClr val="005758"/>
      </a:dk1>
      <a:lt1>
        <a:srgbClr val="FFFFFF"/>
      </a:lt1>
      <a:dk2>
        <a:srgbClr val="003030"/>
      </a:dk2>
      <a:lt2>
        <a:srgbClr val="08BED5"/>
      </a:lt2>
      <a:accent1>
        <a:srgbClr val="005758"/>
      </a:accent1>
      <a:accent2>
        <a:srgbClr val="CCD814"/>
      </a:accent2>
      <a:accent3>
        <a:srgbClr val="08BED5"/>
      </a:accent3>
      <a:accent4>
        <a:srgbClr val="888B8D"/>
      </a:accent4>
      <a:accent5>
        <a:srgbClr val="636669"/>
      </a:accent5>
      <a:accent6>
        <a:srgbClr val="003030"/>
      </a:accent6>
      <a:hlink>
        <a:srgbClr val="CCD814"/>
      </a:hlink>
      <a:folHlink>
        <a:srgbClr val="888B8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TD SYNNEX Corporate Powerpoint Template v5.potx" id="{18B3C0E2-D224-45F2-B5BB-0CDBAFF289A1}" vid="{D9D5843D-A53B-44AD-898E-8680F5DE3948}"/>
    </a:ext>
  </a:extLst>
</a:theme>
</file>

<file path=ppt/theme/theme7.xml><?xml version="1.0" encoding="utf-8"?>
<a:theme xmlns:a="http://schemas.openxmlformats.org/drawingml/2006/main" name="USE - TD SYNNEX Corporate Theme USE">
  <a:themeElements>
    <a:clrScheme name="TD SYNNEX Color Palette">
      <a:dk1>
        <a:srgbClr val="005758"/>
      </a:dk1>
      <a:lt1>
        <a:srgbClr val="FFFFFF"/>
      </a:lt1>
      <a:dk2>
        <a:srgbClr val="003030"/>
      </a:dk2>
      <a:lt2>
        <a:srgbClr val="00C1D3"/>
      </a:lt2>
      <a:accent1>
        <a:srgbClr val="005758"/>
      </a:accent1>
      <a:accent2>
        <a:srgbClr val="CCD814"/>
      </a:accent2>
      <a:accent3>
        <a:srgbClr val="00C1D3"/>
      </a:accent3>
      <a:accent4>
        <a:srgbClr val="888B8D"/>
      </a:accent4>
      <a:accent5>
        <a:srgbClr val="636669"/>
      </a:accent5>
      <a:accent6>
        <a:srgbClr val="003030"/>
      </a:accent6>
      <a:hlink>
        <a:srgbClr val="CCD814"/>
      </a:hlink>
      <a:folHlink>
        <a:srgbClr val="888B8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TDSYNNEXPowerpointTemplate" id="{36894E8A-3883-8441-A1E7-E5D71D278C60}" vid="{61752F37-9637-0149-9ED0-31E719606C4E}"/>
    </a:ext>
  </a:extLst>
</a:theme>
</file>

<file path=ppt/theme/theme8.xml><?xml version="1.0" encoding="utf-8"?>
<a:theme xmlns:a="http://schemas.openxmlformats.org/drawingml/2006/main" name="11_TD SYNNEX Corporate Theme">
  <a:themeElements>
    <a:clrScheme name="TD SYNNEX Color Palette">
      <a:dk1>
        <a:srgbClr val="005758"/>
      </a:dk1>
      <a:lt1>
        <a:srgbClr val="FFFFFF"/>
      </a:lt1>
      <a:dk2>
        <a:srgbClr val="003030"/>
      </a:dk2>
      <a:lt2>
        <a:srgbClr val="00C1D3"/>
      </a:lt2>
      <a:accent1>
        <a:srgbClr val="005758"/>
      </a:accent1>
      <a:accent2>
        <a:srgbClr val="CCD814"/>
      </a:accent2>
      <a:accent3>
        <a:srgbClr val="00C1D3"/>
      </a:accent3>
      <a:accent4>
        <a:srgbClr val="888B8D"/>
      </a:accent4>
      <a:accent5>
        <a:srgbClr val="636669"/>
      </a:accent5>
      <a:accent6>
        <a:srgbClr val="003030"/>
      </a:accent6>
      <a:hlink>
        <a:srgbClr val="CCD814"/>
      </a:hlink>
      <a:folHlink>
        <a:srgbClr val="888B8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TDSYNNEXPowerpointTemplate" id="{36894E8A-3883-8441-A1E7-E5D71D278C60}" vid="{61752F37-9637-0149-9ED0-31E719606C4E}"/>
    </a:ext>
  </a:extLst>
</a:theme>
</file>

<file path=ppt/theme/theme9.xml><?xml version="1.0" encoding="utf-8"?>
<a:theme xmlns:a="http://schemas.openxmlformats.org/drawingml/2006/main" name="1_Office Theme">
  <a:themeElements>
    <a:clrScheme name="Benutzerdefiniert 25">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FFFF"/>
      </a:hlink>
      <a:folHlink>
        <a:srgbClr val="FFFFFF"/>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7CDB4ABBBD86D4A8275CE215E7FDCBB" ma:contentTypeVersion="0" ma:contentTypeDescription="Create a new document." ma:contentTypeScope="" ma:versionID="6b7b5b8fe12a48a08b6490e7264dddcb">
  <xsd:schema xmlns:xsd="http://www.w3.org/2001/XMLSchema" xmlns:xs="http://www.w3.org/2001/XMLSchema" xmlns:p="http://schemas.microsoft.com/office/2006/metadata/properties" targetNamespace="http://schemas.microsoft.com/office/2006/metadata/properties" ma:root="true" ma:fieldsID="500c6692915ba10984c0aabd49f31b2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9F855F2-289A-4D9B-B736-C49228318E58}">
  <ds:schemaRefs>
    <ds:schemaRef ds:uri="1b04389c-8c63-463c-ab1a-122c7dda37f5"/>
    <ds:schemaRef ds:uri="8d557612-a271-463c-9543-5a53ec8312c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EE62F400-615E-4479-B840-23A0CBAB7334}">
  <ds:schemaRefs>
    <ds:schemaRef ds:uri="http://schemas.microsoft.com/sharepoint/v3/contenttype/forms"/>
  </ds:schemaRefs>
</ds:datastoreItem>
</file>

<file path=customXml/itemProps3.xml><?xml version="1.0" encoding="utf-8"?>
<ds:datastoreItem xmlns:ds="http://schemas.openxmlformats.org/officeDocument/2006/customXml" ds:itemID="{E432ACEE-E7E7-44A3-A90F-721B5EBFCEA1}"/>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58</Slides>
  <Notes>25</Notes>
  <HiddenSlides>0</HiddenSlides>
  <ScaleCrop>false</ScaleCrop>
  <HeadingPairs>
    <vt:vector size="4" baseType="variant">
      <vt:variant>
        <vt:lpstr>Theme</vt:lpstr>
      </vt:variant>
      <vt:variant>
        <vt:i4>9</vt:i4>
      </vt:variant>
      <vt:variant>
        <vt:lpstr>Slide Titles</vt:lpstr>
      </vt:variant>
      <vt:variant>
        <vt:i4>58</vt:i4>
      </vt:variant>
    </vt:vector>
  </HeadingPairs>
  <TitlesOfParts>
    <vt:vector size="67" baseType="lpstr">
      <vt:lpstr>Office Theme</vt:lpstr>
      <vt:lpstr>3_Office Theme</vt:lpstr>
      <vt:lpstr>1_TD SYNNEX Corporate Theme USE</vt:lpstr>
      <vt:lpstr>1_TD SYNNEX Corporate Theme</vt:lpstr>
      <vt:lpstr>6_TD SYNNEX Corporate Theme</vt:lpstr>
      <vt:lpstr>TD SYNNEX Corporate Theme</vt:lpstr>
      <vt:lpstr>USE - TD SYNNEX Corporate Theme USE</vt:lpstr>
      <vt:lpstr>11_TD SYNNEX Corporate Theme</vt:lpstr>
      <vt:lpstr>1_Office Theme</vt:lpstr>
      <vt:lpstr>TD SYNNEX &amp; Microsoft Partnership Powering SMB Growth  New Partner Onboarding Guide</vt:lpstr>
      <vt:lpstr>Agenda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Microsoft CSP New Commerce Experience (NCE)</vt:lpstr>
      <vt:lpstr>PowerPoint Presentation</vt:lpstr>
      <vt:lpstr>Microsoft Partner Center</vt:lpstr>
      <vt:lpstr>PowerPoint Presentation</vt:lpstr>
      <vt:lpstr>PowerPoint Presentation</vt:lpstr>
      <vt:lpstr>PowerPoint Presentation</vt:lpstr>
      <vt:lpstr>StreamOne® Stellr Cloud Platform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are the differences between PAL, CPOR and DPOR? </vt:lpstr>
      <vt:lpstr>PowerPoint Presentation</vt:lpstr>
      <vt:lpstr>PowerPoint Presentation</vt:lpstr>
      <vt:lpstr>How Is Co-op Calculated?</vt:lpstr>
      <vt:lpstr>Craft a Winning Demand Generation &amp; Marketing Strategy</vt:lpstr>
      <vt:lpstr>PowerPoint Presentation</vt:lpstr>
      <vt:lpstr>PowerPoint Presentation</vt:lpstr>
      <vt:lpstr>PowerPoint Presentation</vt:lpstr>
      <vt:lpstr>Your business is at risk without differentiation</vt:lpstr>
      <vt:lpstr>Accelerating growth of secure, intelligent cloud</vt:lpstr>
      <vt:lpstr>TD SYNNEX Offerings and Capabilities for Hybrid Cloud Differentiation that makes sense for SMBs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Microsoft training offer</vt:lpstr>
      <vt:lpstr>PowerPoint Presentation</vt:lpstr>
      <vt:lpstr>PowerPoint Presentation</vt:lpstr>
      <vt:lpstr>PowerPoint Presentation</vt:lpstr>
      <vt:lpstr>PowerPoint Presentation</vt:lpstr>
      <vt:lpstr>PowerPoint Presentation</vt:lpstr>
      <vt:lpstr>We are Hybrid: Copilot+ PC</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hansongyae@hotmail.com</dc:creator>
  <cp:revision>3</cp:revision>
  <dcterms:created xsi:type="dcterms:W3CDTF">2024-09-11T17:20:54Z</dcterms:created>
  <dcterms:modified xsi:type="dcterms:W3CDTF">2026-03-17T22:04:30Z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a23c400-78e7-4d42-982d-273adef68ef9_Enabled">
    <vt:lpwstr>true</vt:lpwstr>
  </property>
  <property fmtid="{D5CDD505-2E9C-101B-9397-08002B2CF9AE}" pid="3" name="MSIP_Label_3a23c400-78e7-4d42-982d-273adef68ef9_Method">
    <vt:lpwstr>Standard</vt:lpwstr>
  </property>
  <property fmtid="{D5CDD505-2E9C-101B-9397-08002B2CF9AE}" pid="4" name="MSIP_Label_3a23c400-78e7-4d42-982d-273adef68ef9_Name">
    <vt:lpwstr>3a23c400-78e7-4d42-982d-273adef68ef9</vt:lpwstr>
  </property>
  <property fmtid="{D5CDD505-2E9C-101B-9397-08002B2CF9AE}" pid="5" name="MSIP_Label_3a23c400-78e7-4d42-982d-273adef68ef9_SiteId">
    <vt:lpwstr>7fe14ab6-8f5d-4139-84bf-cd8aed0ee6b9</vt:lpwstr>
  </property>
  <property fmtid="{D5CDD505-2E9C-101B-9397-08002B2CF9AE}" pid="6" name="MSIP_Label_3a23c400-78e7-4d42-982d-273adef68ef9_ActionId">
    <vt:lpwstr>1b5c7ff0-7e0d-4d95-aff9-9f9c53b48a83</vt:lpwstr>
  </property>
  <property fmtid="{D5CDD505-2E9C-101B-9397-08002B2CF9AE}" pid="7" name="MSIP_Label_3a23c400-78e7-4d42-982d-273adef68ef9_ContentBits">
    <vt:lpwstr>0</vt:lpwstr>
  </property>
  <property fmtid="{D5CDD505-2E9C-101B-9397-08002B2CF9AE}" pid="8" name="ContentTypeId">
    <vt:lpwstr>0x01010057CDB4ABBBD86D4A8275CE215E7FDCBB</vt:lpwstr>
  </property>
  <property fmtid="{D5CDD505-2E9C-101B-9397-08002B2CF9AE}" pid="9" name="MediaServiceImageTags">
    <vt:lpwstr/>
  </property>
  <property fmtid="{D5CDD505-2E9C-101B-9397-08002B2CF9AE}" pid="10" name="MSIP_Label_3a23c400-78e7-4d42-982d-273adef68ef9_Tag">
    <vt:lpwstr>10, 3, 0, 2</vt:lpwstr>
  </property>
  <property fmtid="{D5CDD505-2E9C-101B-9397-08002B2CF9AE}" pid="11" name="MSIP_Label_3a23c400-78e7-4d42-982d-273adef68ef9_SetDate">
    <vt:lpwstr>2025-04-08T12:10:19Z</vt:lpwstr>
  </property>
</Properties>
</file>